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88" r:id="rId10"/>
    <p:sldId id="264" r:id="rId11"/>
    <p:sldId id="265" r:id="rId12"/>
    <p:sldId id="266" r:id="rId13"/>
    <p:sldId id="267" r:id="rId14"/>
    <p:sldId id="356" r:id="rId15"/>
    <p:sldId id="357" r:id="rId16"/>
    <p:sldId id="268" r:id="rId17"/>
    <p:sldId id="269" r:id="rId18"/>
    <p:sldId id="270" r:id="rId19"/>
    <p:sldId id="271" r:id="rId20"/>
    <p:sldId id="367" r:id="rId21"/>
    <p:sldId id="304" r:id="rId22"/>
    <p:sldId id="368" r:id="rId23"/>
    <p:sldId id="344" r:id="rId24"/>
    <p:sldId id="345" r:id="rId25"/>
    <p:sldId id="346" r:id="rId26"/>
    <p:sldId id="369" r:id="rId27"/>
    <p:sldId id="272" r:id="rId28"/>
    <p:sldId id="273" r:id="rId29"/>
    <p:sldId id="274" r:id="rId30"/>
    <p:sldId id="275" r:id="rId31"/>
    <p:sldId id="276" r:id="rId32"/>
    <p:sldId id="277" r:id="rId33"/>
    <p:sldId id="278" r:id="rId34"/>
    <p:sldId id="279" r:id="rId35"/>
    <p:sldId id="377" r:id="rId36"/>
    <p:sldId id="378" r:id="rId37"/>
    <p:sldId id="379" r:id="rId38"/>
    <p:sldId id="387" r:id="rId39"/>
    <p:sldId id="380" r:id="rId40"/>
    <p:sldId id="388" r:id="rId41"/>
    <p:sldId id="280" r:id="rId42"/>
    <p:sldId id="281" r:id="rId43"/>
    <p:sldId id="282" r:id="rId44"/>
    <p:sldId id="283" r:id="rId45"/>
    <p:sldId id="284" r:id="rId46"/>
    <p:sldId id="285" r:id="rId47"/>
    <p:sldId id="286" r:id="rId48"/>
    <p:sldId id="287" r:id="rId49"/>
  </p:sldIdLst>
  <p:sldSz cx="18288000" cy="10287000"/>
  <p:notesSz cx="6858000" cy="9144000"/>
  <p:embeddedFontLst>
    <p:embeddedFont>
      <p:font typeface="#9Slide05 Amtenar" panose="02000000000000000000" pitchFamily="2" charset="77"/>
      <p:regular r:id="rId51"/>
    </p:embeddedFont>
    <p:embeddedFont>
      <p:font typeface="#9Slide05 Aphrodite Pro" panose="02000000000000000000" pitchFamily="2" charset="77"/>
      <p:regular r:id="rId52"/>
    </p:embeddedFont>
    <p:embeddedFont>
      <p:font typeface="#9Slide05 Braxton Regular" panose="020F0502020204030204" pitchFamily="34" charset="0"/>
      <p:regular r:id="rId53"/>
      <p:bold r:id="rId54"/>
      <p:italic r:id="rId55"/>
      <p:boldItalic r:id="rId56"/>
    </p:embeddedFont>
    <p:embeddedFont>
      <p:font typeface="#9Slide05 SVNStandly" pitchFamily="2" charset="0"/>
      <p:regular r:id="rId57"/>
    </p:embeddedFont>
    <p:embeddedFont>
      <p:font typeface="#9Slide05 VL Fadilla" panose="020F0502020204030204" pitchFamily="34" charset="0"/>
      <p:regular r:id="rId58"/>
      <p:bold r:id="rId59"/>
      <p:italic r:id="rId60"/>
      <p:boldItalic r:id="rId61"/>
    </p:embeddedFont>
    <p:embeddedFont>
      <p:font typeface="#9Slide07 Crocante" panose="02000000000000000000" pitchFamily="2" charset="77"/>
      <p:regular r:id="rId62"/>
    </p:embeddedFont>
    <p:embeddedFont>
      <p:font typeface="#9Slide07 SVNDessert Menu Scrip" pitchFamily="2" charset="77"/>
      <p:regular r:id="rId63"/>
    </p:embeddedFont>
    <p:embeddedFont>
      <p:font typeface="#9Slide07 SVNUT Triumph Press" pitchFamily="2" charset="77"/>
      <p:bold r:id="rId64"/>
      <p:italic r:id="rId65"/>
      <p:boldItalic r:id="rId66"/>
    </p:embeddedFont>
    <p:embeddedFont>
      <p:font typeface="Fraunces" pitchFamily="2" charset="77"/>
      <p:regular r:id="rId67"/>
    </p:embeddedFont>
    <p:embeddedFont>
      <p:font typeface="Fraunces Bold" pitchFamily="2" charset="77"/>
      <p:regular r:id="rId68"/>
      <p:bold r:id="rId69"/>
    </p:embeddedFont>
    <p:embeddedFont>
      <p:font typeface="Roboto Condensed" panose="020F0502020204030204" pitchFamily="34" charset="0"/>
      <p:regular r:id="rId70"/>
      <p:bold r:id="rId71"/>
      <p:italic r:id="rId72"/>
      <p:boldItalic r:id="rId73"/>
    </p:embeddedFont>
    <p:embeddedFont>
      <p:font typeface="Roboto Condensed Bold" panose="02000000000000000000" pitchFamily="2" charset="0"/>
      <p:bold r:id="rId74"/>
    </p:embeddedFont>
    <p:embeddedFont>
      <p:font typeface="Roboto Condensed Light" panose="020F0302020204030204" pitchFamily="34" charset="0"/>
      <p:regular r:id="rId75"/>
      <p: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2099" autoAdjust="0"/>
  </p:normalViewPr>
  <p:slideViewPr>
    <p:cSldViewPr>
      <p:cViewPr varScale="1">
        <p:scale>
          <a:sx n="65" d="100"/>
          <a:sy n="65" d="100"/>
        </p:scale>
        <p:origin x="107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48325-3392-A544-9931-1709261E08F8}" type="datetimeFigureOut">
              <a:rPr lang="en-VN" smtClean="0"/>
              <a:t>05/02/2025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E786E-0001-264E-AE24-5DC9BB49AF4C}" type="slidenum">
              <a:rPr lang="en-VN" smtClean="0"/>
              <a:t>‹#›</a:t>
            </a:fld>
            <a:endParaRPr lang="en-VN"/>
          </a:p>
        </p:txBody>
      </p:sp>
    </p:spTree>
    <p:extLst>
      <p:ext uri="{BB962C8B-B14F-4D97-AF65-F5344CB8AC3E}">
        <p14:creationId xmlns:p14="http://schemas.microsoft.com/office/powerpoint/2010/main" val="252985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i="1" dirty="0" err="1"/>
              <a:t>Tiếng</a:t>
            </a:r>
            <a:r>
              <a:rPr lang="en-US" i="1" dirty="0"/>
              <a:t> </a:t>
            </a:r>
            <a:r>
              <a:rPr lang="en-US" i="1" dirty="0" err="1"/>
              <a:t>gọi</a:t>
            </a:r>
            <a:r>
              <a:rPr lang="en-US" i="1" dirty="0"/>
              <a:t> </a:t>
            </a:r>
            <a:r>
              <a:rPr lang="en-US" i="1" dirty="0" err="1"/>
              <a:t>nơi</a:t>
            </a:r>
            <a:r>
              <a:rPr lang="en-US" i="1" dirty="0"/>
              <a:t> </a:t>
            </a:r>
            <a:r>
              <a:rPr lang="en-US" i="1" dirty="0" err="1"/>
              <a:t>hoang</a:t>
            </a:r>
            <a:r>
              <a:rPr lang="en-US" i="1" dirty="0"/>
              <a:t> </a:t>
            </a:r>
            <a:r>
              <a:rPr lang="en-US" i="1" dirty="0" err="1"/>
              <a:t>dã</a:t>
            </a:r>
            <a:r>
              <a:rPr lang="en-US" i="1" dirty="0"/>
              <a:t>, Hachiko – </a:t>
            </a:r>
            <a:r>
              <a:rPr lang="en-US" i="1" dirty="0" err="1"/>
              <a:t>chú</a:t>
            </a:r>
            <a:r>
              <a:rPr lang="en-US" i="1" dirty="0"/>
              <a:t> </a:t>
            </a:r>
            <a:r>
              <a:rPr lang="en-US" i="1" dirty="0" err="1"/>
              <a:t>chó</a:t>
            </a:r>
            <a:r>
              <a:rPr lang="en-US" i="1" dirty="0"/>
              <a:t> </a:t>
            </a:r>
            <a:r>
              <a:rPr lang="en-US" i="1" dirty="0" err="1"/>
              <a:t>đợi</a:t>
            </a:r>
            <a:r>
              <a:rPr lang="en-US" i="1" dirty="0"/>
              <a:t> </a:t>
            </a:r>
            <a:r>
              <a:rPr lang="en-US" i="1" dirty="0" err="1"/>
              <a:t>chờ</a:t>
            </a:r>
            <a:r>
              <a:rPr lang="en-US" i="1" dirty="0"/>
              <a:t>; </a:t>
            </a:r>
            <a:r>
              <a:rPr lang="en-US" i="1" dirty="0" err="1"/>
              <a:t>Chuyện</a:t>
            </a:r>
            <a:r>
              <a:rPr lang="en-US" i="1" dirty="0"/>
              <a:t> con </a:t>
            </a:r>
            <a:r>
              <a:rPr lang="en-US" i="1" dirty="0" err="1"/>
              <a:t>mèo</a:t>
            </a:r>
            <a:r>
              <a:rPr lang="en-US" i="1" dirty="0"/>
              <a:t> </a:t>
            </a:r>
            <a:r>
              <a:rPr lang="en-US" i="1" dirty="0" err="1"/>
              <a:t>và</a:t>
            </a:r>
            <a:r>
              <a:rPr lang="en-US" i="1" dirty="0"/>
              <a:t> con </a:t>
            </a:r>
            <a:r>
              <a:rPr lang="en-US" i="1" dirty="0" err="1"/>
              <a:t>chuột</a:t>
            </a:r>
            <a:r>
              <a:rPr lang="en-US" i="1" dirty="0"/>
              <a:t> </a:t>
            </a:r>
            <a:r>
              <a:rPr lang="en-US" i="1" dirty="0" err="1"/>
              <a:t>bạn</a:t>
            </a:r>
            <a:r>
              <a:rPr lang="en-US" i="1" dirty="0"/>
              <a:t> </a:t>
            </a:r>
            <a:r>
              <a:rPr lang="en-US" i="1" dirty="0" err="1"/>
              <a:t>thân</a:t>
            </a:r>
            <a:r>
              <a:rPr lang="en-US" i="1" dirty="0"/>
              <a:t> </a:t>
            </a:r>
            <a:r>
              <a:rPr lang="en-US" i="1" dirty="0" err="1"/>
              <a:t>của</a:t>
            </a:r>
            <a:r>
              <a:rPr lang="en-US" i="1" dirty="0"/>
              <a:t> </a:t>
            </a:r>
            <a:r>
              <a:rPr lang="en-US" i="1" dirty="0" err="1"/>
              <a:t>nó</a:t>
            </a:r>
            <a:r>
              <a:rPr lang="en-US" i="1" dirty="0"/>
              <a:t>…</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14</a:t>
            </a:fld>
            <a:endParaRPr lang="en-US"/>
          </a:p>
        </p:txBody>
      </p:sp>
    </p:spTree>
    <p:extLst>
      <p:ext uri="{BB962C8B-B14F-4D97-AF65-F5344CB8AC3E}">
        <p14:creationId xmlns:p14="http://schemas.microsoft.com/office/powerpoint/2010/main" val="326622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C2E786E-0001-264E-AE24-5DC9BB49AF4C}" type="slidenum">
              <a:rPr lang="en-VN" smtClean="0"/>
              <a:t>31</a:t>
            </a:fld>
            <a:endParaRPr lang="en-VN"/>
          </a:p>
        </p:txBody>
      </p:sp>
    </p:spTree>
    <p:extLst>
      <p:ext uri="{BB962C8B-B14F-4D97-AF65-F5344CB8AC3E}">
        <p14:creationId xmlns:p14="http://schemas.microsoft.com/office/powerpoint/2010/main" val="365903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35</a:t>
            </a:fld>
            <a:endParaRPr lang="en-US"/>
          </a:p>
        </p:txBody>
      </p:sp>
    </p:spTree>
    <p:extLst>
      <p:ext uri="{BB962C8B-B14F-4D97-AF65-F5344CB8AC3E}">
        <p14:creationId xmlns:p14="http://schemas.microsoft.com/office/powerpoint/2010/main" val="3952931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vi-VN" sz="1200" b="1" dirty="0">
                <a:latin typeface="Times New Roman" panose="02020603050405020304" pitchFamily="18" charset="0"/>
                <a:cs typeface="Times New Roman" panose="02020603050405020304" pitchFamily="18" charset="0"/>
              </a:rPr>
              <a:t>Sói Lam nhìn vào mắt Phi Châu và nhận ra những điều gì? Trong mắt cậu bé, kí ức nào đã hiện lên?</a:t>
            </a:r>
            <a:endParaRPr lang="en-US" sz="1200" b="1" dirty="0">
              <a:latin typeface="Times New Roman" panose="02020603050405020304" pitchFamily="18" charset="0"/>
              <a:cs typeface="Times New Roman" panose="02020603050405020304" pitchFamily="18" charset="0"/>
            </a:endParaRPr>
          </a:p>
          <a:p>
            <a:r>
              <a:rPr lang="en-US" dirty="0" err="1"/>
              <a:t>Gợi</a:t>
            </a:r>
            <a:r>
              <a:rPr lang="en-US" dirty="0"/>
              <a:t> ý: </a:t>
            </a:r>
            <a:r>
              <a:rPr lang="vi-VN" dirty="0"/>
              <a:t>Tìm các chi tiết miêu tả mắt người ở Phần (3) Chương 3</a:t>
            </a:r>
          </a:p>
          <a:p>
            <a:r>
              <a:rPr lang="vi-VN" dirty="0"/>
              <a:t>Nêu cảm nhận về hình ảnh mắt người</a:t>
            </a:r>
          </a:p>
          <a:p>
            <a:r>
              <a:rPr lang="vi-VN" dirty="0"/>
              <a:t>Xác định câu chuyện hiện lên trong mắt người</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Các chi tiết miêu tả mắt người ở phần (3): con mắt như một ánh sáng vụt tắt, như một đường hầm bị sập dưới lòng đất – một đường hầm giống một cái hang cáo mà Sói Lam từng chui vào, mờ mịt, tối om, không còn giọt nắng nào,... Những chi tiết này cho thấy mối đồng cảm sâu sắc, sự thấu hiểu của sói với nỗi buồn đau của cậu bé Phi Châu. Câu chuyện hiện lên trong mắt người là tình bạn giữa Phi Châu với lạc đà Hàng Xén và Báo.</a:t>
            </a:r>
            <a:endParaRPr lang="en-US" sz="12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36</a:t>
            </a:fld>
            <a:endParaRPr lang="en-US"/>
          </a:p>
        </p:txBody>
      </p:sp>
    </p:spTree>
    <p:extLst>
      <p:ext uri="{BB962C8B-B14F-4D97-AF65-F5344CB8AC3E}">
        <p14:creationId xmlns:p14="http://schemas.microsoft.com/office/powerpoint/2010/main" val="178234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5. Nêu cảm nhận của em về nhân vật Phi Châu. Chỉ ra những chi tiết giúp em có cảm nhận đó.</a:t>
            </a:r>
            <a:endParaRPr lang="en-US" sz="1200" b="1" dirty="0">
              <a:latin typeface="Times New Roman" panose="02020603050405020304" pitchFamily="18" charset="0"/>
              <a:cs typeface="Times New Roman" panose="02020603050405020304" pitchFamily="18" charset="0"/>
            </a:endParaRPr>
          </a:p>
          <a:p>
            <a:pPr algn="just"/>
            <a:r>
              <a:rPr lang="vi-VN" sz="1200" dirty="0">
                <a:latin typeface="Times New Roman" panose="02020603050405020304" pitchFamily="18" charset="0"/>
                <a:cs typeface="Times New Roman" panose="02020603050405020304" pitchFamily="18" charset="0"/>
              </a:rPr>
              <a:t>Phi Châu là một cậu bé có tâm hồn trong sáng, sâu sắc, tinh tế, có tấm lòng nhân hậu, trân trọng tình bạn, yêu thương loài vật, tôn trọng thiên nhiên.</a:t>
            </a:r>
          </a:p>
          <a:p>
            <a:pPr algn="just"/>
            <a:r>
              <a:rPr lang="vi-VN" sz="1200" dirty="0">
                <a:latin typeface="Times New Roman" panose="02020603050405020304" pitchFamily="18" charset="0"/>
                <a:cs typeface="Times New Roman" panose="02020603050405020304" pitchFamily="18" charset="0"/>
              </a:rPr>
              <a:t>Chi tiết</a:t>
            </a:r>
          </a:p>
          <a:p>
            <a:pPr algn="just"/>
            <a:r>
              <a:rPr lang="vi-VN" sz="1200" dirty="0">
                <a:latin typeface="Times New Roman" panose="02020603050405020304" pitchFamily="18" charset="0"/>
                <a:cs typeface="Times New Roman" panose="02020603050405020304" pitchFamily="18" charset="0"/>
              </a:rPr>
              <a:t>- Chi tiết Phi Châu “mất hàng giờ” để tìm lạc đà Hàng Xén – người bạn đầu tiên của cậu bé.</a:t>
            </a:r>
          </a:p>
          <a:p>
            <a:pPr algn="just"/>
            <a:r>
              <a:rPr lang="vi-VN" sz="1200" dirty="0">
                <a:latin typeface="Times New Roman" panose="02020603050405020304" pitchFamily="18" charset="0"/>
                <a:cs typeface="Times New Roman" panose="02020603050405020304" pitchFamily="18" charset="0"/>
              </a:rPr>
              <a:t>- Chi tiết Phi Châu suy nghĩ về các loài động vật trong thế giới tự nhiên bằng sự đồng cảm, thấu hiểu, tôn trọng: “Cậu là một người chăn cừu tốt, chỉ có vậy thôi. Cậu đã hiểu ra một điều rất đơn giản: Đàn Cừu và dê không có kẻ thù. Nếu thi thoảng có sư tử hay báo ăn thịt một con dê cái thì chỉ vì nó đói”</a:t>
            </a:r>
          </a:p>
          <a:p>
            <a:pPr algn="just"/>
            <a:r>
              <a:rPr lang="vi-VN" sz="1200" dirty="0">
                <a:latin typeface="Times New Roman" panose="02020603050405020304" pitchFamily="18" charset="0"/>
                <a:cs typeface="Times New Roman" panose="02020603050405020304" pitchFamily="18" charset="0"/>
              </a:rPr>
              <a:t>- Chi tiết Phi Châu kết bạn với Báo bằng tâm hồn tinh tế, tĩnh lặng, sự thấu cảm sâu sắc.</a:t>
            </a: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37</a:t>
            </a:fld>
            <a:endParaRPr lang="en-US"/>
          </a:p>
        </p:txBody>
      </p:sp>
    </p:spTree>
    <p:extLst>
      <p:ext uri="{BB962C8B-B14F-4D97-AF65-F5344CB8AC3E}">
        <p14:creationId xmlns:p14="http://schemas.microsoft.com/office/powerpoint/2010/main" val="422037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5. Nêu cảm nhận của em về nhân vật Phi Châu. Chỉ ra những chi tiết giúp em có cảm nhận đó.</a:t>
            </a:r>
            <a:endParaRPr lang="en-US" sz="1200" b="1" dirty="0">
              <a:latin typeface="Times New Roman" panose="02020603050405020304" pitchFamily="18" charset="0"/>
              <a:cs typeface="Times New Roman" panose="02020603050405020304" pitchFamily="18" charset="0"/>
            </a:endParaRPr>
          </a:p>
          <a:p>
            <a:pPr algn="just"/>
            <a:r>
              <a:rPr lang="vi-VN" sz="1200" dirty="0">
                <a:latin typeface="Times New Roman" panose="02020603050405020304" pitchFamily="18" charset="0"/>
                <a:cs typeface="Times New Roman" panose="02020603050405020304" pitchFamily="18" charset="0"/>
              </a:rPr>
              <a:t>Phi Châu là một cậu bé có tâm hồn trong sáng, sâu sắc, tinh tế, có tấm lòng nhân hậu, trân trọng tình bạn, yêu thương loài vật, tôn trọng thiên nhiên.</a:t>
            </a:r>
          </a:p>
          <a:p>
            <a:pPr algn="just"/>
            <a:r>
              <a:rPr lang="vi-VN" sz="1200" dirty="0">
                <a:latin typeface="Times New Roman" panose="02020603050405020304" pitchFamily="18" charset="0"/>
                <a:cs typeface="Times New Roman" panose="02020603050405020304" pitchFamily="18" charset="0"/>
              </a:rPr>
              <a:t>Chi tiết</a:t>
            </a:r>
          </a:p>
          <a:p>
            <a:pPr algn="just"/>
            <a:r>
              <a:rPr lang="vi-VN" sz="1200" dirty="0">
                <a:latin typeface="Times New Roman" panose="02020603050405020304" pitchFamily="18" charset="0"/>
                <a:cs typeface="Times New Roman" panose="02020603050405020304" pitchFamily="18" charset="0"/>
              </a:rPr>
              <a:t>- Chi tiết Phi Châu “mất hàng giờ” để tìm lạc đà Hàng Xén – người bạn đầu tiên của cậu bé.</a:t>
            </a:r>
          </a:p>
          <a:p>
            <a:pPr algn="just"/>
            <a:r>
              <a:rPr lang="vi-VN" sz="1200" dirty="0">
                <a:latin typeface="Times New Roman" panose="02020603050405020304" pitchFamily="18" charset="0"/>
                <a:cs typeface="Times New Roman" panose="02020603050405020304" pitchFamily="18" charset="0"/>
              </a:rPr>
              <a:t>- Chi tiết Phi Châu suy nghĩ về các loài động vật trong thế giới tự nhiên bằng sự đồng cảm, thấu hiểu, tôn trọng: “Cậu là một người chăn cừu tốt, chỉ có vậy thôi. Cậu đã hiểu ra một điều rất đơn giản: Đàn Cừu và dê không có kẻ thù. Nếu thi thoảng có sư tử hay báo ăn thịt một con dê cái thì chỉ vì nó đói”</a:t>
            </a:r>
          </a:p>
          <a:p>
            <a:pPr algn="just"/>
            <a:r>
              <a:rPr lang="vi-VN" sz="1200" dirty="0">
                <a:latin typeface="Times New Roman" panose="02020603050405020304" pitchFamily="18" charset="0"/>
                <a:cs typeface="Times New Roman" panose="02020603050405020304" pitchFamily="18" charset="0"/>
              </a:rPr>
              <a:t>- Chi tiết Phi Châu kết bạn với Báo bằng tâm hồn tinh tế, tĩnh lặng, sự thấu cảm sâu sắc.</a:t>
            </a: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38</a:t>
            </a:fld>
            <a:endParaRPr lang="en-US"/>
          </a:p>
        </p:txBody>
      </p:sp>
    </p:spTree>
    <p:extLst>
      <p:ext uri="{BB962C8B-B14F-4D97-AF65-F5344CB8AC3E}">
        <p14:creationId xmlns:p14="http://schemas.microsoft.com/office/powerpoint/2010/main" val="280896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“Mắt sói” được tạp chí Át-tra-pi (Astrapi) của Pháp đánh giá là “Một cuộc gặp gỡ kì lạ, được kể lại một cách xuất sắc” </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39</a:t>
            </a:fld>
            <a:endParaRPr lang="en-US"/>
          </a:p>
        </p:txBody>
      </p:sp>
    </p:spTree>
    <p:extLst>
      <p:ext uri="{BB962C8B-B14F-4D97-AF65-F5344CB8AC3E}">
        <p14:creationId xmlns:p14="http://schemas.microsoft.com/office/powerpoint/2010/main" val="3884666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dụng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ngôi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a:t>
            </a:r>
          </a:p>
          <a:p>
            <a:pPr algn="just"/>
            <a:r>
              <a:rPr lang="vi-VN" sz="1200" b="1" dirty="0">
                <a:latin typeface="Times New Roman" panose="02020603050405020304" pitchFamily="18" charset="0"/>
                <a:cs typeface="Times New Roman" panose="02020603050405020304" pitchFamily="18" charset="0"/>
              </a:rPr>
              <a:t>6. Nhận xét về vai trò của hình ảnh mắt sói, mắt người trong việc tổ chức các sự kiện của cốt truyện.</a:t>
            </a:r>
            <a:endParaRPr lang="en-US" sz="12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Trong vườn bách thú, từ thời gian hiện tại, Phi Châu nhìn sâu vào mắt sói và câu chuyện của gia đình nhà sói đã hiện ra trong con mắt ấy. Câu chuyện lại trở về không gian vườn bách thú trong cái nhìn đầy ám ảnh của hai nhân vật chính. Sói Lam nhìn vào mắt Phi Châu và câu chuyện về gia đình con người đã hiện lên. Hình ảnh mắt sói, mắt người đã tạo nên sự đan xen giữa dòng thời gian hiện tại và quá khứ. Cái nhìn hồi tưởng bằng một con mắt của Sói Lam và Phi Châu đưa hai nhân vật trở về quá khứ vừa u sầu, đau đớn, mất mát, vừa thẳm sâu sự đồng cảm. Việc sử dụng linh hoạt dòng thời gian hồi tưởng đã giúp nhà văn khắc họa đậm nét những câu chuyện, số phận trong tác phẩm.</a:t>
            </a:r>
            <a:endParaRPr lang="en-US" sz="1200" dirty="0">
              <a:latin typeface="Times New Roman" panose="02020603050405020304" pitchFamily="18" charset="0"/>
              <a:cs typeface="Times New Roman" panose="02020603050405020304" pitchFamily="18" charset="0"/>
            </a:endParaRP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E7D012-51E8-4302-B715-5134CD6A47C7}" type="slidenum">
              <a:rPr lang="en-US" smtClean="0"/>
              <a:t>40</a:t>
            </a:fld>
            <a:endParaRPr lang="en-US"/>
          </a:p>
        </p:txBody>
      </p:sp>
    </p:spTree>
    <p:extLst>
      <p:ext uri="{BB962C8B-B14F-4D97-AF65-F5344CB8AC3E}">
        <p14:creationId xmlns:p14="http://schemas.microsoft.com/office/powerpoint/2010/main" val="304653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Bộ</a:t>
            </a:r>
            <a:r>
              <a:rPr lang="en-US" dirty="0"/>
              <a:t> </a:t>
            </a:r>
            <a:r>
              <a:rPr lang="en-US" dirty="0" err="1"/>
              <a:t>phim</a:t>
            </a:r>
            <a:r>
              <a:rPr lang="en-US" dirty="0"/>
              <a:t>: </a:t>
            </a:r>
            <a:r>
              <a:rPr lang="en-US" i="1" dirty="0" err="1"/>
              <a:t>Chú</a:t>
            </a:r>
            <a:r>
              <a:rPr lang="en-US" i="1" dirty="0"/>
              <a:t> </a:t>
            </a:r>
            <a:r>
              <a:rPr lang="en-US" i="1" dirty="0" err="1"/>
              <a:t>chó</a:t>
            </a:r>
            <a:r>
              <a:rPr lang="en-US" i="1" dirty="0"/>
              <a:t> </a:t>
            </a:r>
            <a:r>
              <a:rPr lang="en-US" i="1" dirty="0" err="1"/>
              <a:t>trung</a:t>
            </a:r>
            <a:r>
              <a:rPr lang="en-US" i="1" dirty="0"/>
              <a:t> </a:t>
            </a:r>
            <a:r>
              <a:rPr lang="en-US" i="1" dirty="0" err="1"/>
              <a:t>thành</a:t>
            </a:r>
            <a:r>
              <a:rPr lang="en-US" i="1" dirty="0"/>
              <a:t>; </a:t>
            </a:r>
            <a:r>
              <a:rPr lang="en-US" i="1" dirty="0" err="1"/>
              <a:t>Công</a:t>
            </a:r>
            <a:r>
              <a:rPr lang="en-US" i="1" dirty="0"/>
              <a:t> </a:t>
            </a:r>
            <a:r>
              <a:rPr lang="en-US" i="1" dirty="0" err="1"/>
              <a:t>viên</a:t>
            </a:r>
            <a:r>
              <a:rPr lang="en-US" i="1" dirty="0"/>
              <a:t> </a:t>
            </a:r>
            <a:r>
              <a:rPr lang="en-US" i="1" dirty="0" err="1"/>
              <a:t>Kỷ</a:t>
            </a:r>
            <a:r>
              <a:rPr lang="en-US" i="1" dirty="0"/>
              <a:t> Jura…</a:t>
            </a:r>
          </a:p>
        </p:txBody>
      </p:sp>
      <p:sp>
        <p:nvSpPr>
          <p:cNvPr id="4" name="Slide Number Placeholder 3"/>
          <p:cNvSpPr>
            <a:spLocks noGrp="1"/>
          </p:cNvSpPr>
          <p:nvPr>
            <p:ph type="sldNum" sz="quarter" idx="5"/>
          </p:nvPr>
        </p:nvSpPr>
        <p:spPr/>
        <p:txBody>
          <a:bodyPr/>
          <a:lstStyle/>
          <a:p>
            <a:fld id="{9BE7D012-51E8-4302-B715-5134CD6A47C7}" type="slidenum">
              <a:rPr lang="en-US" smtClean="0"/>
              <a:t>15</a:t>
            </a:fld>
            <a:endParaRPr lang="en-US"/>
          </a:p>
        </p:txBody>
      </p:sp>
    </p:spTree>
    <p:extLst>
      <p:ext uri="{BB962C8B-B14F-4D97-AF65-F5344CB8AC3E}">
        <p14:creationId xmlns:p14="http://schemas.microsoft.com/office/powerpoint/2010/main" val="168022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a:t>
            </a:r>
            <a:r>
              <a:rPr lang="en-US" dirty="0" err="1"/>
              <a:t>Sói</a:t>
            </a:r>
            <a:r>
              <a:rPr lang="en-US" dirty="0"/>
              <a:t> Lam </a:t>
            </a:r>
            <a:r>
              <a:rPr lang="en-US" dirty="0" err="1"/>
              <a:t>đang</a:t>
            </a:r>
            <a:r>
              <a:rPr lang="en-US" dirty="0"/>
              <a:t> </a:t>
            </a:r>
            <a:r>
              <a:rPr lang="en-US" dirty="0" err="1"/>
              <a:t>cần</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rừng</a:t>
            </a:r>
            <a:r>
              <a:rPr lang="en-US" dirty="0"/>
              <a:t> </a:t>
            </a:r>
            <a:r>
              <a:rPr lang="en-US" dirty="0" err="1"/>
              <a:t>nhưng</a:t>
            </a:r>
            <a:r>
              <a:rPr lang="en-US" dirty="0"/>
              <a:t> </a:t>
            </a:r>
            <a:r>
              <a:rPr lang="en-US" dirty="0" err="1"/>
              <a:t>phải</a:t>
            </a:r>
            <a:r>
              <a:rPr lang="en-US" dirty="0"/>
              <a:t> </a:t>
            </a:r>
            <a:r>
              <a:rPr lang="en-US" dirty="0" err="1"/>
              <a:t>vượt</a:t>
            </a:r>
            <a:r>
              <a:rPr lang="en-US" dirty="0"/>
              <a:t> qua 6 </a:t>
            </a:r>
            <a:r>
              <a:rPr lang="en-US" dirty="0" err="1"/>
              <a:t>chướng</a:t>
            </a:r>
            <a:r>
              <a:rPr lang="en-US" dirty="0"/>
              <a:t> </a:t>
            </a:r>
            <a:r>
              <a:rPr lang="en-US" dirty="0" err="1"/>
              <a:t>ngại</a:t>
            </a:r>
            <a:r>
              <a:rPr lang="en-US" dirty="0"/>
              <a:t> </a:t>
            </a:r>
            <a:r>
              <a:rPr lang="en-US" dirty="0" err="1"/>
              <a:t>vật</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giúp</a:t>
            </a:r>
            <a:r>
              <a:rPr lang="en-US" dirty="0"/>
              <a:t> </a:t>
            </a:r>
            <a:r>
              <a:rPr lang="en-US" dirty="0" err="1"/>
              <a:t>sói</a:t>
            </a:r>
            <a:r>
              <a:rPr lang="en-US" dirty="0"/>
              <a:t> </a:t>
            </a:r>
            <a:r>
              <a:rPr lang="en-US" dirty="0" err="1"/>
              <a:t>về</a:t>
            </a:r>
            <a:r>
              <a:rPr lang="en-US" dirty="0"/>
              <a:t> </a:t>
            </a:r>
            <a:r>
              <a:rPr lang="en-US" dirty="0" err="1"/>
              <a:t>rừng</a:t>
            </a:r>
            <a:r>
              <a:rPr lang="en-US" dirty="0"/>
              <a:t> </a:t>
            </a:r>
            <a:r>
              <a:rPr lang="en-US" dirty="0" err="1"/>
              <a:t>bằng</a:t>
            </a:r>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sau</a:t>
            </a:r>
            <a:r>
              <a:rPr lang="en-US" dirty="0"/>
              <a:t> </a:t>
            </a:r>
            <a:r>
              <a:rPr lang="en-US" dirty="0" err="1"/>
              <a:t>nhé</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cộng</a:t>
            </a:r>
            <a:r>
              <a:rPr lang="en-US" dirty="0"/>
              <a:t> 1 </a:t>
            </a:r>
            <a:r>
              <a:rPr lang="en-US" dirty="0" err="1"/>
              <a:t>điểm</a:t>
            </a:r>
            <a:r>
              <a:rPr lang="en-US" dirty="0"/>
              <a:t>.</a:t>
            </a:r>
          </a:p>
          <a:p>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bỏ</a:t>
            </a:r>
            <a:r>
              <a:rPr lang="en-US" dirty="0"/>
              <a:t> qua </a:t>
            </a:r>
            <a:r>
              <a:rPr lang="en-US" dirty="0" err="1"/>
              <a:t>chướng</a:t>
            </a:r>
            <a:r>
              <a:rPr lang="en-US" dirty="0"/>
              <a:t> </a:t>
            </a:r>
            <a:r>
              <a:rPr lang="en-US" dirty="0" err="1"/>
              <a:t>ngại</a:t>
            </a:r>
            <a:r>
              <a:rPr lang="en-US" dirty="0"/>
              <a:t> </a:t>
            </a:r>
            <a:r>
              <a:rPr lang="en-US" dirty="0" err="1"/>
              <a:t>vật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hình</a:t>
            </a:r>
            <a:r>
              <a:rPr lang="en-US" dirty="0"/>
              <a:t> </a:t>
            </a:r>
            <a:r>
              <a:rPr lang="en-US" dirty="0" err="1"/>
              <a:t>tròn</a:t>
            </a:r>
            <a:r>
              <a:rPr lang="en-US" dirty="0"/>
              <a:t> </a:t>
            </a:r>
            <a:r>
              <a:rPr lang="en-US" dirty="0" err="1"/>
              <a:t>góc</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nội</a:t>
            </a:r>
            <a:r>
              <a:rPr lang="en-US" dirty="0"/>
              <a:t> dung </a:t>
            </a:r>
            <a:r>
              <a:rPr lang="en-US" dirty="0" err="1"/>
              <a:t>bài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20</a:t>
            </a:fld>
            <a:endParaRPr lang="en-US"/>
          </a:p>
        </p:txBody>
      </p:sp>
    </p:spTree>
    <p:extLst>
      <p:ext uri="{BB962C8B-B14F-4D97-AF65-F5344CB8AC3E}">
        <p14:creationId xmlns:p14="http://schemas.microsoft.com/office/powerpoint/2010/main" val="325149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21</a:t>
            </a:fld>
            <a:endParaRPr lang="en-US"/>
          </a:p>
        </p:txBody>
      </p:sp>
    </p:spTree>
    <p:extLst>
      <p:ext uri="{BB962C8B-B14F-4D97-AF65-F5344CB8AC3E}">
        <p14:creationId xmlns:p14="http://schemas.microsoft.com/office/powerpoint/2010/main" val="257468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22</a:t>
            </a:fld>
            <a:endParaRPr lang="en-US"/>
          </a:p>
        </p:txBody>
      </p:sp>
    </p:spTree>
    <p:extLst>
      <p:ext uri="{BB962C8B-B14F-4D97-AF65-F5344CB8AC3E}">
        <p14:creationId xmlns:p14="http://schemas.microsoft.com/office/powerpoint/2010/main" val="3349075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23</a:t>
            </a:fld>
            <a:endParaRPr lang="en-US"/>
          </a:p>
        </p:txBody>
      </p:sp>
    </p:spTree>
    <p:extLst>
      <p:ext uri="{BB962C8B-B14F-4D97-AF65-F5344CB8AC3E}">
        <p14:creationId xmlns:p14="http://schemas.microsoft.com/office/powerpoint/2010/main" val="417444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24</a:t>
            </a:fld>
            <a:endParaRPr lang="en-US"/>
          </a:p>
        </p:txBody>
      </p:sp>
    </p:spTree>
    <p:extLst>
      <p:ext uri="{BB962C8B-B14F-4D97-AF65-F5344CB8AC3E}">
        <p14:creationId xmlns:p14="http://schemas.microsoft.com/office/powerpoint/2010/main" val="155864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25</a:t>
            </a:fld>
            <a:endParaRPr lang="en-US"/>
          </a:p>
        </p:txBody>
      </p:sp>
    </p:spTree>
    <p:extLst>
      <p:ext uri="{BB962C8B-B14F-4D97-AF65-F5344CB8AC3E}">
        <p14:creationId xmlns:p14="http://schemas.microsoft.com/office/powerpoint/2010/main" val="170461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26</a:t>
            </a:fld>
            <a:endParaRPr lang="en-US"/>
          </a:p>
        </p:txBody>
      </p:sp>
    </p:spTree>
    <p:extLst>
      <p:ext uri="{BB962C8B-B14F-4D97-AF65-F5344CB8AC3E}">
        <p14:creationId xmlns:p14="http://schemas.microsoft.com/office/powerpoint/2010/main" val="34373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7.png"/><Relationship Id="rId26" Type="http://schemas.openxmlformats.org/officeDocument/2006/relationships/image" Target="../media/image35.png"/><Relationship Id="rId3" Type="http://schemas.openxmlformats.org/officeDocument/2006/relationships/image" Target="../media/image28.svg"/><Relationship Id="rId21" Type="http://schemas.openxmlformats.org/officeDocument/2006/relationships/image" Target="../media/image12.svg"/><Relationship Id="rId7" Type="http://schemas.openxmlformats.org/officeDocument/2006/relationships/image" Target="../media/image64.svg"/><Relationship Id="rId12" Type="http://schemas.openxmlformats.org/officeDocument/2006/relationships/image" Target="../media/image85.png"/><Relationship Id="rId17" Type="http://schemas.openxmlformats.org/officeDocument/2006/relationships/image" Target="../media/image62.svg"/><Relationship Id="rId25" Type="http://schemas.openxmlformats.org/officeDocument/2006/relationships/image" Target="../media/image8.svg"/><Relationship Id="rId2" Type="http://schemas.openxmlformats.org/officeDocument/2006/relationships/image" Target="../media/image27.png"/><Relationship Id="rId16" Type="http://schemas.openxmlformats.org/officeDocument/2006/relationships/image" Target="../media/image61.png"/><Relationship Id="rId20" Type="http://schemas.openxmlformats.org/officeDocument/2006/relationships/image" Target="../media/image11.png"/><Relationship Id="rId29"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4.svg"/><Relationship Id="rId24" Type="http://schemas.openxmlformats.org/officeDocument/2006/relationships/image" Target="../media/image7.png"/><Relationship Id="rId5" Type="http://schemas.openxmlformats.org/officeDocument/2006/relationships/image" Target="../media/image80.svg"/><Relationship Id="rId15" Type="http://schemas.openxmlformats.org/officeDocument/2006/relationships/image" Target="../media/image46.svg"/><Relationship Id="rId23" Type="http://schemas.openxmlformats.org/officeDocument/2006/relationships/image" Target="../media/image14.svg"/><Relationship Id="rId28"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88.sv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45.png"/><Relationship Id="rId22" Type="http://schemas.openxmlformats.org/officeDocument/2006/relationships/image" Target="../media/image13.png"/><Relationship Id="rId27"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7.png"/><Relationship Id="rId26" Type="http://schemas.openxmlformats.org/officeDocument/2006/relationships/image" Target="../media/image35.png"/><Relationship Id="rId3" Type="http://schemas.openxmlformats.org/officeDocument/2006/relationships/image" Target="../media/image28.svg"/><Relationship Id="rId21" Type="http://schemas.openxmlformats.org/officeDocument/2006/relationships/image" Target="../media/image12.svg"/><Relationship Id="rId7" Type="http://schemas.openxmlformats.org/officeDocument/2006/relationships/image" Target="../media/image64.svg"/><Relationship Id="rId12" Type="http://schemas.openxmlformats.org/officeDocument/2006/relationships/image" Target="../media/image85.png"/><Relationship Id="rId17" Type="http://schemas.openxmlformats.org/officeDocument/2006/relationships/image" Target="../media/image62.svg"/><Relationship Id="rId25" Type="http://schemas.openxmlformats.org/officeDocument/2006/relationships/image" Target="../media/image8.svg"/><Relationship Id="rId2" Type="http://schemas.openxmlformats.org/officeDocument/2006/relationships/image" Target="../media/image27.png"/><Relationship Id="rId16" Type="http://schemas.openxmlformats.org/officeDocument/2006/relationships/image" Target="../media/image61.png"/><Relationship Id="rId20" Type="http://schemas.openxmlformats.org/officeDocument/2006/relationships/image" Target="../media/image11.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4.svg"/><Relationship Id="rId24" Type="http://schemas.openxmlformats.org/officeDocument/2006/relationships/image" Target="../media/image7.png"/><Relationship Id="rId5" Type="http://schemas.openxmlformats.org/officeDocument/2006/relationships/image" Target="../media/image80.svg"/><Relationship Id="rId15" Type="http://schemas.openxmlformats.org/officeDocument/2006/relationships/image" Target="../media/image46.svg"/><Relationship Id="rId23" Type="http://schemas.openxmlformats.org/officeDocument/2006/relationships/image" Target="../media/image14.svg"/><Relationship Id="rId28" Type="http://schemas.openxmlformats.org/officeDocument/2006/relationships/image" Target="../media/image93.png"/><Relationship Id="rId10" Type="http://schemas.openxmlformats.org/officeDocument/2006/relationships/image" Target="../media/image83.png"/><Relationship Id="rId19" Type="http://schemas.openxmlformats.org/officeDocument/2006/relationships/image" Target="../media/image88.sv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45.png"/><Relationship Id="rId22" Type="http://schemas.openxmlformats.org/officeDocument/2006/relationships/image" Target="../media/image13.png"/><Relationship Id="rId27"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svg"/><Relationship Id="rId18" Type="http://schemas.openxmlformats.org/officeDocument/2006/relationships/image" Target="../media/image81.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27.png"/><Relationship Id="rId17" Type="http://schemas.openxmlformats.org/officeDocument/2006/relationships/image" Target="../media/image66.svg"/><Relationship Id="rId2" Type="http://schemas.openxmlformats.org/officeDocument/2006/relationships/image" Target="../media/image3.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76.svg"/><Relationship Id="rId15" Type="http://schemas.openxmlformats.org/officeDocument/2006/relationships/image" Target="../media/image38.svg"/><Relationship Id="rId10" Type="http://schemas.openxmlformats.org/officeDocument/2006/relationships/image" Target="../media/image13.png"/><Relationship Id="rId19" Type="http://schemas.openxmlformats.org/officeDocument/2006/relationships/image" Target="../media/image82.svg"/><Relationship Id="rId4" Type="http://schemas.openxmlformats.org/officeDocument/2006/relationships/image" Target="../media/image75.png"/><Relationship Id="rId9" Type="http://schemas.openxmlformats.org/officeDocument/2006/relationships/image" Target="../media/image12.sv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8.svg"/><Relationship Id="rId3" Type="http://schemas.openxmlformats.org/officeDocument/2006/relationships/image" Target="../media/image28.svg"/><Relationship Id="rId7" Type="http://schemas.openxmlformats.org/officeDocument/2006/relationships/image" Target="../media/image96.svg"/><Relationship Id="rId12" Type="http://schemas.openxmlformats.org/officeDocument/2006/relationships/image" Target="../media/image97.png"/><Relationship Id="rId17" Type="http://schemas.openxmlformats.org/officeDocument/2006/relationships/image" Target="../media/image100.svg"/><Relationship Id="rId2" Type="http://schemas.openxmlformats.org/officeDocument/2006/relationships/image" Target="../media/image27.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64.svg"/><Relationship Id="rId5" Type="http://schemas.openxmlformats.org/officeDocument/2006/relationships/image" Target="../media/image36.svg"/><Relationship Id="rId15" Type="http://schemas.openxmlformats.org/officeDocument/2006/relationships/image" Target="../media/image80.svg"/><Relationship Id="rId10" Type="http://schemas.openxmlformats.org/officeDocument/2006/relationships/image" Target="../media/image63.png"/><Relationship Id="rId4" Type="http://schemas.openxmlformats.org/officeDocument/2006/relationships/image" Target="../media/image35.png"/><Relationship Id="rId9" Type="http://schemas.openxmlformats.org/officeDocument/2006/relationships/image" Target="../media/image34.svg"/><Relationship Id="rId1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2.svg"/><Relationship Id="rId7" Type="http://schemas.openxmlformats.org/officeDocument/2006/relationships/image" Target="../media/image28.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6.svg"/><Relationship Id="rId5" Type="http://schemas.openxmlformats.org/officeDocument/2006/relationships/image" Target="../media/image88.svg"/><Relationship Id="rId10" Type="http://schemas.openxmlformats.org/officeDocument/2006/relationships/image" Target="../media/image15.png"/><Relationship Id="rId4" Type="http://schemas.openxmlformats.org/officeDocument/2006/relationships/image" Target="../media/image87.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7.svg"/><Relationship Id="rId18" Type="http://schemas.openxmlformats.org/officeDocument/2006/relationships/image" Target="../media/image63.png"/><Relationship Id="rId3" Type="http://schemas.openxmlformats.org/officeDocument/2006/relationships/image" Target="../media/image4.svg"/><Relationship Id="rId21" Type="http://schemas.openxmlformats.org/officeDocument/2006/relationships/image" Target="../media/image82.svg"/><Relationship Id="rId7" Type="http://schemas.openxmlformats.org/officeDocument/2006/relationships/image" Target="../media/image54.svg"/><Relationship Id="rId12" Type="http://schemas.openxmlformats.org/officeDocument/2006/relationships/image" Target="../media/image106.png"/><Relationship Id="rId17" Type="http://schemas.openxmlformats.org/officeDocument/2006/relationships/image" Target="../media/image88.svg"/><Relationship Id="rId2" Type="http://schemas.openxmlformats.org/officeDocument/2006/relationships/image" Target="../media/image3.png"/><Relationship Id="rId16" Type="http://schemas.openxmlformats.org/officeDocument/2006/relationships/image" Target="../media/image8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80.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79.png"/><Relationship Id="rId19" Type="http://schemas.openxmlformats.org/officeDocument/2006/relationships/image" Target="../media/image64.svg"/><Relationship Id="rId4" Type="http://schemas.openxmlformats.org/officeDocument/2006/relationships/image" Target="../media/image51.png"/><Relationship Id="rId9" Type="http://schemas.openxmlformats.org/officeDocument/2006/relationships/image" Target="../media/image74.sv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4.svg"/><Relationship Id="rId21" Type="http://schemas.openxmlformats.org/officeDocument/2006/relationships/image" Target="../media/image107.svg"/><Relationship Id="rId7" Type="http://schemas.openxmlformats.org/officeDocument/2006/relationships/image" Target="../media/image5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3.png"/><Relationship Id="rId16" Type="http://schemas.openxmlformats.org/officeDocument/2006/relationships/image" Target="../media/image63.png"/><Relationship Id="rId20"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80.svg"/><Relationship Id="rId5" Type="http://schemas.openxmlformats.org/officeDocument/2006/relationships/image" Target="../media/image52.svg"/><Relationship Id="rId15" Type="http://schemas.openxmlformats.org/officeDocument/2006/relationships/image" Target="../media/image88.svg"/><Relationship Id="rId10" Type="http://schemas.openxmlformats.org/officeDocument/2006/relationships/image" Target="../media/image79.png"/><Relationship Id="rId19" Type="http://schemas.openxmlformats.org/officeDocument/2006/relationships/image" Target="../media/image82.svg"/><Relationship Id="rId4" Type="http://schemas.openxmlformats.org/officeDocument/2006/relationships/image" Target="../media/image51.png"/><Relationship Id="rId9" Type="http://schemas.openxmlformats.org/officeDocument/2006/relationships/image" Target="../media/image74.svg"/><Relationship Id="rId14" Type="http://schemas.openxmlformats.org/officeDocument/2006/relationships/image" Target="../media/image87.png"/><Relationship Id="rId22"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svg"/><Relationship Id="rId18" Type="http://schemas.openxmlformats.org/officeDocument/2006/relationships/image" Target="../media/image111.png"/><Relationship Id="rId3" Type="http://schemas.openxmlformats.org/officeDocument/2006/relationships/image" Target="../media/image52.svg"/><Relationship Id="rId7" Type="http://schemas.openxmlformats.org/officeDocument/2006/relationships/image" Target="../media/image74.svg"/><Relationship Id="rId12" Type="http://schemas.openxmlformats.org/officeDocument/2006/relationships/image" Target="../media/image81.png"/><Relationship Id="rId17" Type="http://schemas.openxmlformats.org/officeDocument/2006/relationships/image" Target="../media/image110.png"/><Relationship Id="rId2" Type="http://schemas.openxmlformats.org/officeDocument/2006/relationships/image" Target="../media/image51.png"/><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4.svg"/><Relationship Id="rId5" Type="http://schemas.openxmlformats.org/officeDocument/2006/relationships/image" Target="../media/image54.svg"/><Relationship Id="rId15" Type="http://schemas.openxmlformats.org/officeDocument/2006/relationships/image" Target="../media/image107.svg"/><Relationship Id="rId10"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audio" Target="../media/audio1.wav"/><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slide" Target="slide25.xml"/><Relationship Id="rId2" Type="http://schemas.openxmlformats.org/officeDocument/2006/relationships/notesSlide" Target="../notesSlides/notesSlide3.xml"/><Relationship Id="rId16" Type="http://schemas.openxmlformats.org/officeDocument/2006/relationships/slide" Target="slide24.xml"/><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 Target="slide31.xml"/><Relationship Id="rId15" Type="http://schemas.openxmlformats.org/officeDocument/2006/relationships/slide" Target="slide23.xml"/><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2.wav"/><Relationship Id="rId7" Type="http://schemas.openxmlformats.org/officeDocument/2006/relationships/image" Target="../media/image1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0.pn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123.png"/><Relationship Id="rId4" Type="http://schemas.openxmlformats.org/officeDocument/2006/relationships/audio" Target="../media/audio3.wav"/><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123.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123.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media/audio2.wav"/><Relationship Id="rId7" Type="http://schemas.openxmlformats.org/officeDocument/2006/relationships/image" Target="../media/image1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2.png"/><Relationship Id="rId11" Type="http://schemas.microsoft.com/office/2007/relationships/hdphoto" Target="../media/hdphoto1.wdp"/><Relationship Id="rId5" Type="http://schemas.openxmlformats.org/officeDocument/2006/relationships/audio" Target="../media/audio3.wav"/><Relationship Id="rId10" Type="http://schemas.openxmlformats.org/officeDocument/2006/relationships/image" Target="../media/image123.png"/><Relationship Id="rId4" Type="http://schemas.openxmlformats.org/officeDocument/2006/relationships/audio" Target="../media/audio4.wav"/><Relationship Id="rId9" Type="http://schemas.openxmlformats.org/officeDocument/2006/relationships/slide" Target="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2.wav"/><Relationship Id="rId7"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0.pn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123.png"/><Relationship Id="rId4" Type="http://schemas.openxmlformats.org/officeDocument/2006/relationships/audio" Target="../media/audio3.wav"/><Relationship Id="rId9"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4.svg"/><Relationship Id="rId3" Type="http://schemas.openxmlformats.org/officeDocument/2006/relationships/image" Target="../media/image52.svg"/><Relationship Id="rId7" Type="http://schemas.openxmlformats.org/officeDocument/2006/relationships/image" Target="../media/image74.svg"/><Relationship Id="rId12"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2.svg"/><Relationship Id="rId10" Type="http://schemas.openxmlformats.org/officeDocument/2006/relationships/image" Target="../media/image106.pn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7.svg"/><Relationship Id="rId18" Type="http://schemas.openxmlformats.org/officeDocument/2006/relationships/image" Target="../media/image63.png"/><Relationship Id="rId3" Type="http://schemas.openxmlformats.org/officeDocument/2006/relationships/image" Target="../media/image4.svg"/><Relationship Id="rId21" Type="http://schemas.openxmlformats.org/officeDocument/2006/relationships/image" Target="../media/image82.svg"/><Relationship Id="rId7" Type="http://schemas.openxmlformats.org/officeDocument/2006/relationships/image" Target="../media/image54.svg"/><Relationship Id="rId12" Type="http://schemas.openxmlformats.org/officeDocument/2006/relationships/image" Target="../media/image106.png"/><Relationship Id="rId17" Type="http://schemas.openxmlformats.org/officeDocument/2006/relationships/image" Target="../media/image88.svg"/><Relationship Id="rId2" Type="http://schemas.openxmlformats.org/officeDocument/2006/relationships/image" Target="../media/image3.png"/><Relationship Id="rId16" Type="http://schemas.openxmlformats.org/officeDocument/2006/relationships/image" Target="../media/image8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80.sv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127.svg"/><Relationship Id="rId10" Type="http://schemas.openxmlformats.org/officeDocument/2006/relationships/image" Target="../media/image79.png"/><Relationship Id="rId19" Type="http://schemas.openxmlformats.org/officeDocument/2006/relationships/image" Target="../media/image64.svg"/><Relationship Id="rId4" Type="http://schemas.openxmlformats.org/officeDocument/2006/relationships/image" Target="../media/image51.png"/><Relationship Id="rId9" Type="http://schemas.openxmlformats.org/officeDocument/2006/relationships/image" Target="../media/image74.svg"/><Relationship Id="rId14" Type="http://schemas.openxmlformats.org/officeDocument/2006/relationships/image" Target="../media/image61.png"/><Relationship Id="rId22"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29.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sv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5" Type="http://schemas.openxmlformats.org/officeDocument/2006/relationships/image" Target="../media/image62.sv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image" Target="../media/image61.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29.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61.png"/><Relationship Id="rId18" Type="http://schemas.openxmlformats.org/officeDocument/2006/relationships/image" Target="../media/image64.svg"/><Relationship Id="rId3" Type="http://schemas.openxmlformats.org/officeDocument/2006/relationships/image" Target="../media/image51.png"/><Relationship Id="rId7" Type="http://schemas.openxmlformats.org/officeDocument/2006/relationships/image" Target="../media/image73.png"/><Relationship Id="rId12" Type="http://schemas.openxmlformats.org/officeDocument/2006/relationships/image" Target="../media/image107.svg"/><Relationship Id="rId17" Type="http://schemas.openxmlformats.org/officeDocument/2006/relationships/image" Target="../media/image63.png"/><Relationship Id="rId2" Type="http://schemas.openxmlformats.org/officeDocument/2006/relationships/notesSlide" Target="../notesSlides/notesSlide10.xml"/><Relationship Id="rId16" Type="http://schemas.openxmlformats.org/officeDocument/2006/relationships/image" Target="../media/image8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06.png"/><Relationship Id="rId5" Type="http://schemas.openxmlformats.org/officeDocument/2006/relationships/image" Target="../media/image53.png"/><Relationship Id="rId15" Type="http://schemas.openxmlformats.org/officeDocument/2006/relationships/image" Target="../media/image87.png"/><Relationship Id="rId10" Type="http://schemas.openxmlformats.org/officeDocument/2006/relationships/image" Target="../media/image80.svg"/><Relationship Id="rId19" Type="http://schemas.openxmlformats.org/officeDocument/2006/relationships/image" Target="../media/image81.png"/><Relationship Id="rId4" Type="http://schemas.openxmlformats.org/officeDocument/2006/relationships/image" Target="../media/image52.svg"/><Relationship Id="rId9" Type="http://schemas.openxmlformats.org/officeDocument/2006/relationships/image" Target="../media/image79.png"/><Relationship Id="rId14" Type="http://schemas.openxmlformats.org/officeDocument/2006/relationships/image" Target="../media/image62.sv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31.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33.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svg"/><Relationship Id="rId18" Type="http://schemas.openxmlformats.org/officeDocument/2006/relationships/image" Target="../media/image134.png"/><Relationship Id="rId3" Type="http://schemas.openxmlformats.org/officeDocument/2006/relationships/image" Target="../media/image52.svg"/><Relationship Id="rId21" Type="http://schemas.openxmlformats.org/officeDocument/2006/relationships/image" Target="../media/image137.png"/><Relationship Id="rId7" Type="http://schemas.openxmlformats.org/officeDocument/2006/relationships/image" Target="../media/image74.svg"/><Relationship Id="rId12" Type="http://schemas.openxmlformats.org/officeDocument/2006/relationships/image" Target="../media/image87.png"/><Relationship Id="rId17"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81.png"/><Relationship Id="rId20"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106.png"/><Relationship Id="rId19" Type="http://schemas.openxmlformats.org/officeDocument/2006/relationships/image" Target="../media/image135.pn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63.png"/><Relationship Id="rId22" Type="http://schemas.openxmlformats.org/officeDocument/2006/relationships/image" Target="../media/image138.svg"/></Relationships>
</file>

<file path=ppt/slides/_rels/slide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0.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6.svg"/><Relationship Id="rId5" Type="http://schemas.openxmlformats.org/officeDocument/2006/relationships/image" Target="../media/image145.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0.svg"/><Relationship Id="rId18" Type="http://schemas.openxmlformats.org/officeDocument/2006/relationships/image" Target="../media/image73.png"/><Relationship Id="rId3" Type="http://schemas.openxmlformats.org/officeDocument/2006/relationships/image" Target="../media/image14.svg"/><Relationship Id="rId21" Type="http://schemas.openxmlformats.org/officeDocument/2006/relationships/image" Target="../media/image36.svg"/><Relationship Id="rId7" Type="http://schemas.openxmlformats.org/officeDocument/2006/relationships/image" Target="../media/image52.svg"/><Relationship Id="rId12" Type="http://schemas.openxmlformats.org/officeDocument/2006/relationships/image" Target="../media/image69.png"/><Relationship Id="rId17" Type="http://schemas.openxmlformats.org/officeDocument/2006/relationships/image" Target="../media/image64.svg"/><Relationship Id="rId2" Type="http://schemas.openxmlformats.org/officeDocument/2006/relationships/image" Target="../media/image13.png"/><Relationship Id="rId16" Type="http://schemas.openxmlformats.org/officeDocument/2006/relationships/image" Target="../media/image6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6.svg"/><Relationship Id="rId5" Type="http://schemas.openxmlformats.org/officeDocument/2006/relationships/image" Target="../media/image68.svg"/><Relationship Id="rId15" Type="http://schemas.openxmlformats.org/officeDocument/2006/relationships/image" Target="../media/image72.svg"/><Relationship Id="rId23" Type="http://schemas.openxmlformats.org/officeDocument/2006/relationships/image" Target="../media/image38.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67.png"/><Relationship Id="rId9" Type="http://schemas.openxmlformats.org/officeDocument/2006/relationships/image" Target="../media/image34.svg"/><Relationship Id="rId14" Type="http://schemas.openxmlformats.org/officeDocument/2006/relationships/image" Target="../media/image71.png"/><Relationship Id="rId22"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51.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53.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4.svg"/><Relationship Id="rId18" Type="http://schemas.openxmlformats.org/officeDocument/2006/relationships/image" Target="../media/image154.png"/><Relationship Id="rId3" Type="http://schemas.openxmlformats.org/officeDocument/2006/relationships/image" Target="../media/image52.svg"/><Relationship Id="rId7" Type="http://schemas.openxmlformats.org/officeDocument/2006/relationships/image" Target="../media/image74.svg"/><Relationship Id="rId12" Type="http://schemas.openxmlformats.org/officeDocument/2006/relationships/image" Target="../media/image63.png"/><Relationship Id="rId17" Type="http://schemas.openxmlformats.org/officeDocument/2006/relationships/image" Target="../media/image153.svg"/><Relationship Id="rId2" Type="http://schemas.openxmlformats.org/officeDocument/2006/relationships/image" Target="../media/image51.png"/><Relationship Id="rId16" Type="http://schemas.openxmlformats.org/officeDocument/2006/relationships/image" Target="../media/image152.png"/><Relationship Id="rId20" Type="http://schemas.openxmlformats.org/officeDocument/2006/relationships/image" Target="../media/image156.gif"/><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2.svg"/><Relationship Id="rId10" Type="http://schemas.openxmlformats.org/officeDocument/2006/relationships/image" Target="../media/image106.png"/><Relationship Id="rId19" Type="http://schemas.openxmlformats.org/officeDocument/2006/relationships/image" Target="../media/image155.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34.pn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5" Type="http://schemas.openxmlformats.org/officeDocument/2006/relationships/image" Target="../media/image151.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57.gif"/><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24" Type="http://schemas.openxmlformats.org/officeDocument/2006/relationships/image" Target="../media/image150.png"/><Relationship Id="rId5" Type="http://schemas.openxmlformats.org/officeDocument/2006/relationships/image" Target="../media/image54.svg"/><Relationship Id="rId15" Type="http://schemas.openxmlformats.org/officeDocument/2006/relationships/image" Target="../media/image88.svg"/><Relationship Id="rId23" Type="http://schemas.openxmlformats.org/officeDocument/2006/relationships/image" Target="../media/image159.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 Id="rId22" Type="http://schemas.openxmlformats.org/officeDocument/2006/relationships/image" Target="../media/image158.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34.pn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5" Type="http://schemas.openxmlformats.org/officeDocument/2006/relationships/image" Target="../media/image151.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57.gif"/><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24" Type="http://schemas.openxmlformats.org/officeDocument/2006/relationships/image" Target="../media/image150.png"/><Relationship Id="rId5" Type="http://schemas.openxmlformats.org/officeDocument/2006/relationships/image" Target="../media/image54.svg"/><Relationship Id="rId15" Type="http://schemas.openxmlformats.org/officeDocument/2006/relationships/image" Target="../media/image88.svg"/><Relationship Id="rId23" Type="http://schemas.openxmlformats.org/officeDocument/2006/relationships/image" Target="../media/image159.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 Id="rId22" Type="http://schemas.openxmlformats.org/officeDocument/2006/relationships/image" Target="../media/image158.pn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134.png"/><Relationship Id="rId3" Type="http://schemas.openxmlformats.org/officeDocument/2006/relationships/image" Target="../media/image52.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106.pn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2.svg"/><Relationship Id="rId18" Type="http://schemas.openxmlformats.org/officeDocument/2006/relationships/image" Target="../media/image81.png"/><Relationship Id="rId3" Type="http://schemas.openxmlformats.org/officeDocument/2006/relationships/image" Target="../media/image52.svg"/><Relationship Id="rId21" Type="http://schemas.openxmlformats.org/officeDocument/2006/relationships/image" Target="../media/image161.svg"/><Relationship Id="rId7" Type="http://schemas.openxmlformats.org/officeDocument/2006/relationships/image" Target="../media/image74.svg"/><Relationship Id="rId12" Type="http://schemas.openxmlformats.org/officeDocument/2006/relationships/image" Target="../media/image61.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54.svg"/><Relationship Id="rId15" Type="http://schemas.openxmlformats.org/officeDocument/2006/relationships/image" Target="../media/image88.svg"/><Relationship Id="rId10" Type="http://schemas.openxmlformats.org/officeDocument/2006/relationships/image" Target="../media/image106.png"/><Relationship Id="rId19"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svg"/><Relationship Id="rId18" Type="http://schemas.openxmlformats.org/officeDocument/2006/relationships/image" Target="../media/image162.png"/><Relationship Id="rId3" Type="http://schemas.openxmlformats.org/officeDocument/2006/relationships/image" Target="../media/image52.svg"/><Relationship Id="rId7" Type="http://schemas.openxmlformats.org/officeDocument/2006/relationships/image" Target="../media/image74.svg"/><Relationship Id="rId12" Type="http://schemas.openxmlformats.org/officeDocument/2006/relationships/image" Target="../media/image87.png"/><Relationship Id="rId17"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81.png"/><Relationship Id="rId20"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2.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61.png"/><Relationship Id="rId19" Type="http://schemas.openxmlformats.org/officeDocument/2006/relationships/image" Target="../media/image163.svg"/><Relationship Id="rId4" Type="http://schemas.openxmlformats.org/officeDocument/2006/relationships/image" Target="../media/image53.png"/><Relationship Id="rId9" Type="http://schemas.openxmlformats.org/officeDocument/2006/relationships/image" Target="../media/image80.svg"/><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0.svg"/><Relationship Id="rId18" Type="http://schemas.openxmlformats.org/officeDocument/2006/relationships/image" Target="../media/image73.png"/><Relationship Id="rId3" Type="http://schemas.openxmlformats.org/officeDocument/2006/relationships/image" Target="../media/image14.svg"/><Relationship Id="rId21" Type="http://schemas.openxmlformats.org/officeDocument/2006/relationships/image" Target="../media/image36.svg"/><Relationship Id="rId7" Type="http://schemas.openxmlformats.org/officeDocument/2006/relationships/image" Target="../media/image52.svg"/><Relationship Id="rId12" Type="http://schemas.openxmlformats.org/officeDocument/2006/relationships/image" Target="../media/image69.png"/><Relationship Id="rId17" Type="http://schemas.openxmlformats.org/officeDocument/2006/relationships/image" Target="../media/image64.svg"/><Relationship Id="rId2" Type="http://schemas.openxmlformats.org/officeDocument/2006/relationships/image" Target="../media/image13.png"/><Relationship Id="rId16" Type="http://schemas.openxmlformats.org/officeDocument/2006/relationships/image" Target="../media/image6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6.svg"/><Relationship Id="rId5" Type="http://schemas.openxmlformats.org/officeDocument/2006/relationships/image" Target="../media/image68.svg"/><Relationship Id="rId15" Type="http://schemas.openxmlformats.org/officeDocument/2006/relationships/image" Target="../media/image72.svg"/><Relationship Id="rId23" Type="http://schemas.openxmlformats.org/officeDocument/2006/relationships/image" Target="../media/image38.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67.png"/><Relationship Id="rId9" Type="http://schemas.openxmlformats.org/officeDocument/2006/relationships/image" Target="../media/image34.svg"/><Relationship Id="rId14" Type="http://schemas.openxmlformats.org/officeDocument/2006/relationships/image" Target="../media/image71.png"/><Relationship Id="rId22"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svg"/><Relationship Id="rId3" Type="http://schemas.openxmlformats.org/officeDocument/2006/relationships/image" Target="../media/image4.svg"/><Relationship Id="rId7" Type="http://schemas.openxmlformats.org/officeDocument/2006/relationships/image" Target="../media/image14.svg"/><Relationship Id="rId12"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76.svg"/></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7.png"/><Relationship Id="rId26" Type="http://schemas.openxmlformats.org/officeDocument/2006/relationships/image" Target="../media/image35.png"/><Relationship Id="rId3" Type="http://schemas.openxmlformats.org/officeDocument/2006/relationships/image" Target="../media/image28.svg"/><Relationship Id="rId21" Type="http://schemas.openxmlformats.org/officeDocument/2006/relationships/image" Target="../media/image12.svg"/><Relationship Id="rId7" Type="http://schemas.openxmlformats.org/officeDocument/2006/relationships/image" Target="../media/image64.svg"/><Relationship Id="rId12" Type="http://schemas.openxmlformats.org/officeDocument/2006/relationships/image" Target="../media/image85.png"/><Relationship Id="rId17" Type="http://schemas.openxmlformats.org/officeDocument/2006/relationships/image" Target="../media/image62.svg"/><Relationship Id="rId25" Type="http://schemas.openxmlformats.org/officeDocument/2006/relationships/image" Target="../media/image8.svg"/><Relationship Id="rId2" Type="http://schemas.openxmlformats.org/officeDocument/2006/relationships/image" Target="../media/image27.png"/><Relationship Id="rId16" Type="http://schemas.openxmlformats.org/officeDocument/2006/relationships/image" Target="../media/image61.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4.svg"/><Relationship Id="rId24" Type="http://schemas.openxmlformats.org/officeDocument/2006/relationships/image" Target="../media/image7.png"/><Relationship Id="rId5" Type="http://schemas.openxmlformats.org/officeDocument/2006/relationships/image" Target="../media/image80.svg"/><Relationship Id="rId15" Type="http://schemas.openxmlformats.org/officeDocument/2006/relationships/image" Target="../media/image46.svg"/><Relationship Id="rId23" Type="http://schemas.openxmlformats.org/officeDocument/2006/relationships/image" Target="../media/image14.svg"/><Relationship Id="rId10" Type="http://schemas.openxmlformats.org/officeDocument/2006/relationships/image" Target="../media/image83.png"/><Relationship Id="rId19" Type="http://schemas.openxmlformats.org/officeDocument/2006/relationships/image" Target="../media/image88.sv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45.png"/><Relationship Id="rId22" Type="http://schemas.openxmlformats.org/officeDocument/2006/relationships/image" Target="../media/image13.png"/><Relationship Id="rId27"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13.png"/><Relationship Id="rId3" Type="http://schemas.openxmlformats.org/officeDocument/2006/relationships/image" Target="../media/image28.svg"/><Relationship Id="rId21" Type="http://schemas.openxmlformats.org/officeDocument/2006/relationships/image" Target="../media/image8.svg"/><Relationship Id="rId7" Type="http://schemas.openxmlformats.org/officeDocument/2006/relationships/image" Target="../media/image64.svg"/><Relationship Id="rId12" Type="http://schemas.openxmlformats.org/officeDocument/2006/relationships/image" Target="../media/image85.png"/><Relationship Id="rId17" Type="http://schemas.openxmlformats.org/officeDocument/2006/relationships/image" Target="../media/image12.svg"/><Relationship Id="rId2" Type="http://schemas.openxmlformats.org/officeDocument/2006/relationships/image" Target="../media/image27.png"/><Relationship Id="rId16" Type="http://schemas.openxmlformats.org/officeDocument/2006/relationships/image" Target="../media/image11.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4.svg"/><Relationship Id="rId24" Type="http://schemas.openxmlformats.org/officeDocument/2006/relationships/image" Target="../media/image89.png"/><Relationship Id="rId5" Type="http://schemas.openxmlformats.org/officeDocument/2006/relationships/image" Target="../media/image80.svg"/><Relationship Id="rId15" Type="http://schemas.openxmlformats.org/officeDocument/2006/relationships/image" Target="../media/image46.svg"/><Relationship Id="rId23" Type="http://schemas.openxmlformats.org/officeDocument/2006/relationships/image" Target="../media/image36.svg"/><Relationship Id="rId10" Type="http://schemas.openxmlformats.org/officeDocument/2006/relationships/image" Target="../media/image83.png"/><Relationship Id="rId19" Type="http://schemas.openxmlformats.org/officeDocument/2006/relationships/image" Target="../media/image14.sv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45.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13.png"/><Relationship Id="rId3" Type="http://schemas.openxmlformats.org/officeDocument/2006/relationships/image" Target="../media/image28.svg"/><Relationship Id="rId21" Type="http://schemas.openxmlformats.org/officeDocument/2006/relationships/image" Target="../media/image8.svg"/><Relationship Id="rId7" Type="http://schemas.openxmlformats.org/officeDocument/2006/relationships/image" Target="../media/image64.svg"/><Relationship Id="rId12" Type="http://schemas.openxmlformats.org/officeDocument/2006/relationships/image" Target="../media/image85.png"/><Relationship Id="rId17" Type="http://schemas.openxmlformats.org/officeDocument/2006/relationships/image" Target="../media/image12.svg"/><Relationship Id="rId2" Type="http://schemas.openxmlformats.org/officeDocument/2006/relationships/image" Target="../media/image27.png"/><Relationship Id="rId16" Type="http://schemas.openxmlformats.org/officeDocument/2006/relationships/image" Target="../media/image11.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4.svg"/><Relationship Id="rId24" Type="http://schemas.openxmlformats.org/officeDocument/2006/relationships/image" Target="../media/image90.png"/><Relationship Id="rId5" Type="http://schemas.openxmlformats.org/officeDocument/2006/relationships/image" Target="../media/image80.svg"/><Relationship Id="rId15" Type="http://schemas.openxmlformats.org/officeDocument/2006/relationships/image" Target="../media/image46.svg"/><Relationship Id="rId23" Type="http://schemas.openxmlformats.org/officeDocument/2006/relationships/image" Target="../media/image36.svg"/><Relationship Id="rId10" Type="http://schemas.openxmlformats.org/officeDocument/2006/relationships/image" Target="../media/image83.png"/><Relationship Id="rId19" Type="http://schemas.openxmlformats.org/officeDocument/2006/relationships/image" Target="../media/image14.sv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45.png"/><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5057016">
            <a:off x="-1891839" y="7461879"/>
            <a:ext cx="4500755" cy="3971916"/>
          </a:xfrm>
          <a:custGeom>
            <a:avLst/>
            <a:gdLst/>
            <a:ahLst/>
            <a:cxnLst/>
            <a:rect l="l" t="t" r="r" b="b"/>
            <a:pathLst>
              <a:path w="4500755" h="3971916">
                <a:moveTo>
                  <a:pt x="0" y="0"/>
                </a:moveTo>
                <a:lnTo>
                  <a:pt x="4500755" y="0"/>
                </a:lnTo>
                <a:lnTo>
                  <a:pt x="4500755" y="3971916"/>
                </a:lnTo>
                <a:lnTo>
                  <a:pt x="0" y="3971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87924" y="1028700"/>
            <a:ext cx="14512153" cy="8229600"/>
          </a:xfrm>
          <a:custGeom>
            <a:avLst/>
            <a:gdLst/>
            <a:ahLst/>
            <a:cxnLst/>
            <a:rect l="l" t="t" r="r" b="b"/>
            <a:pathLst>
              <a:path w="14512153" h="8229600">
                <a:moveTo>
                  <a:pt x="0" y="0"/>
                </a:moveTo>
                <a:lnTo>
                  <a:pt x="14512152" y="0"/>
                </a:lnTo>
                <a:lnTo>
                  <a:pt x="14512152"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272036" y="6687614"/>
            <a:ext cx="8095221" cy="1368828"/>
          </a:xfrm>
          <a:custGeom>
            <a:avLst/>
            <a:gdLst/>
            <a:ahLst/>
            <a:cxnLst/>
            <a:rect l="l" t="t" r="r" b="b"/>
            <a:pathLst>
              <a:path w="8095221" h="1368828">
                <a:moveTo>
                  <a:pt x="0" y="0"/>
                </a:moveTo>
                <a:lnTo>
                  <a:pt x="8095221" y="0"/>
                </a:lnTo>
                <a:lnTo>
                  <a:pt x="8095221" y="1368829"/>
                </a:lnTo>
                <a:lnTo>
                  <a:pt x="0" y="13688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423294">
            <a:off x="14794033" y="7886715"/>
            <a:ext cx="4930533" cy="2743169"/>
          </a:xfrm>
          <a:custGeom>
            <a:avLst/>
            <a:gdLst/>
            <a:ahLst/>
            <a:cxnLst/>
            <a:rect l="l" t="t" r="r" b="b"/>
            <a:pathLst>
              <a:path w="4930533" h="2743169">
                <a:moveTo>
                  <a:pt x="0" y="0"/>
                </a:moveTo>
                <a:lnTo>
                  <a:pt x="4930534" y="0"/>
                </a:lnTo>
                <a:lnTo>
                  <a:pt x="4930534" y="2743170"/>
                </a:lnTo>
                <a:lnTo>
                  <a:pt x="0" y="2743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5057016">
            <a:off x="-1606076" y="8255299"/>
            <a:ext cx="3541353" cy="3125244"/>
          </a:xfrm>
          <a:custGeom>
            <a:avLst/>
            <a:gdLst/>
            <a:ahLst/>
            <a:cxnLst/>
            <a:rect l="l" t="t" r="r" b="b"/>
            <a:pathLst>
              <a:path w="3541353" h="3125244">
                <a:moveTo>
                  <a:pt x="0" y="0"/>
                </a:moveTo>
                <a:lnTo>
                  <a:pt x="3541353" y="0"/>
                </a:lnTo>
                <a:lnTo>
                  <a:pt x="3541353" y="3125244"/>
                </a:lnTo>
                <a:lnTo>
                  <a:pt x="0" y="31252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6973645">
            <a:off x="12586197" y="-3392979"/>
            <a:ext cx="8842761" cy="5858329"/>
          </a:xfrm>
          <a:custGeom>
            <a:avLst/>
            <a:gdLst/>
            <a:ahLst/>
            <a:cxnLst/>
            <a:rect l="l" t="t" r="r" b="b"/>
            <a:pathLst>
              <a:path w="8842761" h="5858329">
                <a:moveTo>
                  <a:pt x="0" y="0"/>
                </a:moveTo>
                <a:lnTo>
                  <a:pt x="8842761" y="0"/>
                </a:lnTo>
                <a:lnTo>
                  <a:pt x="8842761" y="5858329"/>
                </a:lnTo>
                <a:lnTo>
                  <a:pt x="0" y="58583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5556307" y="-544246"/>
            <a:ext cx="3405986" cy="3145892"/>
          </a:xfrm>
          <a:custGeom>
            <a:avLst/>
            <a:gdLst/>
            <a:ahLst/>
            <a:cxnLst/>
            <a:rect l="l" t="t" r="r" b="b"/>
            <a:pathLst>
              <a:path w="3405986" h="3145892">
                <a:moveTo>
                  <a:pt x="0" y="0"/>
                </a:moveTo>
                <a:lnTo>
                  <a:pt x="3405986" y="0"/>
                </a:lnTo>
                <a:lnTo>
                  <a:pt x="3405986" y="3145892"/>
                </a:lnTo>
                <a:lnTo>
                  <a:pt x="0" y="31458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2827924">
            <a:off x="-2033016" y="-1525237"/>
            <a:ext cx="4066032" cy="6500922"/>
          </a:xfrm>
          <a:custGeom>
            <a:avLst/>
            <a:gdLst/>
            <a:ahLst/>
            <a:cxnLst/>
            <a:rect l="l" t="t" r="r" b="b"/>
            <a:pathLst>
              <a:path w="4066032" h="6500922">
                <a:moveTo>
                  <a:pt x="0" y="0"/>
                </a:moveTo>
                <a:lnTo>
                  <a:pt x="4066032" y="0"/>
                </a:lnTo>
                <a:lnTo>
                  <a:pt x="4066032" y="6500922"/>
                </a:lnTo>
                <a:lnTo>
                  <a:pt x="0" y="65009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TextBox 10"/>
          <p:cNvSpPr txBox="1"/>
          <p:nvPr/>
        </p:nvSpPr>
        <p:spPr>
          <a:xfrm>
            <a:off x="3520394" y="2093308"/>
            <a:ext cx="11247213" cy="3061358"/>
          </a:xfrm>
          <a:prstGeom prst="rect">
            <a:avLst/>
          </a:prstGeom>
        </p:spPr>
        <p:txBody>
          <a:bodyPr lIns="0" tIns="0" rIns="0" bIns="0" rtlCol="0" anchor="t">
            <a:spAutoFit/>
          </a:bodyPr>
          <a:lstStyle/>
          <a:p>
            <a:pPr algn="ctr">
              <a:lnSpc>
                <a:spcPts val="15389"/>
              </a:lnSpc>
            </a:pPr>
            <a:r>
              <a:rPr lang="en-US" sz="13499" spc="674" dirty="0" err="1">
                <a:solidFill>
                  <a:srgbClr val="FBF6EB"/>
                </a:solidFill>
                <a:latin typeface="#9Slide05 Amtenar"/>
              </a:rPr>
              <a:t>những</a:t>
            </a:r>
            <a:r>
              <a:rPr lang="en-US" sz="13499" spc="674" dirty="0">
                <a:solidFill>
                  <a:srgbClr val="FBF6EB"/>
                </a:solidFill>
                <a:latin typeface="#9Slide05 Amtenar"/>
              </a:rPr>
              <a:t> </a:t>
            </a:r>
            <a:r>
              <a:rPr lang="en-US" sz="13499" spc="674" dirty="0" err="1">
                <a:solidFill>
                  <a:srgbClr val="FBF6EB"/>
                </a:solidFill>
                <a:latin typeface="#9Slide05 Amtenar"/>
              </a:rPr>
              <a:t>góc</a:t>
            </a:r>
            <a:r>
              <a:rPr lang="en-US" sz="13499" spc="674" dirty="0">
                <a:solidFill>
                  <a:srgbClr val="FBF6EB"/>
                </a:solidFill>
                <a:latin typeface="#9Slide05 Amtenar"/>
              </a:rPr>
              <a:t> </a:t>
            </a:r>
            <a:r>
              <a:rPr lang="en-US" sz="13499" spc="674" dirty="0" err="1">
                <a:solidFill>
                  <a:srgbClr val="FBF6EB"/>
                </a:solidFill>
                <a:latin typeface="#9Slide05 Amtenar"/>
              </a:rPr>
              <a:t>nhìn</a:t>
            </a:r>
            <a:endParaRPr lang="en-US" sz="13499" spc="674" dirty="0">
              <a:solidFill>
                <a:srgbClr val="FBF6EB"/>
              </a:solidFill>
              <a:latin typeface="#9Slide05 Amtenar"/>
            </a:endParaRPr>
          </a:p>
        </p:txBody>
      </p:sp>
      <p:sp>
        <p:nvSpPr>
          <p:cNvPr id="11" name="TextBox 11"/>
          <p:cNvSpPr txBox="1"/>
          <p:nvPr/>
        </p:nvSpPr>
        <p:spPr>
          <a:xfrm>
            <a:off x="5627139" y="3847397"/>
            <a:ext cx="7033722" cy="2438182"/>
          </a:xfrm>
          <a:prstGeom prst="rect">
            <a:avLst/>
          </a:prstGeom>
        </p:spPr>
        <p:txBody>
          <a:bodyPr lIns="0" tIns="0" rIns="0" bIns="0" rtlCol="0" anchor="t">
            <a:spAutoFit/>
          </a:bodyPr>
          <a:lstStyle/>
          <a:p>
            <a:pPr algn="ctr">
              <a:lnSpc>
                <a:spcPts val="15389"/>
              </a:lnSpc>
            </a:pPr>
            <a:r>
              <a:rPr lang="en-US" sz="13499" spc="674" dirty="0" err="1">
                <a:solidFill>
                  <a:srgbClr val="FBF6EB"/>
                </a:solidFill>
                <a:latin typeface="#9Slide05 Amtenar"/>
              </a:rPr>
              <a:t>cuộc</a:t>
            </a:r>
            <a:r>
              <a:rPr lang="en-US" sz="13499" spc="674" dirty="0">
                <a:solidFill>
                  <a:srgbClr val="FBF6EB"/>
                </a:solidFill>
                <a:latin typeface="#9Slide05 Amtenar"/>
              </a:rPr>
              <a:t> </a:t>
            </a:r>
            <a:r>
              <a:rPr lang="en-US" sz="13499" spc="674" dirty="0" err="1">
                <a:solidFill>
                  <a:srgbClr val="FBF6EB"/>
                </a:solidFill>
                <a:latin typeface="#9Slide05 Amtenar"/>
              </a:rPr>
              <a:t>sống</a:t>
            </a:r>
            <a:endParaRPr lang="en-US" sz="13499" spc="674" dirty="0">
              <a:solidFill>
                <a:srgbClr val="FBF6EB"/>
              </a:solidFill>
              <a:latin typeface="#9Slide05 Amtenar"/>
            </a:endParaRPr>
          </a:p>
        </p:txBody>
      </p:sp>
      <p:sp>
        <p:nvSpPr>
          <p:cNvPr id="12" name="Freeform 12"/>
          <p:cNvSpPr/>
          <p:nvPr/>
        </p:nvSpPr>
        <p:spPr>
          <a:xfrm rot="-6832042">
            <a:off x="1785342" y="782808"/>
            <a:ext cx="1698705" cy="1884832"/>
          </a:xfrm>
          <a:custGeom>
            <a:avLst/>
            <a:gdLst/>
            <a:ahLst/>
            <a:cxnLst/>
            <a:rect l="l" t="t" r="r" b="b"/>
            <a:pathLst>
              <a:path w="1698705" h="1884832">
                <a:moveTo>
                  <a:pt x="0" y="0"/>
                </a:moveTo>
                <a:lnTo>
                  <a:pt x="1698705" y="0"/>
                </a:lnTo>
                <a:lnTo>
                  <a:pt x="1698705" y="1884832"/>
                </a:lnTo>
                <a:lnTo>
                  <a:pt x="0" y="18848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14452396" y="1725224"/>
            <a:ext cx="794530" cy="883221"/>
          </a:xfrm>
          <a:custGeom>
            <a:avLst/>
            <a:gdLst/>
            <a:ahLst/>
            <a:cxnLst/>
            <a:rect l="l" t="t" r="r" b="b"/>
            <a:pathLst>
              <a:path w="794530" h="883221">
                <a:moveTo>
                  <a:pt x="0" y="0"/>
                </a:moveTo>
                <a:lnTo>
                  <a:pt x="794530" y="0"/>
                </a:lnTo>
                <a:lnTo>
                  <a:pt x="794530" y="883221"/>
                </a:lnTo>
                <a:lnTo>
                  <a:pt x="0" y="88322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15281475" y="3143145"/>
            <a:ext cx="549665" cy="611022"/>
          </a:xfrm>
          <a:custGeom>
            <a:avLst/>
            <a:gdLst/>
            <a:ahLst/>
            <a:cxnLst/>
            <a:rect l="l" t="t" r="r" b="b"/>
            <a:pathLst>
              <a:path w="549665" h="611022">
                <a:moveTo>
                  <a:pt x="0" y="0"/>
                </a:moveTo>
                <a:lnTo>
                  <a:pt x="549665" y="0"/>
                </a:lnTo>
                <a:lnTo>
                  <a:pt x="549665" y="611022"/>
                </a:lnTo>
                <a:lnTo>
                  <a:pt x="0" y="6110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4467252" y="6812911"/>
            <a:ext cx="9704790" cy="1165860"/>
          </a:xfrm>
          <a:prstGeom prst="rect">
            <a:avLst/>
          </a:prstGeom>
        </p:spPr>
        <p:txBody>
          <a:bodyPr lIns="0" tIns="0" rIns="0" bIns="0" rtlCol="0" anchor="t">
            <a:spAutoFit/>
          </a:bodyPr>
          <a:lstStyle/>
          <a:p>
            <a:pPr algn="ctr">
              <a:lnSpc>
                <a:spcPts val="9120"/>
              </a:lnSpc>
            </a:pPr>
            <a:r>
              <a:rPr lang="en-US" sz="8000" spc="800">
                <a:solidFill>
                  <a:srgbClr val="545454"/>
                </a:solidFill>
                <a:latin typeface="Fraunces"/>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547151">
            <a:off x="-2301265" y="8113214"/>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1514722" y="8795756"/>
            <a:ext cx="665309" cy="798100"/>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96045" y="3402289"/>
            <a:ext cx="665309" cy="798100"/>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5585412">
            <a:off x="1338751" y="1408135"/>
            <a:ext cx="1385418" cy="1279623"/>
          </a:xfrm>
          <a:custGeom>
            <a:avLst/>
            <a:gdLst/>
            <a:ahLst/>
            <a:cxnLst/>
            <a:rect l="l" t="t" r="r" b="b"/>
            <a:pathLst>
              <a:path w="1385418" h="1279623">
                <a:moveTo>
                  <a:pt x="0" y="0"/>
                </a:moveTo>
                <a:lnTo>
                  <a:pt x="1385418" y="0"/>
                </a:lnTo>
                <a:lnTo>
                  <a:pt x="1385418" y="1279623"/>
                </a:lnTo>
                <a:lnTo>
                  <a:pt x="0" y="12796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4512350" y="8968728"/>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5489276" y="8968728"/>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4786372">
            <a:off x="16679426" y="8029997"/>
            <a:ext cx="2338582" cy="2159999"/>
          </a:xfrm>
          <a:custGeom>
            <a:avLst/>
            <a:gdLst/>
            <a:ahLst/>
            <a:cxnLst/>
            <a:rect l="l" t="t" r="r" b="b"/>
            <a:pathLst>
              <a:path w="2338582" h="2159999">
                <a:moveTo>
                  <a:pt x="0" y="0"/>
                </a:moveTo>
                <a:lnTo>
                  <a:pt x="2338581" y="0"/>
                </a:lnTo>
                <a:lnTo>
                  <a:pt x="2338581" y="2159999"/>
                </a:lnTo>
                <a:lnTo>
                  <a:pt x="0" y="21599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rot="2472118" flipH="1" flipV="1">
            <a:off x="13785461" y="-1312059"/>
            <a:ext cx="5330691" cy="2965803"/>
          </a:xfrm>
          <a:custGeom>
            <a:avLst/>
            <a:gdLst/>
            <a:ahLst/>
            <a:cxnLst/>
            <a:rect l="l" t="t" r="r" b="b"/>
            <a:pathLst>
              <a:path w="5330691" h="2965803">
                <a:moveTo>
                  <a:pt x="5330692" y="2965803"/>
                </a:moveTo>
                <a:lnTo>
                  <a:pt x="0" y="2965803"/>
                </a:lnTo>
                <a:lnTo>
                  <a:pt x="0" y="0"/>
                </a:lnTo>
                <a:lnTo>
                  <a:pt x="5330692" y="0"/>
                </a:lnTo>
                <a:lnTo>
                  <a:pt x="5330692" y="2965803"/>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Freeform 14"/>
          <p:cNvSpPr/>
          <p:nvPr/>
        </p:nvSpPr>
        <p:spPr>
          <a:xfrm rot="2157061">
            <a:off x="16621595" y="2011018"/>
            <a:ext cx="2265294" cy="1526242"/>
          </a:xfrm>
          <a:custGeom>
            <a:avLst/>
            <a:gdLst/>
            <a:ahLst/>
            <a:cxnLst/>
            <a:rect l="l" t="t" r="r" b="b"/>
            <a:pathLst>
              <a:path w="2265294" h="1526242">
                <a:moveTo>
                  <a:pt x="0" y="0"/>
                </a:moveTo>
                <a:lnTo>
                  <a:pt x="2265294" y="0"/>
                </a:lnTo>
                <a:lnTo>
                  <a:pt x="2265294" y="1526243"/>
                </a:lnTo>
                <a:lnTo>
                  <a:pt x="0" y="15262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5" name="Freeform 15"/>
          <p:cNvSpPr/>
          <p:nvPr/>
        </p:nvSpPr>
        <p:spPr>
          <a:xfrm>
            <a:off x="1149956" y="2508950"/>
            <a:ext cx="15428312" cy="5766332"/>
          </a:xfrm>
          <a:custGeom>
            <a:avLst/>
            <a:gdLst/>
            <a:ahLst/>
            <a:cxnLst/>
            <a:rect l="l" t="t" r="r" b="b"/>
            <a:pathLst>
              <a:path w="15428312" h="5766332">
                <a:moveTo>
                  <a:pt x="0" y="0"/>
                </a:moveTo>
                <a:lnTo>
                  <a:pt x="15428312" y="0"/>
                </a:lnTo>
                <a:lnTo>
                  <a:pt x="15428312" y="5766332"/>
                </a:lnTo>
                <a:lnTo>
                  <a:pt x="0" y="57663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6" name="TextBox 16"/>
          <p:cNvSpPr txBox="1"/>
          <p:nvPr/>
        </p:nvSpPr>
        <p:spPr>
          <a:xfrm>
            <a:off x="2381147" y="3230839"/>
            <a:ext cx="13540383" cy="5044443"/>
          </a:xfrm>
          <a:prstGeom prst="rect">
            <a:avLst/>
          </a:prstGeom>
        </p:spPr>
        <p:txBody>
          <a:bodyPr lIns="0" tIns="0" rIns="0" bIns="0" rtlCol="0" anchor="t">
            <a:spAutoFit/>
          </a:bodyPr>
          <a:lstStyle/>
          <a:p>
            <a:pPr algn="just">
              <a:lnSpc>
                <a:spcPts val="6719"/>
              </a:lnSpc>
            </a:pPr>
            <a:r>
              <a:rPr lang="en-US" sz="4199" dirty="0">
                <a:solidFill>
                  <a:srgbClr val="15323B"/>
                </a:solidFill>
                <a:latin typeface="Roboto Condensed Bold"/>
              </a:rPr>
              <a:t>1. </a:t>
            </a:r>
            <a:r>
              <a:rPr lang="en-US" sz="4199" dirty="0" err="1">
                <a:solidFill>
                  <a:srgbClr val="15323B"/>
                </a:solidFill>
                <a:latin typeface="Roboto Condensed Bold"/>
              </a:rPr>
              <a:t>Cốt</a:t>
            </a:r>
            <a:r>
              <a:rPr lang="en-US" sz="4199" dirty="0">
                <a:solidFill>
                  <a:srgbClr val="15323B"/>
                </a:solidFill>
                <a:latin typeface="Roboto Condensed Bold"/>
              </a:rPr>
              <a:t> </a:t>
            </a:r>
            <a:r>
              <a:rPr lang="en-US" sz="4199" dirty="0" err="1">
                <a:solidFill>
                  <a:srgbClr val="15323B"/>
                </a:solidFill>
                <a:latin typeface="Roboto Condensed Bold"/>
              </a:rPr>
              <a:t>truyện</a:t>
            </a:r>
            <a:r>
              <a:rPr lang="en-US" sz="4199" dirty="0">
                <a:solidFill>
                  <a:srgbClr val="15323B"/>
                </a:solidFill>
                <a:latin typeface="Roboto Condensed Bold"/>
              </a:rPr>
              <a:t> </a:t>
            </a:r>
            <a:r>
              <a:rPr lang="en-US" sz="4199" dirty="0" err="1">
                <a:solidFill>
                  <a:srgbClr val="15323B"/>
                </a:solidFill>
                <a:latin typeface="Roboto Condensed Bold"/>
              </a:rPr>
              <a:t>đơn</a:t>
            </a:r>
            <a:r>
              <a:rPr lang="en-US" sz="4199" dirty="0">
                <a:solidFill>
                  <a:srgbClr val="15323B"/>
                </a:solidFill>
                <a:latin typeface="Roboto Condensed Bold"/>
              </a:rPr>
              <a:t> </a:t>
            </a:r>
            <a:r>
              <a:rPr lang="en-US" sz="4199" dirty="0" err="1">
                <a:solidFill>
                  <a:srgbClr val="15323B"/>
                </a:solidFill>
                <a:latin typeface="Roboto Condensed Bold"/>
              </a:rPr>
              <a:t>tuyến</a:t>
            </a:r>
            <a:endParaRPr lang="en-US" sz="4199" dirty="0">
              <a:solidFill>
                <a:srgbClr val="15323B"/>
              </a:solidFill>
              <a:latin typeface="Roboto Condensed Bold"/>
            </a:endParaRPr>
          </a:p>
          <a:p>
            <a:pPr marL="906769" lvl="1" indent="-453384" algn="just">
              <a:lnSpc>
                <a:spcPts val="6719"/>
              </a:lnSpc>
              <a:buFont typeface="Arial"/>
              <a:buChar char="•"/>
            </a:pPr>
            <a:r>
              <a:rPr lang="en-US" sz="4199" dirty="0" err="1">
                <a:solidFill>
                  <a:srgbClr val="15323B"/>
                </a:solidFill>
                <a:latin typeface="Roboto Condensed"/>
              </a:rPr>
              <a:t>Chỉ</a:t>
            </a:r>
            <a:r>
              <a:rPr lang="en-US" sz="4199" dirty="0">
                <a:solidFill>
                  <a:srgbClr val="15323B"/>
                </a:solidFill>
                <a:latin typeface="Roboto Condensed"/>
              </a:rPr>
              <a:t> </a:t>
            </a:r>
            <a:r>
              <a:rPr lang="en-US" sz="4199" dirty="0" err="1">
                <a:solidFill>
                  <a:srgbClr val="15323B"/>
                </a:solidFill>
                <a:latin typeface="Roboto Condensed"/>
              </a:rPr>
              <a:t>có</a:t>
            </a:r>
            <a:r>
              <a:rPr lang="en-US" sz="4199" dirty="0">
                <a:solidFill>
                  <a:srgbClr val="15323B"/>
                </a:solidFill>
                <a:latin typeface="Roboto Condensed"/>
              </a:rPr>
              <a:t> 1 </a:t>
            </a:r>
            <a:r>
              <a:rPr lang="en-US" sz="4199" dirty="0" err="1">
                <a:solidFill>
                  <a:srgbClr val="15323B"/>
                </a:solidFill>
                <a:latin typeface="Roboto Condensed"/>
              </a:rPr>
              <a:t>mạch</a:t>
            </a:r>
            <a:r>
              <a:rPr lang="en-US" sz="4199" dirty="0">
                <a:solidFill>
                  <a:srgbClr val="15323B"/>
                </a:solidFill>
                <a:latin typeface="Roboto Condensed"/>
              </a:rPr>
              <a:t> </a:t>
            </a:r>
            <a:r>
              <a:rPr lang="en-US" sz="4199" dirty="0" err="1">
                <a:solidFill>
                  <a:srgbClr val="15323B"/>
                </a:solidFill>
                <a:latin typeface="Roboto Condensed"/>
              </a:rPr>
              <a:t>sự</a:t>
            </a:r>
            <a:r>
              <a:rPr lang="en-US" sz="4199" dirty="0">
                <a:solidFill>
                  <a:srgbClr val="15323B"/>
                </a:solidFill>
                <a:latin typeface="Roboto Condensed"/>
              </a:rPr>
              <a:t> </a:t>
            </a:r>
            <a:r>
              <a:rPr lang="en-US" sz="4199" dirty="0" err="1">
                <a:solidFill>
                  <a:srgbClr val="15323B"/>
                </a:solidFill>
                <a:latin typeface="Roboto Condensed"/>
              </a:rPr>
              <a:t>kiện</a:t>
            </a:r>
            <a:endParaRPr lang="en-US" sz="4199" dirty="0">
              <a:solidFill>
                <a:srgbClr val="15323B"/>
              </a:solidFill>
              <a:latin typeface="Roboto Condensed"/>
            </a:endParaRPr>
          </a:p>
          <a:p>
            <a:pPr marL="906769" lvl="1" indent="-453384" algn="just">
              <a:lnSpc>
                <a:spcPts val="6719"/>
              </a:lnSpc>
              <a:buFont typeface="Arial"/>
              <a:buChar char="•"/>
            </a:pPr>
            <a:r>
              <a:rPr lang="en-US" sz="4199" dirty="0" err="1">
                <a:solidFill>
                  <a:srgbClr val="15323B"/>
                </a:solidFill>
                <a:latin typeface="Roboto Condensed"/>
              </a:rPr>
              <a:t>Hệ</a:t>
            </a:r>
            <a:r>
              <a:rPr lang="en-US" sz="4199" dirty="0">
                <a:solidFill>
                  <a:srgbClr val="15323B"/>
                </a:solidFill>
                <a:latin typeface="Roboto Condensed"/>
              </a:rPr>
              <a:t> </a:t>
            </a:r>
            <a:r>
              <a:rPr lang="en-US" sz="4199" dirty="0" err="1">
                <a:solidFill>
                  <a:srgbClr val="15323B"/>
                </a:solidFill>
                <a:latin typeface="Roboto Condensed"/>
              </a:rPr>
              <a:t>thống</a:t>
            </a:r>
            <a:r>
              <a:rPr lang="en-US" sz="4199" dirty="0">
                <a:solidFill>
                  <a:srgbClr val="15323B"/>
                </a:solidFill>
                <a:latin typeface="Roboto Condensed"/>
              </a:rPr>
              <a:t> </a:t>
            </a:r>
            <a:r>
              <a:rPr lang="en-US" sz="4199" dirty="0" err="1">
                <a:solidFill>
                  <a:srgbClr val="15323B"/>
                </a:solidFill>
                <a:latin typeface="Roboto Condensed"/>
              </a:rPr>
              <a:t>sự</a:t>
            </a:r>
            <a:r>
              <a:rPr lang="en-US" sz="4199" dirty="0">
                <a:solidFill>
                  <a:srgbClr val="15323B"/>
                </a:solidFill>
                <a:latin typeface="Roboto Condensed"/>
              </a:rPr>
              <a:t> </a:t>
            </a:r>
            <a:r>
              <a:rPr lang="en-US" sz="4199" dirty="0" err="1">
                <a:solidFill>
                  <a:srgbClr val="15323B"/>
                </a:solidFill>
                <a:latin typeface="Roboto Condensed"/>
              </a:rPr>
              <a:t>kiện</a:t>
            </a:r>
            <a:r>
              <a:rPr lang="en-US" sz="4199" dirty="0">
                <a:solidFill>
                  <a:srgbClr val="15323B"/>
                </a:solidFill>
                <a:latin typeface="Roboto Condensed"/>
              </a:rPr>
              <a:t> </a:t>
            </a:r>
            <a:r>
              <a:rPr lang="en-US" sz="4199" dirty="0" err="1">
                <a:solidFill>
                  <a:srgbClr val="15323B"/>
                </a:solidFill>
                <a:latin typeface="Roboto Condensed"/>
              </a:rPr>
              <a:t>tương</a:t>
            </a:r>
            <a:r>
              <a:rPr lang="en-US" sz="4199" dirty="0">
                <a:solidFill>
                  <a:srgbClr val="15323B"/>
                </a:solidFill>
                <a:latin typeface="Roboto Condensed"/>
              </a:rPr>
              <a:t> </a:t>
            </a:r>
            <a:r>
              <a:rPr lang="en-US" sz="4199" dirty="0" err="1">
                <a:solidFill>
                  <a:srgbClr val="15323B"/>
                </a:solidFill>
                <a:latin typeface="Roboto Condensed"/>
              </a:rPr>
              <a:t>đối</a:t>
            </a:r>
            <a:r>
              <a:rPr lang="en-US" sz="4199" dirty="0">
                <a:solidFill>
                  <a:srgbClr val="15323B"/>
                </a:solidFill>
                <a:latin typeface="Roboto Condensed"/>
              </a:rPr>
              <a:t> </a:t>
            </a:r>
            <a:r>
              <a:rPr lang="en-US" sz="4199" dirty="0" err="1">
                <a:solidFill>
                  <a:srgbClr val="15323B"/>
                </a:solidFill>
                <a:latin typeface="Roboto Condensed"/>
              </a:rPr>
              <a:t>đơn</a:t>
            </a:r>
            <a:r>
              <a:rPr lang="en-US" sz="4199" dirty="0">
                <a:solidFill>
                  <a:srgbClr val="15323B"/>
                </a:solidFill>
                <a:latin typeface="Roboto Condensed"/>
              </a:rPr>
              <a:t> </a:t>
            </a:r>
            <a:r>
              <a:rPr lang="en-US" sz="4199" dirty="0" err="1">
                <a:solidFill>
                  <a:srgbClr val="15323B"/>
                </a:solidFill>
                <a:latin typeface="Roboto Condensed"/>
              </a:rPr>
              <a:t>giản</a:t>
            </a:r>
            <a:r>
              <a:rPr lang="en-US" sz="4199" dirty="0">
                <a:solidFill>
                  <a:srgbClr val="15323B"/>
                </a:solidFill>
                <a:latin typeface="Roboto Condensed"/>
              </a:rPr>
              <a:t>, </a:t>
            </a:r>
            <a:r>
              <a:rPr lang="en-US" sz="4199" dirty="0" err="1">
                <a:solidFill>
                  <a:srgbClr val="15323B"/>
                </a:solidFill>
                <a:latin typeface="Roboto Condensed"/>
              </a:rPr>
              <a:t>tập</a:t>
            </a:r>
            <a:r>
              <a:rPr lang="en-US" sz="4199" dirty="0">
                <a:solidFill>
                  <a:srgbClr val="15323B"/>
                </a:solidFill>
                <a:latin typeface="Roboto Condensed"/>
              </a:rPr>
              <a:t> </a:t>
            </a:r>
            <a:r>
              <a:rPr lang="en-US" sz="4199" dirty="0" err="1">
                <a:solidFill>
                  <a:srgbClr val="15323B"/>
                </a:solidFill>
                <a:latin typeface="Roboto Condensed"/>
              </a:rPr>
              <a:t>trung</a:t>
            </a:r>
            <a:r>
              <a:rPr lang="en-US" sz="4199" dirty="0">
                <a:solidFill>
                  <a:srgbClr val="15323B"/>
                </a:solidFill>
                <a:latin typeface="Roboto Condensed"/>
              </a:rPr>
              <a:t> </a:t>
            </a:r>
            <a:r>
              <a:rPr lang="en-US" sz="4199" dirty="0" err="1">
                <a:solidFill>
                  <a:srgbClr val="15323B"/>
                </a:solidFill>
                <a:latin typeface="Roboto Condensed"/>
              </a:rPr>
              <a:t>thể</a:t>
            </a:r>
            <a:r>
              <a:rPr lang="en-US" sz="4199" dirty="0">
                <a:solidFill>
                  <a:srgbClr val="15323B"/>
                </a:solidFill>
                <a:latin typeface="Roboto Condensed"/>
              </a:rPr>
              <a:t> </a:t>
            </a:r>
            <a:r>
              <a:rPr lang="en-US" sz="4199" dirty="0" err="1">
                <a:solidFill>
                  <a:srgbClr val="15323B"/>
                </a:solidFill>
                <a:latin typeface="Roboto Condensed"/>
              </a:rPr>
              <a:t>hiện</a:t>
            </a:r>
            <a:r>
              <a:rPr lang="en-US" sz="4199" dirty="0">
                <a:solidFill>
                  <a:srgbClr val="15323B"/>
                </a:solidFill>
                <a:latin typeface="Roboto Condensed"/>
              </a:rPr>
              <a:t> quá </a:t>
            </a:r>
            <a:r>
              <a:rPr lang="en-US" sz="4199" dirty="0" err="1">
                <a:solidFill>
                  <a:srgbClr val="15323B"/>
                </a:solidFill>
                <a:latin typeface="Roboto Condensed"/>
              </a:rPr>
              <a:t>trình</a:t>
            </a:r>
            <a:r>
              <a:rPr lang="en-US" sz="4199" dirty="0">
                <a:solidFill>
                  <a:srgbClr val="15323B"/>
                </a:solidFill>
                <a:latin typeface="Roboto Condensed"/>
              </a:rPr>
              <a:t> </a:t>
            </a:r>
            <a:r>
              <a:rPr lang="en-US" sz="4199" dirty="0" err="1">
                <a:solidFill>
                  <a:srgbClr val="15323B"/>
                </a:solidFill>
                <a:latin typeface="Roboto Condensed"/>
              </a:rPr>
              <a:t>phát</a:t>
            </a:r>
            <a:r>
              <a:rPr lang="en-US" sz="4199" dirty="0">
                <a:solidFill>
                  <a:srgbClr val="15323B"/>
                </a:solidFill>
                <a:latin typeface="Roboto Condensed"/>
              </a:rPr>
              <a:t> </a:t>
            </a:r>
            <a:r>
              <a:rPr lang="en-US" sz="4199" dirty="0" err="1">
                <a:solidFill>
                  <a:srgbClr val="15323B"/>
                </a:solidFill>
                <a:latin typeface="Roboto Condensed"/>
              </a:rPr>
              <a:t>triển</a:t>
            </a:r>
            <a:r>
              <a:rPr lang="en-US" sz="4199" dirty="0">
                <a:solidFill>
                  <a:srgbClr val="15323B"/>
                </a:solidFill>
                <a:latin typeface="Roboto Condensed"/>
              </a:rPr>
              <a:t> </a:t>
            </a:r>
            <a:r>
              <a:rPr lang="en-US" sz="4199" dirty="0" err="1">
                <a:solidFill>
                  <a:srgbClr val="15323B"/>
                </a:solidFill>
                <a:latin typeface="Roboto Condensed"/>
              </a:rPr>
              <a:t>tính</a:t>
            </a:r>
            <a:r>
              <a:rPr lang="en-US" sz="4199" dirty="0">
                <a:solidFill>
                  <a:srgbClr val="15323B"/>
                </a:solidFill>
                <a:latin typeface="Roboto Condensed"/>
              </a:rPr>
              <a:t> </a:t>
            </a:r>
            <a:r>
              <a:rPr lang="en-US" sz="4199" dirty="0" err="1">
                <a:solidFill>
                  <a:srgbClr val="15323B"/>
                </a:solidFill>
                <a:latin typeface="Roboto Condensed"/>
              </a:rPr>
              <a:t>cách</a:t>
            </a:r>
            <a:r>
              <a:rPr lang="en-US" sz="4199" dirty="0">
                <a:solidFill>
                  <a:srgbClr val="15323B"/>
                </a:solidFill>
                <a:latin typeface="Roboto Condensed"/>
              </a:rPr>
              <a:t> </a:t>
            </a:r>
            <a:r>
              <a:rPr lang="en-US" sz="4199" dirty="0" err="1">
                <a:solidFill>
                  <a:srgbClr val="15323B"/>
                </a:solidFill>
                <a:latin typeface="Roboto Condensed"/>
              </a:rPr>
              <a:t>của</a:t>
            </a:r>
            <a:r>
              <a:rPr lang="en-US" sz="4199" dirty="0">
                <a:solidFill>
                  <a:srgbClr val="15323B"/>
                </a:solidFill>
                <a:latin typeface="Roboto Condensed"/>
              </a:rPr>
              <a:t> </a:t>
            </a:r>
            <a:r>
              <a:rPr lang="en-US" sz="4199" dirty="0" err="1">
                <a:solidFill>
                  <a:srgbClr val="15323B"/>
                </a:solidFill>
                <a:latin typeface="Roboto Condensed"/>
              </a:rPr>
              <a:t>một</a:t>
            </a:r>
            <a:r>
              <a:rPr lang="en-US" sz="4199" dirty="0">
                <a:solidFill>
                  <a:srgbClr val="15323B"/>
                </a:solidFill>
                <a:latin typeface="Roboto Condensed"/>
              </a:rPr>
              <a:t> </a:t>
            </a:r>
            <a:r>
              <a:rPr lang="en-US" sz="4199" dirty="0" err="1">
                <a:solidFill>
                  <a:srgbClr val="15323B"/>
                </a:solidFill>
                <a:latin typeface="Roboto Condensed"/>
              </a:rPr>
              <a:t>hoặc</a:t>
            </a:r>
            <a:r>
              <a:rPr lang="en-US" sz="4199" dirty="0">
                <a:solidFill>
                  <a:srgbClr val="15323B"/>
                </a:solidFill>
                <a:latin typeface="Roboto Condensed"/>
              </a:rPr>
              <a:t> </a:t>
            </a:r>
            <a:r>
              <a:rPr lang="en-US" sz="4199" dirty="0" err="1">
                <a:solidFill>
                  <a:srgbClr val="15323B"/>
                </a:solidFill>
                <a:latin typeface="Roboto Condensed"/>
              </a:rPr>
              <a:t>một</a:t>
            </a:r>
            <a:r>
              <a:rPr lang="en-US" sz="4199" dirty="0">
                <a:solidFill>
                  <a:srgbClr val="15323B"/>
                </a:solidFill>
                <a:latin typeface="Roboto Condensed"/>
              </a:rPr>
              <a:t> </a:t>
            </a:r>
            <a:r>
              <a:rPr lang="en-US" sz="4199" dirty="0" err="1">
                <a:solidFill>
                  <a:srgbClr val="15323B"/>
                </a:solidFill>
                <a:latin typeface="Roboto Condensed"/>
              </a:rPr>
              <a:t>vài</a:t>
            </a:r>
            <a:r>
              <a:rPr lang="en-US" sz="4199" dirty="0">
                <a:solidFill>
                  <a:srgbClr val="15323B"/>
                </a:solidFill>
                <a:latin typeface="Roboto Condensed"/>
              </a:rPr>
              <a:t> </a:t>
            </a:r>
            <a:r>
              <a:rPr lang="en-US" sz="4199" dirty="0" err="1">
                <a:solidFill>
                  <a:srgbClr val="15323B"/>
                </a:solidFill>
                <a:latin typeface="Roboto Condensed"/>
              </a:rPr>
              <a:t>nhân</a:t>
            </a:r>
            <a:r>
              <a:rPr lang="en-US" sz="4199" dirty="0">
                <a:solidFill>
                  <a:srgbClr val="15323B"/>
                </a:solidFill>
                <a:latin typeface="Roboto Condensed"/>
              </a:rPr>
              <a:t> </a:t>
            </a:r>
            <a:r>
              <a:rPr lang="en-US" sz="4199" dirty="0" err="1">
                <a:solidFill>
                  <a:srgbClr val="15323B"/>
                </a:solidFill>
                <a:latin typeface="Roboto Condensed"/>
              </a:rPr>
              <a:t>vật</a:t>
            </a:r>
            <a:r>
              <a:rPr lang="en-US" sz="4199" dirty="0">
                <a:solidFill>
                  <a:srgbClr val="15323B"/>
                </a:solidFill>
                <a:latin typeface="Roboto Condensed"/>
              </a:rPr>
              <a:t> </a:t>
            </a:r>
            <a:r>
              <a:rPr lang="en-US" sz="4199" dirty="0" err="1">
                <a:solidFill>
                  <a:srgbClr val="15323B"/>
                </a:solidFill>
                <a:latin typeface="Roboto Condensed"/>
              </a:rPr>
              <a:t>chính</a:t>
            </a:r>
            <a:r>
              <a:rPr lang="en-US" sz="4199" dirty="0">
                <a:solidFill>
                  <a:srgbClr val="15323B"/>
                </a:solidFill>
                <a:latin typeface="Roboto Condensed"/>
              </a:rPr>
              <a:t>.</a:t>
            </a:r>
          </a:p>
          <a:p>
            <a:pPr marL="0" lvl="0" indent="0" algn="just">
              <a:lnSpc>
                <a:spcPts val="6719"/>
              </a:lnSpc>
              <a:spcBef>
                <a:spcPct val="0"/>
              </a:spcBef>
            </a:pPr>
            <a:endParaRPr lang="en-US" sz="4199" dirty="0">
              <a:solidFill>
                <a:srgbClr val="15323B"/>
              </a:solidFill>
              <a:latin typeface="Roboto Condensed"/>
            </a:endParaRPr>
          </a:p>
        </p:txBody>
      </p:sp>
      <p:sp>
        <p:nvSpPr>
          <p:cNvPr id="17" name="TextBox 17"/>
          <p:cNvSpPr txBox="1"/>
          <p:nvPr/>
        </p:nvSpPr>
        <p:spPr>
          <a:xfrm>
            <a:off x="2707684" y="431534"/>
            <a:ext cx="11465516" cy="1028700"/>
          </a:xfrm>
          <a:prstGeom prst="rect">
            <a:avLst/>
          </a:prstGeom>
        </p:spPr>
        <p:txBody>
          <a:bodyPr wrap="square" lIns="0" tIns="0" rIns="0" bIns="0" rtlCol="0" anchor="t">
            <a:spAutoFit/>
          </a:bodyPr>
          <a:lstStyle/>
          <a:p>
            <a:pPr algn="ctr">
              <a:lnSpc>
                <a:spcPts val="8400"/>
              </a:lnSpc>
              <a:spcBef>
                <a:spcPct val="0"/>
              </a:spcBef>
            </a:pPr>
            <a:r>
              <a:rPr lang="en-US" sz="6000" dirty="0">
                <a:solidFill>
                  <a:srgbClr val="15323B"/>
                </a:solidFill>
                <a:latin typeface="Fraunces Bold"/>
              </a:rPr>
              <a:t>I. TRI THỨC ĐỌC HIỂU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547151">
            <a:off x="-2301265" y="8113214"/>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1514722" y="8795756"/>
            <a:ext cx="665309" cy="798100"/>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96045" y="3402289"/>
            <a:ext cx="665309" cy="798100"/>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5585412">
            <a:off x="1338751" y="1408135"/>
            <a:ext cx="1385418" cy="1279623"/>
          </a:xfrm>
          <a:custGeom>
            <a:avLst/>
            <a:gdLst/>
            <a:ahLst/>
            <a:cxnLst/>
            <a:rect l="l" t="t" r="r" b="b"/>
            <a:pathLst>
              <a:path w="1385418" h="1279623">
                <a:moveTo>
                  <a:pt x="0" y="0"/>
                </a:moveTo>
                <a:lnTo>
                  <a:pt x="1385418" y="0"/>
                </a:lnTo>
                <a:lnTo>
                  <a:pt x="1385418" y="1279623"/>
                </a:lnTo>
                <a:lnTo>
                  <a:pt x="0" y="12796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4512350" y="8968728"/>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5489276" y="8968728"/>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4786372">
            <a:off x="16679426" y="8029997"/>
            <a:ext cx="2338582" cy="2159999"/>
          </a:xfrm>
          <a:custGeom>
            <a:avLst/>
            <a:gdLst/>
            <a:ahLst/>
            <a:cxnLst/>
            <a:rect l="l" t="t" r="r" b="b"/>
            <a:pathLst>
              <a:path w="2338582" h="2159999">
                <a:moveTo>
                  <a:pt x="0" y="0"/>
                </a:moveTo>
                <a:lnTo>
                  <a:pt x="2338581" y="0"/>
                </a:lnTo>
                <a:lnTo>
                  <a:pt x="2338581" y="2159999"/>
                </a:lnTo>
                <a:lnTo>
                  <a:pt x="0" y="21599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rot="2472118" flipH="1" flipV="1">
            <a:off x="13785461" y="-1312059"/>
            <a:ext cx="5330691" cy="2965803"/>
          </a:xfrm>
          <a:custGeom>
            <a:avLst/>
            <a:gdLst/>
            <a:ahLst/>
            <a:cxnLst/>
            <a:rect l="l" t="t" r="r" b="b"/>
            <a:pathLst>
              <a:path w="5330691" h="2965803">
                <a:moveTo>
                  <a:pt x="5330692" y="2965803"/>
                </a:moveTo>
                <a:lnTo>
                  <a:pt x="0" y="2965803"/>
                </a:lnTo>
                <a:lnTo>
                  <a:pt x="0" y="0"/>
                </a:lnTo>
                <a:lnTo>
                  <a:pt x="5330692" y="0"/>
                </a:lnTo>
                <a:lnTo>
                  <a:pt x="5330692" y="2965803"/>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Freeform 14"/>
          <p:cNvSpPr/>
          <p:nvPr/>
        </p:nvSpPr>
        <p:spPr>
          <a:xfrm rot="2157061">
            <a:off x="16621595" y="2011018"/>
            <a:ext cx="2265294" cy="1526242"/>
          </a:xfrm>
          <a:custGeom>
            <a:avLst/>
            <a:gdLst/>
            <a:ahLst/>
            <a:cxnLst/>
            <a:rect l="l" t="t" r="r" b="b"/>
            <a:pathLst>
              <a:path w="2265294" h="1526242">
                <a:moveTo>
                  <a:pt x="0" y="0"/>
                </a:moveTo>
                <a:lnTo>
                  <a:pt x="2265294" y="0"/>
                </a:lnTo>
                <a:lnTo>
                  <a:pt x="2265294" y="1526243"/>
                </a:lnTo>
                <a:lnTo>
                  <a:pt x="0" y="15262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5" name="TextBox 15"/>
          <p:cNvSpPr txBox="1"/>
          <p:nvPr/>
        </p:nvSpPr>
        <p:spPr>
          <a:xfrm>
            <a:off x="2707684" y="293054"/>
            <a:ext cx="10474916" cy="1028700"/>
          </a:xfrm>
          <a:prstGeom prst="rect">
            <a:avLst/>
          </a:prstGeom>
        </p:spPr>
        <p:txBody>
          <a:bodyPr wrap="square" lIns="0" tIns="0" rIns="0" bIns="0" rtlCol="0" anchor="t">
            <a:spAutoFit/>
          </a:bodyPr>
          <a:lstStyle/>
          <a:p>
            <a:pPr algn="ctr">
              <a:lnSpc>
                <a:spcPts val="8400"/>
              </a:lnSpc>
              <a:spcBef>
                <a:spcPct val="0"/>
              </a:spcBef>
            </a:pPr>
            <a:r>
              <a:rPr lang="en-US" sz="6000" dirty="0">
                <a:solidFill>
                  <a:srgbClr val="15323B"/>
                </a:solidFill>
                <a:latin typeface="Fraunces Bold"/>
              </a:rPr>
              <a:t>I. TRI THỨC ĐỌC HIỂU</a:t>
            </a:r>
          </a:p>
        </p:txBody>
      </p:sp>
      <p:sp>
        <p:nvSpPr>
          <p:cNvPr id="16" name="Freeform 16"/>
          <p:cNvSpPr/>
          <p:nvPr/>
        </p:nvSpPr>
        <p:spPr>
          <a:xfrm>
            <a:off x="1830988" y="2774140"/>
            <a:ext cx="15428312" cy="5766332"/>
          </a:xfrm>
          <a:custGeom>
            <a:avLst/>
            <a:gdLst/>
            <a:ahLst/>
            <a:cxnLst/>
            <a:rect l="l" t="t" r="r" b="b"/>
            <a:pathLst>
              <a:path w="15428312" h="5766332">
                <a:moveTo>
                  <a:pt x="0" y="0"/>
                </a:moveTo>
                <a:lnTo>
                  <a:pt x="15428312" y="0"/>
                </a:lnTo>
                <a:lnTo>
                  <a:pt x="15428312" y="5766331"/>
                </a:lnTo>
                <a:lnTo>
                  <a:pt x="0" y="576633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TextBox 17"/>
          <p:cNvSpPr txBox="1"/>
          <p:nvPr/>
        </p:nvSpPr>
        <p:spPr>
          <a:xfrm>
            <a:off x="3073490" y="3629889"/>
            <a:ext cx="13143422" cy="4196718"/>
          </a:xfrm>
          <a:prstGeom prst="rect">
            <a:avLst/>
          </a:prstGeom>
        </p:spPr>
        <p:txBody>
          <a:bodyPr lIns="0" tIns="0" rIns="0" bIns="0" rtlCol="0" anchor="t">
            <a:spAutoFit/>
          </a:bodyPr>
          <a:lstStyle/>
          <a:p>
            <a:pPr algn="just">
              <a:lnSpc>
                <a:spcPts val="6719"/>
              </a:lnSpc>
            </a:pPr>
            <a:r>
              <a:rPr lang="en-US" sz="4199" dirty="0">
                <a:solidFill>
                  <a:srgbClr val="15323B"/>
                </a:solidFill>
                <a:latin typeface="Roboto Condensed Bold"/>
              </a:rPr>
              <a:t>2. </a:t>
            </a:r>
            <a:r>
              <a:rPr lang="en-US" sz="4199" dirty="0" err="1">
                <a:solidFill>
                  <a:srgbClr val="15323B"/>
                </a:solidFill>
                <a:latin typeface="Roboto Condensed Bold"/>
              </a:rPr>
              <a:t>Cốt</a:t>
            </a:r>
            <a:r>
              <a:rPr lang="en-US" sz="4199" dirty="0">
                <a:solidFill>
                  <a:srgbClr val="15323B"/>
                </a:solidFill>
                <a:latin typeface="Roboto Condensed Bold"/>
              </a:rPr>
              <a:t> </a:t>
            </a:r>
            <a:r>
              <a:rPr lang="en-US" sz="4199" dirty="0" err="1">
                <a:solidFill>
                  <a:srgbClr val="15323B"/>
                </a:solidFill>
                <a:latin typeface="Roboto Condensed Bold"/>
              </a:rPr>
              <a:t>truyện</a:t>
            </a:r>
            <a:r>
              <a:rPr lang="en-US" sz="4199" dirty="0">
                <a:solidFill>
                  <a:srgbClr val="15323B"/>
                </a:solidFill>
                <a:latin typeface="Roboto Condensed Bold"/>
              </a:rPr>
              <a:t> </a:t>
            </a:r>
            <a:r>
              <a:rPr lang="en-US" sz="4199" dirty="0" err="1">
                <a:solidFill>
                  <a:srgbClr val="15323B"/>
                </a:solidFill>
                <a:latin typeface="Roboto Condensed Bold"/>
              </a:rPr>
              <a:t>đa</a:t>
            </a:r>
            <a:r>
              <a:rPr lang="en-US" sz="4199" dirty="0">
                <a:solidFill>
                  <a:srgbClr val="15323B"/>
                </a:solidFill>
                <a:latin typeface="Roboto Condensed Bold"/>
              </a:rPr>
              <a:t> </a:t>
            </a:r>
            <a:r>
              <a:rPr lang="en-US" sz="4199" dirty="0" err="1">
                <a:solidFill>
                  <a:srgbClr val="15323B"/>
                </a:solidFill>
                <a:latin typeface="Roboto Condensed Bold"/>
              </a:rPr>
              <a:t>tuyến</a:t>
            </a:r>
            <a:endParaRPr lang="en-US" sz="4199" dirty="0">
              <a:solidFill>
                <a:srgbClr val="15323B"/>
              </a:solidFill>
              <a:latin typeface="Roboto Condensed Bold"/>
            </a:endParaRPr>
          </a:p>
          <a:p>
            <a:pPr marL="906769" lvl="1" indent="-453384" algn="just">
              <a:lnSpc>
                <a:spcPts val="6719"/>
              </a:lnSpc>
              <a:buFont typeface="Arial"/>
              <a:buChar char="•"/>
            </a:pPr>
            <a:r>
              <a:rPr lang="en-US" sz="4199" dirty="0" err="1">
                <a:solidFill>
                  <a:srgbClr val="15323B"/>
                </a:solidFill>
                <a:latin typeface="Roboto Condensed"/>
              </a:rPr>
              <a:t>Tồn</a:t>
            </a:r>
            <a:r>
              <a:rPr lang="en-US" sz="4199" dirty="0">
                <a:solidFill>
                  <a:srgbClr val="15323B"/>
                </a:solidFill>
                <a:latin typeface="Roboto Condensed"/>
              </a:rPr>
              <a:t> </a:t>
            </a:r>
            <a:r>
              <a:rPr lang="en-US" sz="4199" dirty="0" err="1">
                <a:solidFill>
                  <a:srgbClr val="15323B"/>
                </a:solidFill>
                <a:latin typeface="Roboto Condensed"/>
              </a:rPr>
              <a:t>tại</a:t>
            </a:r>
            <a:r>
              <a:rPr lang="en-US" sz="4199" dirty="0">
                <a:solidFill>
                  <a:srgbClr val="15323B"/>
                </a:solidFill>
                <a:latin typeface="Roboto Condensed"/>
              </a:rPr>
              <a:t> </a:t>
            </a:r>
            <a:r>
              <a:rPr lang="en-US" sz="4199" dirty="0" err="1">
                <a:solidFill>
                  <a:srgbClr val="15323B"/>
                </a:solidFill>
                <a:latin typeface="Roboto Condensed"/>
              </a:rPr>
              <a:t>đồng</a:t>
            </a:r>
            <a:r>
              <a:rPr lang="en-US" sz="4199" dirty="0">
                <a:solidFill>
                  <a:srgbClr val="15323B"/>
                </a:solidFill>
                <a:latin typeface="Roboto Condensed"/>
              </a:rPr>
              <a:t> </a:t>
            </a:r>
            <a:r>
              <a:rPr lang="en-US" sz="4199" dirty="0" err="1">
                <a:solidFill>
                  <a:srgbClr val="15323B"/>
                </a:solidFill>
                <a:latin typeface="Roboto Condensed"/>
              </a:rPr>
              <a:t>thời</a:t>
            </a:r>
            <a:r>
              <a:rPr lang="en-US" sz="4199" dirty="0">
                <a:solidFill>
                  <a:srgbClr val="15323B"/>
                </a:solidFill>
                <a:latin typeface="Roboto Condensed"/>
              </a:rPr>
              <a:t> </a:t>
            </a:r>
            <a:r>
              <a:rPr lang="en-US" sz="4199" dirty="0" err="1">
                <a:solidFill>
                  <a:srgbClr val="15323B"/>
                </a:solidFill>
                <a:latin typeface="Roboto Condensed"/>
              </a:rPr>
              <a:t>ít</a:t>
            </a:r>
            <a:r>
              <a:rPr lang="en-US" sz="4199" dirty="0">
                <a:solidFill>
                  <a:srgbClr val="15323B"/>
                </a:solidFill>
                <a:latin typeface="Roboto Condensed"/>
              </a:rPr>
              <a:t> </a:t>
            </a:r>
            <a:r>
              <a:rPr lang="en-US" sz="4199" dirty="0" err="1">
                <a:solidFill>
                  <a:srgbClr val="15323B"/>
                </a:solidFill>
                <a:latin typeface="Roboto Condensed"/>
              </a:rPr>
              <a:t>nhất</a:t>
            </a:r>
            <a:r>
              <a:rPr lang="en-US" sz="4199" dirty="0">
                <a:solidFill>
                  <a:srgbClr val="15323B"/>
                </a:solidFill>
                <a:latin typeface="Roboto Condensed"/>
              </a:rPr>
              <a:t> </a:t>
            </a:r>
            <a:r>
              <a:rPr lang="en-US" sz="4199" dirty="0" err="1">
                <a:solidFill>
                  <a:srgbClr val="15323B"/>
                </a:solidFill>
                <a:latin typeface="Roboto Condensed"/>
              </a:rPr>
              <a:t>hai</a:t>
            </a:r>
            <a:r>
              <a:rPr lang="en-US" sz="4199" dirty="0">
                <a:solidFill>
                  <a:srgbClr val="15323B"/>
                </a:solidFill>
                <a:latin typeface="Roboto Condensed"/>
              </a:rPr>
              <a:t> </a:t>
            </a:r>
            <a:r>
              <a:rPr lang="en-US" sz="4199" dirty="0" err="1">
                <a:solidFill>
                  <a:srgbClr val="15323B"/>
                </a:solidFill>
                <a:latin typeface="Roboto Condensed"/>
              </a:rPr>
              <a:t>mạch</a:t>
            </a:r>
            <a:r>
              <a:rPr lang="en-US" sz="4199" dirty="0">
                <a:solidFill>
                  <a:srgbClr val="15323B"/>
                </a:solidFill>
                <a:latin typeface="Roboto Condensed"/>
              </a:rPr>
              <a:t> </a:t>
            </a:r>
            <a:r>
              <a:rPr lang="en-US" sz="4199" dirty="0" err="1">
                <a:solidFill>
                  <a:srgbClr val="15323B"/>
                </a:solidFill>
                <a:latin typeface="Roboto Condensed"/>
              </a:rPr>
              <a:t>sự</a:t>
            </a:r>
            <a:r>
              <a:rPr lang="en-US" sz="4199" dirty="0">
                <a:solidFill>
                  <a:srgbClr val="15323B"/>
                </a:solidFill>
                <a:latin typeface="Roboto Condensed"/>
              </a:rPr>
              <a:t> </a:t>
            </a:r>
            <a:r>
              <a:rPr lang="en-US" sz="4199" dirty="0" err="1">
                <a:solidFill>
                  <a:srgbClr val="15323B"/>
                </a:solidFill>
                <a:latin typeface="Roboto Condensed"/>
              </a:rPr>
              <a:t>kiện</a:t>
            </a:r>
            <a:endParaRPr lang="en-US" sz="4199" dirty="0">
              <a:solidFill>
                <a:srgbClr val="15323B"/>
              </a:solidFill>
              <a:latin typeface="Roboto Condensed"/>
            </a:endParaRPr>
          </a:p>
          <a:p>
            <a:pPr marL="906769" lvl="1" indent="-453384" algn="just">
              <a:lnSpc>
                <a:spcPts val="6719"/>
              </a:lnSpc>
              <a:buFont typeface="Arial"/>
              <a:buChar char="•"/>
            </a:pPr>
            <a:r>
              <a:rPr lang="en-US" sz="4199" dirty="0" err="1">
                <a:solidFill>
                  <a:srgbClr val="15323B"/>
                </a:solidFill>
                <a:latin typeface="Roboto Condensed"/>
              </a:rPr>
              <a:t>Hệ</a:t>
            </a:r>
            <a:r>
              <a:rPr lang="en-US" sz="4199" dirty="0">
                <a:solidFill>
                  <a:srgbClr val="15323B"/>
                </a:solidFill>
                <a:latin typeface="Roboto Condensed"/>
              </a:rPr>
              <a:t> </a:t>
            </a:r>
            <a:r>
              <a:rPr lang="en-US" sz="4199" dirty="0" err="1">
                <a:solidFill>
                  <a:srgbClr val="15323B"/>
                </a:solidFill>
                <a:latin typeface="Roboto Condensed"/>
              </a:rPr>
              <a:t>thống</a:t>
            </a:r>
            <a:r>
              <a:rPr lang="en-US" sz="4199" dirty="0">
                <a:solidFill>
                  <a:srgbClr val="15323B"/>
                </a:solidFill>
                <a:latin typeface="Roboto Condensed"/>
              </a:rPr>
              <a:t> </a:t>
            </a:r>
            <a:r>
              <a:rPr lang="en-US" sz="4199" dirty="0" err="1">
                <a:solidFill>
                  <a:srgbClr val="15323B"/>
                </a:solidFill>
                <a:latin typeface="Roboto Condensed"/>
              </a:rPr>
              <a:t>sự</a:t>
            </a:r>
            <a:r>
              <a:rPr lang="en-US" sz="4199" dirty="0">
                <a:solidFill>
                  <a:srgbClr val="15323B"/>
                </a:solidFill>
                <a:latin typeface="Roboto Condensed"/>
              </a:rPr>
              <a:t> </a:t>
            </a:r>
            <a:r>
              <a:rPr lang="en-US" sz="4199" dirty="0" err="1">
                <a:solidFill>
                  <a:srgbClr val="15323B"/>
                </a:solidFill>
                <a:latin typeface="Roboto Condensed"/>
              </a:rPr>
              <a:t>kiện</a:t>
            </a:r>
            <a:r>
              <a:rPr lang="en-US" sz="4199" dirty="0">
                <a:solidFill>
                  <a:srgbClr val="15323B"/>
                </a:solidFill>
                <a:latin typeface="Roboto Condensed"/>
              </a:rPr>
              <a:t> </a:t>
            </a:r>
            <a:r>
              <a:rPr lang="en-US" sz="4199" dirty="0" err="1">
                <a:solidFill>
                  <a:srgbClr val="15323B"/>
                </a:solidFill>
                <a:latin typeface="Roboto Condensed"/>
              </a:rPr>
              <a:t>phức</a:t>
            </a:r>
            <a:r>
              <a:rPr lang="en-US" sz="4199" dirty="0">
                <a:solidFill>
                  <a:srgbClr val="15323B"/>
                </a:solidFill>
                <a:latin typeface="Roboto Condensed"/>
              </a:rPr>
              <a:t> </a:t>
            </a:r>
            <a:r>
              <a:rPr lang="en-US" sz="4199" dirty="0" err="1">
                <a:solidFill>
                  <a:srgbClr val="15323B"/>
                </a:solidFill>
                <a:latin typeface="Roboto Condensed"/>
              </a:rPr>
              <a:t>tạp</a:t>
            </a:r>
            <a:r>
              <a:rPr lang="en-US" sz="4199" dirty="0">
                <a:solidFill>
                  <a:srgbClr val="15323B"/>
                </a:solidFill>
                <a:latin typeface="Roboto Condensed"/>
              </a:rPr>
              <a:t>, </a:t>
            </a:r>
            <a:r>
              <a:rPr lang="en-US" sz="4199" dirty="0" err="1">
                <a:solidFill>
                  <a:srgbClr val="15323B"/>
                </a:solidFill>
                <a:latin typeface="Roboto Condensed"/>
              </a:rPr>
              <a:t>chồng</a:t>
            </a:r>
            <a:r>
              <a:rPr lang="en-US" sz="4199" dirty="0">
                <a:solidFill>
                  <a:srgbClr val="15323B"/>
                </a:solidFill>
                <a:latin typeface="Roboto Condensed"/>
              </a:rPr>
              <a:t> </a:t>
            </a:r>
            <a:r>
              <a:rPr lang="en-US" sz="4199" dirty="0" err="1">
                <a:solidFill>
                  <a:srgbClr val="15323B"/>
                </a:solidFill>
                <a:latin typeface="Roboto Condensed"/>
              </a:rPr>
              <a:t>chéo</a:t>
            </a:r>
            <a:r>
              <a:rPr lang="en-US" sz="4199" dirty="0">
                <a:solidFill>
                  <a:srgbClr val="15323B"/>
                </a:solidFill>
                <a:latin typeface="Roboto Condensed"/>
              </a:rPr>
              <a:t>, </a:t>
            </a:r>
            <a:r>
              <a:rPr lang="en-US" sz="4199" dirty="0" err="1">
                <a:solidFill>
                  <a:srgbClr val="15323B"/>
                </a:solidFill>
                <a:latin typeface="Roboto Condensed"/>
              </a:rPr>
              <a:t>tái</a:t>
            </a:r>
            <a:r>
              <a:rPr lang="en-US" sz="4199" dirty="0">
                <a:solidFill>
                  <a:srgbClr val="15323B"/>
                </a:solidFill>
                <a:latin typeface="Roboto Condensed"/>
              </a:rPr>
              <a:t> </a:t>
            </a:r>
            <a:r>
              <a:rPr lang="en-US" sz="4199" dirty="0" err="1">
                <a:solidFill>
                  <a:srgbClr val="15323B"/>
                </a:solidFill>
                <a:latin typeface="Roboto Condensed"/>
              </a:rPr>
              <a:t>hiện</a:t>
            </a:r>
            <a:r>
              <a:rPr lang="en-US" sz="4199" dirty="0">
                <a:solidFill>
                  <a:srgbClr val="15323B"/>
                </a:solidFill>
                <a:latin typeface="Roboto Condensed"/>
              </a:rPr>
              <a:t> </a:t>
            </a:r>
            <a:r>
              <a:rPr lang="en-US" sz="4199" dirty="0" err="1">
                <a:solidFill>
                  <a:srgbClr val="15323B"/>
                </a:solidFill>
                <a:latin typeface="Roboto Condensed"/>
              </a:rPr>
              <a:t>nhiều</a:t>
            </a:r>
            <a:r>
              <a:rPr lang="en-US" sz="4199" dirty="0">
                <a:solidFill>
                  <a:srgbClr val="15323B"/>
                </a:solidFill>
                <a:latin typeface="Roboto Condensed"/>
              </a:rPr>
              <a:t> </a:t>
            </a:r>
            <a:r>
              <a:rPr lang="en-US" sz="4199" dirty="0" err="1">
                <a:solidFill>
                  <a:srgbClr val="15323B"/>
                </a:solidFill>
                <a:latin typeface="Roboto Condensed"/>
              </a:rPr>
              <a:t>bình</a:t>
            </a:r>
            <a:r>
              <a:rPr lang="en-US" sz="4199" dirty="0">
                <a:solidFill>
                  <a:srgbClr val="15323B"/>
                </a:solidFill>
                <a:latin typeface="Roboto Condensed"/>
              </a:rPr>
              <a:t> </a:t>
            </a:r>
            <a:r>
              <a:rPr lang="en-US" sz="4199" dirty="0" err="1">
                <a:solidFill>
                  <a:srgbClr val="15323B"/>
                </a:solidFill>
                <a:latin typeface="Roboto Condensed"/>
              </a:rPr>
              <a:t>diện</a:t>
            </a:r>
            <a:r>
              <a:rPr lang="en-US" sz="4199" dirty="0">
                <a:solidFill>
                  <a:srgbClr val="15323B"/>
                </a:solidFill>
                <a:latin typeface="Roboto Condensed"/>
              </a:rPr>
              <a:t> </a:t>
            </a:r>
            <a:r>
              <a:rPr lang="en-US" sz="4199" dirty="0" err="1">
                <a:solidFill>
                  <a:srgbClr val="15323B"/>
                </a:solidFill>
                <a:latin typeface="Roboto Condensed"/>
              </a:rPr>
              <a:t>của</a:t>
            </a:r>
            <a:r>
              <a:rPr lang="en-US" sz="4199" dirty="0">
                <a:solidFill>
                  <a:srgbClr val="15323B"/>
                </a:solidFill>
                <a:latin typeface="Roboto Condensed"/>
              </a:rPr>
              <a:t> </a:t>
            </a:r>
            <a:r>
              <a:rPr lang="en-US" sz="4199" dirty="0" err="1">
                <a:solidFill>
                  <a:srgbClr val="15323B"/>
                </a:solidFill>
                <a:latin typeface="Roboto Condensed"/>
              </a:rPr>
              <a:t>đời</a:t>
            </a:r>
            <a:r>
              <a:rPr lang="en-US" sz="4199" dirty="0">
                <a:solidFill>
                  <a:srgbClr val="15323B"/>
                </a:solidFill>
                <a:latin typeface="Roboto Condensed"/>
              </a:rPr>
              <a:t> </a:t>
            </a:r>
            <a:r>
              <a:rPr lang="en-US" sz="4199" dirty="0" err="1">
                <a:solidFill>
                  <a:srgbClr val="15323B"/>
                </a:solidFill>
                <a:latin typeface="Roboto Condensed"/>
              </a:rPr>
              <a:t>sống</a:t>
            </a:r>
            <a:r>
              <a:rPr lang="en-US" sz="4199" dirty="0">
                <a:solidFill>
                  <a:srgbClr val="15323B"/>
                </a:solidFill>
                <a:latin typeface="Roboto Condensed"/>
              </a:rPr>
              <a:t> </a:t>
            </a:r>
            <a:r>
              <a:rPr lang="en-US" sz="4199" dirty="0" err="1">
                <a:solidFill>
                  <a:srgbClr val="15323B"/>
                </a:solidFill>
                <a:latin typeface="Roboto Condensed"/>
              </a:rPr>
              <a:t>gắn</a:t>
            </a:r>
            <a:r>
              <a:rPr lang="en-US" sz="4199" dirty="0">
                <a:solidFill>
                  <a:srgbClr val="15323B"/>
                </a:solidFill>
                <a:latin typeface="Roboto Condensed"/>
              </a:rPr>
              <a:t> </a:t>
            </a:r>
            <a:r>
              <a:rPr lang="en-US" sz="4199" dirty="0" err="1">
                <a:solidFill>
                  <a:srgbClr val="15323B"/>
                </a:solidFill>
                <a:latin typeface="Roboto Condensed"/>
              </a:rPr>
              <a:t>với</a:t>
            </a:r>
            <a:r>
              <a:rPr lang="en-US" sz="4199" dirty="0">
                <a:solidFill>
                  <a:srgbClr val="15323B"/>
                </a:solidFill>
                <a:latin typeface="Roboto Condensed"/>
              </a:rPr>
              <a:t> </a:t>
            </a:r>
            <a:r>
              <a:rPr lang="en-US" sz="4199" dirty="0" err="1">
                <a:solidFill>
                  <a:srgbClr val="15323B"/>
                </a:solidFill>
                <a:latin typeface="Roboto Condensed"/>
              </a:rPr>
              <a:t>số</a:t>
            </a:r>
            <a:r>
              <a:rPr lang="en-US" sz="4199" dirty="0">
                <a:solidFill>
                  <a:srgbClr val="15323B"/>
                </a:solidFill>
                <a:latin typeface="Roboto Condensed"/>
              </a:rPr>
              <a:t> phận </a:t>
            </a:r>
            <a:r>
              <a:rPr lang="en-US" sz="4199" dirty="0" err="1">
                <a:solidFill>
                  <a:srgbClr val="15323B"/>
                </a:solidFill>
                <a:latin typeface="Roboto Condensed"/>
              </a:rPr>
              <a:t>các</a:t>
            </a:r>
            <a:r>
              <a:rPr lang="en-US" sz="4199" dirty="0">
                <a:solidFill>
                  <a:srgbClr val="15323B"/>
                </a:solidFill>
                <a:latin typeface="Roboto Condensed"/>
              </a:rPr>
              <a:t> </a:t>
            </a:r>
            <a:r>
              <a:rPr lang="en-US" sz="4199" dirty="0" err="1">
                <a:solidFill>
                  <a:srgbClr val="15323B"/>
                </a:solidFill>
                <a:latin typeface="Roboto Condensed"/>
              </a:rPr>
              <a:t>nhân</a:t>
            </a:r>
            <a:r>
              <a:rPr lang="en-US" sz="4199" dirty="0">
                <a:solidFill>
                  <a:srgbClr val="15323B"/>
                </a:solidFill>
                <a:latin typeface="Roboto Condensed"/>
              </a:rPr>
              <a:t> </a:t>
            </a:r>
            <a:r>
              <a:rPr lang="en-US" sz="4199" dirty="0" err="1">
                <a:solidFill>
                  <a:srgbClr val="15323B"/>
                </a:solidFill>
                <a:latin typeface="Roboto Condensed"/>
              </a:rPr>
              <a:t>vật</a:t>
            </a:r>
            <a:r>
              <a:rPr lang="en-US" sz="4199" dirty="0">
                <a:solidFill>
                  <a:srgbClr val="15323B"/>
                </a:solidFill>
                <a:latin typeface="Roboto Condensed"/>
              </a:rPr>
              <a:t> </a:t>
            </a:r>
            <a:r>
              <a:rPr lang="en-US" sz="4199" dirty="0" err="1">
                <a:solidFill>
                  <a:srgbClr val="15323B"/>
                </a:solidFill>
                <a:latin typeface="Roboto Condensed"/>
              </a:rPr>
              <a:t>chính</a:t>
            </a:r>
            <a:r>
              <a:rPr lang="en-US" sz="4199" dirty="0">
                <a:solidFill>
                  <a:srgbClr val="15323B"/>
                </a:solidFill>
                <a:latin typeface="Roboto Condensed"/>
              </a:rPr>
              <a:t> </a:t>
            </a:r>
            <a:r>
              <a:rPr lang="en-US" sz="4199" dirty="0" err="1">
                <a:solidFill>
                  <a:srgbClr val="15323B"/>
                </a:solidFill>
                <a:latin typeface="Roboto Condensed"/>
              </a:rPr>
              <a:t>của</a:t>
            </a:r>
            <a:r>
              <a:rPr lang="en-US" sz="4199" dirty="0">
                <a:solidFill>
                  <a:srgbClr val="15323B"/>
                </a:solidFill>
                <a:latin typeface="Roboto Condensed"/>
              </a:rPr>
              <a:t> </a:t>
            </a:r>
            <a:r>
              <a:rPr lang="en-US" sz="4199" dirty="0" err="1">
                <a:solidFill>
                  <a:srgbClr val="15323B"/>
                </a:solidFill>
                <a:latin typeface="Roboto Condensed"/>
              </a:rPr>
              <a:t>tác</a:t>
            </a:r>
            <a:r>
              <a:rPr lang="en-US" sz="4199" dirty="0">
                <a:solidFill>
                  <a:srgbClr val="15323B"/>
                </a:solidFill>
                <a:latin typeface="Roboto Condensed"/>
              </a:rPr>
              <a:t> </a:t>
            </a:r>
            <a:r>
              <a:rPr lang="en-US" sz="4199" dirty="0" err="1">
                <a:solidFill>
                  <a:srgbClr val="15323B"/>
                </a:solidFill>
                <a:latin typeface="Roboto Condensed"/>
              </a:rPr>
              <a:t>phẩm</a:t>
            </a:r>
            <a:r>
              <a:rPr lang="en-US" sz="4199" dirty="0">
                <a:solidFill>
                  <a:srgbClr val="15323B"/>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barn(inVertical)">
                                      <p:cBhvr>
                                        <p:cTn id="14" dur="500"/>
                                        <p:tgtEl>
                                          <p:spTgt spid="1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barn(inVertical)">
                                      <p:cBhvr>
                                        <p:cTn id="1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19803" y="2882243"/>
            <a:ext cx="8248395" cy="4677527"/>
          </a:xfrm>
          <a:custGeom>
            <a:avLst/>
            <a:gdLst/>
            <a:ahLst/>
            <a:cxnLst/>
            <a:rect l="l" t="t" r="r" b="b"/>
            <a:pathLst>
              <a:path w="8248395" h="4677527">
                <a:moveTo>
                  <a:pt x="0" y="0"/>
                </a:moveTo>
                <a:lnTo>
                  <a:pt x="8248394" y="0"/>
                </a:lnTo>
                <a:lnTo>
                  <a:pt x="8248394" y="4677527"/>
                </a:lnTo>
                <a:lnTo>
                  <a:pt x="0" y="4677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163198" y="4146371"/>
            <a:ext cx="6295681" cy="2473363"/>
          </a:xfrm>
          <a:prstGeom prst="rect">
            <a:avLst/>
          </a:prstGeom>
        </p:spPr>
        <p:txBody>
          <a:bodyPr lIns="0" tIns="0" rIns="0" bIns="0" rtlCol="0" anchor="t">
            <a:spAutoFit/>
          </a:bodyPr>
          <a:lstStyle/>
          <a:p>
            <a:pPr algn="ctr">
              <a:lnSpc>
                <a:spcPts val="16871"/>
              </a:lnSpc>
            </a:pPr>
            <a:r>
              <a:rPr lang="en-US" sz="14799" spc="739" dirty="0" err="1">
                <a:solidFill>
                  <a:srgbClr val="FBF6EB"/>
                </a:solidFill>
                <a:latin typeface="#9Slide05 Amtenar Bold"/>
              </a:rPr>
              <a:t>Mắt</a:t>
            </a:r>
            <a:r>
              <a:rPr lang="en-US" sz="14799" spc="739" dirty="0">
                <a:solidFill>
                  <a:srgbClr val="FBF6EB"/>
                </a:solidFill>
                <a:latin typeface="#9Slide05 Amtenar Bold"/>
              </a:rPr>
              <a:t> </a:t>
            </a:r>
            <a:r>
              <a:rPr lang="en-US" sz="14799" spc="739" dirty="0" err="1">
                <a:solidFill>
                  <a:srgbClr val="FBF6EB"/>
                </a:solidFill>
                <a:latin typeface="#9Slide05 Amtenar Bold"/>
              </a:rPr>
              <a:t>sói</a:t>
            </a:r>
            <a:endParaRPr lang="en-US" sz="14799" spc="739" dirty="0">
              <a:solidFill>
                <a:srgbClr val="FBF6EB"/>
              </a:solidFill>
              <a:latin typeface="#9Slide05 Amtenar Bold"/>
            </a:endParaRPr>
          </a:p>
        </p:txBody>
      </p:sp>
      <p:sp>
        <p:nvSpPr>
          <p:cNvPr id="4" name="TextBox 4"/>
          <p:cNvSpPr txBox="1"/>
          <p:nvPr/>
        </p:nvSpPr>
        <p:spPr>
          <a:xfrm>
            <a:off x="2947885" y="1076325"/>
            <a:ext cx="12726307" cy="1125474"/>
          </a:xfrm>
          <a:prstGeom prst="rect">
            <a:avLst/>
          </a:prstGeom>
        </p:spPr>
        <p:txBody>
          <a:bodyPr lIns="0" tIns="0" rIns="0" bIns="0" rtlCol="0" anchor="t">
            <a:spAutoFit/>
          </a:bodyPr>
          <a:lstStyle/>
          <a:p>
            <a:pPr algn="ctr">
              <a:lnSpc>
                <a:spcPts val="8777"/>
              </a:lnSpc>
            </a:pPr>
            <a:r>
              <a:rPr lang="en-US" sz="7699">
                <a:solidFill>
                  <a:srgbClr val="15323B"/>
                </a:solidFill>
                <a:latin typeface="Fraunces Bold"/>
              </a:rPr>
              <a:t>II. ĐỌC HIỂU VĂN BẢN </a:t>
            </a:r>
          </a:p>
        </p:txBody>
      </p:sp>
      <p:sp>
        <p:nvSpPr>
          <p:cNvPr id="5" name="Freeform 5"/>
          <p:cNvSpPr/>
          <p:nvPr/>
        </p:nvSpPr>
        <p:spPr>
          <a:xfrm rot="-1915869">
            <a:off x="-4933914" y="-2106136"/>
            <a:ext cx="9189678" cy="7122001"/>
          </a:xfrm>
          <a:custGeom>
            <a:avLst/>
            <a:gdLst/>
            <a:ahLst/>
            <a:cxnLst/>
            <a:rect l="l" t="t" r="r" b="b"/>
            <a:pathLst>
              <a:path w="9189678" h="7122001">
                <a:moveTo>
                  <a:pt x="0" y="0"/>
                </a:moveTo>
                <a:lnTo>
                  <a:pt x="9189678" y="0"/>
                </a:lnTo>
                <a:lnTo>
                  <a:pt x="9189678" y="7122000"/>
                </a:lnTo>
                <a:lnTo>
                  <a:pt x="0" y="7122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4193759" flipH="1" flipV="1">
            <a:off x="14593954" y="170409"/>
            <a:ext cx="5330691" cy="2965803"/>
          </a:xfrm>
          <a:custGeom>
            <a:avLst/>
            <a:gdLst/>
            <a:ahLst/>
            <a:cxnLst/>
            <a:rect l="l" t="t" r="r" b="b"/>
            <a:pathLst>
              <a:path w="5330691" h="2965803">
                <a:moveTo>
                  <a:pt x="5330692" y="2965802"/>
                </a:moveTo>
                <a:lnTo>
                  <a:pt x="0" y="2965802"/>
                </a:lnTo>
                <a:lnTo>
                  <a:pt x="0" y="0"/>
                </a:lnTo>
                <a:lnTo>
                  <a:pt x="5330692" y="0"/>
                </a:lnTo>
                <a:lnTo>
                  <a:pt x="5330692" y="29658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652349">
            <a:off x="14756020" y="6977921"/>
            <a:ext cx="6459827" cy="4279635"/>
          </a:xfrm>
          <a:custGeom>
            <a:avLst/>
            <a:gdLst/>
            <a:ahLst/>
            <a:cxnLst/>
            <a:rect l="l" t="t" r="r" b="b"/>
            <a:pathLst>
              <a:path w="6459827" h="4279635">
                <a:moveTo>
                  <a:pt x="0" y="0"/>
                </a:moveTo>
                <a:lnTo>
                  <a:pt x="6459827" y="0"/>
                </a:lnTo>
                <a:lnTo>
                  <a:pt x="6459827" y="4279635"/>
                </a:lnTo>
                <a:lnTo>
                  <a:pt x="0" y="42796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4786372">
            <a:off x="15445962" y="7554069"/>
            <a:ext cx="3405986" cy="3145892"/>
          </a:xfrm>
          <a:custGeom>
            <a:avLst/>
            <a:gdLst/>
            <a:ahLst/>
            <a:cxnLst/>
            <a:rect l="l" t="t" r="r" b="b"/>
            <a:pathLst>
              <a:path w="3405986" h="3145892">
                <a:moveTo>
                  <a:pt x="0" y="0"/>
                </a:moveTo>
                <a:lnTo>
                  <a:pt x="3405986" y="0"/>
                </a:lnTo>
                <a:lnTo>
                  <a:pt x="3405986" y="3145892"/>
                </a:lnTo>
                <a:lnTo>
                  <a:pt x="0" y="31458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745365">
            <a:off x="-3943869" y="7648566"/>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0719511">
            <a:off x="-511175" y="7603458"/>
            <a:ext cx="3780472" cy="41148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3316945" y="-197296"/>
            <a:ext cx="1268623" cy="766344"/>
          </a:xfrm>
          <a:custGeom>
            <a:avLst/>
            <a:gdLst/>
            <a:ahLst/>
            <a:cxnLst/>
            <a:rect l="l" t="t" r="r" b="b"/>
            <a:pathLst>
              <a:path w="1268623" h="766344">
                <a:moveTo>
                  <a:pt x="0" y="0"/>
                </a:moveTo>
                <a:lnTo>
                  <a:pt x="1268623" y="0"/>
                </a:lnTo>
                <a:lnTo>
                  <a:pt x="1268623" y="766344"/>
                </a:lnTo>
                <a:lnTo>
                  <a:pt x="0" y="7663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693728" y="5494513"/>
            <a:ext cx="885098" cy="1061757"/>
          </a:xfrm>
          <a:custGeom>
            <a:avLst/>
            <a:gdLst/>
            <a:ahLst/>
            <a:cxnLst/>
            <a:rect l="l" t="t" r="r" b="b"/>
            <a:pathLst>
              <a:path w="885098" h="1061757">
                <a:moveTo>
                  <a:pt x="0" y="0"/>
                </a:moveTo>
                <a:lnTo>
                  <a:pt x="885098" y="0"/>
                </a:lnTo>
                <a:lnTo>
                  <a:pt x="885098" y="1061757"/>
                </a:lnTo>
                <a:lnTo>
                  <a:pt x="0" y="106175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16043252" y="3498885"/>
            <a:ext cx="885098" cy="1061757"/>
          </a:xfrm>
          <a:custGeom>
            <a:avLst/>
            <a:gdLst/>
            <a:ahLst/>
            <a:cxnLst/>
            <a:rect l="l" t="t" r="r" b="b"/>
            <a:pathLst>
              <a:path w="885098" h="1061757">
                <a:moveTo>
                  <a:pt x="0" y="0"/>
                </a:moveTo>
                <a:lnTo>
                  <a:pt x="885097" y="0"/>
                </a:lnTo>
                <a:lnTo>
                  <a:pt x="885097" y="1061757"/>
                </a:lnTo>
                <a:lnTo>
                  <a:pt x="0" y="106175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745365">
            <a:off x="-4091573" y="7229029"/>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559957">
            <a:off x="13668886" y="2120722"/>
            <a:ext cx="1498769" cy="1009796"/>
          </a:xfrm>
          <a:custGeom>
            <a:avLst/>
            <a:gdLst/>
            <a:ahLst/>
            <a:cxnLst/>
            <a:rect l="l" t="t" r="r" b="b"/>
            <a:pathLst>
              <a:path w="1498769" h="1009796">
                <a:moveTo>
                  <a:pt x="0" y="0"/>
                </a:moveTo>
                <a:lnTo>
                  <a:pt x="1498769" y="0"/>
                </a:lnTo>
                <a:lnTo>
                  <a:pt x="1498769" y="1009795"/>
                </a:lnTo>
                <a:lnTo>
                  <a:pt x="0" y="1009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400045">
            <a:off x="-3482345" y="-1653086"/>
            <a:ext cx="8095957" cy="5363571"/>
          </a:xfrm>
          <a:custGeom>
            <a:avLst/>
            <a:gdLst/>
            <a:ahLst/>
            <a:cxnLst/>
            <a:rect l="l" t="t" r="r" b="b"/>
            <a:pathLst>
              <a:path w="8095957" h="5363571">
                <a:moveTo>
                  <a:pt x="0" y="0"/>
                </a:moveTo>
                <a:lnTo>
                  <a:pt x="8095957" y="0"/>
                </a:lnTo>
                <a:lnTo>
                  <a:pt x="8095957" y="5363572"/>
                </a:lnTo>
                <a:lnTo>
                  <a:pt x="0" y="5363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30681">
            <a:off x="-1847598" y="9145685"/>
            <a:ext cx="4826463" cy="1272980"/>
          </a:xfrm>
          <a:custGeom>
            <a:avLst/>
            <a:gdLst/>
            <a:ahLst/>
            <a:cxnLst/>
            <a:rect l="l" t="t" r="r" b="b"/>
            <a:pathLst>
              <a:path w="4826463" h="1272980">
                <a:moveTo>
                  <a:pt x="0" y="0"/>
                </a:moveTo>
                <a:lnTo>
                  <a:pt x="4826463" y="0"/>
                </a:lnTo>
                <a:lnTo>
                  <a:pt x="4826463" y="1272980"/>
                </a:lnTo>
                <a:lnTo>
                  <a:pt x="0" y="12729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690605" y="4612622"/>
            <a:ext cx="885098" cy="1061757"/>
          </a:xfrm>
          <a:custGeom>
            <a:avLst/>
            <a:gdLst/>
            <a:ahLst/>
            <a:cxnLst/>
            <a:rect l="l" t="t" r="r" b="b"/>
            <a:pathLst>
              <a:path w="885098" h="1061757">
                <a:moveTo>
                  <a:pt x="0" y="0"/>
                </a:moveTo>
                <a:lnTo>
                  <a:pt x="885098" y="0"/>
                </a:lnTo>
                <a:lnTo>
                  <a:pt x="885098" y="1061756"/>
                </a:lnTo>
                <a:lnTo>
                  <a:pt x="0" y="10617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flipH="1">
            <a:off x="13852730" y="790875"/>
            <a:ext cx="885098" cy="1061757"/>
          </a:xfrm>
          <a:custGeom>
            <a:avLst/>
            <a:gdLst/>
            <a:ahLst/>
            <a:cxnLst/>
            <a:rect l="l" t="t" r="r" b="b"/>
            <a:pathLst>
              <a:path w="885098" h="1061757">
                <a:moveTo>
                  <a:pt x="885098" y="0"/>
                </a:moveTo>
                <a:lnTo>
                  <a:pt x="0" y="0"/>
                </a:lnTo>
                <a:lnTo>
                  <a:pt x="0" y="1061757"/>
                </a:lnTo>
                <a:lnTo>
                  <a:pt x="885098" y="1061757"/>
                </a:lnTo>
                <a:lnTo>
                  <a:pt x="88509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8166669">
            <a:off x="-543605" y="-75033"/>
            <a:ext cx="3353518" cy="2259433"/>
          </a:xfrm>
          <a:custGeom>
            <a:avLst/>
            <a:gdLst/>
            <a:ahLst/>
            <a:cxnLst/>
            <a:rect l="l" t="t" r="r" b="b"/>
            <a:pathLst>
              <a:path w="3353518" h="2259433">
                <a:moveTo>
                  <a:pt x="0" y="0"/>
                </a:moveTo>
                <a:lnTo>
                  <a:pt x="3353518" y="0"/>
                </a:lnTo>
                <a:lnTo>
                  <a:pt x="3353518" y="2259433"/>
                </a:lnTo>
                <a:lnTo>
                  <a:pt x="0" y="2259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3353524" y="5143500"/>
            <a:ext cx="7464351" cy="6260724"/>
          </a:xfrm>
          <a:custGeom>
            <a:avLst/>
            <a:gdLst/>
            <a:ahLst/>
            <a:cxnLst/>
            <a:rect l="l" t="t" r="r" b="b"/>
            <a:pathLst>
              <a:path w="7464351" h="6260724">
                <a:moveTo>
                  <a:pt x="0" y="0"/>
                </a:moveTo>
                <a:lnTo>
                  <a:pt x="7464350" y="0"/>
                </a:lnTo>
                <a:lnTo>
                  <a:pt x="7464350" y="6260724"/>
                </a:lnTo>
                <a:lnTo>
                  <a:pt x="0" y="626072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TextBox 12"/>
          <p:cNvSpPr txBox="1"/>
          <p:nvPr/>
        </p:nvSpPr>
        <p:spPr>
          <a:xfrm>
            <a:off x="2115268" y="2625620"/>
            <a:ext cx="11737462" cy="2841039"/>
          </a:xfrm>
          <a:prstGeom prst="rect">
            <a:avLst/>
          </a:prstGeom>
        </p:spPr>
        <p:txBody>
          <a:bodyPr lIns="0" tIns="0" rIns="0" bIns="0" rtlCol="0" anchor="t">
            <a:spAutoFit/>
          </a:bodyPr>
          <a:lstStyle/>
          <a:p>
            <a:pPr algn="ctr">
              <a:lnSpc>
                <a:spcPts val="14135"/>
              </a:lnSpc>
            </a:pPr>
            <a:r>
              <a:rPr lang="en-US" sz="12399" spc="619" dirty="0" err="1">
                <a:solidFill>
                  <a:srgbClr val="15323B"/>
                </a:solidFill>
                <a:latin typeface="#9Slide05 Amtenar Bold"/>
              </a:rPr>
              <a:t>Thế</a:t>
            </a:r>
            <a:r>
              <a:rPr lang="en-US" sz="12399" spc="619" dirty="0">
                <a:solidFill>
                  <a:srgbClr val="15323B"/>
                </a:solidFill>
                <a:latin typeface="#9Slide05 Amtenar Bold"/>
              </a:rPr>
              <a:t> </a:t>
            </a:r>
            <a:r>
              <a:rPr lang="en-US" sz="12399" spc="619" dirty="0" err="1">
                <a:solidFill>
                  <a:srgbClr val="15323B"/>
                </a:solidFill>
                <a:latin typeface="#9Slide05 Amtenar Bold"/>
              </a:rPr>
              <a:t>giới</a:t>
            </a:r>
            <a:r>
              <a:rPr lang="en-US" sz="12399" spc="619" dirty="0">
                <a:solidFill>
                  <a:srgbClr val="15323B"/>
                </a:solidFill>
                <a:latin typeface="#9Slide05 Amtenar Bold"/>
              </a:rPr>
              <a:t> điện </a:t>
            </a:r>
            <a:r>
              <a:rPr lang="en-US" sz="12399" spc="619" dirty="0" err="1">
                <a:solidFill>
                  <a:srgbClr val="15323B"/>
                </a:solidFill>
                <a:latin typeface="#9Slide05 Amtenar Bold"/>
              </a:rPr>
              <a:t>ảnh</a:t>
            </a:r>
            <a:endParaRPr lang="en-US" sz="12399" spc="619" dirty="0">
              <a:solidFill>
                <a:srgbClr val="15323B"/>
              </a:solidFill>
              <a:latin typeface="#9Slide05 Amtenar Bold"/>
            </a:endParaRPr>
          </a:p>
        </p:txBody>
      </p:sp>
      <p:sp>
        <p:nvSpPr>
          <p:cNvPr id="13" name="TextBox 13"/>
          <p:cNvSpPr txBox="1"/>
          <p:nvPr/>
        </p:nvSpPr>
        <p:spPr>
          <a:xfrm>
            <a:off x="2956583" y="1086801"/>
            <a:ext cx="9673517" cy="1144270"/>
          </a:xfrm>
          <a:prstGeom prst="rect">
            <a:avLst/>
          </a:prstGeom>
        </p:spPr>
        <p:txBody>
          <a:bodyPr wrap="square" lIns="0" tIns="0" rIns="0" bIns="0" rtlCol="0" anchor="t">
            <a:spAutoFit/>
          </a:bodyPr>
          <a:lstStyle/>
          <a:p>
            <a:pPr algn="ctr">
              <a:lnSpc>
                <a:spcPts val="9379"/>
              </a:lnSpc>
              <a:spcBef>
                <a:spcPct val="0"/>
              </a:spcBef>
            </a:pPr>
            <a:r>
              <a:rPr lang="en-US" sz="6699" dirty="0">
                <a:solidFill>
                  <a:srgbClr val="545454"/>
                </a:solidFill>
                <a:latin typeface="Fraunces Bold"/>
              </a:rPr>
              <a:t>CHUẨN BỊ ĐỌC</a:t>
            </a:r>
          </a:p>
        </p:txBody>
      </p:sp>
      <p:sp>
        <p:nvSpPr>
          <p:cNvPr id="14" name="TextBox 14"/>
          <p:cNvSpPr txBox="1"/>
          <p:nvPr/>
        </p:nvSpPr>
        <p:spPr>
          <a:xfrm>
            <a:off x="1575703" y="5114925"/>
            <a:ext cx="11402831" cy="3693319"/>
          </a:xfrm>
          <a:prstGeom prst="rect">
            <a:avLst/>
          </a:prstGeom>
        </p:spPr>
        <p:txBody>
          <a:bodyPr lIns="0" tIns="0" rIns="0" bIns="0" rtlCol="0" anchor="t">
            <a:spAutoFit/>
          </a:bodyPr>
          <a:lstStyle/>
          <a:p>
            <a:pPr marL="928368" lvl="1" indent="-464184" algn="just">
              <a:lnSpc>
                <a:spcPts val="6019"/>
              </a:lnSpc>
              <a:buFont typeface="Arial"/>
              <a:buChar char="•"/>
            </a:pPr>
            <a:r>
              <a:rPr lang="en-US" sz="4299" dirty="0">
                <a:solidFill>
                  <a:srgbClr val="15323B"/>
                </a:solidFill>
                <a:latin typeface="Roboto Condensed" panose="02000000000000000000" pitchFamily="2" charset="0"/>
                <a:ea typeface="Roboto Condensed" panose="02000000000000000000" pitchFamily="2" charset="0"/>
              </a:rPr>
              <a:t>Em </a:t>
            </a:r>
            <a:r>
              <a:rPr lang="en-US" sz="4299" dirty="0" err="1">
                <a:solidFill>
                  <a:srgbClr val="15323B"/>
                </a:solidFill>
                <a:latin typeface="Roboto Condensed" panose="02000000000000000000" pitchFamily="2" charset="0"/>
                <a:ea typeface="Roboto Condensed" panose="02000000000000000000" pitchFamily="2" charset="0"/>
              </a:rPr>
              <a:t>đã</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từng</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xem</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bộ</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phim</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nào</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có</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nội</a:t>
            </a:r>
            <a:r>
              <a:rPr lang="en-US" sz="4299" dirty="0">
                <a:solidFill>
                  <a:srgbClr val="15323B"/>
                </a:solidFill>
                <a:latin typeface="Roboto Condensed" panose="02000000000000000000" pitchFamily="2" charset="0"/>
                <a:ea typeface="Roboto Condensed" panose="02000000000000000000" pitchFamily="2" charset="0"/>
              </a:rPr>
              <a:t> dung </a:t>
            </a:r>
            <a:r>
              <a:rPr lang="en-US" sz="4299" dirty="0" err="1">
                <a:solidFill>
                  <a:srgbClr val="15323B"/>
                </a:solidFill>
                <a:latin typeface="Roboto Condensed" panose="02000000000000000000" pitchFamily="2" charset="0"/>
                <a:ea typeface="Roboto Condensed" panose="02000000000000000000" pitchFamily="2" charset="0"/>
              </a:rPr>
              <a:t>nói</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về</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sự</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đồng</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cảm</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gắn</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bó</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của</a:t>
            </a:r>
            <a:r>
              <a:rPr lang="en-US" sz="4299" dirty="0">
                <a:solidFill>
                  <a:srgbClr val="15323B"/>
                </a:solidFill>
                <a:latin typeface="Roboto Condensed" panose="02000000000000000000" pitchFamily="2" charset="0"/>
                <a:ea typeface="Roboto Condensed" panose="02000000000000000000" pitchFamily="2" charset="0"/>
              </a:rPr>
              <a:t> con </a:t>
            </a:r>
            <a:r>
              <a:rPr lang="en-US" sz="4299" dirty="0" err="1">
                <a:solidFill>
                  <a:srgbClr val="15323B"/>
                </a:solidFill>
                <a:latin typeface="Roboto Condensed" panose="02000000000000000000" pitchFamily="2" charset="0"/>
                <a:ea typeface="Roboto Condensed" panose="02000000000000000000" pitchFamily="2" charset="0"/>
              </a:rPr>
              <a:t>người</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với</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thế</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giới</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tự</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nhiên</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loài</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vật</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cây</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cỏ</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vũ</a:t>
            </a:r>
            <a:r>
              <a:rPr lang="en-US" sz="4299" dirty="0">
                <a:solidFill>
                  <a:srgbClr val="15323B"/>
                </a:solidFill>
                <a:latin typeface="Roboto Condensed" panose="02000000000000000000" pitchFamily="2" charset="0"/>
                <a:ea typeface="Roboto Condensed" panose="02000000000000000000" pitchFamily="2" charset="0"/>
              </a:rPr>
              <a:t> </a:t>
            </a:r>
            <a:r>
              <a:rPr lang="en-US" sz="4299" dirty="0" err="1">
                <a:solidFill>
                  <a:srgbClr val="15323B"/>
                </a:solidFill>
                <a:latin typeface="Roboto Condensed" panose="02000000000000000000" pitchFamily="2" charset="0"/>
                <a:ea typeface="Roboto Condensed" panose="02000000000000000000" pitchFamily="2" charset="0"/>
              </a:rPr>
              <a:t>trụ</a:t>
            </a:r>
            <a:r>
              <a:rPr lang="en-US" sz="4299" dirty="0">
                <a:solidFill>
                  <a:srgbClr val="15323B"/>
                </a:solidFill>
                <a:latin typeface="Roboto Condensed" panose="02000000000000000000" pitchFamily="2" charset="0"/>
                <a:ea typeface="Roboto Condensed" panose="02000000000000000000" pitchFamily="2" charset="0"/>
              </a:rPr>
              <a:t>,…) ?</a:t>
            </a:r>
          </a:p>
          <a:p>
            <a:pPr marL="863599" lvl="1" indent="-431800" algn="just">
              <a:lnSpc>
                <a:spcPts val="5599"/>
              </a:lnSpc>
              <a:buFont typeface="Arial"/>
              <a:buChar char="•"/>
            </a:pPr>
            <a:r>
              <a:rPr lang="en-US" sz="3999" dirty="0">
                <a:solidFill>
                  <a:srgbClr val="15323B"/>
                </a:solidFill>
                <a:latin typeface="Roboto Condensed" panose="02000000000000000000" pitchFamily="2" charset="0"/>
                <a:ea typeface="Roboto Condensed" panose="02000000000000000000" pitchFamily="2" charset="0"/>
              </a:rPr>
              <a:t>Chia </a:t>
            </a:r>
            <a:r>
              <a:rPr lang="en-US" sz="3999" dirty="0" err="1">
                <a:solidFill>
                  <a:srgbClr val="15323B"/>
                </a:solidFill>
                <a:latin typeface="Roboto Condensed" panose="02000000000000000000" pitchFamily="2" charset="0"/>
                <a:ea typeface="Roboto Condensed" panose="02000000000000000000" pitchFamily="2" charset="0"/>
              </a:rPr>
              <a:t>sẻ</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với</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các</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bạn</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cảm</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nhận</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của</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em</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về</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bộ</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phim</a:t>
            </a:r>
            <a:r>
              <a:rPr lang="en-US" sz="3999" dirty="0">
                <a:solidFill>
                  <a:srgbClr val="15323B"/>
                </a:solidFill>
                <a:latin typeface="Roboto Condensed" panose="02000000000000000000" pitchFamily="2" charset="0"/>
                <a:ea typeface="Roboto Condensed" panose="02000000000000000000" pitchFamily="2" charset="0"/>
              </a:rPr>
              <a:t> </a:t>
            </a:r>
            <a:r>
              <a:rPr lang="en-US" sz="3999" dirty="0" err="1">
                <a:solidFill>
                  <a:srgbClr val="15323B"/>
                </a:solidFill>
                <a:latin typeface="Roboto Condensed" panose="02000000000000000000" pitchFamily="2" charset="0"/>
                <a:ea typeface="Roboto Condensed" panose="02000000000000000000" pitchFamily="2" charset="0"/>
              </a:rPr>
              <a:t>đó</a:t>
            </a:r>
            <a:r>
              <a:rPr lang="en-US" sz="3999" dirty="0">
                <a:solidFill>
                  <a:srgbClr val="15323B"/>
                </a:solidFill>
                <a:latin typeface="Roboto Condensed" panose="02000000000000000000" pitchFamily="2" charset="0"/>
                <a:ea typeface="Roboto Condensed" panose="02000000000000000000" pitchFamily="2"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Gọi Nơi Hoang DãTiếng Gọi Nơi Hoang Dã – Vietnamsach.com">
            <a:extLst>
              <a:ext uri="{FF2B5EF4-FFF2-40B4-BE49-F238E27FC236}">
                <a16:creationId xmlns:a16="http://schemas.microsoft.com/office/drawing/2014/main" id="{07801089-F345-4874-0E7E-627CEAEE1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2" r="7760" b="2"/>
          <a:stretch/>
        </p:blipFill>
        <p:spPr bwMode="auto">
          <a:xfrm>
            <a:off x="288792" y="257574"/>
            <a:ext cx="5689902" cy="9771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Hachiko - Chú Chó Đợi Chờ (Bìa Mềm) (Tái Bản 2019) - FAHASA.COM">
            <a:extLst>
              <a:ext uri="{FF2B5EF4-FFF2-40B4-BE49-F238E27FC236}">
                <a16:creationId xmlns:a16="http://schemas.microsoft.com/office/drawing/2014/main" id="{2B752F36-ED78-F355-2F50-91D144859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25" r="18993" b="2"/>
          <a:stretch/>
        </p:blipFill>
        <p:spPr bwMode="auto">
          <a:xfrm>
            <a:off x="6276807" y="257574"/>
            <a:ext cx="5734386" cy="9771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view Sách - Chuyện Con Mèo Và Con Chuột Bạn Thân Của Nó (Reviewer: Ngọc  Mai)">
            <a:extLst>
              <a:ext uri="{FF2B5EF4-FFF2-40B4-BE49-F238E27FC236}">
                <a16:creationId xmlns:a16="http://schemas.microsoft.com/office/drawing/2014/main" id="{A0FB09A2-1ECA-27F3-79D7-2762F8D8E8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 r="10059" b="2"/>
          <a:stretch/>
        </p:blipFill>
        <p:spPr bwMode="auto">
          <a:xfrm>
            <a:off x="12282048" y="257574"/>
            <a:ext cx="5698510" cy="977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014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VIEW] Hachi: A Dog's Tale - Khi yêu thương là không cần thốt thành lời">
            <a:extLst>
              <a:ext uri="{FF2B5EF4-FFF2-40B4-BE49-F238E27FC236}">
                <a16:creationId xmlns:a16="http://schemas.microsoft.com/office/drawing/2014/main" id="{A58105DF-8F47-99DE-E541-88F9980A9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74"/>
          <a:stretch/>
        </p:blipFill>
        <p:spPr bwMode="auto">
          <a:xfrm>
            <a:off x="482596" y="835783"/>
            <a:ext cx="8503026" cy="8615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Xem Công Viên Kỷ Jura III | JURASSIC PARK III Sam Neill, | VieON">
            <a:extLst>
              <a:ext uri="{FF2B5EF4-FFF2-40B4-BE49-F238E27FC236}">
                <a16:creationId xmlns:a16="http://schemas.microsoft.com/office/drawing/2014/main" id="{08F309AF-79B0-0158-8F9D-04E73166C0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9" r="41784" b="1"/>
          <a:stretch/>
        </p:blipFill>
        <p:spPr bwMode="auto">
          <a:xfrm>
            <a:off x="9293062" y="835783"/>
            <a:ext cx="8512340" cy="861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4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3114" y="8927147"/>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36265" y="9384665"/>
            <a:ext cx="496598" cy="552031"/>
          </a:xfrm>
          <a:custGeom>
            <a:avLst/>
            <a:gdLst/>
            <a:ahLst/>
            <a:cxnLst/>
            <a:rect l="l" t="t" r="r" b="b"/>
            <a:pathLst>
              <a:path w="496598" h="552031">
                <a:moveTo>
                  <a:pt x="0" y="0"/>
                </a:moveTo>
                <a:lnTo>
                  <a:pt x="496597" y="0"/>
                </a:lnTo>
                <a:lnTo>
                  <a:pt x="496597" y="552030"/>
                </a:lnTo>
                <a:lnTo>
                  <a:pt x="0" y="552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208617">
            <a:off x="-816651" y="-1443300"/>
            <a:ext cx="3092247" cy="4944000"/>
          </a:xfrm>
          <a:custGeom>
            <a:avLst/>
            <a:gdLst/>
            <a:ahLst/>
            <a:cxnLst/>
            <a:rect l="l" t="t" r="r" b="b"/>
            <a:pathLst>
              <a:path w="3092247" h="4944000">
                <a:moveTo>
                  <a:pt x="0" y="0"/>
                </a:moveTo>
                <a:lnTo>
                  <a:pt x="3092248" y="0"/>
                </a:lnTo>
                <a:lnTo>
                  <a:pt x="3092248" y="4944000"/>
                </a:lnTo>
                <a:lnTo>
                  <a:pt x="0" y="494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2554961" y="712470"/>
            <a:ext cx="8646439" cy="1094743"/>
          </a:xfrm>
          <a:prstGeom prst="rect">
            <a:avLst/>
          </a:prstGeom>
        </p:spPr>
        <p:txBody>
          <a:bodyPr wrap="square" lIns="0" tIns="0" rIns="0" bIns="0" rtlCol="0" anchor="t">
            <a:spAutoFit/>
          </a:bodyPr>
          <a:lstStyle/>
          <a:p>
            <a:pPr algn="ctr">
              <a:lnSpc>
                <a:spcPts val="8959"/>
              </a:lnSpc>
              <a:spcBef>
                <a:spcPct val="0"/>
              </a:spcBef>
            </a:pPr>
            <a:r>
              <a:rPr lang="en-US" sz="6399" dirty="0">
                <a:solidFill>
                  <a:srgbClr val="545454"/>
                </a:solidFill>
                <a:latin typeface="Fraunces Bold"/>
              </a:rPr>
              <a:t>ĐỌC VĂN BẢN</a:t>
            </a:r>
          </a:p>
        </p:txBody>
      </p:sp>
      <p:graphicFrame>
        <p:nvGraphicFramePr>
          <p:cNvPr id="8" name="Table 8"/>
          <p:cNvGraphicFramePr>
            <a:graphicFrameLocks noGrp="1"/>
          </p:cNvGraphicFramePr>
          <p:nvPr/>
        </p:nvGraphicFramePr>
        <p:xfrm>
          <a:off x="1028700" y="4258341"/>
          <a:ext cx="14430925" cy="4004784"/>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a:solidFill>
                            <a:srgbClr val="F5EFEB"/>
                          </a:solidFill>
                          <a:latin typeface="Roboto Condensed Bold"/>
                        </a:rPr>
                        <a:t> Tiêu chí</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Có   </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Không</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dirty="0" err="1">
                          <a:solidFill>
                            <a:srgbClr val="593330"/>
                          </a:solidFill>
                          <a:latin typeface="Roboto Condensed"/>
                        </a:rPr>
                        <a:t>Đọc</a:t>
                      </a:r>
                      <a:r>
                        <a:rPr lang="en-US" sz="3323" dirty="0">
                          <a:solidFill>
                            <a:srgbClr val="593330"/>
                          </a:solidFill>
                          <a:latin typeface="Roboto Condensed"/>
                        </a:rPr>
                        <a:t> </a:t>
                      </a:r>
                      <a:r>
                        <a:rPr lang="en-US" sz="3323" dirty="0" err="1">
                          <a:solidFill>
                            <a:srgbClr val="593330"/>
                          </a:solidFill>
                          <a:latin typeface="Roboto Condensed"/>
                        </a:rPr>
                        <a:t>trôi</a:t>
                      </a:r>
                      <a:r>
                        <a:rPr lang="en-US" sz="3323" dirty="0">
                          <a:solidFill>
                            <a:srgbClr val="593330"/>
                          </a:solidFill>
                          <a:latin typeface="Roboto Condensed"/>
                        </a:rPr>
                        <a:t> </a:t>
                      </a:r>
                      <a:r>
                        <a:rPr lang="en-US" sz="3323" dirty="0" err="1">
                          <a:solidFill>
                            <a:srgbClr val="593330"/>
                          </a:solidFill>
                          <a:latin typeface="Roboto Condensed"/>
                        </a:rPr>
                        <a:t>chảy</a:t>
                      </a:r>
                      <a:r>
                        <a:rPr lang="en-US" sz="3323" dirty="0">
                          <a:solidFill>
                            <a:srgbClr val="593330"/>
                          </a:solidFill>
                          <a:latin typeface="Roboto Condensed"/>
                        </a:rPr>
                        <a:t>, </a:t>
                      </a:r>
                      <a:r>
                        <a:rPr lang="en-US" sz="3323" dirty="0" err="1">
                          <a:solidFill>
                            <a:srgbClr val="593330"/>
                          </a:solidFill>
                          <a:latin typeface="Roboto Condensed"/>
                        </a:rPr>
                        <a:t>không</a:t>
                      </a:r>
                      <a:r>
                        <a:rPr lang="en-US" sz="3323" dirty="0">
                          <a:solidFill>
                            <a:srgbClr val="593330"/>
                          </a:solidFill>
                          <a:latin typeface="Roboto Condensed"/>
                        </a:rPr>
                        <a:t> </a:t>
                      </a:r>
                      <a:r>
                        <a:rPr lang="en-US" sz="3323" dirty="0" err="1">
                          <a:solidFill>
                            <a:srgbClr val="593330"/>
                          </a:solidFill>
                          <a:latin typeface="Roboto Condensed"/>
                        </a:rPr>
                        <a:t>bỏ</a:t>
                      </a:r>
                      <a:r>
                        <a:rPr lang="en-US" sz="3323" dirty="0">
                          <a:solidFill>
                            <a:srgbClr val="593330"/>
                          </a:solidFill>
                          <a:latin typeface="Roboto Condensed"/>
                        </a:rPr>
                        <a:t> </a:t>
                      </a:r>
                      <a:r>
                        <a:rPr lang="en-US" sz="3323" dirty="0" err="1">
                          <a:solidFill>
                            <a:srgbClr val="593330"/>
                          </a:solidFill>
                          <a:latin typeface="Roboto Condensed"/>
                        </a:rPr>
                        <a:t>từ</a:t>
                      </a:r>
                      <a:r>
                        <a:rPr lang="en-US" sz="3323" dirty="0">
                          <a:solidFill>
                            <a:srgbClr val="593330"/>
                          </a:solidFill>
                          <a:latin typeface="Roboto Condensed"/>
                        </a:rPr>
                        <a:t>, </a:t>
                      </a:r>
                      <a:r>
                        <a:rPr lang="en-US" sz="3323" dirty="0" err="1">
                          <a:solidFill>
                            <a:srgbClr val="593330"/>
                          </a:solidFill>
                          <a:latin typeface="Roboto Condensed"/>
                        </a:rPr>
                        <a:t>thêm</a:t>
                      </a:r>
                      <a:r>
                        <a:rPr lang="en-US" sz="3323" dirty="0">
                          <a:solidFill>
                            <a:srgbClr val="593330"/>
                          </a:solidFill>
                          <a:latin typeface="Roboto Condensed"/>
                        </a:rPr>
                        <a:t> </a:t>
                      </a:r>
                      <a:r>
                        <a:rPr lang="en-US" sz="3323" dirty="0" err="1">
                          <a:solidFill>
                            <a:srgbClr val="593330"/>
                          </a:solidFill>
                          <a:latin typeface="Roboto Condensed"/>
                        </a:rPr>
                        <a:t>từ</a:t>
                      </a:r>
                      <a:r>
                        <a:rPr lang="en-US" sz="3323" dirty="0">
                          <a:solidFill>
                            <a:srgbClr val="593330"/>
                          </a:solidFill>
                          <a:latin typeface="Roboto Condensed"/>
                        </a:rPr>
                        <a:t>.</a:t>
                      </a: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593330"/>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2"/>
                  </a:ext>
                </a:extLst>
              </a:tr>
              <a:tr h="712716">
                <a:tc>
                  <a:txBody>
                    <a:bodyPr/>
                    <a:lstStyle/>
                    <a:p>
                      <a:pPr algn="l">
                        <a:lnSpc>
                          <a:spcPts val="3988"/>
                        </a:lnSpc>
                        <a:defRPr/>
                      </a:pPr>
                      <a:r>
                        <a:rPr lang="en-US" sz="3323">
                          <a:solidFill>
                            <a:srgbClr val="593330"/>
                          </a:solidFill>
                          <a:latin typeface="Roboto Condensed"/>
                        </a:rPr>
                        <a:t>Tốc độ đọc phù hợp.</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3"/>
                  </a:ext>
                </a:extLst>
              </a:tr>
              <a:tr h="1162405">
                <a:tc>
                  <a:txBody>
                    <a:bodyPr/>
                    <a:lstStyle/>
                    <a:p>
                      <a:pPr algn="just">
                        <a:lnSpc>
                          <a:spcPts val="3988"/>
                        </a:lnSpc>
                        <a:defRPr/>
                      </a:pPr>
                      <a:r>
                        <a:rPr lang="en-US" sz="3323">
                          <a:solidFill>
                            <a:srgbClr val="593330"/>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1324689" y="2216334"/>
            <a:ext cx="14904847" cy="1626236"/>
          </a:xfrm>
          <a:prstGeom prst="rect">
            <a:avLst/>
          </a:prstGeom>
        </p:spPr>
        <p:txBody>
          <a:bodyPr lIns="0" tIns="0" rIns="0" bIns="0" rtlCol="0" anchor="t">
            <a:spAutoFit/>
          </a:bodyPr>
          <a:lstStyle/>
          <a:p>
            <a:pPr marL="669283" lvl="1" indent="-334641" algn="just">
              <a:lnSpc>
                <a:spcPts val="4339"/>
              </a:lnSpc>
              <a:buFont typeface="Arial"/>
              <a:buChar char="•"/>
            </a:pPr>
            <a:r>
              <a:rPr lang="en-US" sz="3099" dirty="0">
                <a:solidFill>
                  <a:srgbClr val="545454"/>
                </a:solidFill>
                <a:latin typeface="Roboto Condensed"/>
              </a:rPr>
              <a:t>HS </a:t>
            </a:r>
            <a:r>
              <a:rPr lang="en-US" sz="3099" dirty="0" err="1">
                <a:solidFill>
                  <a:srgbClr val="545454"/>
                </a:solidFill>
                <a:latin typeface="Roboto Condensed"/>
              </a:rPr>
              <a:t>đọc</a:t>
            </a:r>
            <a:r>
              <a:rPr lang="en-US" sz="3099" dirty="0">
                <a:solidFill>
                  <a:srgbClr val="545454"/>
                </a:solidFill>
                <a:latin typeface="Roboto Condensed"/>
              </a:rPr>
              <a:t> </a:t>
            </a:r>
            <a:r>
              <a:rPr lang="en-US" sz="3099" dirty="0" err="1">
                <a:solidFill>
                  <a:srgbClr val="545454"/>
                </a:solidFill>
                <a:latin typeface="Roboto Condensed"/>
              </a:rPr>
              <a:t>nối</a:t>
            </a:r>
            <a:r>
              <a:rPr lang="en-US" sz="3099" dirty="0">
                <a:solidFill>
                  <a:srgbClr val="545454"/>
                </a:solidFill>
                <a:latin typeface="Roboto Condensed"/>
              </a:rPr>
              <a:t> </a:t>
            </a:r>
            <a:r>
              <a:rPr lang="en-US" sz="3099" dirty="0" err="1">
                <a:solidFill>
                  <a:srgbClr val="545454"/>
                </a:solidFill>
                <a:latin typeface="Roboto Condensed"/>
              </a:rPr>
              <a:t>tiếp</a:t>
            </a:r>
            <a:r>
              <a:rPr lang="en-US" sz="3099" dirty="0">
                <a:solidFill>
                  <a:srgbClr val="545454"/>
                </a:solidFill>
                <a:latin typeface="Roboto Condensed"/>
              </a:rPr>
              <a:t>, </a:t>
            </a:r>
            <a:r>
              <a:rPr lang="en-US" sz="3099" dirty="0" err="1">
                <a:solidFill>
                  <a:srgbClr val="545454"/>
                </a:solidFill>
                <a:latin typeface="Roboto Condensed"/>
              </a:rPr>
              <a:t>phân</a:t>
            </a:r>
            <a:r>
              <a:rPr lang="en-US" sz="3099" dirty="0">
                <a:solidFill>
                  <a:srgbClr val="545454"/>
                </a:solidFill>
                <a:latin typeface="Roboto Condensed"/>
              </a:rPr>
              <a:t> </a:t>
            </a:r>
            <a:r>
              <a:rPr lang="en-US" sz="3099" dirty="0" err="1">
                <a:solidFill>
                  <a:srgbClr val="545454"/>
                </a:solidFill>
                <a:latin typeface="Roboto Condensed"/>
              </a:rPr>
              <a:t>vai</a:t>
            </a:r>
            <a:r>
              <a:rPr lang="en-US" sz="3099" dirty="0">
                <a:solidFill>
                  <a:srgbClr val="545454"/>
                </a:solidFill>
                <a:latin typeface="Roboto Condensed"/>
              </a:rPr>
              <a:t>; </a:t>
            </a:r>
            <a:r>
              <a:rPr lang="en-US" sz="3099" dirty="0" err="1">
                <a:solidFill>
                  <a:srgbClr val="545454"/>
                </a:solidFill>
                <a:latin typeface="Roboto Condensed"/>
              </a:rPr>
              <a:t>thực</a:t>
            </a:r>
            <a:r>
              <a:rPr lang="en-US" sz="3099" dirty="0">
                <a:solidFill>
                  <a:srgbClr val="545454"/>
                </a:solidFill>
                <a:latin typeface="Roboto Condensed"/>
              </a:rPr>
              <a:t> </a:t>
            </a:r>
            <a:r>
              <a:rPr lang="en-US" sz="3099" dirty="0" err="1">
                <a:solidFill>
                  <a:srgbClr val="545454"/>
                </a:solidFill>
                <a:latin typeface="Roboto Condensed"/>
              </a:rPr>
              <a:t>hiện</a:t>
            </a:r>
            <a:r>
              <a:rPr lang="en-US" sz="3099" dirty="0">
                <a:solidFill>
                  <a:srgbClr val="545454"/>
                </a:solidFill>
                <a:latin typeface="Roboto Condensed"/>
              </a:rPr>
              <a:t> </a:t>
            </a:r>
            <a:r>
              <a:rPr lang="en-US" sz="3099" dirty="0" err="1">
                <a:solidFill>
                  <a:srgbClr val="545454"/>
                </a:solidFill>
                <a:latin typeface="Roboto Condensed"/>
              </a:rPr>
              <a:t>các</a:t>
            </a:r>
            <a:r>
              <a:rPr lang="en-US" sz="3099" dirty="0">
                <a:solidFill>
                  <a:srgbClr val="545454"/>
                </a:solidFill>
                <a:latin typeface="Roboto Condensed"/>
              </a:rPr>
              <a:t> </a:t>
            </a:r>
            <a:r>
              <a:rPr lang="en-US" sz="3099" dirty="0" err="1">
                <a:solidFill>
                  <a:srgbClr val="545454"/>
                </a:solidFill>
                <a:latin typeface="Roboto Condensed"/>
              </a:rPr>
              <a:t>nhiệm</a:t>
            </a:r>
            <a:r>
              <a:rPr lang="en-US" sz="3099" dirty="0">
                <a:solidFill>
                  <a:srgbClr val="545454"/>
                </a:solidFill>
                <a:latin typeface="Roboto Condensed"/>
              </a:rPr>
              <a:t> </a:t>
            </a:r>
            <a:r>
              <a:rPr lang="en-US" sz="3099" dirty="0" err="1">
                <a:solidFill>
                  <a:srgbClr val="545454"/>
                </a:solidFill>
                <a:latin typeface="Roboto Condensed"/>
              </a:rPr>
              <a:t>vụ</a:t>
            </a:r>
            <a:r>
              <a:rPr lang="en-US" sz="3099" dirty="0">
                <a:solidFill>
                  <a:srgbClr val="545454"/>
                </a:solidFill>
                <a:latin typeface="Roboto Condensed"/>
              </a:rPr>
              <a:t> </a:t>
            </a:r>
            <a:r>
              <a:rPr lang="en-US" sz="3099" dirty="0" err="1">
                <a:solidFill>
                  <a:srgbClr val="545454"/>
                </a:solidFill>
                <a:latin typeface="Roboto Condensed"/>
              </a:rPr>
              <a:t>trong</a:t>
            </a:r>
            <a:r>
              <a:rPr lang="en-US" sz="3099" dirty="0">
                <a:solidFill>
                  <a:srgbClr val="545454"/>
                </a:solidFill>
                <a:latin typeface="Roboto Condensed"/>
              </a:rPr>
              <a:t> </a:t>
            </a:r>
            <a:r>
              <a:rPr lang="en-US" sz="3099" dirty="0" err="1">
                <a:solidFill>
                  <a:srgbClr val="545454"/>
                </a:solidFill>
                <a:latin typeface="Roboto Condensed"/>
              </a:rPr>
              <a:t>khi</a:t>
            </a:r>
            <a:r>
              <a:rPr lang="en-US" sz="3099" dirty="0">
                <a:solidFill>
                  <a:srgbClr val="545454"/>
                </a:solidFill>
                <a:latin typeface="Roboto Condensed"/>
              </a:rPr>
              <a:t> </a:t>
            </a:r>
            <a:r>
              <a:rPr lang="en-US" sz="3099" dirty="0" err="1">
                <a:solidFill>
                  <a:srgbClr val="545454"/>
                </a:solidFill>
                <a:latin typeface="Roboto Condensed"/>
              </a:rPr>
              <a:t>đọc</a:t>
            </a:r>
            <a:r>
              <a:rPr lang="en-US" sz="3099" dirty="0">
                <a:solidFill>
                  <a:srgbClr val="545454"/>
                </a:solidFill>
                <a:latin typeface="Roboto Condensed"/>
              </a:rPr>
              <a:t> </a:t>
            </a:r>
          </a:p>
          <a:p>
            <a:pPr marL="669283" lvl="1" indent="-334641" algn="just">
              <a:lnSpc>
                <a:spcPts val="4339"/>
              </a:lnSpc>
              <a:buFont typeface="Arial"/>
              <a:buChar char="•"/>
            </a:pPr>
            <a:r>
              <a:rPr lang="en-US" sz="3099" dirty="0">
                <a:solidFill>
                  <a:srgbClr val="545454"/>
                </a:solidFill>
                <a:latin typeface="Roboto Condensed"/>
              </a:rPr>
              <a:t>Trong quá </a:t>
            </a:r>
            <a:r>
              <a:rPr lang="en-US" sz="3099" dirty="0" err="1">
                <a:solidFill>
                  <a:srgbClr val="545454"/>
                </a:solidFill>
                <a:latin typeface="Roboto Condensed"/>
              </a:rPr>
              <a:t>trình</a:t>
            </a:r>
            <a:r>
              <a:rPr lang="en-US" sz="3099" dirty="0">
                <a:solidFill>
                  <a:srgbClr val="545454"/>
                </a:solidFill>
                <a:latin typeface="Roboto Condensed"/>
              </a:rPr>
              <a:t> </a:t>
            </a:r>
            <a:r>
              <a:rPr lang="en-US" sz="3099" dirty="0" err="1">
                <a:solidFill>
                  <a:srgbClr val="545454"/>
                </a:solidFill>
                <a:latin typeface="Roboto Condensed"/>
              </a:rPr>
              <a:t>đọc</a:t>
            </a:r>
            <a:r>
              <a:rPr lang="en-US" sz="3099" dirty="0">
                <a:solidFill>
                  <a:srgbClr val="545454"/>
                </a:solidFill>
                <a:latin typeface="Roboto Condensed"/>
              </a:rPr>
              <a:t>, </a:t>
            </a:r>
            <a:r>
              <a:rPr lang="en-US" sz="3099" dirty="0" err="1">
                <a:solidFill>
                  <a:srgbClr val="545454"/>
                </a:solidFill>
                <a:latin typeface="Roboto Condensed"/>
              </a:rPr>
              <a:t>gặp</a:t>
            </a:r>
            <a:r>
              <a:rPr lang="en-US" sz="3099" dirty="0">
                <a:solidFill>
                  <a:srgbClr val="545454"/>
                </a:solidFill>
                <a:latin typeface="Roboto Condensed"/>
              </a:rPr>
              <a:t> </a:t>
            </a:r>
            <a:r>
              <a:rPr lang="en-US" sz="3099" dirty="0" err="1">
                <a:solidFill>
                  <a:srgbClr val="545454"/>
                </a:solidFill>
                <a:latin typeface="Roboto Condensed"/>
              </a:rPr>
              <a:t>các</a:t>
            </a:r>
            <a:r>
              <a:rPr lang="en-US" sz="3099" dirty="0">
                <a:solidFill>
                  <a:srgbClr val="545454"/>
                </a:solidFill>
                <a:latin typeface="Roboto Condensed"/>
              </a:rPr>
              <a:t> </a:t>
            </a:r>
            <a:r>
              <a:rPr lang="en-US" sz="3099" dirty="0" err="1">
                <a:solidFill>
                  <a:srgbClr val="545454"/>
                </a:solidFill>
                <a:latin typeface="Roboto Condensed"/>
              </a:rPr>
              <a:t>thẻ</a:t>
            </a:r>
            <a:r>
              <a:rPr lang="en-US" sz="3099" dirty="0">
                <a:solidFill>
                  <a:srgbClr val="545454"/>
                </a:solidFill>
                <a:latin typeface="Roboto Condensed"/>
              </a:rPr>
              <a:t> </a:t>
            </a:r>
            <a:r>
              <a:rPr lang="en-US" sz="3099" dirty="0" err="1">
                <a:solidFill>
                  <a:srgbClr val="545454"/>
                </a:solidFill>
                <a:latin typeface="Roboto Condensed"/>
              </a:rPr>
              <a:t>câu</a:t>
            </a:r>
            <a:r>
              <a:rPr lang="en-US" sz="3099" dirty="0">
                <a:solidFill>
                  <a:srgbClr val="545454"/>
                </a:solidFill>
                <a:latin typeface="Roboto Condensed"/>
              </a:rPr>
              <a:t> </a:t>
            </a:r>
            <a:r>
              <a:rPr lang="en-US" sz="3099" dirty="0" err="1">
                <a:solidFill>
                  <a:srgbClr val="545454"/>
                </a:solidFill>
                <a:latin typeface="Roboto Condensed"/>
              </a:rPr>
              <a:t>hỏi</a:t>
            </a:r>
            <a:r>
              <a:rPr lang="en-US" sz="3099" dirty="0">
                <a:solidFill>
                  <a:srgbClr val="545454"/>
                </a:solidFill>
                <a:latin typeface="Roboto Condensed"/>
              </a:rPr>
              <a:t> </a:t>
            </a:r>
            <a:r>
              <a:rPr lang="en-US" sz="3099" dirty="0" err="1">
                <a:solidFill>
                  <a:srgbClr val="545454"/>
                </a:solidFill>
                <a:latin typeface="Roboto Condensed"/>
              </a:rPr>
              <a:t>theo</a:t>
            </a:r>
            <a:r>
              <a:rPr lang="en-US" sz="3099" dirty="0">
                <a:solidFill>
                  <a:srgbClr val="545454"/>
                </a:solidFill>
                <a:latin typeface="Roboto Condensed"/>
              </a:rPr>
              <a:t> </a:t>
            </a:r>
            <a:r>
              <a:rPr lang="en-US" sz="3099" dirty="0" err="1">
                <a:solidFill>
                  <a:srgbClr val="545454"/>
                </a:solidFill>
                <a:latin typeface="Roboto Condensed"/>
              </a:rPr>
              <a:t>dõi</a:t>
            </a:r>
            <a:r>
              <a:rPr lang="en-US" sz="3099" dirty="0">
                <a:solidFill>
                  <a:srgbClr val="545454"/>
                </a:solidFill>
                <a:latin typeface="Roboto Condensed"/>
              </a:rPr>
              <a:t>, </a:t>
            </a:r>
            <a:r>
              <a:rPr lang="en-US" sz="3099" dirty="0" err="1">
                <a:solidFill>
                  <a:srgbClr val="545454"/>
                </a:solidFill>
                <a:latin typeface="Roboto Condensed"/>
              </a:rPr>
              <a:t>dự</a:t>
            </a:r>
            <a:r>
              <a:rPr lang="en-US" sz="3099" dirty="0">
                <a:solidFill>
                  <a:srgbClr val="545454"/>
                </a:solidFill>
                <a:latin typeface="Roboto Condensed"/>
              </a:rPr>
              <a:t> </a:t>
            </a:r>
            <a:r>
              <a:rPr lang="en-US" sz="3099" dirty="0" err="1">
                <a:solidFill>
                  <a:srgbClr val="545454"/>
                </a:solidFill>
                <a:latin typeface="Roboto Condensed"/>
              </a:rPr>
              <a:t>đoán</a:t>
            </a:r>
            <a:r>
              <a:rPr lang="en-US" sz="3099" dirty="0">
                <a:solidFill>
                  <a:srgbClr val="545454"/>
                </a:solidFill>
                <a:latin typeface="Roboto Condensed"/>
              </a:rPr>
              <a:t>, </a:t>
            </a:r>
            <a:r>
              <a:rPr lang="en-US" sz="3099" dirty="0" err="1">
                <a:solidFill>
                  <a:srgbClr val="545454"/>
                </a:solidFill>
                <a:latin typeface="Roboto Condensed"/>
              </a:rPr>
              <a:t>tưởng</a:t>
            </a:r>
            <a:r>
              <a:rPr lang="en-US" sz="3099" dirty="0">
                <a:solidFill>
                  <a:srgbClr val="545454"/>
                </a:solidFill>
                <a:latin typeface="Roboto Condensed"/>
              </a:rPr>
              <a:t> </a:t>
            </a:r>
            <a:r>
              <a:rPr lang="en-US" sz="3099" dirty="0" err="1">
                <a:solidFill>
                  <a:srgbClr val="545454"/>
                </a:solidFill>
                <a:latin typeface="Roboto Condensed"/>
              </a:rPr>
              <a:t>tượng</a:t>
            </a:r>
            <a:r>
              <a:rPr lang="en-US" sz="3099" dirty="0">
                <a:solidFill>
                  <a:srgbClr val="545454"/>
                </a:solidFill>
                <a:latin typeface="Roboto Condensed"/>
              </a:rPr>
              <a:t> </a:t>
            </a:r>
            <a:r>
              <a:rPr lang="en-US" sz="3099" dirty="0" err="1">
                <a:solidFill>
                  <a:srgbClr val="545454"/>
                </a:solidFill>
                <a:latin typeface="Roboto Condensed"/>
              </a:rPr>
              <a:t>dừng</a:t>
            </a:r>
            <a:r>
              <a:rPr lang="en-US" sz="3099" dirty="0">
                <a:solidFill>
                  <a:srgbClr val="545454"/>
                </a:solidFill>
                <a:latin typeface="Roboto Condensed"/>
              </a:rPr>
              <a:t> </a:t>
            </a:r>
            <a:r>
              <a:rPr lang="en-US" sz="3099" dirty="0" err="1">
                <a:solidFill>
                  <a:srgbClr val="545454"/>
                </a:solidFill>
                <a:latin typeface="Roboto Condensed"/>
              </a:rPr>
              <a:t>lại</a:t>
            </a:r>
            <a:r>
              <a:rPr lang="en-US" sz="3099" dirty="0">
                <a:solidFill>
                  <a:srgbClr val="545454"/>
                </a:solidFill>
                <a:latin typeface="Roboto Condensed"/>
              </a:rPr>
              <a:t> 1 </a:t>
            </a:r>
            <a:r>
              <a:rPr lang="en-US" sz="3099" dirty="0" err="1">
                <a:solidFill>
                  <a:srgbClr val="545454"/>
                </a:solidFill>
                <a:latin typeface="Roboto Condensed"/>
              </a:rPr>
              <a:t>phút</a:t>
            </a:r>
            <a:r>
              <a:rPr lang="en-US" sz="3099" dirty="0">
                <a:solidFill>
                  <a:srgbClr val="545454"/>
                </a:solidFill>
                <a:latin typeface="Roboto Condensed"/>
              </a:rPr>
              <a:t> </a:t>
            </a:r>
            <a:r>
              <a:rPr lang="en-US" sz="3099" dirty="0" err="1">
                <a:solidFill>
                  <a:srgbClr val="545454"/>
                </a:solidFill>
                <a:latin typeface="Roboto Condensed"/>
              </a:rPr>
              <a:t>để</a:t>
            </a:r>
            <a:r>
              <a:rPr lang="en-US" sz="3099" dirty="0">
                <a:solidFill>
                  <a:srgbClr val="545454"/>
                </a:solidFill>
                <a:latin typeface="Roboto Condensed"/>
              </a:rPr>
              <a:t> </a:t>
            </a:r>
            <a:r>
              <a:rPr lang="en-US" sz="3099" dirty="0" err="1">
                <a:solidFill>
                  <a:srgbClr val="545454"/>
                </a:solidFill>
                <a:latin typeface="Roboto Condensed"/>
              </a:rPr>
              <a:t>suy</a:t>
            </a:r>
            <a:r>
              <a:rPr lang="en-US" sz="3099" dirty="0">
                <a:solidFill>
                  <a:srgbClr val="545454"/>
                </a:solidFill>
                <a:latin typeface="Roboto Condensed"/>
              </a:rPr>
              <a:t> </a:t>
            </a:r>
            <a:r>
              <a:rPr lang="en-US" sz="3099" dirty="0" err="1">
                <a:solidFill>
                  <a:srgbClr val="545454"/>
                </a:solidFill>
                <a:latin typeface="Roboto Condensed"/>
              </a:rPr>
              <a:t>ngẫm</a:t>
            </a:r>
            <a:endParaRPr lang="en-US" sz="3099" dirty="0">
              <a:solidFill>
                <a:srgbClr val="545454"/>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1213" y="2749094"/>
            <a:ext cx="11019558" cy="6249007"/>
          </a:xfrm>
          <a:custGeom>
            <a:avLst/>
            <a:gdLst/>
            <a:ahLst/>
            <a:cxnLst/>
            <a:rect l="l" t="t" r="r" b="b"/>
            <a:pathLst>
              <a:path w="11019558" h="6249007">
                <a:moveTo>
                  <a:pt x="0" y="0"/>
                </a:moveTo>
                <a:lnTo>
                  <a:pt x="11019558" y="0"/>
                </a:lnTo>
                <a:lnTo>
                  <a:pt x="11019558" y="6249008"/>
                </a:lnTo>
                <a:lnTo>
                  <a:pt x="0" y="6249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TextBox 14"/>
          <p:cNvSpPr txBox="1"/>
          <p:nvPr/>
        </p:nvSpPr>
        <p:spPr>
          <a:xfrm>
            <a:off x="3804350" y="461961"/>
            <a:ext cx="9378553" cy="1035688"/>
          </a:xfrm>
          <a:prstGeom prst="rect">
            <a:avLst/>
          </a:prstGeom>
        </p:spPr>
        <p:txBody>
          <a:bodyPr lIns="0" tIns="0" rIns="0" bIns="0" rtlCol="0" anchor="t">
            <a:spAutoFit/>
          </a:bodyPr>
          <a:lstStyle/>
          <a:p>
            <a:pPr algn="ctr">
              <a:lnSpc>
                <a:spcPts val="8539"/>
              </a:lnSpc>
              <a:spcBef>
                <a:spcPct val="0"/>
              </a:spcBef>
            </a:pPr>
            <a:r>
              <a:rPr lang="en-US" sz="6099" dirty="0">
                <a:solidFill>
                  <a:srgbClr val="545454"/>
                </a:solidFill>
                <a:latin typeface="Fraunces Bold"/>
              </a:rPr>
              <a:t>KHÁM PHÁ VĂN BẢN</a:t>
            </a:r>
          </a:p>
        </p:txBody>
      </p:sp>
      <p:sp>
        <p:nvSpPr>
          <p:cNvPr id="15" name="TextBox 15"/>
          <p:cNvSpPr txBox="1"/>
          <p:nvPr/>
        </p:nvSpPr>
        <p:spPr>
          <a:xfrm>
            <a:off x="3804350" y="1655693"/>
            <a:ext cx="5718423" cy="830582"/>
          </a:xfrm>
          <a:prstGeom prst="rect">
            <a:avLst/>
          </a:prstGeom>
        </p:spPr>
        <p:txBody>
          <a:bodyPr lIns="0" tIns="0" rIns="0" bIns="0" rtlCol="0" anchor="t">
            <a:spAutoFit/>
          </a:bodyPr>
          <a:lstStyle/>
          <a:p>
            <a:pPr algn="ctr">
              <a:lnSpc>
                <a:spcPts val="6719"/>
              </a:lnSpc>
              <a:spcBef>
                <a:spcPct val="0"/>
              </a:spcBef>
            </a:pPr>
            <a:r>
              <a:rPr lang="en-US" sz="4799" dirty="0" err="1">
                <a:solidFill>
                  <a:srgbClr val="000000"/>
                </a:solidFill>
                <a:latin typeface="#9Slide07 SVNUT Triumph Press"/>
              </a:rPr>
              <a:t>Tác</a:t>
            </a:r>
            <a:r>
              <a:rPr lang="en-US" sz="4799" dirty="0">
                <a:solidFill>
                  <a:srgbClr val="000000"/>
                </a:solidFill>
                <a:latin typeface="#9Slide07 SVNUT Triumph Press"/>
              </a:rPr>
              <a:t> </a:t>
            </a:r>
            <a:r>
              <a:rPr lang="en-US" sz="4799" dirty="0" err="1">
                <a:solidFill>
                  <a:srgbClr val="000000"/>
                </a:solidFill>
                <a:latin typeface="#9Slide07 SVNUT Triumph Press"/>
              </a:rPr>
              <a:t>giả</a:t>
            </a:r>
            <a:r>
              <a:rPr lang="en-US" sz="4799" dirty="0">
                <a:solidFill>
                  <a:srgbClr val="000000"/>
                </a:solidFill>
                <a:latin typeface="#9Slide07 SVNUT Triumph Press"/>
              </a:rPr>
              <a:t>, </a:t>
            </a:r>
            <a:r>
              <a:rPr lang="en-US" sz="4799" dirty="0" err="1">
                <a:solidFill>
                  <a:srgbClr val="000000"/>
                </a:solidFill>
                <a:latin typeface="#9Slide07 SVNUT Triumph Press"/>
              </a:rPr>
              <a:t>văn</a:t>
            </a:r>
            <a:r>
              <a:rPr lang="en-US" sz="4799" dirty="0">
                <a:solidFill>
                  <a:srgbClr val="000000"/>
                </a:solidFill>
                <a:latin typeface="#9Slide07 SVNUT Triumph Press"/>
              </a:rPr>
              <a:t> </a:t>
            </a:r>
            <a:r>
              <a:rPr lang="en-US" sz="4799" dirty="0" err="1">
                <a:solidFill>
                  <a:srgbClr val="000000"/>
                </a:solidFill>
                <a:latin typeface="#9Slide07 SVNUT Triumph Press"/>
              </a:rPr>
              <a:t>bản</a:t>
            </a:r>
            <a:endParaRPr lang="en-US" sz="4799" dirty="0">
              <a:solidFill>
                <a:srgbClr val="000000"/>
              </a:solidFill>
              <a:latin typeface="#9Slide07 SVNUT Triumph Press"/>
            </a:endParaRPr>
          </a:p>
        </p:txBody>
      </p:sp>
      <p:sp>
        <p:nvSpPr>
          <p:cNvPr id="16" name="TextBox 16"/>
          <p:cNvSpPr txBox="1"/>
          <p:nvPr/>
        </p:nvSpPr>
        <p:spPr>
          <a:xfrm>
            <a:off x="4602788" y="4531900"/>
            <a:ext cx="9326615" cy="2616101"/>
          </a:xfrm>
          <a:prstGeom prst="rect">
            <a:avLst/>
          </a:prstGeom>
        </p:spPr>
        <p:txBody>
          <a:bodyPr lIns="0" tIns="0" rIns="0" bIns="0" rtlCol="0" anchor="t">
            <a:spAutoFit/>
          </a:bodyPr>
          <a:lstStyle/>
          <a:p>
            <a:pPr marL="421000" lvl="1" algn="just">
              <a:lnSpc>
                <a:spcPct val="150000"/>
              </a:lnSpc>
            </a:pPr>
            <a:r>
              <a:rPr lang="en-US" sz="6000" dirty="0">
                <a:solidFill>
                  <a:srgbClr val="FFFFFF"/>
                </a:solidFill>
                <a:latin typeface="Roboto Condensed" panose="02000000000000000000" pitchFamily="2" charset="0"/>
                <a:ea typeface="Roboto Condensed" panose="02000000000000000000" pitchFamily="2" charset="0"/>
              </a:rPr>
              <a:t>Chia </a:t>
            </a:r>
            <a:r>
              <a:rPr lang="en-US" sz="6000" dirty="0" err="1">
                <a:solidFill>
                  <a:srgbClr val="FFFFFF"/>
                </a:solidFill>
                <a:latin typeface="Roboto Condensed" panose="02000000000000000000" pitchFamily="2" charset="0"/>
                <a:ea typeface="Roboto Condensed" panose="02000000000000000000" pitchFamily="2" charset="0"/>
              </a:rPr>
              <a:t>sẻ</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những</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thông</a:t>
            </a:r>
            <a:r>
              <a:rPr lang="en-US" sz="6000" dirty="0">
                <a:solidFill>
                  <a:srgbClr val="FFFFFF"/>
                </a:solidFill>
                <a:latin typeface="Roboto Condensed" panose="02000000000000000000" pitchFamily="2" charset="0"/>
                <a:ea typeface="Roboto Condensed" panose="02000000000000000000" pitchFamily="2" charset="0"/>
              </a:rPr>
              <a:t> tin </a:t>
            </a:r>
            <a:r>
              <a:rPr lang="en-US" sz="6000" dirty="0" err="1">
                <a:solidFill>
                  <a:srgbClr val="FFFFFF"/>
                </a:solidFill>
                <a:latin typeface="Roboto Condensed" panose="02000000000000000000" pitchFamily="2" charset="0"/>
                <a:ea typeface="Roboto Condensed" panose="02000000000000000000" pitchFamily="2" charset="0"/>
              </a:rPr>
              <a:t>về</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tác</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giả</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mà</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em</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tìm</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hiểu</a:t>
            </a:r>
            <a:r>
              <a:rPr lang="en-US" sz="6000" dirty="0">
                <a:solidFill>
                  <a:srgbClr val="FFFFFF"/>
                </a:solidFill>
                <a:latin typeface="Roboto Condensed" panose="02000000000000000000" pitchFamily="2" charset="0"/>
                <a:ea typeface="Roboto Condensed" panose="02000000000000000000" pitchFamily="2" charset="0"/>
              </a:rPr>
              <a:t> </a:t>
            </a:r>
            <a:r>
              <a:rPr lang="en-US" sz="6000" dirty="0" err="1">
                <a:solidFill>
                  <a:srgbClr val="FFFFFF"/>
                </a:solidFill>
                <a:latin typeface="Roboto Condensed" panose="02000000000000000000" pitchFamily="2" charset="0"/>
                <a:ea typeface="Roboto Condensed" panose="02000000000000000000" pitchFamily="2" charset="0"/>
              </a:rPr>
              <a:t>được</a:t>
            </a:r>
            <a:r>
              <a:rPr lang="en-US" sz="6000" dirty="0">
                <a:solidFill>
                  <a:srgbClr val="FFFFFF"/>
                </a:solidFill>
                <a:latin typeface="Roboto Condensed" panose="02000000000000000000" pitchFamily="2" charset="0"/>
                <a:ea typeface="Roboto Condensed" panose="02000000000000000000" pitchFamily="2"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28334" y="3156997"/>
            <a:ext cx="10685419" cy="6059523"/>
          </a:xfrm>
          <a:custGeom>
            <a:avLst/>
            <a:gdLst/>
            <a:ahLst/>
            <a:cxnLst/>
            <a:rect l="l" t="t" r="r" b="b"/>
            <a:pathLst>
              <a:path w="10685419" h="6059523">
                <a:moveTo>
                  <a:pt x="0" y="0"/>
                </a:moveTo>
                <a:lnTo>
                  <a:pt x="10685419" y="0"/>
                </a:lnTo>
                <a:lnTo>
                  <a:pt x="10685419" y="6059523"/>
                </a:lnTo>
                <a:lnTo>
                  <a:pt x="0" y="6059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4318048" y="1028700"/>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4" name="Group 14"/>
          <p:cNvGrpSpPr>
            <a:grpSpLocks noChangeAspect="1"/>
          </p:cNvGrpSpPr>
          <p:nvPr/>
        </p:nvGrpSpPr>
        <p:grpSpPr>
          <a:xfrm>
            <a:off x="11986306" y="3345722"/>
            <a:ext cx="6360402" cy="6359677"/>
            <a:chOff x="0" y="0"/>
            <a:chExt cx="6350013" cy="6349289"/>
          </a:xfrm>
        </p:grpSpPr>
        <p:sp>
          <p:nvSpPr>
            <p:cNvPr id="15" name="Freeform 15"/>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2"/>
              <a:stretch>
                <a:fillRect t="-16760" b="-16760"/>
              </a:stretch>
            </a:blipFill>
          </p:spPr>
          <p:txBody>
            <a:bodyPr/>
            <a:lstStyle/>
            <a:p>
              <a:endParaRPr lang="en-US"/>
            </a:p>
          </p:txBody>
        </p:sp>
      </p:grpSp>
      <p:sp>
        <p:nvSpPr>
          <p:cNvPr id="16" name="TextBox 16"/>
          <p:cNvSpPr txBox="1"/>
          <p:nvPr/>
        </p:nvSpPr>
        <p:spPr>
          <a:xfrm>
            <a:off x="2083855" y="4423886"/>
            <a:ext cx="10529898" cy="3154302"/>
          </a:xfrm>
          <a:prstGeom prst="rect">
            <a:avLst/>
          </a:prstGeom>
        </p:spPr>
        <p:txBody>
          <a:bodyPr lIns="0" tIns="0" rIns="0" bIns="0" rtlCol="0" anchor="t">
            <a:spAutoFit/>
          </a:bodyPr>
          <a:lstStyle/>
          <a:p>
            <a:pPr marL="841999" lvl="1" indent="-420999" algn="just">
              <a:lnSpc>
                <a:spcPts val="6317"/>
              </a:lnSpc>
              <a:buFont typeface="Arial"/>
              <a:buChar char="•"/>
            </a:pPr>
            <a:r>
              <a:rPr lang="en-US" sz="3899" dirty="0" err="1">
                <a:solidFill>
                  <a:srgbClr val="FFFFFF"/>
                </a:solidFill>
                <a:latin typeface="Roboto Condensed" panose="02000000000000000000" pitchFamily="2" charset="0"/>
                <a:ea typeface="Roboto Condensed" panose="02000000000000000000" pitchFamily="2" charset="0"/>
              </a:rPr>
              <a:t>Nhà</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văn</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lớn</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người</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Pháp</a:t>
            </a:r>
            <a:endParaRPr lang="en-US" sz="3899" dirty="0">
              <a:solidFill>
                <a:srgbClr val="FFFFFF"/>
              </a:solidFill>
              <a:latin typeface="Roboto Condensed" panose="02000000000000000000" pitchFamily="2" charset="0"/>
              <a:ea typeface="Roboto Condensed" panose="02000000000000000000" pitchFamily="2" charset="0"/>
            </a:endParaRPr>
          </a:p>
          <a:p>
            <a:pPr marL="841999" lvl="1" indent="-420999" algn="just">
              <a:lnSpc>
                <a:spcPts val="6317"/>
              </a:lnSpc>
              <a:buFont typeface="Arial"/>
              <a:buChar char="•"/>
            </a:pPr>
            <a:r>
              <a:rPr lang="en-US" sz="3899" dirty="0" err="1">
                <a:solidFill>
                  <a:srgbClr val="FFFFFF"/>
                </a:solidFill>
                <a:latin typeface="Roboto Condensed" panose="02000000000000000000" pitchFamily="2" charset="0"/>
                <a:ea typeface="Roboto Condensed" panose="02000000000000000000" pitchFamily="2" charset="0"/>
              </a:rPr>
              <a:t>Trải</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nghiệm</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phong</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phu</a:t>
            </a:r>
            <a:r>
              <a:rPr lang="en-US" sz="3899" dirty="0">
                <a:solidFill>
                  <a:srgbClr val="FFFFFF"/>
                </a:solidFill>
                <a:latin typeface="Roboto Condensed" panose="02000000000000000000" pitchFamily="2" charset="0"/>
                <a:ea typeface="Roboto Condensed" panose="02000000000000000000" pitchFamily="2" charset="0"/>
              </a:rPr>
              <a:t>́ từ </a:t>
            </a:r>
            <a:r>
              <a:rPr lang="en-US" sz="3899" dirty="0" err="1">
                <a:solidFill>
                  <a:srgbClr val="FFFFFF"/>
                </a:solidFill>
                <a:latin typeface="Roboto Condensed" panose="02000000000000000000" pitchFamily="2" charset="0"/>
                <a:ea typeface="Roboto Condensed" panose="02000000000000000000" pitchFamily="2" charset="0"/>
              </a:rPr>
              <a:t>cuộc</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sống</a:t>
            </a:r>
            <a:endParaRPr lang="en-US" sz="3899" dirty="0">
              <a:solidFill>
                <a:srgbClr val="FFFFFF"/>
              </a:solidFill>
              <a:latin typeface="Roboto Condensed" panose="02000000000000000000" pitchFamily="2" charset="0"/>
              <a:ea typeface="Roboto Condensed" panose="02000000000000000000" pitchFamily="2" charset="0"/>
            </a:endParaRPr>
          </a:p>
          <a:p>
            <a:pPr marL="841999" lvl="1" indent="-420999" algn="just">
              <a:lnSpc>
                <a:spcPts val="6317"/>
              </a:lnSpc>
              <a:buFont typeface="Arial"/>
              <a:buChar char="•"/>
            </a:pPr>
            <a:r>
              <a:rPr lang="en-US" sz="3899" dirty="0" err="1">
                <a:solidFill>
                  <a:srgbClr val="FFFFFF"/>
                </a:solidFill>
                <a:latin typeface="Roboto Condensed" panose="02000000000000000000" pitchFamily="2" charset="0"/>
                <a:ea typeface="Roboto Condensed" panose="02000000000000000000" pitchFamily="2" charset="0"/>
              </a:rPr>
              <a:t>Thành</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công</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với</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nhiều</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thê</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loại</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tiểu</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luận</a:t>
            </a:r>
            <a:r>
              <a:rPr lang="en-US" sz="3899" dirty="0">
                <a:solidFill>
                  <a:srgbClr val="FFFFFF"/>
                </a:solidFill>
                <a:latin typeface="Roboto Condensed" panose="02000000000000000000" pitchFamily="2" charset="0"/>
                <a:ea typeface="Roboto Condensed" panose="02000000000000000000" pitchFamily="2" charset="0"/>
              </a:rPr>
              <a:t>, tự </a:t>
            </a:r>
            <a:r>
              <a:rPr lang="en-US" sz="3899" dirty="0" err="1">
                <a:solidFill>
                  <a:srgbClr val="FFFFFF"/>
                </a:solidFill>
                <a:latin typeface="Roboto Condensed" panose="02000000000000000000" pitchFamily="2" charset="0"/>
                <a:ea typeface="Roboto Condensed" panose="02000000000000000000" pitchFamily="2" charset="0"/>
              </a:rPr>
              <a:t>truyện</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tiểu</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thuyết</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truyện</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tranh</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kịch</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bản</a:t>
            </a:r>
            <a:r>
              <a:rPr lang="en-US" sz="3899" dirty="0">
                <a:solidFill>
                  <a:srgbClr val="FFFFFF"/>
                </a:solidFill>
                <a:latin typeface="Roboto Condensed" panose="02000000000000000000" pitchFamily="2" charset="0"/>
                <a:ea typeface="Roboto Condensed" panose="02000000000000000000" pitchFamily="2" charset="0"/>
              </a:rPr>
              <a:t> </a:t>
            </a:r>
            <a:r>
              <a:rPr lang="en-US" sz="3899" dirty="0" err="1">
                <a:solidFill>
                  <a:srgbClr val="FFFFFF"/>
                </a:solidFill>
                <a:latin typeface="Roboto Condensed" panose="02000000000000000000" pitchFamily="2" charset="0"/>
                <a:ea typeface="Roboto Condensed" panose="02000000000000000000" pitchFamily="2" charset="0"/>
              </a:rPr>
              <a:t>phim</a:t>
            </a:r>
            <a:r>
              <a:rPr lang="en-US" sz="3899" dirty="0">
                <a:solidFill>
                  <a:srgbClr val="FFFFFF"/>
                </a:solidFill>
                <a:latin typeface="Roboto Condensed" panose="02000000000000000000" pitchFamily="2" charset="0"/>
                <a:ea typeface="Roboto Condensed" panose="02000000000000000000" pitchFamily="2" charset="0"/>
              </a:rPr>
              <a:t>,…</a:t>
            </a:r>
          </a:p>
        </p:txBody>
      </p:sp>
      <p:sp>
        <p:nvSpPr>
          <p:cNvPr id="17" name="TextBox 17"/>
          <p:cNvSpPr txBox="1"/>
          <p:nvPr/>
        </p:nvSpPr>
        <p:spPr>
          <a:xfrm>
            <a:off x="3804350" y="461961"/>
            <a:ext cx="9378553" cy="1035688"/>
          </a:xfrm>
          <a:prstGeom prst="rect">
            <a:avLst/>
          </a:prstGeom>
        </p:spPr>
        <p:txBody>
          <a:bodyPr lIns="0" tIns="0" rIns="0" bIns="0" rtlCol="0" anchor="t">
            <a:spAutoFit/>
          </a:bodyPr>
          <a:lstStyle/>
          <a:p>
            <a:pPr algn="ctr">
              <a:lnSpc>
                <a:spcPts val="8539"/>
              </a:lnSpc>
              <a:spcBef>
                <a:spcPct val="0"/>
              </a:spcBef>
            </a:pPr>
            <a:r>
              <a:rPr lang="en-US" sz="6099" dirty="0">
                <a:solidFill>
                  <a:srgbClr val="545454"/>
                </a:solidFill>
                <a:latin typeface="Fraunces Bold"/>
              </a:rPr>
              <a:t>KHÁM PHÁ VĂN BẢN</a:t>
            </a:r>
          </a:p>
        </p:txBody>
      </p:sp>
      <p:sp>
        <p:nvSpPr>
          <p:cNvPr id="18" name="TextBox 18"/>
          <p:cNvSpPr txBox="1"/>
          <p:nvPr/>
        </p:nvSpPr>
        <p:spPr>
          <a:xfrm>
            <a:off x="3425577" y="1860808"/>
            <a:ext cx="5718423" cy="830582"/>
          </a:xfrm>
          <a:prstGeom prst="rect">
            <a:avLst/>
          </a:prstGeom>
        </p:spPr>
        <p:txBody>
          <a:bodyPr lIns="0" tIns="0" rIns="0" bIns="0" rtlCol="0" anchor="t">
            <a:spAutoFit/>
          </a:bodyPr>
          <a:lstStyle/>
          <a:p>
            <a:pPr algn="ctr">
              <a:lnSpc>
                <a:spcPts val="6719"/>
              </a:lnSpc>
              <a:spcBef>
                <a:spcPct val="0"/>
              </a:spcBef>
            </a:pPr>
            <a:r>
              <a:rPr lang="en-US" sz="4799" dirty="0" err="1">
                <a:solidFill>
                  <a:srgbClr val="000000"/>
                </a:solidFill>
                <a:latin typeface="#9Slide07 SVNUT Triumph Press"/>
              </a:rPr>
              <a:t>Tác</a:t>
            </a:r>
            <a:r>
              <a:rPr lang="en-US" sz="4799" dirty="0">
                <a:solidFill>
                  <a:srgbClr val="000000"/>
                </a:solidFill>
                <a:latin typeface="#9Slide07 SVNUT Triumph Press"/>
              </a:rPr>
              <a:t> </a:t>
            </a:r>
            <a:r>
              <a:rPr lang="en-US" sz="4799" dirty="0" err="1">
                <a:solidFill>
                  <a:srgbClr val="000000"/>
                </a:solidFill>
                <a:latin typeface="#9Slide07 SVNUT Triumph Press"/>
              </a:rPr>
              <a:t>giả</a:t>
            </a:r>
            <a:r>
              <a:rPr lang="en-US" sz="4799" dirty="0">
                <a:solidFill>
                  <a:srgbClr val="000000"/>
                </a:solidFill>
                <a:latin typeface="#9Slide07 SVNUT Triumph Press"/>
              </a:rPr>
              <a:t>, </a:t>
            </a:r>
            <a:r>
              <a:rPr lang="en-US" sz="4799" dirty="0" err="1">
                <a:solidFill>
                  <a:srgbClr val="000000"/>
                </a:solidFill>
                <a:latin typeface="#9Slide07 SVNUT Triumph Press"/>
              </a:rPr>
              <a:t>văn</a:t>
            </a:r>
            <a:r>
              <a:rPr lang="en-US" sz="4799" dirty="0">
                <a:solidFill>
                  <a:srgbClr val="000000"/>
                </a:solidFill>
                <a:latin typeface="#9Slide07 SVNUT Triumph Press"/>
              </a:rPr>
              <a:t> </a:t>
            </a:r>
            <a:r>
              <a:rPr lang="en-US" sz="4799" dirty="0" err="1">
                <a:solidFill>
                  <a:srgbClr val="000000"/>
                </a:solidFill>
                <a:latin typeface="#9Slide07 SVNUT Triumph Press"/>
              </a:rPr>
              <a:t>bản</a:t>
            </a:r>
            <a:endParaRPr lang="en-US" sz="4799" dirty="0">
              <a:solidFill>
                <a:srgbClr val="000000"/>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14318048" y="1028700"/>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3540261" y="4439316"/>
            <a:ext cx="3374977" cy="5183666"/>
          </a:xfrm>
          <a:custGeom>
            <a:avLst/>
            <a:gdLst/>
            <a:ahLst/>
            <a:cxnLst/>
            <a:rect l="l" t="t" r="r" b="b"/>
            <a:pathLst>
              <a:path w="3374977" h="5183666">
                <a:moveTo>
                  <a:pt x="0" y="0"/>
                </a:moveTo>
                <a:lnTo>
                  <a:pt x="3374976" y="0"/>
                </a:lnTo>
                <a:lnTo>
                  <a:pt x="3374976" y="5183666"/>
                </a:lnTo>
                <a:lnTo>
                  <a:pt x="0" y="5183666"/>
                </a:lnTo>
                <a:lnTo>
                  <a:pt x="0" y="0"/>
                </a:lnTo>
                <a:close/>
              </a:path>
            </a:pathLst>
          </a:custGeom>
          <a:blipFill>
            <a:blip r:embed="rId16"/>
            <a:stretch>
              <a:fillRect/>
            </a:stretch>
          </a:blipFill>
        </p:spPr>
        <p:txBody>
          <a:bodyPr/>
          <a:lstStyle/>
          <a:p>
            <a:endParaRPr lang="en-US"/>
          </a:p>
        </p:txBody>
      </p:sp>
      <p:sp>
        <p:nvSpPr>
          <p:cNvPr id="12" name="Freeform 12"/>
          <p:cNvSpPr/>
          <p:nvPr/>
        </p:nvSpPr>
        <p:spPr>
          <a:xfrm>
            <a:off x="7686762" y="4439316"/>
            <a:ext cx="3241235" cy="5200625"/>
          </a:xfrm>
          <a:custGeom>
            <a:avLst/>
            <a:gdLst/>
            <a:ahLst/>
            <a:cxnLst/>
            <a:rect l="l" t="t" r="r" b="b"/>
            <a:pathLst>
              <a:path w="3241235" h="5200625">
                <a:moveTo>
                  <a:pt x="0" y="0"/>
                </a:moveTo>
                <a:lnTo>
                  <a:pt x="3241235" y="0"/>
                </a:lnTo>
                <a:lnTo>
                  <a:pt x="3241235" y="5200625"/>
                </a:lnTo>
                <a:lnTo>
                  <a:pt x="0" y="5200625"/>
                </a:lnTo>
                <a:lnTo>
                  <a:pt x="0" y="0"/>
                </a:lnTo>
                <a:close/>
              </a:path>
            </a:pathLst>
          </a:custGeom>
          <a:blipFill>
            <a:blip r:embed="rId17"/>
            <a:stretch>
              <a:fillRect/>
            </a:stretch>
          </a:blipFill>
        </p:spPr>
        <p:txBody>
          <a:bodyPr/>
          <a:lstStyle/>
          <a:p>
            <a:endParaRPr lang="en-US"/>
          </a:p>
        </p:txBody>
      </p:sp>
      <p:sp>
        <p:nvSpPr>
          <p:cNvPr id="13" name="Freeform 13"/>
          <p:cNvSpPr/>
          <p:nvPr/>
        </p:nvSpPr>
        <p:spPr>
          <a:xfrm>
            <a:off x="11699522" y="4459112"/>
            <a:ext cx="3404010" cy="5180829"/>
          </a:xfrm>
          <a:custGeom>
            <a:avLst/>
            <a:gdLst/>
            <a:ahLst/>
            <a:cxnLst/>
            <a:rect l="l" t="t" r="r" b="b"/>
            <a:pathLst>
              <a:path w="3404010" h="5180829">
                <a:moveTo>
                  <a:pt x="0" y="0"/>
                </a:moveTo>
                <a:lnTo>
                  <a:pt x="3404011" y="0"/>
                </a:lnTo>
                <a:lnTo>
                  <a:pt x="3404011" y="5180829"/>
                </a:lnTo>
                <a:lnTo>
                  <a:pt x="0" y="5180829"/>
                </a:lnTo>
                <a:lnTo>
                  <a:pt x="0" y="0"/>
                </a:lnTo>
                <a:close/>
              </a:path>
            </a:pathLst>
          </a:custGeom>
          <a:blipFill>
            <a:blip r:embed="rId18"/>
            <a:stretch>
              <a:fillRect/>
            </a:stretch>
          </a:blipFill>
        </p:spPr>
        <p:txBody>
          <a:bodyPr/>
          <a:lstStyle/>
          <a:p>
            <a:endParaRPr lang="en-US"/>
          </a:p>
        </p:txBody>
      </p:sp>
      <p:sp>
        <p:nvSpPr>
          <p:cNvPr id="14" name="TextBox 14"/>
          <p:cNvSpPr txBox="1"/>
          <p:nvPr/>
        </p:nvSpPr>
        <p:spPr>
          <a:xfrm>
            <a:off x="3804350" y="461961"/>
            <a:ext cx="9378553" cy="1035688"/>
          </a:xfrm>
          <a:prstGeom prst="rect">
            <a:avLst/>
          </a:prstGeom>
        </p:spPr>
        <p:txBody>
          <a:bodyPr lIns="0" tIns="0" rIns="0" bIns="0" rtlCol="0" anchor="t">
            <a:spAutoFit/>
          </a:bodyPr>
          <a:lstStyle/>
          <a:p>
            <a:pPr algn="ctr">
              <a:lnSpc>
                <a:spcPts val="8539"/>
              </a:lnSpc>
              <a:spcBef>
                <a:spcPct val="0"/>
              </a:spcBef>
            </a:pPr>
            <a:r>
              <a:rPr lang="en-US" sz="6099" dirty="0">
                <a:solidFill>
                  <a:srgbClr val="545454"/>
                </a:solidFill>
                <a:latin typeface="Fraunces Bold"/>
              </a:rPr>
              <a:t>KHÁM PHÁ VĂN BẢN</a:t>
            </a:r>
          </a:p>
        </p:txBody>
      </p:sp>
      <p:sp>
        <p:nvSpPr>
          <p:cNvPr id="15" name="TextBox 15"/>
          <p:cNvSpPr txBox="1"/>
          <p:nvPr/>
        </p:nvSpPr>
        <p:spPr>
          <a:xfrm>
            <a:off x="3540261" y="1655693"/>
            <a:ext cx="5718423" cy="830582"/>
          </a:xfrm>
          <a:prstGeom prst="rect">
            <a:avLst/>
          </a:prstGeom>
        </p:spPr>
        <p:txBody>
          <a:bodyPr lIns="0" tIns="0" rIns="0" bIns="0" rtlCol="0" anchor="t">
            <a:spAutoFit/>
          </a:bodyPr>
          <a:lstStyle/>
          <a:p>
            <a:pPr algn="ctr">
              <a:lnSpc>
                <a:spcPts val="6719"/>
              </a:lnSpc>
              <a:spcBef>
                <a:spcPct val="0"/>
              </a:spcBef>
            </a:pPr>
            <a:r>
              <a:rPr lang="en-US" sz="4799" dirty="0" err="1">
                <a:solidFill>
                  <a:srgbClr val="000000"/>
                </a:solidFill>
                <a:latin typeface="#9Slide07 SVNUT Triumph Press"/>
              </a:rPr>
              <a:t>Tác</a:t>
            </a:r>
            <a:r>
              <a:rPr lang="en-US" sz="4799" dirty="0">
                <a:solidFill>
                  <a:srgbClr val="000000"/>
                </a:solidFill>
                <a:latin typeface="#9Slide07 SVNUT Triumph Press"/>
              </a:rPr>
              <a:t> </a:t>
            </a:r>
            <a:r>
              <a:rPr lang="en-US" sz="4799" dirty="0" err="1">
                <a:solidFill>
                  <a:srgbClr val="000000"/>
                </a:solidFill>
                <a:latin typeface="#9Slide07 SVNUT Triumph Press"/>
              </a:rPr>
              <a:t>giả</a:t>
            </a:r>
            <a:r>
              <a:rPr lang="en-US" sz="4799" dirty="0">
                <a:solidFill>
                  <a:srgbClr val="000000"/>
                </a:solidFill>
                <a:latin typeface="#9Slide07 SVNUT Triumph Press"/>
              </a:rPr>
              <a:t>, </a:t>
            </a:r>
            <a:r>
              <a:rPr lang="en-US" sz="4799" dirty="0" err="1">
                <a:solidFill>
                  <a:srgbClr val="000000"/>
                </a:solidFill>
                <a:latin typeface="#9Slide07 SVNUT Triumph Press"/>
              </a:rPr>
              <a:t>văn</a:t>
            </a:r>
            <a:r>
              <a:rPr lang="en-US" sz="4799" dirty="0">
                <a:solidFill>
                  <a:srgbClr val="000000"/>
                </a:solidFill>
                <a:latin typeface="#9Slide07 SVNUT Triumph Press"/>
              </a:rPr>
              <a:t> </a:t>
            </a:r>
            <a:r>
              <a:rPr lang="en-US" sz="4799" dirty="0" err="1">
                <a:solidFill>
                  <a:srgbClr val="000000"/>
                </a:solidFill>
                <a:latin typeface="#9Slide07 SVNUT Triumph Press"/>
              </a:rPr>
              <a:t>bản</a:t>
            </a:r>
            <a:endParaRPr lang="en-US" sz="4799" dirty="0">
              <a:solidFill>
                <a:srgbClr val="000000"/>
              </a:solidFill>
              <a:latin typeface="#9Slide07 SVNUT Triumph Press"/>
            </a:endParaRPr>
          </a:p>
        </p:txBody>
      </p:sp>
      <p:sp>
        <p:nvSpPr>
          <p:cNvPr id="16" name="TextBox 16"/>
          <p:cNvSpPr txBox="1"/>
          <p:nvPr/>
        </p:nvSpPr>
        <p:spPr>
          <a:xfrm>
            <a:off x="1693668" y="2590909"/>
            <a:ext cx="15233270" cy="1261111"/>
          </a:xfrm>
          <a:prstGeom prst="rect">
            <a:avLst/>
          </a:prstGeom>
        </p:spPr>
        <p:txBody>
          <a:bodyPr lIns="0" tIns="0" rIns="0" bIns="0" rtlCol="0" anchor="t">
            <a:spAutoFit/>
          </a:bodyPr>
          <a:lstStyle/>
          <a:p>
            <a:pPr algn="ctr">
              <a:lnSpc>
                <a:spcPts val="5039"/>
              </a:lnSpc>
              <a:spcBef>
                <a:spcPct val="0"/>
              </a:spcBef>
            </a:pPr>
            <a:r>
              <a:rPr lang="en-US" sz="3599" dirty="0" err="1">
                <a:solidFill>
                  <a:srgbClr val="000000"/>
                </a:solidFill>
                <a:latin typeface="Roboto Condensed" panose="02000000000000000000" pitchFamily="2" charset="0"/>
                <a:ea typeface="Roboto Condensed" panose="02000000000000000000" pitchFamily="2" charset="0"/>
              </a:rPr>
              <a:t>Một</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sô</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tác</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phẩm</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nổi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tiếng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viết</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cho</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thiếu</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nhi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của</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ông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đa</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được</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dịch</a:t>
            </a:r>
            <a:r>
              <a:rPr lang="en-US" sz="3599" dirty="0">
                <a:solidFill>
                  <a:srgbClr val="000000"/>
                </a:solidFill>
                <a:latin typeface="Roboto Condensed" panose="02000000000000000000" pitchFamily="2" charset="0"/>
                <a:ea typeface="Roboto Condensed" panose="02000000000000000000" pitchFamily="2" charset="0"/>
              </a:rPr>
              <a:t> sang </a:t>
            </a:r>
            <a:r>
              <a:rPr lang="en-US" sz="3599" dirty="0" err="1">
                <a:solidFill>
                  <a:srgbClr val="000000"/>
                </a:solidFill>
                <a:latin typeface="Roboto Condensed" panose="02000000000000000000" pitchFamily="2" charset="0"/>
                <a:ea typeface="Roboto Condensed" panose="02000000000000000000" pitchFamily="2" charset="0"/>
              </a:rPr>
              <a:t>tiếng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Việt</a:t>
            </a:r>
            <a:r>
              <a:rPr lang="en-US" sz="3599"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Cún</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bụi</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đời</a:t>
            </a:r>
            <a:r>
              <a:rPr lang="en-US" sz="3599" i="1" dirty="0">
                <a:solidFill>
                  <a:srgbClr val="000000"/>
                </a:solidFill>
                <a:latin typeface="Roboto Condensed" panose="02000000000000000000" pitchFamily="2" charset="0"/>
                <a:ea typeface="Roboto Condensed" panose="02000000000000000000" pitchFamily="2" charset="0"/>
              </a:rPr>
              <a:t> </a:t>
            </a:r>
            <a:r>
              <a:rPr lang="en-US" sz="3599" dirty="0">
                <a:solidFill>
                  <a:srgbClr val="000000"/>
                </a:solidFill>
                <a:latin typeface="Roboto Condensed" panose="02000000000000000000" pitchFamily="2" charset="0"/>
                <a:ea typeface="Roboto Condensed" panose="02000000000000000000" pitchFamily="2" charset="0"/>
              </a:rPr>
              <a:t>(1982); </a:t>
            </a:r>
            <a:r>
              <a:rPr lang="en-US" sz="3599" i="1" dirty="0" err="1">
                <a:solidFill>
                  <a:srgbClr val="000000"/>
                </a:solidFill>
                <a:latin typeface="Roboto Condensed" panose="02000000000000000000" pitchFamily="2" charset="0"/>
                <a:ea typeface="Roboto Condensed" panose="02000000000000000000" pitchFamily="2" charset="0"/>
              </a:rPr>
              <a:t>Mắt</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sói</a:t>
            </a:r>
            <a:r>
              <a:rPr lang="en-US" sz="3599" i="1" dirty="0">
                <a:solidFill>
                  <a:srgbClr val="000000"/>
                </a:solidFill>
                <a:latin typeface="Roboto Condensed" panose="02000000000000000000" pitchFamily="2" charset="0"/>
                <a:ea typeface="Roboto Condensed" panose="02000000000000000000" pitchFamily="2" charset="0"/>
              </a:rPr>
              <a:t> </a:t>
            </a:r>
            <a:r>
              <a:rPr lang="en-US" sz="3599" dirty="0">
                <a:solidFill>
                  <a:srgbClr val="000000"/>
                </a:solidFill>
                <a:latin typeface="Roboto Condensed" panose="02000000000000000000" pitchFamily="2" charset="0"/>
                <a:ea typeface="Roboto Condensed" panose="02000000000000000000" pitchFamily="2" charset="0"/>
              </a:rPr>
              <a:t>(1984); </a:t>
            </a:r>
            <a:r>
              <a:rPr lang="en-US" sz="3599" i="1" dirty="0" err="1">
                <a:solidFill>
                  <a:srgbClr val="000000"/>
                </a:solidFill>
                <a:latin typeface="Roboto Condensed" panose="02000000000000000000" pitchFamily="2" charset="0"/>
                <a:ea typeface="Roboto Condensed" panose="02000000000000000000" pitchFamily="2" charset="0"/>
              </a:rPr>
              <a:t>Nỗi</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buồn</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thời</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cắp</a:t>
            </a:r>
            <a:r>
              <a:rPr lang="en-US" sz="3599" i="1" dirty="0">
                <a:solidFill>
                  <a:srgbClr val="000000"/>
                </a:solidFill>
                <a:latin typeface="Roboto Condensed" panose="02000000000000000000" pitchFamily="2" charset="0"/>
                <a:ea typeface="Roboto Condensed" panose="02000000000000000000" pitchFamily="2" charset="0"/>
              </a:rPr>
              <a:t> </a:t>
            </a:r>
            <a:r>
              <a:rPr lang="en-US" sz="3599" i="1" dirty="0" err="1">
                <a:solidFill>
                  <a:srgbClr val="000000"/>
                </a:solidFill>
                <a:latin typeface="Roboto Condensed" panose="02000000000000000000" pitchFamily="2" charset="0"/>
                <a:ea typeface="Roboto Condensed" panose="02000000000000000000" pitchFamily="2" charset="0"/>
              </a:rPr>
              <a:t>sách</a:t>
            </a:r>
            <a:r>
              <a:rPr lang="en-US" sz="3599" i="1" dirty="0">
                <a:solidFill>
                  <a:srgbClr val="000000"/>
                </a:solidFill>
                <a:latin typeface="Roboto Condensed" panose="02000000000000000000" pitchFamily="2" charset="0"/>
                <a:ea typeface="Roboto Condensed" panose="02000000000000000000" pitchFamily="2" charset="0"/>
              </a:rPr>
              <a:t> </a:t>
            </a:r>
            <a:r>
              <a:rPr lang="en-US" sz="3599" dirty="0">
                <a:solidFill>
                  <a:srgbClr val="000000"/>
                </a:solidFill>
                <a:latin typeface="Roboto Condensed" panose="02000000000000000000" pitchFamily="2" charset="0"/>
                <a:ea typeface="Roboto Condensed" panose="02000000000000000000" pitchFamily="2" charset="0"/>
              </a:rPr>
              <a:t>(2007)…</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429844" y="2260334"/>
            <a:ext cx="15428312" cy="5766332"/>
          </a:xfrm>
          <a:custGeom>
            <a:avLst/>
            <a:gdLst/>
            <a:ahLst/>
            <a:cxnLst/>
            <a:rect l="l" t="t" r="r" b="b"/>
            <a:pathLst>
              <a:path w="15428312" h="5766332">
                <a:moveTo>
                  <a:pt x="0" y="0"/>
                </a:moveTo>
                <a:lnTo>
                  <a:pt x="15428312" y="0"/>
                </a:lnTo>
                <a:lnTo>
                  <a:pt x="15428312" y="5766332"/>
                </a:lnTo>
                <a:lnTo>
                  <a:pt x="0" y="5766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672119">
            <a:off x="-4542646" y="7181400"/>
            <a:ext cx="6954505" cy="5685308"/>
          </a:xfrm>
          <a:custGeom>
            <a:avLst/>
            <a:gdLst/>
            <a:ahLst/>
            <a:cxnLst/>
            <a:rect l="l" t="t" r="r" b="b"/>
            <a:pathLst>
              <a:path w="6954505" h="5685308">
                <a:moveTo>
                  <a:pt x="0" y="0"/>
                </a:moveTo>
                <a:lnTo>
                  <a:pt x="6954505" y="0"/>
                </a:lnTo>
                <a:lnTo>
                  <a:pt x="6954505" y="5685308"/>
                </a:lnTo>
                <a:lnTo>
                  <a:pt x="0" y="5685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345365">
            <a:off x="-3375540" y="-3232882"/>
            <a:ext cx="7209588" cy="5623479"/>
          </a:xfrm>
          <a:custGeom>
            <a:avLst/>
            <a:gdLst/>
            <a:ahLst/>
            <a:cxnLst/>
            <a:rect l="l" t="t" r="r" b="b"/>
            <a:pathLst>
              <a:path w="7209588" h="5623479">
                <a:moveTo>
                  <a:pt x="0" y="0"/>
                </a:moveTo>
                <a:lnTo>
                  <a:pt x="7209587" y="0"/>
                </a:lnTo>
                <a:lnTo>
                  <a:pt x="7209587" y="5623479"/>
                </a:lnTo>
                <a:lnTo>
                  <a:pt x="0" y="5623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749942">
            <a:off x="14195608" y="-4869878"/>
            <a:ext cx="6599876" cy="7530978"/>
          </a:xfrm>
          <a:custGeom>
            <a:avLst/>
            <a:gdLst/>
            <a:ahLst/>
            <a:cxnLst/>
            <a:rect l="l" t="t" r="r" b="b"/>
            <a:pathLst>
              <a:path w="6599876" h="7530978">
                <a:moveTo>
                  <a:pt x="0" y="0"/>
                </a:moveTo>
                <a:lnTo>
                  <a:pt x="6599876" y="0"/>
                </a:lnTo>
                <a:lnTo>
                  <a:pt x="6599876" y="7530978"/>
                </a:lnTo>
                <a:lnTo>
                  <a:pt x="0" y="7530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869978">
            <a:off x="13905037" y="6743993"/>
            <a:ext cx="7181017" cy="5565288"/>
          </a:xfrm>
          <a:custGeom>
            <a:avLst/>
            <a:gdLst/>
            <a:ahLst/>
            <a:cxnLst/>
            <a:rect l="l" t="t" r="r" b="b"/>
            <a:pathLst>
              <a:path w="7181017" h="5565288">
                <a:moveTo>
                  <a:pt x="0" y="0"/>
                </a:moveTo>
                <a:lnTo>
                  <a:pt x="7181017" y="0"/>
                </a:lnTo>
                <a:lnTo>
                  <a:pt x="7181017" y="5565288"/>
                </a:lnTo>
                <a:lnTo>
                  <a:pt x="0" y="5565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3396030">
            <a:off x="-1630337" y="9147180"/>
            <a:ext cx="4321591" cy="1139820"/>
          </a:xfrm>
          <a:custGeom>
            <a:avLst/>
            <a:gdLst/>
            <a:ahLst/>
            <a:cxnLst/>
            <a:rect l="l" t="t" r="r" b="b"/>
            <a:pathLst>
              <a:path w="4321591" h="1139820">
                <a:moveTo>
                  <a:pt x="0" y="0"/>
                </a:moveTo>
                <a:lnTo>
                  <a:pt x="4321590" y="0"/>
                </a:lnTo>
                <a:lnTo>
                  <a:pt x="4321590" y="1139820"/>
                </a:lnTo>
                <a:lnTo>
                  <a:pt x="0" y="1139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7982470" y="246119"/>
            <a:ext cx="2323060" cy="1565161"/>
          </a:xfrm>
          <a:custGeom>
            <a:avLst/>
            <a:gdLst/>
            <a:ahLst/>
            <a:cxnLst/>
            <a:rect l="l" t="t" r="r" b="b"/>
            <a:pathLst>
              <a:path w="2323060" h="1565161">
                <a:moveTo>
                  <a:pt x="0" y="0"/>
                </a:moveTo>
                <a:lnTo>
                  <a:pt x="2323060" y="0"/>
                </a:lnTo>
                <a:lnTo>
                  <a:pt x="2323060" y="1565162"/>
                </a:lnTo>
                <a:lnTo>
                  <a:pt x="0" y="15651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319511">
            <a:off x="-861536" y="-760407"/>
            <a:ext cx="3780472" cy="41148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TextBox 10"/>
          <p:cNvSpPr txBox="1"/>
          <p:nvPr/>
        </p:nvSpPr>
        <p:spPr>
          <a:xfrm>
            <a:off x="3427955" y="4972050"/>
            <a:ext cx="11432090" cy="1686562"/>
          </a:xfrm>
          <a:prstGeom prst="rect">
            <a:avLst/>
          </a:prstGeom>
        </p:spPr>
        <p:txBody>
          <a:bodyPr lIns="0" tIns="0" rIns="0" bIns="0" rtlCol="0" anchor="t">
            <a:spAutoFit/>
          </a:bodyPr>
          <a:lstStyle/>
          <a:p>
            <a:pPr algn="ctr">
              <a:lnSpc>
                <a:spcPts val="6879"/>
              </a:lnSpc>
            </a:pPr>
            <a:r>
              <a:rPr lang="en-US" sz="4299" dirty="0">
                <a:solidFill>
                  <a:srgbClr val="FBF6EB"/>
                </a:solidFill>
                <a:latin typeface="Roboto Condensed"/>
              </a:rPr>
              <a:t>GV </a:t>
            </a:r>
            <a:r>
              <a:rPr lang="en-US" sz="4299" dirty="0" err="1">
                <a:solidFill>
                  <a:srgbClr val="FBF6EB"/>
                </a:solidFill>
                <a:latin typeface="Roboto Condensed"/>
              </a:rPr>
              <a:t>đưa</a:t>
            </a:r>
            <a:r>
              <a:rPr lang="en-US" sz="4299" dirty="0">
                <a:solidFill>
                  <a:srgbClr val="FBF6EB"/>
                </a:solidFill>
                <a:latin typeface="Roboto Condensed"/>
              </a:rPr>
              <a:t> </a:t>
            </a:r>
            <a:r>
              <a:rPr lang="en-US" sz="4299" dirty="0" err="1">
                <a:solidFill>
                  <a:srgbClr val="FBF6EB"/>
                </a:solidFill>
                <a:latin typeface="Roboto Condensed"/>
              </a:rPr>
              <a:t>ra</a:t>
            </a:r>
            <a:r>
              <a:rPr lang="en-US" sz="4299" dirty="0">
                <a:solidFill>
                  <a:srgbClr val="FBF6EB"/>
                </a:solidFill>
                <a:latin typeface="Roboto Condensed"/>
              </a:rPr>
              <a:t> </a:t>
            </a:r>
            <a:r>
              <a:rPr lang="en-US" sz="4299" dirty="0" err="1">
                <a:solidFill>
                  <a:srgbClr val="FBF6EB"/>
                </a:solidFill>
                <a:latin typeface="Roboto Condensed"/>
              </a:rPr>
              <a:t>các</a:t>
            </a:r>
            <a:r>
              <a:rPr lang="en-US" sz="4299" dirty="0">
                <a:solidFill>
                  <a:srgbClr val="FBF6EB"/>
                </a:solidFill>
                <a:latin typeface="Roboto Condensed"/>
              </a:rPr>
              <a:t> </a:t>
            </a:r>
            <a:r>
              <a:rPr lang="en-US" sz="4299" dirty="0" err="1">
                <a:solidFill>
                  <a:srgbClr val="FBF6EB"/>
                </a:solidFill>
                <a:latin typeface="Roboto Condensed"/>
              </a:rPr>
              <a:t>quan</a:t>
            </a:r>
            <a:r>
              <a:rPr lang="en-US" sz="4299" dirty="0">
                <a:solidFill>
                  <a:srgbClr val="FBF6EB"/>
                </a:solidFill>
                <a:latin typeface="Roboto Condensed"/>
              </a:rPr>
              <a:t> </a:t>
            </a:r>
            <a:r>
              <a:rPr lang="en-US" sz="4299" dirty="0" err="1">
                <a:solidFill>
                  <a:srgbClr val="FBF6EB"/>
                </a:solidFill>
                <a:latin typeface="Roboto Condensed"/>
              </a:rPr>
              <a:t>điểm</a:t>
            </a:r>
            <a:r>
              <a:rPr lang="en-US" sz="4299" dirty="0">
                <a:solidFill>
                  <a:srgbClr val="FBF6EB"/>
                </a:solidFill>
                <a:latin typeface="Roboto Condensed"/>
              </a:rPr>
              <a:t> </a:t>
            </a:r>
            <a:r>
              <a:rPr lang="en-US" sz="4299" dirty="0" err="1">
                <a:solidFill>
                  <a:srgbClr val="FBF6EB"/>
                </a:solidFill>
                <a:latin typeface="Roboto Condensed"/>
              </a:rPr>
              <a:t>của</a:t>
            </a:r>
            <a:r>
              <a:rPr lang="en-US" sz="4299" dirty="0">
                <a:solidFill>
                  <a:srgbClr val="FBF6EB"/>
                </a:solidFill>
                <a:latin typeface="Roboto Condensed"/>
              </a:rPr>
              <a:t> </a:t>
            </a:r>
            <a:r>
              <a:rPr lang="en-US" sz="4299" dirty="0" err="1">
                <a:solidFill>
                  <a:srgbClr val="FBF6EB"/>
                </a:solidFill>
                <a:latin typeface="Roboto Condensed"/>
              </a:rPr>
              <a:t>các</a:t>
            </a:r>
            <a:r>
              <a:rPr lang="en-US" sz="4299" dirty="0">
                <a:solidFill>
                  <a:srgbClr val="FBF6EB"/>
                </a:solidFill>
                <a:latin typeface="Roboto Condensed"/>
              </a:rPr>
              <a:t> </a:t>
            </a:r>
            <a:r>
              <a:rPr lang="en-US" sz="4299" dirty="0" err="1">
                <a:solidFill>
                  <a:srgbClr val="FBF6EB"/>
                </a:solidFill>
                <a:latin typeface="Roboto Condensed"/>
              </a:rPr>
              <a:t>nhà</a:t>
            </a:r>
            <a:r>
              <a:rPr lang="en-US" sz="4299" dirty="0">
                <a:solidFill>
                  <a:srgbClr val="FBF6EB"/>
                </a:solidFill>
                <a:latin typeface="Roboto Condensed"/>
              </a:rPr>
              <a:t> </a:t>
            </a:r>
            <a:r>
              <a:rPr lang="en-US" sz="4299" dirty="0" err="1">
                <a:solidFill>
                  <a:srgbClr val="FBF6EB"/>
                </a:solidFill>
                <a:latin typeface="Roboto Condensed"/>
              </a:rPr>
              <a:t>văn</a:t>
            </a:r>
            <a:r>
              <a:rPr lang="en-US" sz="4299" dirty="0">
                <a:solidFill>
                  <a:srgbClr val="FBF6EB"/>
                </a:solidFill>
                <a:latin typeface="Roboto Condensed"/>
              </a:rPr>
              <a:t>/ </a:t>
            </a:r>
            <a:r>
              <a:rPr lang="en-US" sz="4299" dirty="0" err="1">
                <a:solidFill>
                  <a:srgbClr val="FBF6EB"/>
                </a:solidFill>
                <a:latin typeface="Roboto Condensed"/>
              </a:rPr>
              <a:t>nhà</a:t>
            </a:r>
            <a:r>
              <a:rPr lang="en-US" sz="4299" dirty="0">
                <a:solidFill>
                  <a:srgbClr val="FBF6EB"/>
                </a:solidFill>
                <a:latin typeface="Roboto Condensed"/>
              </a:rPr>
              <a:t> </a:t>
            </a:r>
            <a:r>
              <a:rPr lang="en-US" sz="4299" dirty="0" err="1">
                <a:solidFill>
                  <a:srgbClr val="FBF6EB"/>
                </a:solidFill>
                <a:latin typeface="Roboto Condensed"/>
              </a:rPr>
              <a:t>thơ</a:t>
            </a:r>
            <a:r>
              <a:rPr lang="en-US" sz="4299" dirty="0">
                <a:solidFill>
                  <a:srgbClr val="FBF6EB"/>
                </a:solidFill>
                <a:latin typeface="Roboto Condensed"/>
              </a:rPr>
              <a:t> </a:t>
            </a:r>
            <a:r>
              <a:rPr lang="en-US" sz="4299" dirty="0" err="1">
                <a:solidFill>
                  <a:srgbClr val="FBF6EB"/>
                </a:solidFill>
                <a:latin typeface="Roboto Condensed"/>
              </a:rPr>
              <a:t>về</a:t>
            </a:r>
            <a:r>
              <a:rPr lang="en-US" sz="4299" dirty="0">
                <a:solidFill>
                  <a:srgbClr val="FBF6EB"/>
                </a:solidFill>
                <a:latin typeface="Roboto Condensed"/>
              </a:rPr>
              <a:t> </a:t>
            </a:r>
            <a:r>
              <a:rPr lang="en-US" sz="4299" dirty="0" err="1">
                <a:solidFill>
                  <a:srgbClr val="FBF6EB"/>
                </a:solidFill>
                <a:latin typeface="Roboto Condensed"/>
              </a:rPr>
              <a:t>hiện</a:t>
            </a:r>
            <a:r>
              <a:rPr lang="en-US" sz="4299" dirty="0">
                <a:solidFill>
                  <a:srgbClr val="FBF6EB"/>
                </a:solidFill>
                <a:latin typeface="Roboto Condensed"/>
              </a:rPr>
              <a:t> </a:t>
            </a:r>
            <a:r>
              <a:rPr lang="en-US" sz="4299" dirty="0" err="1">
                <a:solidFill>
                  <a:srgbClr val="FBF6EB"/>
                </a:solidFill>
                <a:latin typeface="Roboto Condensed"/>
              </a:rPr>
              <a:t>thực</a:t>
            </a:r>
            <a:r>
              <a:rPr lang="en-US" sz="4299" dirty="0">
                <a:solidFill>
                  <a:srgbClr val="FBF6EB"/>
                </a:solidFill>
                <a:latin typeface="Roboto Condensed"/>
              </a:rPr>
              <a:t> </a:t>
            </a:r>
            <a:r>
              <a:rPr lang="en-US" sz="4299" dirty="0" err="1">
                <a:solidFill>
                  <a:srgbClr val="FBF6EB"/>
                </a:solidFill>
                <a:latin typeface="Roboto Condensed"/>
              </a:rPr>
              <a:t>đời</a:t>
            </a:r>
            <a:r>
              <a:rPr lang="en-US" sz="4299" dirty="0">
                <a:solidFill>
                  <a:srgbClr val="FBF6EB"/>
                </a:solidFill>
                <a:latin typeface="Roboto Condensed"/>
              </a:rPr>
              <a:t> </a:t>
            </a:r>
            <a:r>
              <a:rPr lang="en-US" sz="4299" dirty="0" err="1">
                <a:solidFill>
                  <a:srgbClr val="FBF6EB"/>
                </a:solidFill>
                <a:latin typeface="Roboto Condensed"/>
              </a:rPr>
              <a:t>sống</a:t>
            </a:r>
            <a:r>
              <a:rPr lang="en-US" sz="4299" dirty="0">
                <a:solidFill>
                  <a:srgbClr val="FBF6EB"/>
                </a:solidFill>
                <a:latin typeface="Roboto Condensed"/>
              </a:rPr>
              <a:t>, HS </a:t>
            </a:r>
            <a:r>
              <a:rPr lang="en-US" sz="4299" dirty="0" err="1">
                <a:solidFill>
                  <a:srgbClr val="FBF6EB"/>
                </a:solidFill>
                <a:latin typeface="Roboto Condensed"/>
              </a:rPr>
              <a:t>điền</a:t>
            </a:r>
            <a:r>
              <a:rPr lang="en-US" sz="4299" dirty="0">
                <a:solidFill>
                  <a:srgbClr val="FBF6EB"/>
                </a:solidFill>
                <a:latin typeface="Roboto Condensed"/>
              </a:rPr>
              <a:t> </a:t>
            </a:r>
            <a:r>
              <a:rPr lang="en-US" sz="4299" dirty="0" err="1">
                <a:solidFill>
                  <a:srgbClr val="FBF6EB"/>
                </a:solidFill>
                <a:latin typeface="Roboto Condensed"/>
              </a:rPr>
              <a:t>khuyết</a:t>
            </a:r>
            <a:r>
              <a:rPr lang="en-US" sz="4299" dirty="0">
                <a:solidFill>
                  <a:srgbClr val="FBF6EB"/>
                </a:solidFill>
                <a:latin typeface="Roboto Condensed"/>
              </a:rPr>
              <a:t> </a:t>
            </a:r>
            <a:r>
              <a:rPr lang="en-US" sz="4299" dirty="0" err="1">
                <a:solidFill>
                  <a:srgbClr val="FBF6EB"/>
                </a:solidFill>
                <a:latin typeface="Roboto Condensed"/>
              </a:rPr>
              <a:t>từ</a:t>
            </a:r>
            <a:r>
              <a:rPr lang="en-US" sz="4299" dirty="0">
                <a:solidFill>
                  <a:srgbClr val="FBF6EB"/>
                </a:solidFill>
                <a:latin typeface="Roboto Condensed"/>
              </a:rPr>
              <a:t> </a:t>
            </a:r>
            <a:r>
              <a:rPr lang="en-US" sz="4299" dirty="0" err="1">
                <a:solidFill>
                  <a:srgbClr val="FBF6EB"/>
                </a:solidFill>
                <a:latin typeface="Roboto Condensed"/>
              </a:rPr>
              <a:t>còn</a:t>
            </a:r>
            <a:r>
              <a:rPr lang="en-US" sz="4299" dirty="0">
                <a:solidFill>
                  <a:srgbClr val="FBF6EB"/>
                </a:solidFill>
                <a:latin typeface="Roboto Condensed"/>
              </a:rPr>
              <a:t> </a:t>
            </a:r>
            <a:r>
              <a:rPr lang="en-US" sz="4299" dirty="0" err="1">
                <a:solidFill>
                  <a:srgbClr val="FBF6EB"/>
                </a:solidFill>
                <a:latin typeface="Roboto Condensed"/>
              </a:rPr>
              <a:t>thiếu</a:t>
            </a:r>
            <a:r>
              <a:rPr lang="en-US" sz="4299" dirty="0">
                <a:solidFill>
                  <a:srgbClr val="FBF6EB"/>
                </a:solidFill>
                <a:latin typeface="Roboto Condensed"/>
              </a:rPr>
              <a:t>.</a:t>
            </a:r>
          </a:p>
        </p:txBody>
      </p:sp>
      <p:sp>
        <p:nvSpPr>
          <p:cNvPr id="11" name="TextBox 11"/>
          <p:cNvSpPr txBox="1"/>
          <p:nvPr/>
        </p:nvSpPr>
        <p:spPr>
          <a:xfrm>
            <a:off x="2170449" y="2985287"/>
            <a:ext cx="13947103" cy="2539832"/>
          </a:xfrm>
          <a:prstGeom prst="rect">
            <a:avLst/>
          </a:prstGeom>
        </p:spPr>
        <p:txBody>
          <a:bodyPr lIns="0" tIns="0" rIns="0" bIns="0" rtlCol="0" anchor="t">
            <a:spAutoFit/>
          </a:bodyPr>
          <a:lstStyle/>
          <a:p>
            <a:pPr algn="ctr">
              <a:lnSpc>
                <a:spcPts val="11285"/>
              </a:lnSpc>
            </a:pPr>
            <a:r>
              <a:rPr lang="en-US" sz="9899" spc="494">
                <a:solidFill>
                  <a:srgbClr val="FBF6EB"/>
                </a:solidFill>
                <a:latin typeface="#9Slide05 Amtenar"/>
              </a:rPr>
              <a:t>Nhũng góc nhìn cuộc sống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2C3EDD-D21B-9071-F660-4037C5647E6B}"/>
              </a:ext>
            </a:extLst>
          </p:cNvPr>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20911" b="7619"/>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Giúp</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sói</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về</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rừng</a:t>
            </a:r>
            <a:endParaRPr lang="en-US" sz="13800" b="1" i="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5" action="ppaction://hlinksldjump"/>
            <a:extLst>
              <a:ext uri="{FF2B5EF4-FFF2-40B4-BE49-F238E27FC236}">
                <a16:creationId xmlns:a16="http://schemas.microsoft.com/office/drawing/2014/main" id="{B8490F36-E0E0-C175-5FA0-58E2E1BE3A3B}"/>
              </a:ext>
            </a:extLst>
          </p:cNvPr>
          <p:cNvSpPr/>
          <p:nvPr/>
        </p:nvSpPr>
        <p:spPr>
          <a:xfrm>
            <a:off x="16603683" y="8878484"/>
            <a:ext cx="1357430" cy="1395816"/>
          </a:xfrm>
          <a:custGeom>
            <a:avLst/>
            <a:gdLst/>
            <a:ahLst/>
            <a:cxnLst/>
            <a:rect l="l" t="t" r="r" b="b"/>
            <a:pathLst>
              <a:path w="3228521" h="3319816">
                <a:moveTo>
                  <a:pt x="0" y="0"/>
                </a:moveTo>
                <a:lnTo>
                  <a:pt x="3228521" y="0"/>
                </a:lnTo>
                <a:lnTo>
                  <a:pt x="3228521" y="3319816"/>
                </a:lnTo>
                <a:lnTo>
                  <a:pt x="0" y="3319816"/>
                </a:lnTo>
                <a:lnTo>
                  <a:pt x="0" y="0"/>
                </a:lnTo>
                <a:close/>
              </a:path>
            </a:pathLst>
          </a:custGeom>
          <a:blipFill>
            <a:blip r:embed="rId6"/>
            <a:stretch>
              <a:fillRect/>
            </a:stretch>
          </a:blipFill>
        </p:spPr>
        <p:txBody>
          <a:bodyPr/>
          <a:lstStyle/>
          <a:p>
            <a:endParaRPr lang="en-VN"/>
          </a:p>
        </p:txBody>
      </p:sp>
      <p:pic>
        <p:nvPicPr>
          <p:cNvPr id="64" name="Picture 63">
            <a:extLst>
              <a:ext uri="{FF2B5EF4-FFF2-40B4-BE49-F238E27FC236}">
                <a16:creationId xmlns:a16="http://schemas.microsoft.com/office/drawing/2014/main" id="{799E7863-5F34-B4AA-47D1-53589E347535}"/>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id="{318A2059-F81D-E7AB-57F3-1B9005F92391}"/>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id="{DF006EFA-972F-CDDB-E57F-F7EB919292BC}"/>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id="{E874A592-FEE9-B9F7-2671-06D190F84D9D}"/>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id="{262FAB56-BD6B-3016-521A-199657344719}"/>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69" name="Picture 68">
            <a:extLst>
              <a:ext uri="{FF2B5EF4-FFF2-40B4-BE49-F238E27FC236}">
                <a16:creationId xmlns:a16="http://schemas.microsoft.com/office/drawing/2014/main" id="{9D135282-F4C6-86BA-F3AA-634AA89C2949}"/>
              </a:ext>
            </a:extLst>
          </p:cNvPr>
          <p:cNvPicPr>
            <a:picLocks noChangeAspect="1"/>
          </p:cNvPicPr>
          <p:nvPr/>
        </p:nvPicPr>
        <p:blipFill>
          <a:blip r:embed="rId12"/>
          <a:stretch>
            <a:fillRect/>
          </a:stretch>
        </p:blipFill>
        <p:spPr>
          <a:xfrm>
            <a:off x="8534400" y="6814625"/>
            <a:ext cx="1865538" cy="1865538"/>
          </a:xfrm>
          <a:prstGeom prst="rect">
            <a:avLst/>
          </a:prstGeom>
        </p:spPr>
      </p:pic>
      <p:pic>
        <p:nvPicPr>
          <p:cNvPr id="58" name="Picture 57">
            <a:hlinkClick r:id="rId13" action="ppaction://hlinksldjump"/>
            <a:extLst>
              <a:ext uri="{FF2B5EF4-FFF2-40B4-BE49-F238E27FC236}">
                <a16:creationId xmlns:a16="http://schemas.microsoft.com/office/drawing/2014/main" id="{5D04EB00-5383-F38A-8D49-F95AA11B2540}"/>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59" name="Picture 58">
            <a:hlinkClick r:id="rId14" action="ppaction://hlinksldjump"/>
            <a:extLst>
              <a:ext uri="{FF2B5EF4-FFF2-40B4-BE49-F238E27FC236}">
                <a16:creationId xmlns:a16="http://schemas.microsoft.com/office/drawing/2014/main" id="{6629628E-EBA4-2971-4101-82BCD3718556}"/>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0" name="Picture 59">
            <a:hlinkClick r:id="rId15" action="ppaction://hlinksldjump"/>
            <a:extLst>
              <a:ext uri="{FF2B5EF4-FFF2-40B4-BE49-F238E27FC236}">
                <a16:creationId xmlns:a16="http://schemas.microsoft.com/office/drawing/2014/main" id="{8F70F9A3-1B14-4558-48BB-10C865315E12}"/>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1" name="Picture 60">
            <a:hlinkClick r:id="rId16" action="ppaction://hlinksldjump"/>
            <a:extLst>
              <a:ext uri="{FF2B5EF4-FFF2-40B4-BE49-F238E27FC236}">
                <a16:creationId xmlns:a16="http://schemas.microsoft.com/office/drawing/2014/main" id="{475DBF85-E8F5-A98B-1006-0C4B0AEB7AD7}"/>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2" name="Picture 61">
            <a:hlinkClick r:id="rId17" action="ppaction://hlinksldjump"/>
            <a:extLst>
              <a:ext uri="{FF2B5EF4-FFF2-40B4-BE49-F238E27FC236}">
                <a16:creationId xmlns:a16="http://schemas.microsoft.com/office/drawing/2014/main" id="{A831C7A9-3DFD-9C4B-71C6-04CA623A465D}"/>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63" name="Picture 62">
            <a:hlinkClick r:id="rId18" action="ppaction://hlinksldjump"/>
            <a:extLst>
              <a:ext uri="{FF2B5EF4-FFF2-40B4-BE49-F238E27FC236}">
                <a16:creationId xmlns:a16="http://schemas.microsoft.com/office/drawing/2014/main" id="{E3C6A301-D25E-C39D-BEFF-BA7BAA083530}"/>
              </a:ext>
            </a:extLst>
          </p:cNvPr>
          <p:cNvPicPr>
            <a:picLocks noChangeAspect="1"/>
          </p:cNvPicPr>
          <p:nvPr/>
        </p:nvPicPr>
        <p:blipFill>
          <a:blip r:embed="rId12"/>
          <a:stretch>
            <a:fillRect/>
          </a:stretch>
        </p:blipFill>
        <p:spPr>
          <a:xfrm>
            <a:off x="8534400" y="6814625"/>
            <a:ext cx="1865538" cy="1865538"/>
          </a:xfrm>
          <a:prstGeom prst="rect">
            <a:avLst/>
          </a:prstGeom>
        </p:spPr>
      </p:pic>
    </p:spTree>
    <p:extLst>
      <p:ext uri="{BB962C8B-B14F-4D97-AF65-F5344CB8AC3E}">
        <p14:creationId xmlns:p14="http://schemas.microsoft.com/office/powerpoint/2010/main" val="751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64"/>
                                        </p:tgtEl>
                                        <p:attrNameLst>
                                          <p:attrName>ppt_w</p:attrName>
                                        </p:attrNameLst>
                                      </p:cBhvr>
                                      <p:tavLst>
                                        <p:tav tm="0">
                                          <p:val>
                                            <p:strVal val="ppt_w"/>
                                          </p:val>
                                        </p:tav>
                                        <p:tav tm="100000">
                                          <p:val>
                                            <p:fltVal val="0"/>
                                          </p:val>
                                        </p:tav>
                                      </p:tavLst>
                                    </p:anim>
                                    <p:anim calcmode="lin" valueType="num">
                                      <p:cBhvr>
                                        <p:cTn id="43" dur="500"/>
                                        <p:tgtEl>
                                          <p:spTgt spid="64"/>
                                        </p:tgtEl>
                                        <p:attrNameLst>
                                          <p:attrName>ppt_h</p:attrName>
                                        </p:attrNameLst>
                                      </p:cBhvr>
                                      <p:tavLst>
                                        <p:tav tm="0">
                                          <p:val>
                                            <p:strVal val="ppt_h"/>
                                          </p:val>
                                        </p:tav>
                                        <p:tav tm="100000">
                                          <p:val>
                                            <p:fltVal val="0"/>
                                          </p:val>
                                        </p:tav>
                                      </p:tavLst>
                                    </p:anim>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4"/>
                  </p:tgtEl>
                </p:cond>
              </p:nextCondLst>
            </p:seq>
            <p:seq concurrent="1" nextAc="seek">
              <p:cTn id="46" restart="whenNotActive" fill="hold" evtFilter="cancelBubble" nodeType="interactiveSeq">
                <p:stCondLst>
                  <p:cond evt="onClick" delay="0">
                    <p:tgtEl>
                      <p:spTgt spid="65"/>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65"/>
                                        </p:tgtEl>
                                        <p:attrNameLst>
                                          <p:attrName>ppt_w</p:attrName>
                                        </p:attrNameLst>
                                      </p:cBhvr>
                                      <p:tavLst>
                                        <p:tav tm="0">
                                          <p:val>
                                            <p:strVal val="ppt_w"/>
                                          </p:val>
                                        </p:tav>
                                        <p:tav tm="100000">
                                          <p:val>
                                            <p:fltVal val="0"/>
                                          </p:val>
                                        </p:tav>
                                      </p:tavLst>
                                    </p:anim>
                                    <p:anim calcmode="lin" valueType="num">
                                      <p:cBhvr>
                                        <p:cTn id="51" dur="500"/>
                                        <p:tgtEl>
                                          <p:spTgt spid="65"/>
                                        </p:tgtEl>
                                        <p:attrNameLst>
                                          <p:attrName>ppt_h</p:attrName>
                                        </p:attrNameLst>
                                      </p:cBhvr>
                                      <p:tavLst>
                                        <p:tav tm="0">
                                          <p:val>
                                            <p:strVal val="ppt_h"/>
                                          </p:val>
                                        </p:tav>
                                        <p:tav tm="100000">
                                          <p:val>
                                            <p:fltVal val="0"/>
                                          </p:val>
                                        </p:tav>
                                      </p:tavLst>
                                    </p:anim>
                                    <p:animEffect transition="out" filter="fade">
                                      <p:cBhvr>
                                        <p:cTn id="52" dur="500"/>
                                        <p:tgtEl>
                                          <p:spTgt spid="65"/>
                                        </p:tgtEl>
                                      </p:cBhvr>
                                    </p:animEffect>
                                    <p:set>
                                      <p:cBhvr>
                                        <p:cTn id="53"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5"/>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66"/>
                                        </p:tgtEl>
                                        <p:attrNameLst>
                                          <p:attrName>ppt_w</p:attrName>
                                        </p:attrNameLst>
                                      </p:cBhvr>
                                      <p:tavLst>
                                        <p:tav tm="0">
                                          <p:val>
                                            <p:strVal val="ppt_w"/>
                                          </p:val>
                                        </p:tav>
                                        <p:tav tm="100000">
                                          <p:val>
                                            <p:fltVal val="0"/>
                                          </p:val>
                                        </p:tav>
                                      </p:tavLst>
                                    </p:anim>
                                    <p:anim calcmode="lin" valueType="num">
                                      <p:cBhvr>
                                        <p:cTn id="59" dur="500"/>
                                        <p:tgtEl>
                                          <p:spTgt spid="66"/>
                                        </p:tgtEl>
                                        <p:attrNameLst>
                                          <p:attrName>ppt_h</p:attrName>
                                        </p:attrNameLst>
                                      </p:cBhvr>
                                      <p:tavLst>
                                        <p:tav tm="0">
                                          <p:val>
                                            <p:strVal val="ppt_h"/>
                                          </p:val>
                                        </p:tav>
                                        <p:tav tm="100000">
                                          <p:val>
                                            <p:fltVal val="0"/>
                                          </p:val>
                                        </p:tav>
                                      </p:tavLst>
                                    </p:anim>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67"/>
                                        </p:tgtEl>
                                        <p:attrNameLst>
                                          <p:attrName>ppt_w</p:attrName>
                                        </p:attrNameLst>
                                      </p:cBhvr>
                                      <p:tavLst>
                                        <p:tav tm="0">
                                          <p:val>
                                            <p:strVal val="ppt_w"/>
                                          </p:val>
                                        </p:tav>
                                        <p:tav tm="100000">
                                          <p:val>
                                            <p:fltVal val="0"/>
                                          </p:val>
                                        </p:tav>
                                      </p:tavLst>
                                    </p:anim>
                                    <p:anim calcmode="lin" valueType="num">
                                      <p:cBhvr>
                                        <p:cTn id="67" dur="500"/>
                                        <p:tgtEl>
                                          <p:spTgt spid="67"/>
                                        </p:tgtEl>
                                        <p:attrNameLst>
                                          <p:attrName>ppt_h</p:attrName>
                                        </p:attrNameLst>
                                      </p:cBhvr>
                                      <p:tavLst>
                                        <p:tav tm="0">
                                          <p:val>
                                            <p:strVal val="ppt_h"/>
                                          </p:val>
                                        </p:tav>
                                        <p:tav tm="100000">
                                          <p:val>
                                            <p:fltVal val="0"/>
                                          </p:val>
                                        </p:tav>
                                      </p:tavLst>
                                    </p:anim>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7"/>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7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seq concurrent="1" nextAc="seek">
              <p:cTn id="78" restart="whenNotActive" fill="hold" evtFilter="cancelBubble" nodeType="interactiveSeq">
                <p:stCondLst>
                  <p:cond evt="onClick" delay="0">
                    <p:tgtEl>
                      <p:spTgt spid="69"/>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69"/>
                                        </p:tgtEl>
                                        <p:attrNameLst>
                                          <p:attrName>ppt_w</p:attrName>
                                        </p:attrNameLst>
                                      </p:cBhvr>
                                      <p:tavLst>
                                        <p:tav tm="0">
                                          <p:val>
                                            <p:strVal val="ppt_w"/>
                                          </p:val>
                                        </p:tav>
                                        <p:tav tm="100000">
                                          <p:val>
                                            <p:fltVal val="0"/>
                                          </p:val>
                                        </p:tav>
                                      </p:tavLst>
                                    </p:anim>
                                    <p:anim calcmode="lin" valueType="num">
                                      <p:cBhvr>
                                        <p:cTn id="83" dur="500"/>
                                        <p:tgtEl>
                                          <p:spTgt spid="69"/>
                                        </p:tgtEl>
                                        <p:attrNameLst>
                                          <p:attrName>ppt_h</p:attrName>
                                        </p:attrNameLst>
                                      </p:cBhvr>
                                      <p:tavLst>
                                        <p:tav tm="0">
                                          <p:val>
                                            <p:strVal val="ppt_h"/>
                                          </p:val>
                                        </p:tav>
                                        <p:tav tm="100000">
                                          <p:val>
                                            <p:fltVal val="0"/>
                                          </p:val>
                                        </p:tav>
                                      </p:tavLst>
                                    </p:anim>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subTnLst>
                                    <p:audio>
                                      <p:cMediaNode vol="56000">
                                        <p:cTn display="0" masterRel="sameClick">
                                          <p:stCondLst>
                                            <p:cond evt="begin" delay="0">
                                              <p:tn val="8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C133B53D-6483-4F1C-88E3-96BA2B5BA18A}"/>
              </a:ext>
            </a:extLst>
          </p:cNvPr>
          <p:cNvSpPr/>
          <p:nvPr/>
        </p:nvSpPr>
        <p:spPr>
          <a:xfrm>
            <a:off x="762000" y="1181100"/>
            <a:ext cx="13715193"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600" b="1" dirty="0" err="1">
                <a:solidFill>
                  <a:schemeClr val="tx1"/>
                </a:solidFill>
                <a:latin typeface="#9Slide05 Braxton Regular" panose="03060000000000000000" pitchFamily="66" charset="0"/>
                <a:cs typeface="#9Slide03 Arima Madurai Black" panose="00000A00000000000000" pitchFamily="2" charset="0"/>
              </a:rPr>
              <a:t>Câu</a:t>
            </a:r>
            <a:r>
              <a:rPr lang="en-US" sz="6600" b="1" dirty="0">
                <a:solidFill>
                  <a:schemeClr val="tx1"/>
                </a:solidFill>
                <a:latin typeface="#9Slide05 Braxton Regular" panose="03060000000000000000" pitchFamily="66" charset="0"/>
                <a:cs typeface="#9Slide03 Arima Madurai Black" panose="00000A00000000000000" pitchFamily="2" charset="0"/>
              </a:rPr>
              <a:t> 1: </a:t>
            </a:r>
            <a:r>
              <a:rPr lang="en-US" sz="6600" b="1" dirty="0" err="1">
                <a:solidFill>
                  <a:schemeClr val="tx1"/>
                </a:solidFill>
                <a:latin typeface="#9Slide05 Braxton Regular" panose="03060000000000000000" pitchFamily="66" charset="0"/>
                <a:cs typeface="#9Slide03 Arima Madurai Black" panose="00000A00000000000000" pitchFamily="2" charset="0"/>
              </a:rPr>
              <a:t>Thể</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loại</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của</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văn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bản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Mắt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sói</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là</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gì</a:t>
            </a:r>
            <a:r>
              <a:rPr lang="en-US" sz="6600" b="1" dirty="0">
                <a:solidFill>
                  <a:schemeClr val="tx1"/>
                </a:solidFill>
                <a:latin typeface="#9Slide05 Braxton Regular" panose="03060000000000000000" pitchFamily="66" charset="0"/>
                <a:cs typeface="#9Slide03 Arima Madurai Black" panose="00000A00000000000000" pitchFamily="2" charset="0"/>
              </a:rPr>
              <a:t>?</a:t>
            </a:r>
            <a:endParaRPr lang="vi-VN" sz="6600" b="1" dirty="0">
              <a:solidFill>
                <a:schemeClr val="tx1"/>
              </a:solidFill>
              <a:latin typeface="#9Slide05 Braxton Regular" panose="03060000000000000000" pitchFamily="66"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A. </a:t>
            </a:r>
            <a:r>
              <a:rPr lang="en-US" sz="5400" dirty="0" err="1">
                <a:solidFill>
                  <a:prstClr val="black"/>
                </a:solidFill>
                <a:latin typeface="#9Slide05 Braxton Regular" panose="03060000000000000000" pitchFamily="66" charset="0"/>
                <a:cs typeface="#9Slide03 Arima Madurai" panose="00000500000000000000" pitchFamily="2" charset="0"/>
              </a:rPr>
              <a:t>Tiểu</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thuyết</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3" name="Rectangle 12">
            <a:extLst>
              <a:ext uri="{FF2B5EF4-FFF2-40B4-BE49-F238E27FC236}">
                <a16:creationId xmlns:a16="http://schemas.microsoft.com/office/drawing/2014/main"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B. </a:t>
            </a:r>
            <a:r>
              <a:rPr lang="en-US" sz="5400" dirty="0" err="1">
                <a:solidFill>
                  <a:prstClr val="black"/>
                </a:solidFill>
                <a:latin typeface="#9Slide05 Braxton Regular" panose="03060000000000000000" pitchFamily="66" charset="0"/>
                <a:cs typeface="#9Slide03 Arima Madurai" panose="00000500000000000000" pitchFamily="2" charset="0"/>
              </a:rPr>
              <a:t>Truyện</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dài</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4" name="Rectangle 13">
            <a:extLst>
              <a:ext uri="{FF2B5EF4-FFF2-40B4-BE49-F238E27FC236}">
                <a16:creationId xmlns:a16="http://schemas.microsoft.com/office/drawing/2014/main"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C. </a:t>
            </a:r>
            <a:r>
              <a:rPr lang="en-US" sz="5400" dirty="0" err="1">
                <a:solidFill>
                  <a:prstClr val="black"/>
                </a:solidFill>
                <a:latin typeface="#9Slide05 Braxton Regular" panose="03060000000000000000" pitchFamily="66" charset="0"/>
                <a:cs typeface="#9Slide03 Arima Madurai" panose="00000500000000000000" pitchFamily="2" charset="0"/>
              </a:rPr>
              <a:t>Tùy</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bút</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5" name="Rectangle 14">
            <a:extLst>
              <a:ext uri="{FF2B5EF4-FFF2-40B4-BE49-F238E27FC236}">
                <a16:creationId xmlns:a16="http://schemas.microsoft.com/office/drawing/2014/main"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D. </a:t>
            </a:r>
            <a:r>
              <a:rPr lang="en-US" sz="5400" dirty="0" err="1">
                <a:solidFill>
                  <a:prstClr val="black"/>
                </a:solidFill>
                <a:latin typeface="#9Slide05 Braxton Regular" panose="03060000000000000000" pitchFamily="66" charset="0"/>
                <a:cs typeface="#9Slide03 Arima Madurai" panose="00000500000000000000" pitchFamily="2" charset="0"/>
              </a:rPr>
              <a:t>Thơ</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pic>
        <p:nvPicPr>
          <p:cNvPr id="16" name="Picture 15">
            <a:extLst>
              <a:ext uri="{FF2B5EF4-FFF2-40B4-BE49-F238E27FC236}">
                <a16:creationId xmlns:a16="http://schemas.microsoft.com/office/drawing/2014/main" id="{0ADB5E89-5521-455F-B6FA-9147AD9447BF}"/>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id="{8DF65687-D5EA-4BCF-8C8E-B05B7BAE8B8E}"/>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id="{6E8BF05C-72C0-4B91-A84C-615FE914F1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id="{37AB94DF-2C8B-4FEE-BFC5-C25876440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2" name="Freeform 5">
            <a:hlinkClick r:id="rId9" action="ppaction://hlinksldjump"/>
            <a:extLst>
              <a:ext uri="{FF2B5EF4-FFF2-40B4-BE49-F238E27FC236}">
                <a16:creationId xmlns:a16="http://schemas.microsoft.com/office/drawing/2014/main" id="{176142DA-1EE6-EBA5-B426-33411F0D3760}"/>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3C814E25-728F-428C-99E7-258D3971BE7E}"/>
              </a:ext>
            </a:extLst>
          </p:cNvPr>
          <p:cNvSpPr/>
          <p:nvPr/>
        </p:nvSpPr>
        <p:spPr>
          <a:xfrm>
            <a:off x="533400" y="1257300"/>
            <a:ext cx="13890358"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600" b="1" dirty="0" err="1">
                <a:solidFill>
                  <a:schemeClr val="tx1"/>
                </a:solidFill>
                <a:latin typeface="#9Slide05 Braxton Regular" panose="03060000000000000000" pitchFamily="66" charset="0"/>
                <a:cs typeface="#9Slide03 Arima Madurai Black" panose="00000A00000000000000" pitchFamily="2" charset="0"/>
              </a:rPr>
              <a:t>Câu</a:t>
            </a:r>
            <a:r>
              <a:rPr lang="en-US" sz="6600" b="1" dirty="0">
                <a:solidFill>
                  <a:schemeClr val="tx1"/>
                </a:solidFill>
                <a:latin typeface="#9Slide05 Braxton Regular" panose="03060000000000000000" pitchFamily="66" charset="0"/>
                <a:cs typeface="#9Slide03 Arima Madurai Black" panose="00000A00000000000000" pitchFamily="2" charset="0"/>
              </a:rPr>
              <a:t> 2: </a:t>
            </a:r>
            <a:r>
              <a:rPr lang="en-US" sz="6600" b="1" dirty="0" err="1">
                <a:solidFill>
                  <a:schemeClr val="tx1"/>
                </a:solidFill>
                <a:latin typeface="#9Slide05 Braxton Regular" panose="03060000000000000000" pitchFamily="66" charset="0"/>
                <a:cs typeface="#9Slide03 Arima Madurai Black" panose="00000A00000000000000" pitchFamily="2" charset="0"/>
              </a:rPr>
              <a:t>Đáp</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án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nào</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nêu</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chính</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xác</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xuất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xứ</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của</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văn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bản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Mắt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sói</a:t>
            </a:r>
            <a:r>
              <a:rPr lang="en-US" sz="6600" b="1" dirty="0">
                <a:solidFill>
                  <a:schemeClr val="tx1"/>
                </a:solidFill>
                <a:latin typeface="#9Slide05 Braxton Regular" panose="03060000000000000000" pitchFamily="66" charset="0"/>
                <a:cs typeface="#9Slide03 Arima Madurai Black" panose="00000A00000000000000" pitchFamily="2" charset="0"/>
              </a:rPr>
              <a:t>”?</a:t>
            </a:r>
            <a:endParaRPr lang="en-US" sz="6600" dirty="0">
              <a:solidFill>
                <a:schemeClr val="tx1"/>
              </a:solidFill>
              <a:latin typeface="#9Slide05 Braxton Regular" panose="03060000000000000000" pitchFamily="66"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C740BAA5-9A9A-4B6B-B70B-2C23A245C0EA}"/>
              </a:ext>
            </a:extLst>
          </p:cNvPr>
          <p:cNvSpPr/>
          <p:nvPr/>
        </p:nvSpPr>
        <p:spPr>
          <a:xfrm>
            <a:off x="533399" y="4578283"/>
            <a:ext cx="6629401" cy="27369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A. T</a:t>
            </a:r>
            <a:r>
              <a:rPr lang="vi-VN" sz="5400" dirty="0">
                <a:solidFill>
                  <a:prstClr val="black"/>
                </a:solidFill>
                <a:latin typeface="#9Slide05 Braxton Regular" panose="03060000000000000000" pitchFamily="66" charset="0"/>
                <a:cs typeface="#9Slide03 Arima Madurai" panose="00000500000000000000" pitchFamily="2" charset="0"/>
              </a:rPr>
              <a:t>huộc chương </a:t>
            </a:r>
            <a:r>
              <a:rPr lang="en-US" sz="5400" dirty="0">
                <a:solidFill>
                  <a:prstClr val="black"/>
                </a:solidFill>
                <a:latin typeface="#9Slide05 Braxton Regular" panose="03060000000000000000" pitchFamily="66" charset="0"/>
                <a:cs typeface="#9Slide03 Arima Madurai" panose="00000500000000000000" pitchFamily="2" charset="0"/>
              </a:rPr>
              <a:t>1, 2</a:t>
            </a:r>
            <a:r>
              <a:rPr lang="vi-VN" sz="5400" dirty="0">
                <a:solidFill>
                  <a:prstClr val="black"/>
                </a:solidFill>
                <a:latin typeface="#9Slide05 Braxton Regular" panose="03060000000000000000" pitchFamily="66" charset="0"/>
                <a:cs typeface="#9Slide03 Arima Madurai" panose="00000500000000000000" pitchFamily="2" charset="0"/>
              </a:rPr>
              <a:t> của tiểu thuyết “Mắt sói”, Ngân Hà dịch</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sp>
        <p:nvSpPr>
          <p:cNvPr id="9" name="Rectangle 8">
            <a:extLst>
              <a:ext uri="{FF2B5EF4-FFF2-40B4-BE49-F238E27FC236}">
                <a16:creationId xmlns:a16="http://schemas.microsoft.com/office/drawing/2014/main" id="{04310055-B1C5-4C81-90C3-94D2BF9750F4}"/>
              </a:ext>
            </a:extLst>
          </p:cNvPr>
          <p:cNvSpPr/>
          <p:nvPr/>
        </p:nvSpPr>
        <p:spPr>
          <a:xfrm>
            <a:off x="8229600" y="4578283"/>
            <a:ext cx="6194157" cy="266280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B. T</a:t>
            </a:r>
            <a:r>
              <a:rPr lang="vi-VN" sz="5400" dirty="0">
                <a:solidFill>
                  <a:prstClr val="black"/>
                </a:solidFill>
                <a:latin typeface="#9Slide05 Braxton Regular" panose="03060000000000000000" pitchFamily="66" charset="0"/>
                <a:cs typeface="#9Slide03 Arima Madurai" panose="00000500000000000000" pitchFamily="2" charset="0"/>
              </a:rPr>
              <a:t>huộc chương </a:t>
            </a:r>
            <a:r>
              <a:rPr lang="en-US" sz="5400" dirty="0">
                <a:solidFill>
                  <a:prstClr val="black"/>
                </a:solidFill>
                <a:latin typeface="#9Slide05 Braxton Regular" panose="03060000000000000000" pitchFamily="66" charset="0"/>
                <a:cs typeface="#9Slide03 Arima Madurai" panose="00000500000000000000" pitchFamily="2" charset="0"/>
              </a:rPr>
              <a:t>4, 5</a:t>
            </a:r>
            <a:r>
              <a:rPr lang="vi-VN" sz="5400" dirty="0">
                <a:solidFill>
                  <a:prstClr val="black"/>
                </a:solidFill>
                <a:latin typeface="#9Slide05 Braxton Regular" panose="03060000000000000000" pitchFamily="66" charset="0"/>
                <a:cs typeface="#9Slide03 Arima Madurai" panose="00000500000000000000" pitchFamily="2" charset="0"/>
              </a:rPr>
              <a:t> của tiểu thuyết “Mắt sói”, Ngân Hà dịch</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sp>
        <p:nvSpPr>
          <p:cNvPr id="10" name="Rectangle 9">
            <a:extLst>
              <a:ext uri="{FF2B5EF4-FFF2-40B4-BE49-F238E27FC236}">
                <a16:creationId xmlns:a16="http://schemas.microsoft.com/office/drawing/2014/main" id="{A2C72654-1812-4269-A616-236C8C654141}"/>
              </a:ext>
            </a:extLst>
          </p:cNvPr>
          <p:cNvSpPr/>
          <p:nvPr/>
        </p:nvSpPr>
        <p:spPr>
          <a:xfrm>
            <a:off x="533400" y="7480324"/>
            <a:ext cx="6687560"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C. T</a:t>
            </a:r>
            <a:r>
              <a:rPr lang="vi-VN" sz="5400" dirty="0">
                <a:solidFill>
                  <a:prstClr val="black"/>
                </a:solidFill>
                <a:latin typeface="#9Slide05 Braxton Regular" panose="03060000000000000000" pitchFamily="66" charset="0"/>
                <a:cs typeface="#9Slide03 Arima Madurai" panose="00000500000000000000" pitchFamily="2" charset="0"/>
              </a:rPr>
              <a:t>huộc chương 2, 3 của tiểu thuyết “Mắt sói”, Ngân Hà dịch</a:t>
            </a:r>
          </a:p>
        </p:txBody>
      </p:sp>
      <p:sp>
        <p:nvSpPr>
          <p:cNvPr id="11" name="Rectangle 10">
            <a:extLst>
              <a:ext uri="{FF2B5EF4-FFF2-40B4-BE49-F238E27FC236}">
                <a16:creationId xmlns:a16="http://schemas.microsoft.com/office/drawing/2014/main" id="{6B8A4999-4F6D-47CA-8A8A-552EA50B2E56}"/>
              </a:ext>
            </a:extLst>
          </p:cNvPr>
          <p:cNvSpPr/>
          <p:nvPr/>
        </p:nvSpPr>
        <p:spPr>
          <a:xfrm>
            <a:off x="8229601" y="7480324"/>
            <a:ext cx="6194156"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D. T</a:t>
            </a:r>
            <a:r>
              <a:rPr lang="vi-VN" sz="5400" dirty="0">
                <a:solidFill>
                  <a:prstClr val="black"/>
                </a:solidFill>
                <a:latin typeface="#9Slide05 Braxton Regular" panose="03060000000000000000" pitchFamily="66" charset="0"/>
                <a:cs typeface="#9Slide03 Arima Madurai" panose="00000500000000000000" pitchFamily="2" charset="0"/>
              </a:rPr>
              <a:t>huộc chương </a:t>
            </a:r>
            <a:r>
              <a:rPr lang="en-US" sz="5400" dirty="0">
                <a:solidFill>
                  <a:prstClr val="black"/>
                </a:solidFill>
                <a:latin typeface="#9Slide05 Braxton Regular" panose="03060000000000000000" pitchFamily="66" charset="0"/>
                <a:cs typeface="#9Slide03 Arima Madurai" panose="00000500000000000000" pitchFamily="2" charset="0"/>
              </a:rPr>
              <a:t>6, 7</a:t>
            </a:r>
            <a:r>
              <a:rPr lang="vi-VN" sz="5400" dirty="0">
                <a:solidFill>
                  <a:prstClr val="black"/>
                </a:solidFill>
                <a:latin typeface="#9Slide05 Braxton Regular" panose="03060000000000000000" pitchFamily="66" charset="0"/>
                <a:cs typeface="#9Slide03 Arima Madurai" panose="00000500000000000000" pitchFamily="2" charset="0"/>
              </a:rPr>
              <a:t> của tiểu thuyết “Mắt sói”, Ngân Hà dịch</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A6A05B59-3BEC-4CAE-B598-1E2FE09C0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46" y="6231802"/>
            <a:ext cx="1183613" cy="1062089"/>
          </a:xfrm>
          <a:prstGeom prst="rect">
            <a:avLst/>
          </a:prstGeom>
        </p:spPr>
      </p:pic>
      <p:pic>
        <p:nvPicPr>
          <p:cNvPr id="13" name="Picture 12">
            <a:extLst>
              <a:ext uri="{FF2B5EF4-FFF2-40B4-BE49-F238E27FC236}">
                <a16:creationId xmlns:a16="http://schemas.microsoft.com/office/drawing/2014/main" id="{CC7F10B9-D9A1-4FF9-B3E5-06C3E4134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315" y="8546979"/>
            <a:ext cx="1206804" cy="965442"/>
          </a:xfrm>
          <a:prstGeom prst="rect">
            <a:avLst/>
          </a:prstGeom>
        </p:spPr>
      </p:pic>
      <p:pic>
        <p:nvPicPr>
          <p:cNvPr id="14" name="Picture 13">
            <a:extLst>
              <a:ext uri="{FF2B5EF4-FFF2-40B4-BE49-F238E27FC236}">
                <a16:creationId xmlns:a16="http://schemas.microsoft.com/office/drawing/2014/main" id="{15D488AC-DBE2-407F-9620-3637599EE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9519" y="7851507"/>
            <a:ext cx="1207113" cy="1060796"/>
          </a:xfrm>
          <a:prstGeom prst="rect">
            <a:avLst/>
          </a:prstGeom>
        </p:spPr>
      </p:pic>
      <p:pic>
        <p:nvPicPr>
          <p:cNvPr id="15" name="Picture 14">
            <a:extLst>
              <a:ext uri="{FF2B5EF4-FFF2-40B4-BE49-F238E27FC236}">
                <a16:creationId xmlns:a16="http://schemas.microsoft.com/office/drawing/2014/main" id="{D64F7DAC-680B-4AB6-9B39-6EF8C09D8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2811" y="4837552"/>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444B8AD2-28A5-1475-03DE-519BF7FD7C86}"/>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292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00B05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51E1FB1C-B5AB-4520-A5BD-B5A0B6310D78}"/>
              </a:ext>
            </a:extLst>
          </p:cNvPr>
          <p:cNvSpPr/>
          <p:nvPr/>
        </p:nvSpPr>
        <p:spPr>
          <a:xfrm>
            <a:off x="609600" y="1333500"/>
            <a:ext cx="13846992" cy="3038169"/>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600" b="1" dirty="0">
                <a:solidFill>
                  <a:schemeClr val="tx1"/>
                </a:solidFill>
                <a:latin typeface="#9Slide05 Braxton Regular" panose="03060000000000000000" pitchFamily="66" charset="0"/>
                <a:cs typeface="#9Slide03 Arima Madurai Black" panose="00000A00000000000000" pitchFamily="2" charset="0"/>
              </a:rPr>
              <a:t>Câu 3. </a:t>
            </a:r>
            <a:r>
              <a:rPr lang="en-US" sz="6600" b="1" dirty="0" err="1">
                <a:solidFill>
                  <a:schemeClr val="tx1"/>
                </a:solidFill>
                <a:latin typeface="#9Slide05 Braxton Regular" panose="03060000000000000000" pitchFamily="66" charset="0"/>
                <a:cs typeface="#9Slide03 Arima Madurai Black" panose="00000A00000000000000" pitchFamily="2" charset="0"/>
              </a:rPr>
              <a:t>Phương</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thức</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biểu</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đạt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chính</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của</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văn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bản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Mắt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sói</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là</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gì</a:t>
            </a:r>
            <a:r>
              <a:rPr lang="en-US" sz="6600" b="1" dirty="0">
                <a:solidFill>
                  <a:schemeClr val="tx1"/>
                </a:solidFill>
                <a:latin typeface="#9Slide05 Braxton Regular" panose="03060000000000000000" pitchFamily="66" charset="0"/>
                <a:cs typeface="#9Slide03 Arima Madurai Black" panose="00000A00000000000000" pitchFamily="2" charset="0"/>
              </a:rPr>
              <a:t>?</a:t>
            </a:r>
            <a:endParaRPr lang="vi-VN" sz="6600" b="1" dirty="0">
              <a:solidFill>
                <a:schemeClr val="tx1"/>
              </a:solidFill>
              <a:latin typeface="#9Slide05 Braxton Regular" panose="03060000000000000000" pitchFamily="66"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FDADAA1E-F7C9-4AFD-925A-56B4C2E23662}"/>
              </a:ext>
            </a:extLst>
          </p:cNvPr>
          <p:cNvSpPr/>
          <p:nvPr/>
        </p:nvSpPr>
        <p:spPr>
          <a:xfrm>
            <a:off x="609600" y="5149057"/>
            <a:ext cx="6454464"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5400" dirty="0">
                <a:solidFill>
                  <a:prstClr val="black"/>
                </a:solidFill>
                <a:latin typeface="#9Slide05 Braxton Regular" panose="03060000000000000000" pitchFamily="66" charset="0"/>
                <a:cs typeface="#9Slide03 Arima Madurai" panose="00000500000000000000" pitchFamily="2" charset="0"/>
              </a:rPr>
              <a:t>A. </a:t>
            </a:r>
            <a:r>
              <a:rPr lang="en-US" sz="5400" dirty="0" err="1">
                <a:solidFill>
                  <a:prstClr val="black"/>
                </a:solidFill>
                <a:latin typeface="#9Slide05 Braxton Regular" panose="03060000000000000000" pitchFamily="66" charset="0"/>
                <a:cs typeface="#9Slide03 Arima Madurai" panose="00000500000000000000" pitchFamily="2" charset="0"/>
              </a:rPr>
              <a:t>Miêu</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tả</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sp>
        <p:nvSpPr>
          <p:cNvPr id="9" name="Rectangle 8">
            <a:extLst>
              <a:ext uri="{FF2B5EF4-FFF2-40B4-BE49-F238E27FC236}">
                <a16:creationId xmlns:a16="http://schemas.microsoft.com/office/drawing/2014/main" id="{38B2EC30-E03E-47C5-8E68-6ABA417233B1}"/>
              </a:ext>
            </a:extLst>
          </p:cNvPr>
          <p:cNvSpPr/>
          <p:nvPr/>
        </p:nvSpPr>
        <p:spPr>
          <a:xfrm>
            <a:off x="7942629" y="5086760"/>
            <a:ext cx="6454464"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5400" dirty="0">
                <a:solidFill>
                  <a:prstClr val="black"/>
                </a:solidFill>
                <a:latin typeface="#9Slide05 Braxton Regular" panose="03060000000000000000" pitchFamily="66" charset="0"/>
                <a:cs typeface="#9Slide03 Arima Madurai" panose="00000500000000000000" pitchFamily="2" charset="0"/>
              </a:rPr>
              <a:t>B. </a:t>
            </a:r>
            <a:r>
              <a:rPr lang="en-US" sz="5400" dirty="0" err="1">
                <a:solidFill>
                  <a:prstClr val="black"/>
                </a:solidFill>
                <a:latin typeface="#9Slide05 Braxton Regular" panose="03060000000000000000" pitchFamily="66" charset="0"/>
                <a:cs typeface="#9Slide03 Arima Madurai" panose="00000500000000000000" pitchFamily="2" charset="0"/>
              </a:rPr>
              <a:t>Biểu</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cảm</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sp>
        <p:nvSpPr>
          <p:cNvPr id="10" name="Rectangle 9">
            <a:extLst>
              <a:ext uri="{FF2B5EF4-FFF2-40B4-BE49-F238E27FC236}">
                <a16:creationId xmlns:a16="http://schemas.microsoft.com/office/drawing/2014/main" id="{58D62E10-F9EA-46AD-8CA0-ABB6487CABF6}"/>
              </a:ext>
            </a:extLst>
          </p:cNvPr>
          <p:cNvSpPr/>
          <p:nvPr/>
        </p:nvSpPr>
        <p:spPr>
          <a:xfrm>
            <a:off x="609600" y="7638586"/>
            <a:ext cx="6454464"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fontAlgn="t"/>
            <a:r>
              <a:rPr lang="vi-VN" sz="5400" dirty="0">
                <a:solidFill>
                  <a:prstClr val="black"/>
                </a:solidFill>
                <a:latin typeface="#9Slide05 Braxton Regular" panose="03060000000000000000" pitchFamily="66" charset="0"/>
                <a:cs typeface="#9Slide03 Arima Madurai" panose="00000500000000000000" pitchFamily="2" charset="0"/>
              </a:rPr>
              <a:t>C. </a:t>
            </a:r>
            <a:r>
              <a:rPr lang="en-US" sz="5400" dirty="0" err="1">
                <a:solidFill>
                  <a:prstClr val="black"/>
                </a:solidFill>
                <a:latin typeface="#9Slide05 Braxton Regular" panose="03060000000000000000" pitchFamily="66" charset="0"/>
                <a:cs typeface="#9Slide03 Arima Madurai" panose="00000500000000000000" pitchFamily="2" charset="0"/>
              </a:rPr>
              <a:t>Nghị</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luận</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sp>
        <p:nvSpPr>
          <p:cNvPr id="11" name="Rectangle 10">
            <a:extLst>
              <a:ext uri="{FF2B5EF4-FFF2-40B4-BE49-F238E27FC236}">
                <a16:creationId xmlns:a16="http://schemas.microsoft.com/office/drawing/2014/main" id="{D2EB7BB3-5C08-420F-A06A-739CF354C203}"/>
              </a:ext>
            </a:extLst>
          </p:cNvPr>
          <p:cNvSpPr/>
          <p:nvPr/>
        </p:nvSpPr>
        <p:spPr>
          <a:xfrm>
            <a:off x="7942629" y="7644869"/>
            <a:ext cx="6454464"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5400" dirty="0">
                <a:solidFill>
                  <a:prstClr val="black"/>
                </a:solidFill>
                <a:latin typeface="#9Slide05 Braxton Regular" panose="03060000000000000000" pitchFamily="66" charset="0"/>
                <a:cs typeface="#9Slide03 Arima Madurai" panose="00000500000000000000" pitchFamily="2" charset="0"/>
              </a:rPr>
              <a:t>D. </a:t>
            </a:r>
            <a:r>
              <a:rPr lang="en-US" sz="5400" dirty="0" err="1">
                <a:solidFill>
                  <a:prstClr val="black"/>
                </a:solidFill>
                <a:latin typeface="#9Slide05 Braxton Regular" panose="03060000000000000000" pitchFamily="66" charset="0"/>
                <a:cs typeface="#9Slide03 Arima Madurai" panose="00000500000000000000" pitchFamily="2" charset="0"/>
              </a:rPr>
              <a:t>Tự</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sự</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55758810-CAE9-4FF3-BEB9-EA6E5704A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481" y="5507311"/>
            <a:ext cx="1208583" cy="1062089"/>
          </a:xfrm>
          <a:prstGeom prst="rect">
            <a:avLst/>
          </a:prstGeom>
        </p:spPr>
      </p:pic>
      <p:pic>
        <p:nvPicPr>
          <p:cNvPr id="13" name="Picture 12">
            <a:extLst>
              <a:ext uri="{FF2B5EF4-FFF2-40B4-BE49-F238E27FC236}">
                <a16:creationId xmlns:a16="http://schemas.microsoft.com/office/drawing/2014/main" id="{6B956E5D-5EE5-41EC-82FB-9CAFC134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5458" y="8026158"/>
            <a:ext cx="1098606" cy="965442"/>
          </a:xfrm>
          <a:prstGeom prst="rect">
            <a:avLst/>
          </a:prstGeom>
        </p:spPr>
      </p:pic>
      <p:pic>
        <p:nvPicPr>
          <p:cNvPr id="14" name="Picture 13">
            <a:extLst>
              <a:ext uri="{FF2B5EF4-FFF2-40B4-BE49-F238E27FC236}">
                <a16:creationId xmlns:a16="http://schemas.microsoft.com/office/drawing/2014/main" id="{A0366414-C0FD-4F7F-AE91-AA2E1EC4F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2787" y="8025911"/>
            <a:ext cx="1207113" cy="965690"/>
          </a:xfrm>
          <a:prstGeom prst="rect">
            <a:avLst/>
          </a:prstGeom>
        </p:spPr>
      </p:pic>
      <p:pic>
        <p:nvPicPr>
          <p:cNvPr id="15" name="Picture 14">
            <a:extLst>
              <a:ext uri="{FF2B5EF4-FFF2-40B4-BE49-F238E27FC236}">
                <a16:creationId xmlns:a16="http://schemas.microsoft.com/office/drawing/2014/main" id="{51FD65BA-056F-444D-96F8-52AC02069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6900" y="5649148"/>
            <a:ext cx="1098888" cy="965690"/>
          </a:xfrm>
          <a:prstGeom prst="rect">
            <a:avLst/>
          </a:prstGeom>
        </p:spPr>
      </p:pic>
      <p:sp>
        <p:nvSpPr>
          <p:cNvPr id="2" name="Freeform 5">
            <a:hlinkClick r:id="rId8" action="ppaction://hlinksldjump"/>
            <a:extLst>
              <a:ext uri="{FF2B5EF4-FFF2-40B4-BE49-F238E27FC236}">
                <a16:creationId xmlns:a16="http://schemas.microsoft.com/office/drawing/2014/main" id="{A43520FE-7141-4C02-FDC4-C46378A7A17E}"/>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1111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00B05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16DED564-9E7B-4B6C-800A-E0E48B1D0F3F}"/>
              </a:ext>
            </a:extLst>
          </p:cNvPr>
          <p:cNvSpPr/>
          <p:nvPr/>
        </p:nvSpPr>
        <p:spPr>
          <a:xfrm>
            <a:off x="800099" y="1257300"/>
            <a:ext cx="12566280"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7200" b="1" dirty="0">
                <a:solidFill>
                  <a:schemeClr val="tx1"/>
                </a:solidFill>
                <a:latin typeface="#9Slide05 Braxton Regular" panose="03060000000000000000" pitchFamily="66" charset="0"/>
                <a:cs typeface="#9Slide03 Arima Madurai Black" panose="00000A00000000000000" pitchFamily="2" charset="0"/>
              </a:rPr>
              <a:t>Câu 4</a:t>
            </a:r>
            <a:r>
              <a:rPr lang="en-US" sz="7200" b="1" dirty="0">
                <a:solidFill>
                  <a:schemeClr val="tx1"/>
                </a:solidFill>
                <a:latin typeface="#9Slide05 Braxton Regular" panose="03060000000000000000" pitchFamily="66" charset="0"/>
                <a:cs typeface="#9Slide03 Arima Madurai Black" panose="00000A00000000000000" pitchFamily="2" charset="0"/>
              </a:rPr>
              <a:t>: Văn </a:t>
            </a:r>
            <a:r>
              <a:rPr lang="en-US" sz="7200" b="1" dirty="0" err="1">
                <a:solidFill>
                  <a:schemeClr val="tx1"/>
                </a:solidFill>
                <a:latin typeface="#9Slide05 Braxton Regular" panose="03060000000000000000" pitchFamily="66" charset="0"/>
                <a:cs typeface="#9Slide03 Arima Madurai Black" panose="00000A00000000000000" pitchFamily="2" charset="0"/>
              </a:rPr>
              <a:t>bản</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Mắt</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sói</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được</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viết</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với</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ngôi</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kể</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thứ</a:t>
            </a:r>
            <a:r>
              <a:rPr lang="en-US" sz="7200" b="1" dirty="0">
                <a:solidFill>
                  <a:schemeClr val="tx1"/>
                </a:solidFill>
                <a:latin typeface="#9Slide05 Braxton Regular" panose="03060000000000000000" pitchFamily="66" charset="0"/>
                <a:cs typeface="#9Slide03 Arima Madurai Black" panose="00000A00000000000000" pitchFamily="2" charset="0"/>
              </a:rPr>
              <a:t> </a:t>
            </a:r>
            <a:r>
              <a:rPr lang="en-US" sz="7200" b="1" dirty="0" err="1">
                <a:solidFill>
                  <a:schemeClr val="tx1"/>
                </a:solidFill>
                <a:latin typeface="#9Slide05 Braxton Regular" panose="03060000000000000000" pitchFamily="66" charset="0"/>
                <a:cs typeface="#9Slide03 Arima Madurai Black" panose="00000A00000000000000" pitchFamily="2" charset="0"/>
              </a:rPr>
              <a:t>mấy</a:t>
            </a:r>
            <a:r>
              <a:rPr lang="en-US" sz="7200" b="1" dirty="0">
                <a:solidFill>
                  <a:schemeClr val="tx1"/>
                </a:solidFill>
                <a:latin typeface="#9Slide05 Braxton Regular" panose="03060000000000000000" pitchFamily="66" charset="0"/>
                <a:cs typeface="#9Slide03 Arima Madurai Black" panose="00000A00000000000000" pitchFamily="2" charset="0"/>
              </a:rPr>
              <a:t>?</a:t>
            </a:r>
            <a:endParaRPr lang="en-US" sz="11500" dirty="0">
              <a:solidFill>
                <a:schemeClr val="tx1"/>
              </a:solidFill>
              <a:latin typeface="#9Slide05 Braxton Regular" panose="03060000000000000000" pitchFamily="66" charset="0"/>
              <a:cs typeface="#9Slide03 Arima Madurai Black" panose="00000A00000000000000" pitchFamily="2" charset="0"/>
            </a:endParaRPr>
          </a:p>
        </p:txBody>
      </p:sp>
      <p:sp>
        <p:nvSpPr>
          <p:cNvPr id="16" name="Rectangle 15">
            <a:extLst>
              <a:ext uri="{FF2B5EF4-FFF2-40B4-BE49-F238E27FC236}">
                <a16:creationId xmlns:a16="http://schemas.microsoft.com/office/drawing/2014/main" id="{28DB249A-82C6-43A8-B98E-4905AE2E0CE7}"/>
              </a:ext>
            </a:extLst>
          </p:cNvPr>
          <p:cNvSpPr/>
          <p:nvPr/>
        </p:nvSpPr>
        <p:spPr>
          <a:xfrm>
            <a:off x="800099" y="4578283"/>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A. </a:t>
            </a:r>
            <a:r>
              <a:rPr lang="en-US" sz="5400" dirty="0" err="1">
                <a:solidFill>
                  <a:prstClr val="black"/>
                </a:solidFill>
                <a:latin typeface="#9Slide05 Braxton Regular" panose="03060000000000000000" pitchFamily="66" charset="0"/>
                <a:cs typeface="#9Slide03 Arima Madurai" panose="00000500000000000000" pitchFamily="2" charset="0"/>
              </a:rPr>
              <a:t>Ngôi</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thứ</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nhất</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sp>
        <p:nvSpPr>
          <p:cNvPr id="17" name="Rectangle 16">
            <a:extLst>
              <a:ext uri="{FF2B5EF4-FFF2-40B4-BE49-F238E27FC236}">
                <a16:creationId xmlns:a16="http://schemas.microsoft.com/office/drawing/2014/main" id="{69DAD792-0D6A-4CDE-A63C-24DB56098485}"/>
              </a:ext>
            </a:extLst>
          </p:cNvPr>
          <p:cNvSpPr/>
          <p:nvPr/>
        </p:nvSpPr>
        <p:spPr>
          <a:xfrm>
            <a:off x="7775755" y="4578283"/>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B. </a:t>
            </a:r>
            <a:r>
              <a:rPr lang="en-US" sz="5400" dirty="0" err="1">
                <a:solidFill>
                  <a:prstClr val="black"/>
                </a:solidFill>
                <a:latin typeface="#9Slide05 Braxton Regular" panose="03060000000000000000" pitchFamily="66" charset="0"/>
                <a:cs typeface="#9Slide03 Arima Madurai" panose="00000500000000000000" pitchFamily="2" charset="0"/>
              </a:rPr>
              <a:t>Ngôi</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thứ</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ba</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sp>
        <p:nvSpPr>
          <p:cNvPr id="18" name="Rectangle 17">
            <a:extLst>
              <a:ext uri="{FF2B5EF4-FFF2-40B4-BE49-F238E27FC236}">
                <a16:creationId xmlns:a16="http://schemas.microsoft.com/office/drawing/2014/main" id="{D6D8655B-48B9-43F3-A02E-37E32A9031EF}"/>
              </a:ext>
            </a:extLst>
          </p:cNvPr>
          <p:cNvSpPr/>
          <p:nvPr/>
        </p:nvSpPr>
        <p:spPr>
          <a:xfrm>
            <a:off x="800099" y="7480324"/>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C. </a:t>
            </a:r>
            <a:r>
              <a:rPr lang="en-US" sz="5400" dirty="0" err="1">
                <a:solidFill>
                  <a:prstClr val="black"/>
                </a:solidFill>
                <a:latin typeface="#9Slide05 Braxton Regular" panose="03060000000000000000" pitchFamily="66" charset="0"/>
                <a:cs typeface="#9Slide03 Arima Madurai" panose="00000500000000000000" pitchFamily="2" charset="0"/>
              </a:rPr>
              <a:t>Ngôi</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thứ</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ba</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kết</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hợp</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ngôi</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thứ</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nhất</a:t>
            </a:r>
            <a:endParaRPr lang="en-US" sz="5400" dirty="0">
              <a:solidFill>
                <a:prstClr val="black"/>
              </a:solidFill>
              <a:latin typeface="#9Slide05 Braxton Regular" panose="03060000000000000000" pitchFamily="66" charset="0"/>
              <a:cs typeface="#9Slide03 Arima Madurai" panose="00000500000000000000" pitchFamily="2" charset="0"/>
            </a:endParaRPr>
          </a:p>
        </p:txBody>
      </p:sp>
      <p:sp>
        <p:nvSpPr>
          <p:cNvPr id="19" name="Rectangle 18">
            <a:extLst>
              <a:ext uri="{FF2B5EF4-FFF2-40B4-BE49-F238E27FC236}">
                <a16:creationId xmlns:a16="http://schemas.microsoft.com/office/drawing/2014/main" id="{4DE8BB7C-848F-42B4-BC5E-F6BD9E6152CC}"/>
              </a:ext>
            </a:extLst>
          </p:cNvPr>
          <p:cNvSpPr/>
          <p:nvPr/>
        </p:nvSpPr>
        <p:spPr>
          <a:xfrm>
            <a:off x="7775755" y="7480324"/>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5400" dirty="0">
                <a:solidFill>
                  <a:prstClr val="black"/>
                </a:solidFill>
                <a:latin typeface="#9Slide05 Braxton Regular" panose="03060000000000000000" pitchFamily="66" charset="0"/>
                <a:cs typeface="#9Slide03 Arima Madurai" panose="00000500000000000000" pitchFamily="2" charset="0"/>
              </a:rPr>
              <a:t>D. </a:t>
            </a:r>
            <a:r>
              <a:rPr lang="en-US" sz="5400" dirty="0" err="1">
                <a:solidFill>
                  <a:prstClr val="black"/>
                </a:solidFill>
                <a:latin typeface="#9Slide05 Braxton Regular" panose="03060000000000000000" pitchFamily="66" charset="0"/>
                <a:cs typeface="#9Slide03 Arima Madurai" panose="00000500000000000000" pitchFamily="2" charset="0"/>
              </a:rPr>
              <a:t>Tất</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cả</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đáp</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án</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trên</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đều</a:t>
            </a:r>
            <a:r>
              <a:rPr lang="en-US" sz="5400" dirty="0">
                <a:solidFill>
                  <a:prstClr val="black"/>
                </a:solidFill>
                <a:latin typeface="#9Slide05 Braxton Regular" panose="03060000000000000000" pitchFamily="66" charset="0"/>
                <a:cs typeface="#9Slide03 Arima Madurai" panose="00000500000000000000" pitchFamily="2" charset="0"/>
              </a:rPr>
              <a:t> </a:t>
            </a:r>
            <a:r>
              <a:rPr lang="en-US" sz="5400" dirty="0" err="1">
                <a:solidFill>
                  <a:prstClr val="black"/>
                </a:solidFill>
                <a:latin typeface="#9Slide05 Braxton Regular" panose="03060000000000000000" pitchFamily="66" charset="0"/>
                <a:cs typeface="#9Slide03 Arima Madurai" panose="00000500000000000000" pitchFamily="2" charset="0"/>
              </a:rPr>
              <a:t>đúng</a:t>
            </a:r>
            <a:endParaRPr lang="vi-VN" sz="5400" dirty="0">
              <a:solidFill>
                <a:srgbClr val="393A68"/>
              </a:solidFill>
              <a:latin typeface="#9Slide05 Braxton Regular" panose="03060000000000000000" pitchFamily="66" charset="0"/>
              <a:cs typeface="#9Slide03 Arima Madurai" panose="00000500000000000000" pitchFamily="2" charset="0"/>
            </a:endParaRPr>
          </a:p>
        </p:txBody>
      </p:sp>
      <p:pic>
        <p:nvPicPr>
          <p:cNvPr id="20" name="Picture 19">
            <a:extLst>
              <a:ext uri="{FF2B5EF4-FFF2-40B4-BE49-F238E27FC236}">
                <a16:creationId xmlns:a16="http://schemas.microsoft.com/office/drawing/2014/main" id="{308CD927-4E4E-4437-ADC8-B6C16059F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9782" y="4917631"/>
            <a:ext cx="1183613" cy="1062089"/>
          </a:xfrm>
          <a:prstGeom prst="rect">
            <a:avLst/>
          </a:prstGeom>
        </p:spPr>
      </p:pic>
      <p:pic>
        <p:nvPicPr>
          <p:cNvPr id="21" name="Picture 20">
            <a:extLst>
              <a:ext uri="{FF2B5EF4-FFF2-40B4-BE49-F238E27FC236}">
                <a16:creationId xmlns:a16="http://schemas.microsoft.com/office/drawing/2014/main" id="{3FC22A77-E031-4D32-A4DC-E98F31CC2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781" y="7900492"/>
            <a:ext cx="1206804" cy="965442"/>
          </a:xfrm>
          <a:prstGeom prst="rect">
            <a:avLst/>
          </a:prstGeom>
        </p:spPr>
      </p:pic>
      <p:pic>
        <p:nvPicPr>
          <p:cNvPr id="22" name="Picture 21">
            <a:extLst>
              <a:ext uri="{FF2B5EF4-FFF2-40B4-BE49-F238E27FC236}">
                <a16:creationId xmlns:a16="http://schemas.microsoft.com/office/drawing/2014/main" id="{99C4D836-F742-4885-8BC4-B0F80C871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9266" y="7872805"/>
            <a:ext cx="1207113" cy="1060796"/>
          </a:xfrm>
          <a:prstGeom prst="rect">
            <a:avLst/>
          </a:prstGeom>
        </p:spPr>
      </p:pic>
      <p:pic>
        <p:nvPicPr>
          <p:cNvPr id="23" name="Picture 22">
            <a:extLst>
              <a:ext uri="{FF2B5EF4-FFF2-40B4-BE49-F238E27FC236}">
                <a16:creationId xmlns:a16="http://schemas.microsoft.com/office/drawing/2014/main" id="{947CEBC9-922A-4179-9A87-86E4D0A04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4731" y="4893138"/>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C58B19A3-68AE-2C8C-E231-FE4F46F6781D}"/>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905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00B05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7"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C9837BC0-A579-49C8-81AE-708D90F8E3D8}"/>
              </a:ext>
            </a:extLst>
          </p:cNvPr>
          <p:cNvSpPr/>
          <p:nvPr/>
        </p:nvSpPr>
        <p:spPr>
          <a:xfrm>
            <a:off x="685800" y="1562100"/>
            <a:ext cx="13826702"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600" b="1" dirty="0" err="1">
                <a:solidFill>
                  <a:schemeClr val="tx1"/>
                </a:solidFill>
                <a:latin typeface="#9Slide05 Braxton Regular" panose="03060000000000000000" pitchFamily="66" charset="0"/>
                <a:cs typeface="#9Slide03 Arima Madurai Black" panose="00000A00000000000000" pitchFamily="2" charset="0"/>
              </a:rPr>
              <a:t>Câu</a:t>
            </a:r>
            <a:r>
              <a:rPr lang="en-US" sz="6600" b="1" dirty="0">
                <a:solidFill>
                  <a:schemeClr val="tx1"/>
                </a:solidFill>
                <a:latin typeface="#9Slide05 Braxton Regular" panose="03060000000000000000" pitchFamily="66" charset="0"/>
                <a:cs typeface="#9Slide03 Arima Madurai Black" panose="00000A00000000000000" pitchFamily="2" charset="0"/>
              </a:rPr>
              <a:t> 5: Ai </a:t>
            </a:r>
            <a:r>
              <a:rPr lang="en-US" sz="6600" b="1" dirty="0" err="1">
                <a:solidFill>
                  <a:schemeClr val="tx1"/>
                </a:solidFill>
                <a:latin typeface="#9Slide05 Braxton Regular" panose="03060000000000000000" pitchFamily="66" charset="0"/>
                <a:cs typeface="#9Slide03 Arima Madurai Black" panose="00000A00000000000000" pitchFamily="2" charset="0"/>
              </a:rPr>
              <a:t>là</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nhân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vật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chính</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của</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văn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bản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Mắt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sói</a:t>
            </a:r>
            <a:r>
              <a:rPr lang="en-US" sz="6600" b="1" dirty="0">
                <a:solidFill>
                  <a:schemeClr val="tx1"/>
                </a:solidFill>
                <a:latin typeface="#9Slide05 Braxton Regular" panose="03060000000000000000" pitchFamily="66" charset="0"/>
                <a:cs typeface="#9Slide03 Arima Madurai Black" panose="00000A00000000000000" pitchFamily="2" charset="0"/>
              </a:rPr>
              <a:t>”?</a:t>
            </a:r>
            <a:endParaRPr lang="en-US" sz="6600" dirty="0">
              <a:solidFill>
                <a:schemeClr val="tx1"/>
              </a:solidFill>
              <a:latin typeface="#9Slide05 Braxton Regular" panose="03060000000000000000" pitchFamily="66"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4C091C9B-F82C-4F2F-9C90-B91E502B0528}"/>
              </a:ext>
            </a:extLst>
          </p:cNvPr>
          <p:cNvSpPr/>
          <p:nvPr/>
        </p:nvSpPr>
        <p:spPr>
          <a:xfrm>
            <a:off x="691236" y="4833928"/>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6000" dirty="0">
                <a:solidFill>
                  <a:prstClr val="black"/>
                </a:solidFill>
                <a:latin typeface="#9Slide05 Braxton Regular" panose="03060000000000000000" pitchFamily="66" charset="0"/>
                <a:cs typeface="#9Slide03 Arima Madurai" panose="00000500000000000000" pitchFamily="2" charset="0"/>
              </a:rPr>
              <a:t>A. </a:t>
            </a:r>
            <a:r>
              <a:rPr lang="en-US" sz="6000" dirty="0" err="1">
                <a:solidFill>
                  <a:prstClr val="black"/>
                </a:solidFill>
                <a:latin typeface="#9Slide05 Braxton Regular" panose="03060000000000000000" pitchFamily="66" charset="0"/>
                <a:cs typeface="#9Slide03 Arima Madurai" panose="00000500000000000000" pitchFamily="2" charset="0"/>
              </a:rPr>
              <a:t>Sói</a:t>
            </a:r>
            <a:r>
              <a:rPr lang="en-US" sz="6000" dirty="0">
                <a:solidFill>
                  <a:prstClr val="black"/>
                </a:solidFill>
                <a:latin typeface="#9Slide05 Braxton Regular" panose="03060000000000000000" pitchFamily="66" charset="0"/>
                <a:cs typeface="#9Slide03 Arima Madurai" panose="00000500000000000000" pitchFamily="2" charset="0"/>
              </a:rPr>
              <a:t> Lam</a:t>
            </a:r>
          </a:p>
        </p:txBody>
      </p:sp>
      <p:sp>
        <p:nvSpPr>
          <p:cNvPr id="9" name="Rectangle 8">
            <a:extLst>
              <a:ext uri="{FF2B5EF4-FFF2-40B4-BE49-F238E27FC236}">
                <a16:creationId xmlns:a16="http://schemas.microsoft.com/office/drawing/2014/main" id="{9F1DCA66-A83B-4373-9D78-21D4D5BC0BDE}"/>
              </a:ext>
            </a:extLst>
          </p:cNvPr>
          <p:cNvSpPr/>
          <p:nvPr/>
        </p:nvSpPr>
        <p:spPr>
          <a:xfrm>
            <a:off x="8006436" y="4840211"/>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6000" dirty="0">
                <a:solidFill>
                  <a:prstClr val="black"/>
                </a:solidFill>
                <a:latin typeface="#9Slide05 Braxton Regular" panose="03060000000000000000" pitchFamily="66" charset="0"/>
                <a:cs typeface="#9Slide03 Arima Madurai" panose="00000500000000000000" pitchFamily="2" charset="0"/>
              </a:rPr>
              <a:t>B. </a:t>
            </a:r>
            <a:r>
              <a:rPr lang="en-US" sz="6000" dirty="0" err="1">
                <a:solidFill>
                  <a:prstClr val="black"/>
                </a:solidFill>
                <a:latin typeface="#9Slide05 Braxton Regular" panose="03060000000000000000" pitchFamily="66" charset="0"/>
                <a:cs typeface="#9Slide03 Arima Madurai" panose="00000500000000000000" pitchFamily="2" charset="0"/>
              </a:rPr>
              <a:t>Sói</a:t>
            </a:r>
            <a:r>
              <a:rPr lang="en-US" sz="6000" dirty="0">
                <a:solidFill>
                  <a:prstClr val="black"/>
                </a:solidFill>
                <a:latin typeface="#9Slide05 Braxton Regular" panose="03060000000000000000" pitchFamily="66" charset="0"/>
                <a:cs typeface="#9Slide03 Arima Madurai" panose="00000500000000000000" pitchFamily="2" charset="0"/>
              </a:rPr>
              <a:t> Lam </a:t>
            </a:r>
            <a:r>
              <a:rPr lang="en-US" sz="6000" dirty="0" err="1">
                <a:solidFill>
                  <a:prstClr val="black"/>
                </a:solidFill>
                <a:latin typeface="#9Slide05 Braxton Regular" panose="03060000000000000000" pitchFamily="66" charset="0"/>
                <a:cs typeface="#9Slide03 Arima Madurai" panose="00000500000000000000" pitchFamily="2" charset="0"/>
              </a:rPr>
              <a:t>và</a:t>
            </a:r>
            <a:r>
              <a:rPr lang="en-US" sz="6000" dirty="0">
                <a:solidFill>
                  <a:prstClr val="black"/>
                </a:solidFill>
                <a:latin typeface="#9Slide05 Braxton Regular" panose="03060000000000000000" pitchFamily="66" charset="0"/>
                <a:cs typeface="#9Slide03 Arima Madurai" panose="00000500000000000000" pitchFamily="2" charset="0"/>
              </a:rPr>
              <a:t> Phi Châu</a:t>
            </a:r>
          </a:p>
        </p:txBody>
      </p:sp>
      <p:sp>
        <p:nvSpPr>
          <p:cNvPr id="10" name="Rectangle 9">
            <a:extLst>
              <a:ext uri="{FF2B5EF4-FFF2-40B4-BE49-F238E27FC236}">
                <a16:creationId xmlns:a16="http://schemas.microsoft.com/office/drawing/2014/main" id="{E22021D8-93AB-4203-A369-7A45AE99040D}"/>
              </a:ext>
            </a:extLst>
          </p:cNvPr>
          <p:cNvSpPr/>
          <p:nvPr/>
        </p:nvSpPr>
        <p:spPr>
          <a:xfrm>
            <a:off x="691236" y="7568735"/>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6000" dirty="0">
                <a:solidFill>
                  <a:prstClr val="black"/>
                </a:solidFill>
                <a:latin typeface="#9Slide05 Braxton Regular" panose="03060000000000000000" pitchFamily="66" charset="0"/>
                <a:cs typeface="#9Slide03 Arima Madurai" panose="00000500000000000000" pitchFamily="2" charset="0"/>
              </a:rPr>
              <a:t>C. </a:t>
            </a:r>
            <a:r>
              <a:rPr lang="en-US" sz="6000" dirty="0" err="1">
                <a:solidFill>
                  <a:prstClr val="black"/>
                </a:solidFill>
                <a:latin typeface="#9Slide05 Braxton Regular" panose="03060000000000000000" pitchFamily="66" charset="0"/>
                <a:cs typeface="#9Slide03 Arima Madurai" panose="00000500000000000000" pitchFamily="2" charset="0"/>
              </a:rPr>
              <a:t>Mẹ</a:t>
            </a:r>
            <a:r>
              <a:rPr lang="en-US" sz="6000" dirty="0">
                <a:solidFill>
                  <a:prstClr val="black"/>
                </a:solidFill>
                <a:latin typeface="#9Slide05 Braxton Regular" panose="03060000000000000000" pitchFamily="66" charset="0"/>
                <a:cs typeface="#9Slide03 Arima Madurai" panose="00000500000000000000" pitchFamily="2" charset="0"/>
              </a:rPr>
              <a:t> Bia </a:t>
            </a:r>
            <a:r>
              <a:rPr lang="en-US" sz="6000" dirty="0" err="1">
                <a:solidFill>
                  <a:prstClr val="black"/>
                </a:solidFill>
                <a:latin typeface="#9Slide05 Braxton Regular" panose="03060000000000000000" pitchFamily="66" charset="0"/>
                <a:cs typeface="#9Slide03 Arima Madurai" panose="00000500000000000000" pitchFamily="2" charset="0"/>
              </a:rPr>
              <a:t>và</a:t>
            </a:r>
            <a:r>
              <a:rPr lang="en-US" sz="6000" dirty="0">
                <a:solidFill>
                  <a:prstClr val="black"/>
                </a:solidFill>
                <a:latin typeface="#9Slide05 Braxton Regular" panose="03060000000000000000" pitchFamily="66" charset="0"/>
                <a:cs typeface="#9Slide03 Arima Madurai" panose="00000500000000000000" pitchFamily="2" charset="0"/>
              </a:rPr>
              <a:t> Phi Châu</a:t>
            </a:r>
            <a:endParaRPr lang="vi-VN" sz="6000" dirty="0">
              <a:solidFill>
                <a:srgbClr val="393A68"/>
              </a:solidFill>
              <a:latin typeface="#9Slide05 Braxton Regular" panose="03060000000000000000" pitchFamily="66" charset="0"/>
              <a:cs typeface="#9Slide03 Arima Madurai" panose="00000500000000000000" pitchFamily="2" charset="0"/>
            </a:endParaRPr>
          </a:p>
        </p:txBody>
      </p:sp>
      <p:sp>
        <p:nvSpPr>
          <p:cNvPr id="11" name="Rectangle 10">
            <a:extLst>
              <a:ext uri="{FF2B5EF4-FFF2-40B4-BE49-F238E27FC236}">
                <a16:creationId xmlns:a16="http://schemas.microsoft.com/office/drawing/2014/main" id="{0039E80E-04A9-4408-BA9D-D14ACDBD3E59}"/>
              </a:ext>
            </a:extLst>
          </p:cNvPr>
          <p:cNvSpPr/>
          <p:nvPr/>
        </p:nvSpPr>
        <p:spPr>
          <a:xfrm>
            <a:off x="8006436" y="7575019"/>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6000" dirty="0">
                <a:solidFill>
                  <a:prstClr val="black"/>
                </a:solidFill>
                <a:latin typeface="#9Slide05 Braxton Regular" panose="03060000000000000000" pitchFamily="66" charset="0"/>
                <a:cs typeface="#9Slide03 Arima Madurai" panose="00000500000000000000" pitchFamily="2" charset="0"/>
              </a:rPr>
              <a:t>D. </a:t>
            </a:r>
            <a:r>
              <a:rPr lang="en-US" sz="6000" dirty="0" err="1">
                <a:solidFill>
                  <a:prstClr val="black"/>
                </a:solidFill>
                <a:latin typeface="#9Slide05 Braxton Regular" panose="03060000000000000000" pitchFamily="66" charset="0"/>
                <a:cs typeface="#9Slide03 Arima Madurai" panose="00000500000000000000" pitchFamily="2" charset="0"/>
              </a:rPr>
              <a:t>lạc</a:t>
            </a:r>
            <a:r>
              <a:rPr lang="en-US" sz="6000" dirty="0">
                <a:solidFill>
                  <a:prstClr val="black"/>
                </a:solidFill>
                <a:latin typeface="#9Slide05 Braxton Regular" panose="03060000000000000000" pitchFamily="66" charset="0"/>
                <a:cs typeface="#9Slide03 Arima Madurai" panose="00000500000000000000" pitchFamily="2" charset="0"/>
              </a:rPr>
              <a:t> </a:t>
            </a:r>
            <a:r>
              <a:rPr lang="en-US" sz="6000" dirty="0" err="1">
                <a:solidFill>
                  <a:prstClr val="black"/>
                </a:solidFill>
                <a:latin typeface="#9Slide05 Braxton Regular" panose="03060000000000000000" pitchFamily="66" charset="0"/>
                <a:cs typeface="#9Slide03 Arima Madurai" panose="00000500000000000000" pitchFamily="2" charset="0"/>
              </a:rPr>
              <a:t>đà</a:t>
            </a:r>
            <a:r>
              <a:rPr lang="en-US" sz="6000" dirty="0">
                <a:solidFill>
                  <a:prstClr val="black"/>
                </a:solidFill>
                <a:latin typeface="#9Slide05 Braxton Regular" panose="03060000000000000000" pitchFamily="66" charset="0"/>
                <a:cs typeface="#9Slide03 Arima Madurai" panose="00000500000000000000" pitchFamily="2" charset="0"/>
              </a:rPr>
              <a:t> </a:t>
            </a:r>
            <a:r>
              <a:rPr lang="en-US" sz="6000" dirty="0" err="1">
                <a:solidFill>
                  <a:prstClr val="black"/>
                </a:solidFill>
                <a:latin typeface="#9Slide05 Braxton Regular" panose="03060000000000000000" pitchFamily="66" charset="0"/>
                <a:cs typeface="#9Slide03 Arima Madurai" panose="00000500000000000000" pitchFamily="2" charset="0"/>
              </a:rPr>
              <a:t>Hàng</a:t>
            </a:r>
            <a:r>
              <a:rPr lang="en-US" sz="6000" dirty="0">
                <a:solidFill>
                  <a:prstClr val="black"/>
                </a:solidFill>
                <a:latin typeface="#9Slide05 Braxton Regular" panose="03060000000000000000" pitchFamily="66" charset="0"/>
                <a:cs typeface="#9Slide03 Arima Madurai" panose="00000500000000000000" pitchFamily="2" charset="0"/>
              </a:rPr>
              <a:t> </a:t>
            </a:r>
            <a:r>
              <a:rPr lang="en-US" sz="6000" dirty="0" err="1">
                <a:solidFill>
                  <a:prstClr val="black"/>
                </a:solidFill>
                <a:latin typeface="#9Slide05 Braxton Regular" panose="03060000000000000000" pitchFamily="66" charset="0"/>
                <a:cs typeface="#9Slide03 Arima Madurai" panose="00000500000000000000" pitchFamily="2" charset="0"/>
              </a:rPr>
              <a:t>Xén</a:t>
            </a:r>
            <a:r>
              <a:rPr lang="en-US" sz="6000" dirty="0">
                <a:solidFill>
                  <a:prstClr val="black"/>
                </a:solidFill>
                <a:latin typeface="#9Slide05 Braxton Regular" panose="03060000000000000000" pitchFamily="66" charset="0"/>
                <a:cs typeface="#9Slide03 Arima Madurai" panose="00000500000000000000" pitchFamily="2" charset="0"/>
              </a:rPr>
              <a:t>, </a:t>
            </a:r>
            <a:r>
              <a:rPr lang="en-US" sz="6000" dirty="0" err="1">
                <a:solidFill>
                  <a:prstClr val="black"/>
                </a:solidFill>
                <a:latin typeface="#9Slide05 Braxton Regular" panose="03060000000000000000" pitchFamily="66" charset="0"/>
                <a:cs typeface="#9Slide03 Arima Madurai" panose="00000500000000000000" pitchFamily="2" charset="0"/>
              </a:rPr>
              <a:t>Báo</a:t>
            </a:r>
            <a:endParaRPr lang="en-US" sz="6000" dirty="0">
              <a:solidFill>
                <a:prstClr val="black"/>
              </a:solidFill>
              <a:latin typeface="#9Slide05 Braxton Regular" panose="03060000000000000000" pitchFamily="66"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56DF7085-1F3B-47C3-A929-EDD2876D6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391" y="5237821"/>
            <a:ext cx="1208583" cy="1062089"/>
          </a:xfrm>
          <a:prstGeom prst="rect">
            <a:avLst/>
          </a:prstGeom>
        </p:spPr>
      </p:pic>
      <p:pic>
        <p:nvPicPr>
          <p:cNvPr id="13" name="Picture 12">
            <a:extLst>
              <a:ext uri="{FF2B5EF4-FFF2-40B4-BE49-F238E27FC236}">
                <a16:creationId xmlns:a16="http://schemas.microsoft.com/office/drawing/2014/main" id="{0B85B219-6D7C-4768-AA64-BA6D67DE5913}"/>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90498" y="7844689"/>
            <a:ext cx="1206804" cy="1056132"/>
          </a:xfrm>
          <a:prstGeom prst="rect">
            <a:avLst/>
          </a:prstGeom>
        </p:spPr>
      </p:pic>
      <p:pic>
        <p:nvPicPr>
          <p:cNvPr id="14" name="Picture 13">
            <a:extLst>
              <a:ext uri="{FF2B5EF4-FFF2-40B4-BE49-F238E27FC236}">
                <a16:creationId xmlns:a16="http://schemas.microsoft.com/office/drawing/2014/main" id="{7DA4168C-3A6B-4C9A-A336-B5498DFB3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5389" y="7862085"/>
            <a:ext cx="1207113" cy="1060796"/>
          </a:xfrm>
          <a:prstGeom prst="rect">
            <a:avLst/>
          </a:prstGeom>
        </p:spPr>
      </p:pic>
      <p:pic>
        <p:nvPicPr>
          <p:cNvPr id="15" name="Picture 14">
            <a:extLst>
              <a:ext uri="{FF2B5EF4-FFF2-40B4-BE49-F238E27FC236}">
                <a16:creationId xmlns:a16="http://schemas.microsoft.com/office/drawing/2014/main" id="{B59323E3-0A7C-4253-B51D-E7CE149BF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5389" y="5214715"/>
            <a:ext cx="1207113" cy="965690"/>
          </a:xfrm>
          <a:prstGeom prst="rect">
            <a:avLst/>
          </a:prstGeom>
        </p:spPr>
      </p:pic>
      <p:sp>
        <p:nvSpPr>
          <p:cNvPr id="2" name="Freeform 5">
            <a:hlinkClick r:id="rId9" action="ppaction://hlinksldjump"/>
            <a:extLst>
              <a:ext uri="{FF2B5EF4-FFF2-40B4-BE49-F238E27FC236}">
                <a16:creationId xmlns:a16="http://schemas.microsoft.com/office/drawing/2014/main" id="{11C0E07D-4338-0A58-DD17-C64766CE2145}"/>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37583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C133B53D-6483-4F1C-88E3-96BA2B5BA18A}"/>
              </a:ext>
            </a:extLst>
          </p:cNvPr>
          <p:cNvSpPr/>
          <p:nvPr/>
        </p:nvSpPr>
        <p:spPr>
          <a:xfrm>
            <a:off x="762001" y="1181100"/>
            <a:ext cx="13792200"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600" b="1" dirty="0" err="1">
                <a:solidFill>
                  <a:schemeClr val="tx1"/>
                </a:solidFill>
                <a:latin typeface="#9Slide05 Braxton Regular" panose="03060000000000000000" pitchFamily="66" charset="0"/>
                <a:cs typeface="#9Slide03 Arima Madurai Black" panose="00000A00000000000000" pitchFamily="2" charset="0"/>
              </a:rPr>
              <a:t>Câu</a:t>
            </a:r>
            <a:r>
              <a:rPr lang="en-US" sz="6600" b="1" dirty="0">
                <a:solidFill>
                  <a:schemeClr val="tx1"/>
                </a:solidFill>
                <a:latin typeface="#9Slide05 Braxton Regular" panose="03060000000000000000" pitchFamily="66" charset="0"/>
                <a:cs typeface="#9Slide03 Arima Madurai Black" panose="00000A00000000000000" pitchFamily="2" charset="0"/>
              </a:rPr>
              <a:t> 6: Văn </a:t>
            </a:r>
            <a:r>
              <a:rPr lang="en-US" sz="6600" b="1" dirty="0" err="1">
                <a:solidFill>
                  <a:schemeClr val="tx1"/>
                </a:solidFill>
                <a:latin typeface="#9Slide05 Braxton Regular" panose="03060000000000000000" pitchFamily="66" charset="0"/>
                <a:cs typeface="#9Slide03 Arima Madurai Black" panose="00000A00000000000000" pitchFamily="2" charset="0"/>
              </a:rPr>
              <a:t>bản</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Mắt</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sói</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có</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thể</a:t>
            </a:r>
            <a:r>
              <a:rPr lang="en-US" sz="6600" b="1" dirty="0">
                <a:solidFill>
                  <a:schemeClr val="tx1"/>
                </a:solidFill>
                <a:latin typeface="#9Slide05 Braxton Regular" panose="03060000000000000000" pitchFamily="66" charset="0"/>
                <a:cs typeface="#9Slide03 Arima Madurai Black" panose="00000A00000000000000" pitchFamily="2" charset="0"/>
              </a:rPr>
              <a:t> chia </a:t>
            </a:r>
            <a:r>
              <a:rPr lang="en-US" sz="6600" b="1" dirty="0" err="1">
                <a:solidFill>
                  <a:schemeClr val="tx1"/>
                </a:solidFill>
                <a:latin typeface="#9Slide05 Braxton Regular" panose="03060000000000000000" pitchFamily="66" charset="0"/>
                <a:cs typeface="#9Slide03 Arima Madurai Black" panose="00000A00000000000000" pitchFamily="2" charset="0"/>
              </a:rPr>
              <a:t>thành</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mấy</a:t>
            </a:r>
            <a:r>
              <a:rPr lang="en-US" sz="6600" b="1" dirty="0">
                <a:solidFill>
                  <a:schemeClr val="tx1"/>
                </a:solidFill>
                <a:latin typeface="#9Slide05 Braxton Regular" panose="03060000000000000000" pitchFamily="66" charset="0"/>
                <a:cs typeface="#9Slide03 Arima Madurai Black" panose="00000A00000000000000" pitchFamily="2" charset="0"/>
              </a:rPr>
              <a:t> </a:t>
            </a:r>
            <a:r>
              <a:rPr lang="en-US" sz="6600" b="1" dirty="0" err="1">
                <a:solidFill>
                  <a:schemeClr val="tx1"/>
                </a:solidFill>
                <a:latin typeface="#9Slide05 Braxton Regular" panose="03060000000000000000" pitchFamily="66" charset="0"/>
                <a:cs typeface="#9Slide03 Arima Madurai Black" panose="00000A00000000000000" pitchFamily="2" charset="0"/>
              </a:rPr>
              <a:t>phần</a:t>
            </a:r>
            <a:r>
              <a:rPr lang="en-US" sz="6600" b="1" dirty="0">
                <a:solidFill>
                  <a:schemeClr val="tx1"/>
                </a:solidFill>
                <a:latin typeface="#9Slide05 Braxton Regular" panose="03060000000000000000" pitchFamily="66" charset="0"/>
                <a:cs typeface="#9Slide03 Arima Madurai Black" panose="00000A00000000000000" pitchFamily="2" charset="0"/>
              </a:rPr>
              <a:t>?</a:t>
            </a:r>
            <a:endParaRPr lang="vi-VN" sz="6600" b="1" dirty="0">
              <a:solidFill>
                <a:schemeClr val="tx1"/>
              </a:solidFill>
              <a:latin typeface="#9Slide05 Braxton Regular" panose="03060000000000000000" pitchFamily="66"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A. 2 </a:t>
            </a:r>
            <a:r>
              <a:rPr lang="en-US" sz="5400" dirty="0" err="1">
                <a:solidFill>
                  <a:prstClr val="black"/>
                </a:solidFill>
                <a:latin typeface="#9Slide05 Braxton Regular" panose="03060000000000000000" pitchFamily="66" charset="0"/>
                <a:cs typeface="#9Slide03 Arima Madurai" panose="00000500000000000000" pitchFamily="2" charset="0"/>
              </a:rPr>
              <a:t>phần</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3" name="Rectangle 12">
            <a:extLst>
              <a:ext uri="{FF2B5EF4-FFF2-40B4-BE49-F238E27FC236}">
                <a16:creationId xmlns:a16="http://schemas.microsoft.com/office/drawing/2014/main"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B. 3 </a:t>
            </a:r>
            <a:r>
              <a:rPr lang="en-US" sz="5400" dirty="0" err="1">
                <a:solidFill>
                  <a:prstClr val="black"/>
                </a:solidFill>
                <a:latin typeface="#9Slide05 Braxton Regular" panose="03060000000000000000" pitchFamily="66" charset="0"/>
                <a:cs typeface="#9Slide03 Arima Madurai" panose="00000500000000000000" pitchFamily="2" charset="0"/>
              </a:rPr>
              <a:t>phần</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4" name="Rectangle 13">
            <a:extLst>
              <a:ext uri="{FF2B5EF4-FFF2-40B4-BE49-F238E27FC236}">
                <a16:creationId xmlns:a16="http://schemas.microsoft.com/office/drawing/2014/main"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C. 4 </a:t>
            </a:r>
            <a:r>
              <a:rPr lang="en-US" sz="5400" dirty="0" err="1">
                <a:solidFill>
                  <a:prstClr val="black"/>
                </a:solidFill>
                <a:latin typeface="#9Slide05 Braxton Regular" panose="03060000000000000000" pitchFamily="66" charset="0"/>
                <a:cs typeface="#9Slide03 Arima Madurai" panose="00000500000000000000" pitchFamily="2" charset="0"/>
              </a:rPr>
              <a:t>phần</a:t>
            </a:r>
            <a:endParaRPr lang="en-SG" sz="5400" dirty="0">
              <a:solidFill>
                <a:srgbClr val="393A68"/>
              </a:solidFill>
              <a:latin typeface="#9Slide05 Braxton Regular" panose="03060000000000000000" pitchFamily="66" charset="0"/>
              <a:cs typeface="#9Slide03 Arima Madurai" panose="00000500000000000000" pitchFamily="2" charset="0"/>
            </a:endParaRPr>
          </a:p>
        </p:txBody>
      </p:sp>
      <p:sp>
        <p:nvSpPr>
          <p:cNvPr id="15" name="Rectangle 14">
            <a:extLst>
              <a:ext uri="{FF2B5EF4-FFF2-40B4-BE49-F238E27FC236}">
                <a16:creationId xmlns:a16="http://schemas.microsoft.com/office/drawing/2014/main"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prstClr val="black"/>
                </a:solidFill>
                <a:latin typeface="#9Slide05 Braxton Regular" panose="03060000000000000000" pitchFamily="66" charset="0"/>
                <a:cs typeface="#9Slide03 Arima Madurai" panose="00000500000000000000" pitchFamily="2" charset="0"/>
              </a:rPr>
              <a:t>D. 5 </a:t>
            </a:r>
            <a:r>
              <a:rPr lang="en-US" sz="5400" dirty="0" err="1">
                <a:solidFill>
                  <a:prstClr val="black"/>
                </a:solidFill>
                <a:latin typeface="#9Slide05 Braxton Regular" panose="03060000000000000000" pitchFamily="66" charset="0"/>
                <a:cs typeface="#9Slide03 Arima Madurai" panose="00000500000000000000" pitchFamily="2" charset="0"/>
              </a:rPr>
              <a:t>phần</a:t>
            </a:r>
            <a:endParaRPr lang="vi-VN" sz="5400" dirty="0">
              <a:solidFill>
                <a:prstClr val="black"/>
              </a:solidFill>
              <a:latin typeface="#9Slide05 Braxton Regular" panose="03060000000000000000" pitchFamily="66" charset="0"/>
              <a:cs typeface="#9Slide03 Arima Madurai" panose="00000500000000000000" pitchFamily="2" charset="0"/>
            </a:endParaRPr>
          </a:p>
        </p:txBody>
      </p:sp>
      <p:pic>
        <p:nvPicPr>
          <p:cNvPr id="16" name="Picture 15">
            <a:extLst>
              <a:ext uri="{FF2B5EF4-FFF2-40B4-BE49-F238E27FC236}">
                <a16:creationId xmlns:a16="http://schemas.microsoft.com/office/drawing/2014/main" id="{0ADB5E89-5521-455F-B6FA-9147AD9447BF}"/>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id="{8DF65687-D5EA-4BCF-8C8E-B05B7BAE8B8E}"/>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id="{6E8BF05C-72C0-4B91-A84C-615FE914F1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id="{37AB94DF-2C8B-4FEE-BFC5-C25876440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3" name="Freeform 5">
            <a:hlinkClick r:id="rId9" action="ppaction://hlinksldjump"/>
            <a:extLst>
              <a:ext uri="{FF2B5EF4-FFF2-40B4-BE49-F238E27FC236}">
                <a16:creationId xmlns:a16="http://schemas.microsoft.com/office/drawing/2014/main" id="{A5F8B23C-61C1-AB35-21F1-3CC240B62FB8}"/>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7722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5923705" y="4258341"/>
            <a:ext cx="7452386" cy="7042505"/>
          </a:xfrm>
          <a:custGeom>
            <a:avLst/>
            <a:gdLst/>
            <a:ahLst/>
            <a:cxnLst/>
            <a:rect l="l" t="t" r="r" b="b"/>
            <a:pathLst>
              <a:path w="7452386" h="7042505">
                <a:moveTo>
                  <a:pt x="0" y="0"/>
                </a:moveTo>
                <a:lnTo>
                  <a:pt x="7452386" y="0"/>
                </a:lnTo>
                <a:lnTo>
                  <a:pt x="7452386" y="7042505"/>
                </a:lnTo>
                <a:lnTo>
                  <a:pt x="0" y="7042505"/>
                </a:lnTo>
                <a:lnTo>
                  <a:pt x="0" y="0"/>
                </a:lnTo>
                <a:close/>
              </a:path>
            </a:pathLst>
          </a:custGeom>
          <a:blipFill>
            <a:blip r:embed="rId16"/>
            <a:stretch>
              <a:fillRect/>
            </a:stretch>
          </a:blipFill>
        </p:spPr>
        <p:txBody>
          <a:bodyPr/>
          <a:lstStyle/>
          <a:p>
            <a:endParaRPr lang="en-US"/>
          </a:p>
        </p:txBody>
      </p:sp>
      <p:sp>
        <p:nvSpPr>
          <p:cNvPr id="12" name="TextBox 12"/>
          <p:cNvSpPr txBox="1"/>
          <p:nvPr/>
        </p:nvSpPr>
        <p:spPr>
          <a:xfrm>
            <a:off x="2404798" y="3039509"/>
            <a:ext cx="14315713" cy="13843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panose="02000000000000000000" pitchFamily="2" charset="0"/>
                <a:ea typeface="Roboto Condensed" panose="02000000000000000000" pitchFamily="2" charset="0"/>
              </a:rPr>
              <a:t>Văn </a:t>
            </a:r>
            <a:r>
              <a:rPr lang="en-US" sz="3999" dirty="0" err="1">
                <a:solidFill>
                  <a:srgbClr val="000000"/>
                </a:solidFill>
                <a:latin typeface="Roboto Condensed" panose="02000000000000000000" pitchFamily="2" charset="0"/>
                <a:ea typeface="Roboto Condensed" panose="02000000000000000000" pitchFamily="2" charset="0"/>
              </a:rPr>
              <a:t>bản</a:t>
            </a:r>
            <a:r>
              <a:rPr lang="en-US" sz="3999" dirty="0">
                <a:solidFill>
                  <a:srgbClr val="000000"/>
                </a:solidFill>
                <a:latin typeface="Roboto Condensed" panose="02000000000000000000" pitchFamily="2" charset="0"/>
                <a:ea typeface="Roboto Condensed" panose="02000000000000000000" pitchFamily="2" charset="0"/>
              </a:rPr>
              <a:t>: </a:t>
            </a:r>
            <a:r>
              <a:rPr lang="en-US" sz="3999" i="1" dirty="0" err="1">
                <a:solidFill>
                  <a:srgbClr val="000000"/>
                </a:solidFill>
                <a:latin typeface="Roboto Condensed" panose="02000000000000000000" pitchFamily="2" charset="0"/>
                <a:ea typeface="Roboto Condensed" panose="02000000000000000000" pitchFamily="2" charset="0"/>
              </a:rPr>
              <a:t>Mắt</a:t>
            </a:r>
            <a:r>
              <a:rPr lang="en-US" sz="3999" i="1" dirty="0">
                <a:solidFill>
                  <a:srgbClr val="000000"/>
                </a:solidFill>
                <a:latin typeface="Roboto Condensed" panose="02000000000000000000" pitchFamily="2" charset="0"/>
                <a:ea typeface="Roboto Condensed" panose="02000000000000000000" pitchFamily="2" charset="0"/>
              </a:rPr>
              <a:t> </a:t>
            </a:r>
            <a:r>
              <a:rPr lang="en-US" sz="3999" i="1" dirty="0" err="1">
                <a:solidFill>
                  <a:srgbClr val="000000"/>
                </a:solidFill>
                <a:latin typeface="Roboto Condensed" panose="02000000000000000000" pitchFamily="2" charset="0"/>
                <a:ea typeface="Roboto Condensed" panose="02000000000000000000" pitchFamily="2" charset="0"/>
              </a:rPr>
              <a:t>sói</a:t>
            </a:r>
            <a:r>
              <a:rPr lang="en-US" sz="3999" i="1" dirty="0">
                <a:solidFill>
                  <a:srgbClr val="000000"/>
                </a:solidFill>
                <a:latin typeface="Roboto Condensed" panose="02000000000000000000" pitchFamily="2" charset="0"/>
                <a:ea typeface="Roboto Condensed" panose="02000000000000000000" pitchFamily="2" charset="0"/>
              </a:rPr>
              <a:t> </a:t>
            </a:r>
            <a:r>
              <a:rPr lang="en-US" sz="3999" dirty="0">
                <a:solidFill>
                  <a:srgbClr val="000000"/>
                </a:solidFill>
                <a:latin typeface="Roboto Condensed" panose="02000000000000000000" pitchFamily="2" charset="0"/>
                <a:ea typeface="Roboto Condensed" panose="02000000000000000000" pitchFamily="2" charset="0"/>
              </a:rPr>
              <a:t>(1984) </a:t>
            </a:r>
            <a:r>
              <a:rPr lang="en-US" sz="3999" dirty="0" err="1">
                <a:solidFill>
                  <a:srgbClr val="000000"/>
                </a:solidFill>
                <a:latin typeface="Roboto Condensed" panose="02000000000000000000" pitchFamily="2" charset="0"/>
                <a:ea typeface="Roboto Condensed" panose="02000000000000000000" pitchFamily="2" charset="0"/>
              </a:rPr>
              <a:t>là</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một</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trong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những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tác</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phẩm</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kinh</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điển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của</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văn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học</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thiếu</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nhi</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Pháp</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va</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đa</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được</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dịch</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ra</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nhiều</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thư</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tiếng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trên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thê</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giới</a:t>
            </a:r>
            <a:r>
              <a:rPr lang="en-US" sz="3999" dirty="0">
                <a:solidFill>
                  <a:srgbClr val="000000"/>
                </a:solidFill>
                <a:latin typeface="Roboto Condensed" panose="02000000000000000000" pitchFamily="2" charset="0"/>
                <a:ea typeface="Roboto Condensed" panose="02000000000000000000" pitchFamily="2" charset="0"/>
              </a:rPr>
              <a:t>.</a:t>
            </a:r>
          </a:p>
        </p:txBody>
      </p:sp>
      <p:sp>
        <p:nvSpPr>
          <p:cNvPr id="13" name="TextBox 13"/>
          <p:cNvSpPr txBox="1"/>
          <p:nvPr/>
        </p:nvSpPr>
        <p:spPr>
          <a:xfrm>
            <a:off x="3804350" y="461961"/>
            <a:ext cx="9378553" cy="1035688"/>
          </a:xfrm>
          <a:prstGeom prst="rect">
            <a:avLst/>
          </a:prstGeom>
        </p:spPr>
        <p:txBody>
          <a:bodyPr lIns="0" tIns="0" rIns="0" bIns="0" rtlCol="0" anchor="t">
            <a:spAutoFit/>
          </a:bodyPr>
          <a:lstStyle/>
          <a:p>
            <a:pPr algn="ctr">
              <a:lnSpc>
                <a:spcPts val="8539"/>
              </a:lnSpc>
              <a:spcBef>
                <a:spcPct val="0"/>
              </a:spcBef>
            </a:pPr>
            <a:r>
              <a:rPr lang="en-US" sz="6099" dirty="0">
                <a:solidFill>
                  <a:srgbClr val="545454"/>
                </a:solidFill>
                <a:latin typeface="Fraunces Bold"/>
              </a:rPr>
              <a:t>KHÁM PHÁ VĂN BẢN</a:t>
            </a:r>
          </a:p>
        </p:txBody>
      </p:sp>
      <p:sp>
        <p:nvSpPr>
          <p:cNvPr id="14" name="TextBox 14"/>
          <p:cNvSpPr txBox="1"/>
          <p:nvPr/>
        </p:nvSpPr>
        <p:spPr>
          <a:xfrm>
            <a:off x="5923705" y="1837452"/>
            <a:ext cx="5718423" cy="830582"/>
          </a:xfrm>
          <a:prstGeom prst="rect">
            <a:avLst/>
          </a:prstGeom>
        </p:spPr>
        <p:txBody>
          <a:bodyPr lIns="0" tIns="0" rIns="0" bIns="0" rtlCol="0" anchor="t">
            <a:spAutoFit/>
          </a:bodyPr>
          <a:lstStyle/>
          <a:p>
            <a:pPr algn="ctr">
              <a:lnSpc>
                <a:spcPts val="6719"/>
              </a:lnSpc>
              <a:spcBef>
                <a:spcPct val="0"/>
              </a:spcBef>
            </a:pPr>
            <a:r>
              <a:rPr lang="en-US" sz="4799" dirty="0" err="1">
                <a:solidFill>
                  <a:srgbClr val="000000"/>
                </a:solidFill>
                <a:latin typeface="#9Slide07 SVNUT Triumph Press"/>
              </a:rPr>
              <a:t>Tác</a:t>
            </a:r>
            <a:r>
              <a:rPr lang="en-US" sz="4799" dirty="0">
                <a:solidFill>
                  <a:srgbClr val="000000"/>
                </a:solidFill>
                <a:latin typeface="#9Slide07 SVNUT Triumph Press"/>
              </a:rPr>
              <a:t> </a:t>
            </a:r>
            <a:r>
              <a:rPr lang="en-US" sz="4799" dirty="0" err="1">
                <a:solidFill>
                  <a:srgbClr val="000000"/>
                </a:solidFill>
                <a:latin typeface="#9Slide07 SVNUT Triumph Press"/>
              </a:rPr>
              <a:t>giả</a:t>
            </a:r>
            <a:r>
              <a:rPr lang="en-US" sz="4799" dirty="0">
                <a:solidFill>
                  <a:srgbClr val="000000"/>
                </a:solidFill>
                <a:latin typeface="#9Slide07 SVNUT Triumph Press"/>
              </a:rPr>
              <a:t>, </a:t>
            </a:r>
            <a:r>
              <a:rPr lang="en-US" sz="4799" dirty="0" err="1">
                <a:solidFill>
                  <a:srgbClr val="000000"/>
                </a:solidFill>
                <a:latin typeface="#9Slide07 SVNUT Triumph Press"/>
              </a:rPr>
              <a:t>văn</a:t>
            </a:r>
            <a:r>
              <a:rPr lang="en-US" sz="4799" dirty="0">
                <a:solidFill>
                  <a:srgbClr val="000000"/>
                </a:solidFill>
                <a:latin typeface="#9Slide07 SVNUT Triumph Press"/>
              </a:rPr>
              <a:t> </a:t>
            </a:r>
            <a:r>
              <a:rPr lang="en-US" sz="4799" dirty="0" err="1">
                <a:solidFill>
                  <a:srgbClr val="000000"/>
                </a:solidFill>
                <a:latin typeface="#9Slide07 SVNUT Triumph Press"/>
              </a:rPr>
              <a:t>bản</a:t>
            </a:r>
            <a:endParaRPr lang="en-US" sz="4799" dirty="0">
              <a:solidFill>
                <a:srgbClr val="000000"/>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4093018" y="2275589"/>
            <a:ext cx="11684662" cy="6626177"/>
          </a:xfrm>
          <a:custGeom>
            <a:avLst/>
            <a:gdLst/>
            <a:ahLst/>
            <a:cxnLst/>
            <a:rect l="l" t="t" r="r" b="b"/>
            <a:pathLst>
              <a:path w="11684662" h="6626177">
                <a:moveTo>
                  <a:pt x="0" y="0"/>
                </a:moveTo>
                <a:lnTo>
                  <a:pt x="11684662" y="0"/>
                </a:lnTo>
                <a:lnTo>
                  <a:pt x="11684662" y="6626177"/>
                </a:lnTo>
                <a:lnTo>
                  <a:pt x="0" y="66261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4712444" y="3347757"/>
            <a:ext cx="1882521" cy="2057400"/>
          </a:xfrm>
          <a:custGeom>
            <a:avLst/>
            <a:gdLst/>
            <a:ahLst/>
            <a:cxnLst/>
            <a:rect l="l" t="t" r="r" b="b"/>
            <a:pathLst>
              <a:path w="1882521" h="2057400">
                <a:moveTo>
                  <a:pt x="0" y="0"/>
                </a:moveTo>
                <a:lnTo>
                  <a:pt x="1882521" y="0"/>
                </a:lnTo>
                <a:lnTo>
                  <a:pt x="1882521" y="2057400"/>
                </a:lnTo>
                <a:lnTo>
                  <a:pt x="0" y="20574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6928768" y="4443742"/>
            <a:ext cx="7884914" cy="3324628"/>
          </a:xfrm>
          <a:prstGeom prst="rect">
            <a:avLst/>
          </a:prstGeom>
        </p:spPr>
        <p:txBody>
          <a:bodyPr wrap="square" lIns="0" tIns="0" rIns="0" bIns="0" rtlCol="0" anchor="t">
            <a:spAutoFit/>
          </a:bodyPr>
          <a:lstStyle/>
          <a:p>
            <a:pPr algn="just">
              <a:lnSpc>
                <a:spcPts val="6579"/>
              </a:lnSpc>
            </a:pPr>
            <a:r>
              <a:rPr lang="en-US" sz="4699" dirty="0" err="1">
                <a:solidFill>
                  <a:srgbClr val="FFFFFF"/>
                </a:solidFill>
                <a:latin typeface="Roboto Condensed" panose="02000000000000000000" pitchFamily="2" charset="0"/>
                <a:ea typeface="Roboto Condensed" panose="02000000000000000000" pitchFamily="2" charset="0"/>
              </a:rPr>
              <a:t>Nhiệm</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vụ</a:t>
            </a:r>
            <a:r>
              <a:rPr lang="en-US" sz="4699" dirty="0">
                <a:solidFill>
                  <a:srgbClr val="FFFFFF"/>
                </a:solidFill>
                <a:latin typeface="Roboto Condensed" panose="02000000000000000000" pitchFamily="2" charset="0"/>
                <a:ea typeface="Roboto Condensed" panose="02000000000000000000" pitchFamily="2" charset="0"/>
              </a:rPr>
              <a:t> 2: Thực </a:t>
            </a:r>
            <a:r>
              <a:rPr lang="en-US" sz="4699" dirty="0" err="1">
                <a:solidFill>
                  <a:srgbClr val="FFFFFF"/>
                </a:solidFill>
                <a:latin typeface="Roboto Condensed" panose="02000000000000000000" pitchFamily="2" charset="0"/>
                <a:ea typeface="Roboto Condensed" panose="02000000000000000000" pitchFamily="2" charset="0"/>
              </a:rPr>
              <a:t>hiện</a:t>
            </a:r>
            <a:r>
              <a:rPr lang="en-US" sz="4699" dirty="0">
                <a:solidFill>
                  <a:srgbClr val="FFFFFF"/>
                </a:solidFill>
                <a:latin typeface="Roboto Condensed" panose="02000000000000000000" pitchFamily="2" charset="0"/>
                <a:ea typeface="Roboto Condensed" panose="02000000000000000000" pitchFamily="2" charset="0"/>
              </a:rPr>
              <a:t> PHT </a:t>
            </a:r>
            <a:r>
              <a:rPr lang="en-US" sz="4699" dirty="0" err="1">
                <a:solidFill>
                  <a:srgbClr val="FFFFFF"/>
                </a:solidFill>
                <a:latin typeface="Roboto Condensed" panose="02000000000000000000" pitchFamily="2" charset="0"/>
                <a:ea typeface="Roboto Condensed" panose="02000000000000000000" pitchFamily="2" charset="0"/>
              </a:rPr>
              <a:t>số</a:t>
            </a:r>
            <a:r>
              <a:rPr lang="en-US" sz="4699" dirty="0">
                <a:solidFill>
                  <a:srgbClr val="FFFFFF"/>
                </a:solidFill>
                <a:latin typeface="Roboto Condensed" panose="02000000000000000000" pitchFamily="2" charset="0"/>
                <a:ea typeface="Roboto Condensed" panose="02000000000000000000" pitchFamily="2" charset="0"/>
              </a:rPr>
              <a:t> 2 </a:t>
            </a:r>
            <a:r>
              <a:rPr lang="en-US" sz="4699" dirty="0" err="1">
                <a:solidFill>
                  <a:srgbClr val="FFFFFF"/>
                </a:solidFill>
                <a:latin typeface="Roboto Condensed" panose="02000000000000000000" pitchFamily="2" charset="0"/>
                <a:ea typeface="Roboto Condensed" panose="02000000000000000000" pitchFamily="2" charset="0"/>
              </a:rPr>
              <a:t>để</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hoàn</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thiện</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sơ</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đồ</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cốt</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truyện</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Mắt</a:t>
            </a:r>
            <a:r>
              <a:rPr lang="en-US" sz="4699" dirty="0">
                <a:solidFill>
                  <a:srgbClr val="FFFFFF"/>
                </a:solidFill>
                <a:latin typeface="Roboto Condensed" panose="02000000000000000000" pitchFamily="2" charset="0"/>
                <a:ea typeface="Roboto Condensed" panose="02000000000000000000" pitchFamily="2" charset="0"/>
              </a:rPr>
              <a:t> </a:t>
            </a:r>
            <a:r>
              <a:rPr lang="en-US" sz="4699" dirty="0" err="1">
                <a:solidFill>
                  <a:srgbClr val="FFFFFF"/>
                </a:solidFill>
                <a:latin typeface="Roboto Condensed" panose="02000000000000000000" pitchFamily="2" charset="0"/>
                <a:ea typeface="Roboto Condensed" panose="02000000000000000000" pitchFamily="2" charset="0"/>
              </a:rPr>
              <a:t>sói</a:t>
            </a:r>
            <a:r>
              <a:rPr lang="en-US" sz="4699" dirty="0">
                <a:solidFill>
                  <a:srgbClr val="FFFFFF"/>
                </a:solidFill>
                <a:latin typeface="Roboto Condensed" panose="02000000000000000000" pitchFamily="2" charset="0"/>
                <a:ea typeface="Roboto Condensed" panose="02000000000000000000" pitchFamily="2" charset="0"/>
              </a:rPr>
              <a:t>”</a:t>
            </a:r>
          </a:p>
          <a:p>
            <a:pPr algn="just">
              <a:lnSpc>
                <a:spcPts val="6579"/>
              </a:lnSpc>
              <a:spcBef>
                <a:spcPct val="0"/>
              </a:spcBef>
            </a:pPr>
            <a:endParaRPr lang="en-US" sz="4699" dirty="0">
              <a:solidFill>
                <a:srgbClr val="FFFFFF"/>
              </a:solidFill>
              <a:latin typeface="Roboto Condensed" panose="02000000000000000000" pitchFamily="2" charset="0"/>
              <a:ea typeface="Roboto Condensed" panose="02000000000000000000" pitchFamily="2" charset="0"/>
            </a:endParaRPr>
          </a:p>
        </p:txBody>
      </p:sp>
      <p:sp>
        <p:nvSpPr>
          <p:cNvPr id="16" name="TextBox 16"/>
          <p:cNvSpPr txBox="1"/>
          <p:nvPr/>
        </p:nvSpPr>
        <p:spPr>
          <a:xfrm>
            <a:off x="4405114" y="904875"/>
            <a:ext cx="9993213" cy="1111253"/>
          </a:xfrm>
          <a:prstGeom prst="rect">
            <a:avLst/>
          </a:prstGeom>
        </p:spPr>
        <p:txBody>
          <a:bodyPr lIns="0" tIns="0" rIns="0" bIns="0" rtlCol="0" anchor="t">
            <a:spAutoFit/>
          </a:bodyPr>
          <a:lstStyle/>
          <a:p>
            <a:pPr algn="ctr">
              <a:lnSpc>
                <a:spcPts val="9099"/>
              </a:lnSpc>
              <a:spcBef>
                <a:spcPct val="0"/>
              </a:spcBef>
            </a:pPr>
            <a:r>
              <a:rPr lang="en-US" sz="6499" dirty="0">
                <a:solidFill>
                  <a:srgbClr val="545454"/>
                </a:solidFill>
                <a:latin typeface="Fraunces Bold"/>
              </a:rPr>
              <a:t>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5486400" y="1631914"/>
            <a:ext cx="7315200" cy="27432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TextBox 14"/>
          <p:cNvSpPr txBox="1"/>
          <p:nvPr/>
        </p:nvSpPr>
        <p:spPr>
          <a:xfrm>
            <a:off x="2724304" y="4609074"/>
            <a:ext cx="13642697" cy="4180632"/>
          </a:xfrm>
          <a:prstGeom prst="rect">
            <a:avLst/>
          </a:prstGeom>
        </p:spPr>
        <p:txBody>
          <a:bodyPr lIns="0" tIns="0" rIns="0" bIns="0" rtlCol="0" anchor="t">
            <a:spAutoFit/>
          </a:bodyPr>
          <a:lstStyle/>
          <a:p>
            <a:pPr marL="841999" lvl="1" indent="-420999" algn="just">
              <a:lnSpc>
                <a:spcPts val="5459"/>
              </a:lnSpc>
              <a:buFont typeface="Arial"/>
              <a:buChar char="•"/>
            </a:pPr>
            <a:r>
              <a:rPr lang="en-US" sz="3899" dirty="0" err="1">
                <a:solidFill>
                  <a:srgbClr val="000000"/>
                </a:solidFill>
                <a:latin typeface="Roboto Condensed" panose="02000000000000000000" pitchFamily="2" charset="0"/>
                <a:ea typeface="Roboto Condensed" panose="02000000000000000000" pitchFamily="2" charset="0"/>
              </a:rPr>
              <a:t>Tìm</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những</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từ</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ngữ</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miêu</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tả</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mắt</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sói</a:t>
            </a:r>
            <a:endParaRPr lang="en-US" sz="3899" dirty="0">
              <a:solidFill>
                <a:srgbClr val="000000"/>
              </a:solidFill>
              <a:latin typeface="Roboto Condensed" panose="02000000000000000000" pitchFamily="2" charset="0"/>
              <a:ea typeface="Roboto Condensed" panose="02000000000000000000" pitchFamily="2" charset="0"/>
            </a:endParaRPr>
          </a:p>
          <a:p>
            <a:pPr marL="841999" lvl="1" indent="-420999" algn="just">
              <a:lnSpc>
                <a:spcPts val="5459"/>
              </a:lnSpc>
              <a:buFont typeface="Arial"/>
              <a:buChar char="•"/>
            </a:pPr>
            <a:r>
              <a:rPr lang="en-US" sz="3899" dirty="0">
                <a:solidFill>
                  <a:srgbClr val="000000"/>
                </a:solidFill>
                <a:latin typeface="Roboto Condensed" panose="02000000000000000000" pitchFamily="2" charset="0"/>
                <a:ea typeface="Roboto Condensed" panose="02000000000000000000" pitchFamily="2" charset="0"/>
              </a:rPr>
              <a:t>Trong </a:t>
            </a:r>
            <a:r>
              <a:rPr lang="en-US" sz="3899" dirty="0" err="1">
                <a:solidFill>
                  <a:srgbClr val="000000"/>
                </a:solidFill>
                <a:latin typeface="Roboto Condensed" panose="02000000000000000000" pitchFamily="2" charset="0"/>
                <a:ea typeface="Roboto Condensed" panose="02000000000000000000" pitchFamily="2" charset="0"/>
              </a:rPr>
              <a:t>cái</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nhìn</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của</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cậu</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bé</a:t>
            </a:r>
            <a:r>
              <a:rPr lang="en-US" sz="3899" dirty="0">
                <a:solidFill>
                  <a:srgbClr val="000000"/>
                </a:solidFill>
                <a:latin typeface="Roboto Condensed" panose="02000000000000000000" pitchFamily="2" charset="0"/>
                <a:ea typeface="Roboto Condensed" panose="02000000000000000000" pitchFamily="2" charset="0"/>
              </a:rPr>
              <a:t> Phi Châu, </a:t>
            </a:r>
            <a:r>
              <a:rPr lang="en-US" sz="3899" dirty="0" err="1">
                <a:solidFill>
                  <a:srgbClr val="000000"/>
                </a:solidFill>
                <a:latin typeface="Roboto Condensed" panose="02000000000000000000" pitchFamily="2" charset="0"/>
                <a:ea typeface="Roboto Condensed" panose="02000000000000000000" pitchFamily="2" charset="0"/>
              </a:rPr>
              <a:t>mắt</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sói</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được</a:t>
            </a:r>
            <a:r>
              <a:rPr lang="en-US" sz="3899" dirty="0">
                <a:solidFill>
                  <a:srgbClr val="000000"/>
                </a:solidFill>
                <a:latin typeface="Roboto Condensed" panose="02000000000000000000" pitchFamily="2" charset="0"/>
                <a:ea typeface="Roboto Condensed" panose="02000000000000000000" pitchFamily="2" charset="0"/>
              </a:rPr>
              <a:t> so </a:t>
            </a:r>
            <a:r>
              <a:rPr lang="en-US" sz="3899" dirty="0" err="1">
                <a:solidFill>
                  <a:srgbClr val="000000"/>
                </a:solidFill>
                <a:latin typeface="Roboto Condensed" panose="02000000000000000000" pitchFamily="2" charset="0"/>
                <a:ea typeface="Roboto Condensed" panose="02000000000000000000" pitchFamily="2" charset="0"/>
              </a:rPr>
              <a:t>sánh</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với</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những</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hình</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ảnh</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nào</a:t>
            </a:r>
            <a:r>
              <a:rPr lang="en-US" sz="3899" dirty="0">
                <a:solidFill>
                  <a:srgbClr val="000000"/>
                </a:solidFill>
                <a:latin typeface="Roboto Condensed" panose="02000000000000000000" pitchFamily="2" charset="0"/>
                <a:ea typeface="Roboto Condensed" panose="02000000000000000000" pitchFamily="2" charset="0"/>
              </a:rPr>
              <a:t>?</a:t>
            </a:r>
          </a:p>
          <a:p>
            <a:pPr marL="841999" lvl="1" indent="-420999" algn="just">
              <a:lnSpc>
                <a:spcPts val="5459"/>
              </a:lnSpc>
              <a:buFont typeface="Arial"/>
              <a:buChar char="•"/>
            </a:pPr>
            <a:r>
              <a:rPr lang="en-US" sz="3899" dirty="0">
                <a:solidFill>
                  <a:srgbClr val="000000"/>
                </a:solidFill>
                <a:latin typeface="Roboto Condensed" panose="02000000000000000000" pitchFamily="2" charset="0"/>
                <a:ea typeface="Roboto Condensed" panose="02000000000000000000" pitchFamily="2" charset="0"/>
              </a:rPr>
              <a:t>Phi Châu </a:t>
            </a:r>
            <a:r>
              <a:rPr lang="en-US" sz="3899" dirty="0" err="1">
                <a:solidFill>
                  <a:srgbClr val="000000"/>
                </a:solidFill>
                <a:latin typeface="Roboto Condensed" panose="02000000000000000000" pitchFamily="2" charset="0"/>
                <a:ea typeface="Roboto Condensed" panose="02000000000000000000" pitchFamily="2" charset="0"/>
              </a:rPr>
              <a:t>cảm</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nhận</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thấy</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tâm</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trạng</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gì</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của</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Sói</a:t>
            </a:r>
            <a:r>
              <a:rPr lang="en-US" sz="3899" dirty="0">
                <a:solidFill>
                  <a:srgbClr val="000000"/>
                </a:solidFill>
                <a:latin typeface="Roboto Condensed" panose="02000000000000000000" pitchFamily="2" charset="0"/>
                <a:ea typeface="Roboto Condensed" panose="02000000000000000000" pitchFamily="2" charset="0"/>
              </a:rPr>
              <a:t> Lam </a:t>
            </a:r>
            <a:r>
              <a:rPr lang="en-US" sz="3899" dirty="0" err="1">
                <a:solidFill>
                  <a:srgbClr val="000000"/>
                </a:solidFill>
                <a:latin typeface="Roboto Condensed" panose="02000000000000000000" pitchFamily="2" charset="0"/>
                <a:ea typeface="Roboto Condensed" panose="02000000000000000000" pitchFamily="2" charset="0"/>
              </a:rPr>
              <a:t>khi</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nhìn</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vào</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mắt</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sói</a:t>
            </a:r>
            <a:r>
              <a:rPr lang="en-US" sz="3899" dirty="0">
                <a:solidFill>
                  <a:srgbClr val="000000"/>
                </a:solidFill>
                <a:latin typeface="Roboto Condensed" panose="02000000000000000000" pitchFamily="2" charset="0"/>
                <a:ea typeface="Roboto Condensed" panose="02000000000000000000" pitchFamily="2" charset="0"/>
              </a:rPr>
              <a:t>?</a:t>
            </a:r>
          </a:p>
          <a:p>
            <a:pPr marL="841999" lvl="1" indent="-420999" algn="just">
              <a:lnSpc>
                <a:spcPts val="5459"/>
              </a:lnSpc>
              <a:buFont typeface="Arial"/>
              <a:buChar char="•"/>
            </a:pPr>
            <a:r>
              <a:rPr lang="en-US" sz="3899" dirty="0" err="1">
                <a:solidFill>
                  <a:srgbClr val="000000"/>
                </a:solidFill>
                <a:latin typeface="Roboto Condensed" panose="02000000000000000000" pitchFamily="2" charset="0"/>
                <a:ea typeface="Roboto Condensed" panose="02000000000000000000" pitchFamily="2" charset="0"/>
              </a:rPr>
              <a:t>Điều</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gì</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khiến</a:t>
            </a:r>
            <a:r>
              <a:rPr lang="en-US" sz="3899" dirty="0">
                <a:solidFill>
                  <a:srgbClr val="000000"/>
                </a:solidFill>
                <a:latin typeface="Roboto Condensed" panose="02000000000000000000" pitchFamily="2" charset="0"/>
                <a:ea typeface="Roboto Condensed" panose="02000000000000000000" pitchFamily="2" charset="0"/>
              </a:rPr>
              <a:t> Phi Châu </a:t>
            </a:r>
            <a:r>
              <a:rPr lang="en-US" sz="3899" dirty="0" err="1">
                <a:solidFill>
                  <a:srgbClr val="000000"/>
                </a:solidFill>
                <a:latin typeface="Roboto Condensed" panose="02000000000000000000" pitchFamily="2" charset="0"/>
                <a:ea typeface="Roboto Condensed" panose="02000000000000000000" pitchFamily="2" charset="0"/>
              </a:rPr>
              <a:t>có</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thể</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cảm</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nhận</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về</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mắt</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sói</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như</a:t>
            </a:r>
            <a:r>
              <a:rPr lang="en-US" sz="3899" dirty="0">
                <a:solidFill>
                  <a:srgbClr val="000000"/>
                </a:solidFill>
                <a:latin typeface="Roboto Condensed" panose="02000000000000000000" pitchFamily="2" charset="0"/>
                <a:ea typeface="Roboto Condensed" panose="02000000000000000000" pitchFamily="2" charset="0"/>
              </a:rPr>
              <a:t> </a:t>
            </a:r>
            <a:r>
              <a:rPr lang="en-US" sz="3899" dirty="0" err="1">
                <a:solidFill>
                  <a:srgbClr val="000000"/>
                </a:solidFill>
                <a:latin typeface="Roboto Condensed" panose="02000000000000000000" pitchFamily="2" charset="0"/>
                <a:ea typeface="Roboto Condensed" panose="02000000000000000000" pitchFamily="2" charset="0"/>
              </a:rPr>
              <a:t>vậy</a:t>
            </a:r>
            <a:r>
              <a:rPr lang="en-US" sz="3899" dirty="0">
                <a:solidFill>
                  <a:srgbClr val="000000"/>
                </a:solidFill>
                <a:latin typeface="Roboto Condensed" panose="02000000000000000000" pitchFamily="2" charset="0"/>
                <a:ea typeface="Roboto Condensed" panose="02000000000000000000" pitchFamily="2" charset="0"/>
              </a:rPr>
              <a:t>?</a:t>
            </a:r>
          </a:p>
        </p:txBody>
      </p:sp>
      <p:sp>
        <p:nvSpPr>
          <p:cNvPr id="15" name="TextBox 15"/>
          <p:cNvSpPr txBox="1"/>
          <p:nvPr/>
        </p:nvSpPr>
        <p:spPr>
          <a:xfrm>
            <a:off x="3727442" y="276541"/>
            <a:ext cx="10902958" cy="1094743"/>
          </a:xfrm>
          <a:prstGeom prst="rect">
            <a:avLst/>
          </a:prstGeom>
        </p:spPr>
        <p:txBody>
          <a:bodyPr wrap="square" lIns="0" tIns="0" rIns="0" bIns="0" rtlCol="0" anchor="t">
            <a:spAutoFit/>
          </a:bodyPr>
          <a:lstStyle/>
          <a:p>
            <a:pPr algn="ctr">
              <a:lnSpc>
                <a:spcPts val="8959"/>
              </a:lnSpc>
              <a:spcBef>
                <a:spcPct val="0"/>
              </a:spcBef>
            </a:pPr>
            <a:r>
              <a:rPr lang="en-US" sz="6399" dirty="0">
                <a:solidFill>
                  <a:srgbClr val="545454"/>
                </a:solidFill>
                <a:latin typeface="Fraunces Bold"/>
              </a:rPr>
              <a:t>3. KHÁM PHÁ VĂN BẢN</a:t>
            </a:r>
          </a:p>
        </p:txBody>
      </p:sp>
      <p:sp>
        <p:nvSpPr>
          <p:cNvPr id="16" name="TextBox 16"/>
          <p:cNvSpPr txBox="1"/>
          <p:nvPr/>
        </p:nvSpPr>
        <p:spPr>
          <a:xfrm>
            <a:off x="6670914" y="2245958"/>
            <a:ext cx="4946172" cy="1464947"/>
          </a:xfrm>
          <a:prstGeom prst="rect">
            <a:avLst/>
          </a:prstGeom>
        </p:spPr>
        <p:txBody>
          <a:bodyPr lIns="0" tIns="0" rIns="0" bIns="0" rtlCol="0" anchor="t">
            <a:spAutoFit/>
          </a:bodyPr>
          <a:lstStyle/>
          <a:p>
            <a:pPr algn="just">
              <a:lnSpc>
                <a:spcPts val="5879"/>
              </a:lnSpc>
            </a:pPr>
            <a:r>
              <a:rPr lang="en-US" sz="4199" dirty="0" err="1">
                <a:solidFill>
                  <a:srgbClr val="FFFFFF"/>
                </a:solidFill>
                <a:latin typeface="Roboto Condensed Bold"/>
              </a:rPr>
              <a:t>Nhóm</a:t>
            </a:r>
            <a:r>
              <a:rPr lang="en-US" sz="4199" dirty="0">
                <a:solidFill>
                  <a:srgbClr val="FFFFFF"/>
                </a:solidFill>
                <a:latin typeface="Roboto Condensed Bold"/>
              </a:rPr>
              <a:t> 1,2:</a:t>
            </a:r>
          </a:p>
          <a:p>
            <a:pPr algn="just">
              <a:lnSpc>
                <a:spcPts val="5879"/>
              </a:lnSpc>
              <a:spcBef>
                <a:spcPct val="0"/>
              </a:spcBef>
            </a:pPr>
            <a:r>
              <a:rPr lang="en-US" sz="4199" dirty="0">
                <a:solidFill>
                  <a:srgbClr val="FFFFFF"/>
                </a:solidFill>
                <a:latin typeface="Roboto Condensed Bold"/>
              </a:rPr>
              <a:t> </a:t>
            </a:r>
            <a:r>
              <a:rPr lang="en-US" sz="4199" dirty="0" err="1">
                <a:solidFill>
                  <a:srgbClr val="FFFFFF"/>
                </a:solidFill>
                <a:latin typeface="Roboto Condensed Bold"/>
              </a:rPr>
              <a:t>Tìm</a:t>
            </a:r>
            <a:r>
              <a:rPr lang="en-US" sz="4199" dirty="0">
                <a:solidFill>
                  <a:srgbClr val="FFFFFF"/>
                </a:solidFill>
                <a:latin typeface="Roboto Condensed Bold"/>
              </a:rPr>
              <a:t> </a:t>
            </a:r>
            <a:r>
              <a:rPr lang="en-US" sz="4199" dirty="0" err="1">
                <a:solidFill>
                  <a:srgbClr val="FFFFFF"/>
                </a:solidFill>
                <a:latin typeface="Roboto Condensed Bold"/>
              </a:rPr>
              <a:t>hiểu</a:t>
            </a:r>
            <a:r>
              <a:rPr lang="en-US" sz="4199" dirty="0">
                <a:solidFill>
                  <a:srgbClr val="FFFFFF"/>
                </a:solidFill>
                <a:latin typeface="Roboto Condensed Bold"/>
              </a:rPr>
              <a:t> </a:t>
            </a:r>
            <a:r>
              <a:rPr lang="en-US" sz="4199" dirty="0" err="1">
                <a:solidFill>
                  <a:srgbClr val="FFFFFF"/>
                </a:solidFill>
                <a:latin typeface="Roboto Condensed Bold"/>
              </a:rPr>
              <a:t>mắt</a:t>
            </a:r>
            <a:r>
              <a:rPr lang="en-US" sz="4199" dirty="0">
                <a:solidFill>
                  <a:srgbClr val="FFFFFF"/>
                </a:solidFill>
                <a:latin typeface="Roboto Condensed Bold"/>
              </a:rPr>
              <a:t> </a:t>
            </a:r>
            <a:r>
              <a:rPr lang="en-US" sz="4199" dirty="0" err="1">
                <a:solidFill>
                  <a:srgbClr val="FFFFFF"/>
                </a:solidFill>
                <a:latin typeface="Roboto Condensed Bold"/>
              </a:rPr>
              <a:t>sói</a:t>
            </a:r>
            <a:endParaRPr lang="en-US" sz="4199" dirty="0">
              <a:solidFill>
                <a:srgbClr val="FFFFFF"/>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5795474" y="7720464"/>
            <a:ext cx="6599876" cy="7530978"/>
          </a:xfrm>
          <a:custGeom>
            <a:avLst/>
            <a:gdLst/>
            <a:ahLst/>
            <a:cxnLst/>
            <a:rect l="l" t="t" r="r" b="b"/>
            <a:pathLst>
              <a:path w="6599876" h="7530978">
                <a:moveTo>
                  <a:pt x="0" y="0"/>
                </a:moveTo>
                <a:lnTo>
                  <a:pt x="6599875" y="0"/>
                </a:lnTo>
                <a:lnTo>
                  <a:pt x="6599875" y="7530979"/>
                </a:lnTo>
                <a:lnTo>
                  <a:pt x="0" y="7530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3004320" y="2639820"/>
            <a:ext cx="4931950" cy="7347411"/>
          </a:xfrm>
          <a:custGeom>
            <a:avLst/>
            <a:gdLst/>
            <a:ahLst/>
            <a:cxnLst/>
            <a:rect l="l" t="t" r="r" b="b"/>
            <a:pathLst>
              <a:path w="4931950" h="7347411">
                <a:moveTo>
                  <a:pt x="0" y="7347411"/>
                </a:moveTo>
                <a:lnTo>
                  <a:pt x="4931949" y="7347411"/>
                </a:lnTo>
                <a:lnTo>
                  <a:pt x="4931949" y="0"/>
                </a:lnTo>
                <a:lnTo>
                  <a:pt x="0" y="0"/>
                </a:lnTo>
                <a:lnTo>
                  <a:pt x="0" y="73474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3080336" y="2753066"/>
            <a:ext cx="4779916" cy="7120918"/>
          </a:xfrm>
          <a:custGeom>
            <a:avLst/>
            <a:gdLst/>
            <a:ahLst/>
            <a:cxnLst/>
            <a:rect l="l" t="t" r="r" b="b"/>
            <a:pathLst>
              <a:path w="4779916" h="7120918">
                <a:moveTo>
                  <a:pt x="0" y="7120918"/>
                </a:moveTo>
                <a:lnTo>
                  <a:pt x="4779917" y="7120918"/>
                </a:lnTo>
                <a:lnTo>
                  <a:pt x="4779917" y="0"/>
                </a:lnTo>
                <a:lnTo>
                  <a:pt x="0" y="0"/>
                </a:lnTo>
                <a:lnTo>
                  <a:pt x="0" y="712091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2536013" y="5225421"/>
            <a:ext cx="5868564" cy="2614933"/>
          </a:xfrm>
          <a:prstGeom prst="rect">
            <a:avLst/>
          </a:prstGeom>
        </p:spPr>
        <p:txBody>
          <a:bodyPr lIns="0" tIns="0" rIns="0" bIns="0" rtlCol="0" anchor="t">
            <a:spAutoFit/>
          </a:bodyPr>
          <a:lstStyle/>
          <a:p>
            <a:pPr algn="ctr">
              <a:lnSpc>
                <a:spcPts val="7039"/>
              </a:lnSpc>
            </a:pPr>
            <a:r>
              <a:rPr lang="en-US" sz="4399" dirty="0">
                <a:solidFill>
                  <a:srgbClr val="15323B"/>
                </a:solidFill>
                <a:latin typeface="Roboto Condensed"/>
              </a:rPr>
              <a:t>“</a:t>
            </a:r>
            <a:r>
              <a:rPr lang="en-US" sz="4399" dirty="0" err="1">
                <a:solidFill>
                  <a:srgbClr val="15323B"/>
                </a:solidFill>
                <a:latin typeface="Roboto Condensed"/>
              </a:rPr>
              <a:t>Nhà</a:t>
            </a:r>
            <a:r>
              <a:rPr lang="en-US" sz="4399" dirty="0">
                <a:solidFill>
                  <a:srgbClr val="15323B"/>
                </a:solidFill>
                <a:latin typeface="Roboto Condensed"/>
              </a:rPr>
              <a:t> </a:t>
            </a:r>
            <a:r>
              <a:rPr lang="en-US" sz="4399" dirty="0" err="1">
                <a:solidFill>
                  <a:srgbClr val="15323B"/>
                </a:solidFill>
                <a:latin typeface="Roboto Condensed"/>
              </a:rPr>
              <a:t>văn</a:t>
            </a:r>
            <a:r>
              <a:rPr lang="en-US" sz="4399" dirty="0">
                <a:solidFill>
                  <a:srgbClr val="15323B"/>
                </a:solidFill>
                <a:latin typeface="Roboto Condensed"/>
              </a:rPr>
              <a:t> </a:t>
            </a:r>
            <a:r>
              <a:rPr lang="en-US" sz="4399" dirty="0" err="1">
                <a:solidFill>
                  <a:srgbClr val="15323B"/>
                </a:solidFill>
                <a:latin typeface="Roboto Condensed"/>
              </a:rPr>
              <a:t>phải</a:t>
            </a:r>
            <a:r>
              <a:rPr lang="en-US" sz="4399" dirty="0">
                <a:solidFill>
                  <a:srgbClr val="15323B"/>
                </a:solidFill>
                <a:latin typeface="Roboto Condensed"/>
              </a:rPr>
              <a:t> </a:t>
            </a:r>
            <a:r>
              <a:rPr lang="en-US" sz="4399" dirty="0" err="1">
                <a:solidFill>
                  <a:srgbClr val="15323B"/>
                </a:solidFill>
                <a:latin typeface="Roboto Condensed"/>
              </a:rPr>
              <a:t>là</a:t>
            </a:r>
            <a:r>
              <a:rPr lang="en-US" sz="4399" dirty="0">
                <a:solidFill>
                  <a:srgbClr val="15323B"/>
                </a:solidFill>
                <a:latin typeface="Roboto Condensed"/>
              </a:rPr>
              <a:t> ...................</a:t>
            </a:r>
            <a:r>
              <a:rPr lang="en-US" sz="4399" dirty="0" err="1">
                <a:solidFill>
                  <a:srgbClr val="15323B"/>
                </a:solidFill>
                <a:latin typeface="Roboto Condensed"/>
              </a:rPr>
              <a:t>trung</a:t>
            </a:r>
            <a:r>
              <a:rPr lang="en-US" sz="4399" dirty="0">
                <a:solidFill>
                  <a:srgbClr val="15323B"/>
                </a:solidFill>
                <a:latin typeface="Roboto Condensed"/>
              </a:rPr>
              <a:t> </a:t>
            </a:r>
            <a:r>
              <a:rPr lang="en-US" sz="4399" dirty="0" err="1">
                <a:solidFill>
                  <a:srgbClr val="15323B"/>
                </a:solidFill>
                <a:latin typeface="Roboto Condensed"/>
              </a:rPr>
              <a:t>thành</a:t>
            </a:r>
            <a:r>
              <a:rPr lang="en-US" sz="4399" dirty="0">
                <a:solidFill>
                  <a:srgbClr val="15323B"/>
                </a:solidFill>
                <a:latin typeface="Roboto Condensed"/>
              </a:rPr>
              <a:t> </a:t>
            </a:r>
            <a:r>
              <a:rPr lang="en-US" sz="4399" dirty="0" err="1">
                <a:solidFill>
                  <a:srgbClr val="15323B"/>
                </a:solidFill>
                <a:latin typeface="Roboto Condensed"/>
              </a:rPr>
              <a:t>của</a:t>
            </a:r>
            <a:r>
              <a:rPr lang="en-US" sz="4399" dirty="0">
                <a:solidFill>
                  <a:srgbClr val="15323B"/>
                </a:solidFill>
                <a:latin typeface="Roboto Condensed"/>
              </a:rPr>
              <a:t> </a:t>
            </a:r>
            <a:r>
              <a:rPr lang="en-US" sz="4399" dirty="0" err="1">
                <a:solidFill>
                  <a:srgbClr val="15323B"/>
                </a:solidFill>
                <a:latin typeface="Roboto Condensed"/>
              </a:rPr>
              <a:t>thời</a:t>
            </a:r>
            <a:r>
              <a:rPr lang="en-US" sz="4399" dirty="0">
                <a:solidFill>
                  <a:srgbClr val="15323B"/>
                </a:solidFill>
                <a:latin typeface="Roboto Condensed"/>
              </a:rPr>
              <a:t> </a:t>
            </a:r>
            <a:r>
              <a:rPr lang="en-US" sz="4399" dirty="0" err="1">
                <a:solidFill>
                  <a:srgbClr val="15323B"/>
                </a:solidFill>
                <a:latin typeface="Roboto Condensed"/>
              </a:rPr>
              <a:t>đại</a:t>
            </a:r>
            <a:r>
              <a:rPr lang="en-US" sz="4399" dirty="0">
                <a:solidFill>
                  <a:srgbClr val="15323B"/>
                </a:solidFill>
                <a:latin typeface="Roboto Condensed"/>
              </a:rPr>
              <a:t>” (Balzac)</a:t>
            </a:r>
          </a:p>
        </p:txBody>
      </p:sp>
      <p:sp>
        <p:nvSpPr>
          <p:cNvPr id="6" name="Freeform 6"/>
          <p:cNvSpPr/>
          <p:nvPr/>
        </p:nvSpPr>
        <p:spPr>
          <a:xfrm rot="-5400000">
            <a:off x="10351731" y="2616007"/>
            <a:ext cx="4931950" cy="7347411"/>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5400000">
            <a:off x="10427747" y="2729254"/>
            <a:ext cx="4779916" cy="7120918"/>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9883423" y="5225421"/>
            <a:ext cx="5868564" cy="2614933"/>
          </a:xfrm>
          <a:prstGeom prst="rect">
            <a:avLst/>
          </a:prstGeom>
        </p:spPr>
        <p:txBody>
          <a:bodyPr lIns="0" tIns="0" rIns="0" bIns="0" rtlCol="0" anchor="t">
            <a:spAutoFit/>
          </a:bodyPr>
          <a:lstStyle/>
          <a:p>
            <a:pPr algn="ctr">
              <a:lnSpc>
                <a:spcPts val="7039"/>
              </a:lnSpc>
            </a:pPr>
            <a:r>
              <a:rPr lang="en-US" sz="4399">
                <a:solidFill>
                  <a:srgbClr val="15323B"/>
                </a:solidFill>
                <a:latin typeface="Roboto Condensed"/>
              </a:rPr>
              <a:t>“Nhà văn phải là thư kí </a:t>
            </a:r>
            <a:r>
              <a:rPr lang="en-US" sz="4399">
                <a:solidFill>
                  <a:srgbClr val="15323B"/>
                </a:solidFill>
                <a:latin typeface="Roboto Condensed Bold"/>
              </a:rPr>
              <a:t>trung thành </a:t>
            </a:r>
            <a:r>
              <a:rPr lang="en-US" sz="4399">
                <a:solidFill>
                  <a:srgbClr val="15323B"/>
                </a:solidFill>
                <a:latin typeface="Roboto Condensed"/>
              </a:rPr>
              <a:t>của thời đại” (Balzac)</a:t>
            </a:r>
          </a:p>
        </p:txBody>
      </p:sp>
      <p:sp>
        <p:nvSpPr>
          <p:cNvPr id="9" name="Freeform 9"/>
          <p:cNvSpPr/>
          <p:nvPr/>
        </p:nvSpPr>
        <p:spPr>
          <a:xfrm rot="5585412">
            <a:off x="1012215" y="3618530"/>
            <a:ext cx="1385418" cy="1279623"/>
          </a:xfrm>
          <a:custGeom>
            <a:avLst/>
            <a:gdLst/>
            <a:ahLst/>
            <a:cxnLst/>
            <a:rect l="l" t="t" r="r" b="b"/>
            <a:pathLst>
              <a:path w="1385418" h="1279623">
                <a:moveTo>
                  <a:pt x="0" y="0"/>
                </a:moveTo>
                <a:lnTo>
                  <a:pt x="1385418" y="0"/>
                </a:lnTo>
                <a:lnTo>
                  <a:pt x="1385418" y="1279622"/>
                </a:lnTo>
                <a:lnTo>
                  <a:pt x="0" y="1279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319511">
            <a:off x="15729002" y="7649429"/>
            <a:ext cx="2246950" cy="2445660"/>
          </a:xfrm>
          <a:custGeom>
            <a:avLst/>
            <a:gdLst/>
            <a:ahLst/>
            <a:cxnLst/>
            <a:rect l="l" t="t" r="r" b="b"/>
            <a:pathLst>
              <a:path w="2246950" h="2445660">
                <a:moveTo>
                  <a:pt x="0" y="0"/>
                </a:moveTo>
                <a:lnTo>
                  <a:pt x="2246950" y="0"/>
                </a:lnTo>
                <a:lnTo>
                  <a:pt x="2246950" y="2445660"/>
                </a:lnTo>
                <a:lnTo>
                  <a:pt x="0" y="24456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p:cNvSpPr/>
          <p:nvPr/>
        </p:nvSpPr>
        <p:spPr>
          <a:xfrm rot="-1672119">
            <a:off x="-4583549" y="7469183"/>
            <a:ext cx="6954505" cy="5685308"/>
          </a:xfrm>
          <a:custGeom>
            <a:avLst/>
            <a:gdLst/>
            <a:ahLst/>
            <a:cxnLst/>
            <a:rect l="l" t="t" r="r" b="b"/>
            <a:pathLst>
              <a:path w="6954505" h="5685308">
                <a:moveTo>
                  <a:pt x="0" y="0"/>
                </a:moveTo>
                <a:lnTo>
                  <a:pt x="6954504" y="0"/>
                </a:lnTo>
                <a:lnTo>
                  <a:pt x="6954504" y="5685308"/>
                </a:lnTo>
                <a:lnTo>
                  <a:pt x="0" y="568530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rot="9419943">
            <a:off x="-1095889" y="8410733"/>
            <a:ext cx="2964477" cy="3226642"/>
          </a:xfrm>
          <a:custGeom>
            <a:avLst/>
            <a:gdLst/>
            <a:ahLst/>
            <a:cxnLst/>
            <a:rect l="l" t="t" r="r" b="b"/>
            <a:pathLst>
              <a:path w="2964477" h="3226642">
                <a:moveTo>
                  <a:pt x="0" y="0"/>
                </a:moveTo>
                <a:lnTo>
                  <a:pt x="2964477" y="0"/>
                </a:lnTo>
                <a:lnTo>
                  <a:pt x="2964477" y="3226642"/>
                </a:lnTo>
                <a:lnTo>
                  <a:pt x="0" y="32266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3707988" y="1321754"/>
            <a:ext cx="823151" cy="915036"/>
          </a:xfrm>
          <a:custGeom>
            <a:avLst/>
            <a:gdLst/>
            <a:ahLst/>
            <a:cxnLst/>
            <a:rect l="l" t="t" r="r" b="b"/>
            <a:pathLst>
              <a:path w="823151" h="915036">
                <a:moveTo>
                  <a:pt x="0" y="0"/>
                </a:moveTo>
                <a:lnTo>
                  <a:pt x="823150" y="0"/>
                </a:lnTo>
                <a:lnTo>
                  <a:pt x="823150" y="915035"/>
                </a:lnTo>
                <a:lnTo>
                  <a:pt x="0" y="915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4462399" y="2111670"/>
            <a:ext cx="377708" cy="419870"/>
          </a:xfrm>
          <a:custGeom>
            <a:avLst/>
            <a:gdLst/>
            <a:ahLst/>
            <a:cxnLst/>
            <a:rect l="l" t="t" r="r" b="b"/>
            <a:pathLst>
              <a:path w="377708" h="419870">
                <a:moveTo>
                  <a:pt x="0" y="0"/>
                </a:moveTo>
                <a:lnTo>
                  <a:pt x="377708" y="0"/>
                </a:lnTo>
                <a:lnTo>
                  <a:pt x="377708" y="419870"/>
                </a:lnTo>
                <a:lnTo>
                  <a:pt x="0" y="4198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9" name="Freeform 19"/>
          <p:cNvSpPr/>
          <p:nvPr/>
        </p:nvSpPr>
        <p:spPr>
          <a:xfrm>
            <a:off x="13928584" y="2645736"/>
            <a:ext cx="885098" cy="1061757"/>
          </a:xfrm>
          <a:custGeom>
            <a:avLst/>
            <a:gdLst/>
            <a:ahLst/>
            <a:cxnLst/>
            <a:rect l="l" t="t" r="r" b="b"/>
            <a:pathLst>
              <a:path w="885098" h="1061757">
                <a:moveTo>
                  <a:pt x="0" y="0"/>
                </a:moveTo>
                <a:lnTo>
                  <a:pt x="885098" y="0"/>
                </a:lnTo>
                <a:lnTo>
                  <a:pt x="885098" y="1061757"/>
                </a:lnTo>
                <a:lnTo>
                  <a:pt x="0" y="106175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0" name="Freeform 20"/>
          <p:cNvSpPr/>
          <p:nvPr/>
        </p:nvSpPr>
        <p:spPr>
          <a:xfrm>
            <a:off x="8445978" y="8381654"/>
            <a:ext cx="1396045" cy="843317"/>
          </a:xfrm>
          <a:custGeom>
            <a:avLst/>
            <a:gdLst/>
            <a:ahLst/>
            <a:cxnLst/>
            <a:rect l="l" t="t" r="r" b="b"/>
            <a:pathLst>
              <a:path w="1396045" h="843317">
                <a:moveTo>
                  <a:pt x="0" y="0"/>
                </a:moveTo>
                <a:lnTo>
                  <a:pt x="1396044" y="0"/>
                </a:lnTo>
                <a:lnTo>
                  <a:pt x="1396044" y="843317"/>
                </a:lnTo>
                <a:lnTo>
                  <a:pt x="0" y="84331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1" name="TextBox 21"/>
          <p:cNvSpPr txBox="1"/>
          <p:nvPr/>
        </p:nvSpPr>
        <p:spPr>
          <a:xfrm>
            <a:off x="2833390" y="320606"/>
            <a:ext cx="12394727" cy="3526944"/>
          </a:xfrm>
          <a:prstGeom prst="rect">
            <a:avLst/>
          </a:prstGeom>
        </p:spPr>
        <p:txBody>
          <a:bodyPr lIns="0" tIns="0" rIns="0" bIns="0" rtlCol="0" anchor="t">
            <a:spAutoFit/>
          </a:bodyPr>
          <a:lstStyle/>
          <a:p>
            <a:pPr algn="ctr">
              <a:lnSpc>
                <a:spcPts val="13558"/>
              </a:lnSpc>
            </a:pPr>
            <a:r>
              <a:rPr lang="en-US" sz="11893" spc="594">
                <a:solidFill>
                  <a:srgbClr val="15323B"/>
                </a:solidFill>
                <a:latin typeface="#9Slide05 Amtenar Bold"/>
              </a:rPr>
              <a:t>Những góc nhìn cuộc sống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25724" y="6318001"/>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5529381" y="9258300"/>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3495520" y="5980919"/>
            <a:ext cx="12836751" cy="2794000"/>
          </a:xfrm>
          <a:prstGeom prst="rect">
            <a:avLst/>
          </a:prstGeom>
        </p:spPr>
        <p:txBody>
          <a:bodyPr lIns="0" tIns="0" rIns="0" bIns="0" rtlCol="0" anchor="t">
            <a:spAutoFit/>
          </a:bodyPr>
          <a:lstStyle/>
          <a:p>
            <a:pPr marL="863599" lvl="1" indent="-431800">
              <a:lnSpc>
                <a:spcPts val="5599"/>
              </a:lnSpc>
              <a:buFont typeface="Arial"/>
              <a:buChar char="•"/>
            </a:pPr>
            <a:r>
              <a:rPr lang="en-US" sz="3999" dirty="0" err="1">
                <a:solidFill>
                  <a:srgbClr val="000000"/>
                </a:solidFill>
                <a:latin typeface="Roboto Condensed" panose="02000000000000000000" pitchFamily="2" charset="0"/>
                <a:ea typeface="Roboto Condensed" panose="02000000000000000000" pitchFamily="2" charset="0"/>
              </a:rPr>
              <a:t>Tái</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hiện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cuộc</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sống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của</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Sói</a:t>
            </a:r>
            <a:r>
              <a:rPr lang="en-US" sz="3999" dirty="0">
                <a:solidFill>
                  <a:srgbClr val="000000"/>
                </a:solidFill>
                <a:latin typeface="Roboto Condensed" panose="02000000000000000000" pitchFamily="2" charset="0"/>
                <a:ea typeface="Roboto Condensed" panose="02000000000000000000" pitchFamily="2" charset="0"/>
              </a:rPr>
              <a:t> Lam </a:t>
            </a:r>
            <a:r>
              <a:rPr lang="en-US" sz="3999" dirty="0" err="1">
                <a:solidFill>
                  <a:srgbClr val="000000"/>
                </a:solidFill>
                <a:latin typeface="Roboto Condensed" panose="02000000000000000000" pitchFamily="2" charset="0"/>
                <a:ea typeface="Roboto Condensed" panose="02000000000000000000" pitchFamily="2" charset="0"/>
              </a:rPr>
              <a:t>trước</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khi</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bị</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bắt</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vào</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vườn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bách</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thú</a:t>
            </a:r>
            <a:r>
              <a:rPr lang="en-US" sz="3999" dirty="0">
                <a:solidFill>
                  <a:srgbClr val="000000"/>
                </a:solidFill>
                <a:latin typeface="Roboto Condensed" panose="02000000000000000000" pitchFamily="2" charset="0"/>
                <a:ea typeface="Roboto Condensed" panose="02000000000000000000" pitchFamily="2" charset="0"/>
              </a:rPr>
              <a:t>.</a:t>
            </a:r>
          </a:p>
          <a:p>
            <a:pPr marL="863599" lvl="1" indent="-431800">
              <a:lnSpc>
                <a:spcPts val="5599"/>
              </a:lnSpc>
              <a:buFont typeface="Arial"/>
              <a:buChar char="•"/>
            </a:pPr>
            <a:r>
              <a:rPr lang="en-US" sz="3999" dirty="0" err="1">
                <a:solidFill>
                  <a:srgbClr val="000000"/>
                </a:solidFill>
                <a:latin typeface="Roboto Condensed" panose="02000000000000000000" pitchFamily="2" charset="0"/>
                <a:ea typeface="Roboto Condensed" panose="02000000000000000000" pitchFamily="2" charset="0"/>
              </a:rPr>
              <a:t>Tưởng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tượng</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mình</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là</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Sói</a:t>
            </a:r>
            <a:r>
              <a:rPr lang="en-US" sz="3999" dirty="0">
                <a:solidFill>
                  <a:srgbClr val="000000"/>
                </a:solidFill>
                <a:latin typeface="Roboto Condensed" panose="02000000000000000000" pitchFamily="2" charset="0"/>
                <a:ea typeface="Roboto Condensed" panose="02000000000000000000" pitchFamily="2" charset="0"/>
              </a:rPr>
              <a:t> Lam, </a:t>
            </a:r>
            <a:r>
              <a:rPr lang="en-US" sz="3999" dirty="0" err="1">
                <a:solidFill>
                  <a:srgbClr val="000000"/>
                </a:solidFill>
                <a:latin typeface="Roboto Condensed" panose="02000000000000000000" pitchFamily="2" charset="0"/>
                <a:ea typeface="Roboto Condensed" panose="02000000000000000000" pitchFamily="2" charset="0"/>
              </a:rPr>
              <a:t>tái</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hiện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cảnh</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cứu</a:t>
            </a:r>
            <a:r>
              <a:rPr lang="en-US" sz="3999" dirty="0">
                <a:solidFill>
                  <a:srgbClr val="000000"/>
                </a:solidFill>
                <a:latin typeface="Roboto Condensed" panose="02000000000000000000" pitchFamily="2" charset="0"/>
                <a:ea typeface="Roboto Condensed" panose="02000000000000000000" pitchFamily="2" charset="0"/>
              </a:rPr>
              <a:t> Ánh </a:t>
            </a:r>
            <a:r>
              <a:rPr lang="en-US" sz="3999" dirty="0" err="1">
                <a:solidFill>
                  <a:srgbClr val="000000"/>
                </a:solidFill>
                <a:latin typeface="Roboto Condensed" panose="02000000000000000000" pitchFamily="2" charset="0"/>
                <a:ea typeface="Roboto Condensed" panose="02000000000000000000" pitchFamily="2" charset="0"/>
              </a:rPr>
              <a:t>Vàng</a:t>
            </a:r>
            <a:endParaRPr lang="en-US" sz="3999" dirty="0">
              <a:solidFill>
                <a:srgbClr val="000000"/>
              </a:solidFill>
              <a:latin typeface="Roboto Condensed" panose="02000000000000000000" pitchFamily="2" charset="0"/>
              <a:ea typeface="Roboto Condensed" panose="02000000000000000000" pitchFamily="2" charset="0"/>
            </a:endParaRPr>
          </a:p>
          <a:p>
            <a:pPr marL="863599" lvl="1" indent="-431800">
              <a:lnSpc>
                <a:spcPts val="5599"/>
              </a:lnSpc>
              <a:buFont typeface="Arial"/>
              <a:buChar char="•"/>
            </a:pPr>
            <a:r>
              <a:rPr lang="en-US" sz="3999" dirty="0" err="1">
                <a:solidFill>
                  <a:srgbClr val="000000"/>
                </a:solidFill>
                <a:latin typeface="Roboto Condensed" panose="02000000000000000000" pitchFamily="2" charset="0"/>
                <a:ea typeface="Roboto Condensed" panose="02000000000000000000" pitchFamily="2" charset="0"/>
              </a:rPr>
              <a:t>Nhận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xét</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về</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nhân</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vật</a:t>
            </a:r>
            <a:r>
              <a:rPr lang="en-US" sz="3999" dirty="0">
                <a:solidFill>
                  <a:srgbClr val="000000"/>
                </a:solidFill>
                <a:latin typeface="Roboto Condensed" panose="02000000000000000000" pitchFamily="2" charset="0"/>
                <a:ea typeface="Roboto Condensed" panose="02000000000000000000" pitchFamily="2" charset="0"/>
              </a:rPr>
              <a:t> </a:t>
            </a:r>
            <a:r>
              <a:rPr lang="en-US" sz="3999" dirty="0" err="1">
                <a:solidFill>
                  <a:srgbClr val="000000"/>
                </a:solidFill>
                <a:latin typeface="Roboto Condensed" panose="02000000000000000000" pitchFamily="2" charset="0"/>
                <a:ea typeface="Roboto Condensed" panose="02000000000000000000" pitchFamily="2" charset="0"/>
              </a:rPr>
              <a:t>Sói</a:t>
            </a:r>
            <a:r>
              <a:rPr lang="en-US" sz="3999" dirty="0">
                <a:solidFill>
                  <a:srgbClr val="000000"/>
                </a:solidFill>
                <a:latin typeface="Roboto Condensed" panose="02000000000000000000" pitchFamily="2" charset="0"/>
                <a:ea typeface="Roboto Condensed" panose="02000000000000000000" pitchFamily="2" charset="0"/>
              </a:rPr>
              <a:t> Lam</a:t>
            </a:r>
          </a:p>
        </p:txBody>
      </p:sp>
      <p:sp>
        <p:nvSpPr>
          <p:cNvPr id="14" name="TextBox 14"/>
          <p:cNvSpPr txBox="1"/>
          <p:nvPr/>
        </p:nvSpPr>
        <p:spPr>
          <a:xfrm>
            <a:off x="3958126" y="286066"/>
            <a:ext cx="9378553" cy="1035688"/>
          </a:xfrm>
          <a:prstGeom prst="rect">
            <a:avLst/>
          </a:prstGeom>
        </p:spPr>
        <p:txBody>
          <a:bodyPr lIns="0" tIns="0" rIns="0" bIns="0" rtlCol="0" anchor="t">
            <a:spAutoFit/>
          </a:bodyPr>
          <a:lstStyle/>
          <a:p>
            <a:pPr algn="ctr">
              <a:lnSpc>
                <a:spcPts val="8539"/>
              </a:lnSpc>
              <a:spcBef>
                <a:spcPct val="0"/>
              </a:spcBef>
            </a:pPr>
            <a:r>
              <a:rPr lang="en-US" sz="6099">
                <a:solidFill>
                  <a:srgbClr val="545454"/>
                </a:solidFill>
                <a:latin typeface="Fraunces Bold"/>
              </a:rPr>
              <a:t>3. KHÁM PHÁ VĂN BẢN</a:t>
            </a:r>
          </a:p>
        </p:txBody>
      </p:sp>
      <p:sp>
        <p:nvSpPr>
          <p:cNvPr id="15" name="TextBox 15"/>
          <p:cNvSpPr txBox="1"/>
          <p:nvPr/>
        </p:nvSpPr>
        <p:spPr>
          <a:xfrm>
            <a:off x="3447354" y="2545771"/>
            <a:ext cx="4946172" cy="1038226"/>
          </a:xfrm>
          <a:prstGeom prst="rect">
            <a:avLst/>
          </a:prstGeom>
        </p:spPr>
        <p:txBody>
          <a:bodyPr lIns="0" tIns="0" rIns="0" bIns="0" rtlCol="0" anchor="t">
            <a:spAutoFit/>
          </a:bodyPr>
          <a:lstStyle/>
          <a:p>
            <a:pPr algn="just">
              <a:lnSpc>
                <a:spcPts val="4199"/>
              </a:lnSpc>
            </a:pPr>
            <a:r>
              <a:rPr lang="en-US" sz="2999">
                <a:solidFill>
                  <a:srgbClr val="FFFFFF"/>
                </a:solidFill>
                <a:latin typeface="Roboto Condensed Bold"/>
              </a:rPr>
              <a:t>Nhóm 1,2:</a:t>
            </a:r>
          </a:p>
          <a:p>
            <a:pPr algn="just">
              <a:lnSpc>
                <a:spcPts val="4199"/>
              </a:lnSpc>
              <a:spcBef>
                <a:spcPct val="0"/>
              </a:spcBef>
            </a:pPr>
            <a:r>
              <a:rPr lang="en-US" sz="2999">
                <a:solidFill>
                  <a:srgbClr val="FFFFFF"/>
                </a:solidFill>
                <a:latin typeface="Roboto Condensed Bold"/>
              </a:rPr>
              <a:t> Tìm hiểu mắt sói</a:t>
            </a:r>
          </a:p>
        </p:txBody>
      </p:sp>
      <p:sp>
        <p:nvSpPr>
          <p:cNvPr id="16" name="Freeform 16"/>
          <p:cNvSpPr/>
          <p:nvPr/>
        </p:nvSpPr>
        <p:spPr>
          <a:xfrm>
            <a:off x="4610348" y="1871126"/>
            <a:ext cx="8726330" cy="3272374"/>
          </a:xfrm>
          <a:custGeom>
            <a:avLst/>
            <a:gdLst/>
            <a:ahLst/>
            <a:cxnLst/>
            <a:rect l="l" t="t" r="r" b="b"/>
            <a:pathLst>
              <a:path w="8726330" h="3272374">
                <a:moveTo>
                  <a:pt x="0" y="0"/>
                </a:moveTo>
                <a:lnTo>
                  <a:pt x="8726331" y="0"/>
                </a:lnTo>
                <a:lnTo>
                  <a:pt x="8726331" y="3272374"/>
                </a:lnTo>
                <a:lnTo>
                  <a:pt x="0" y="32723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TextBox 17"/>
          <p:cNvSpPr txBox="1"/>
          <p:nvPr/>
        </p:nvSpPr>
        <p:spPr>
          <a:xfrm>
            <a:off x="5453521" y="2952903"/>
            <a:ext cx="7039984" cy="1313181"/>
          </a:xfrm>
          <a:prstGeom prst="rect">
            <a:avLst/>
          </a:prstGeom>
        </p:spPr>
        <p:txBody>
          <a:bodyPr lIns="0" tIns="0" rIns="0" bIns="0" rtlCol="0" anchor="t">
            <a:spAutoFit/>
          </a:bodyPr>
          <a:lstStyle/>
          <a:p>
            <a:pPr algn="just">
              <a:lnSpc>
                <a:spcPts val="5319"/>
              </a:lnSpc>
            </a:pPr>
            <a:r>
              <a:rPr lang="en-US" sz="3799" dirty="0" err="1">
                <a:solidFill>
                  <a:srgbClr val="FFFFFF"/>
                </a:solidFill>
                <a:latin typeface="Roboto Condensed Bold"/>
              </a:rPr>
              <a:t>Nhóm</a:t>
            </a:r>
            <a:r>
              <a:rPr lang="en-US" sz="3799" dirty="0">
                <a:solidFill>
                  <a:srgbClr val="FFFFFF"/>
                </a:solidFill>
                <a:latin typeface="Roboto Condensed Bold"/>
              </a:rPr>
              <a:t> 3,4</a:t>
            </a:r>
          </a:p>
          <a:p>
            <a:pPr algn="just">
              <a:lnSpc>
                <a:spcPts val="5319"/>
              </a:lnSpc>
              <a:spcBef>
                <a:spcPct val="0"/>
              </a:spcBef>
            </a:pPr>
            <a:r>
              <a:rPr lang="en-US" sz="3799" dirty="0" err="1">
                <a:solidFill>
                  <a:srgbClr val="FFFFFF"/>
                </a:solidFill>
                <a:latin typeface="Roboto Condensed Bold"/>
              </a:rPr>
              <a:t>Câu</a:t>
            </a:r>
            <a:r>
              <a:rPr lang="en-US" sz="3799" dirty="0">
                <a:solidFill>
                  <a:srgbClr val="FFFFFF"/>
                </a:solidFill>
                <a:latin typeface="Roboto Condensed Bold"/>
              </a:rPr>
              <a:t> </a:t>
            </a:r>
            <a:r>
              <a:rPr lang="en-US" sz="3799" dirty="0" err="1">
                <a:solidFill>
                  <a:srgbClr val="FFFFFF"/>
                </a:solidFill>
                <a:latin typeface="Roboto Condensed Bold"/>
              </a:rPr>
              <a:t>chuyện</a:t>
            </a:r>
            <a:r>
              <a:rPr lang="en-US" sz="3799" dirty="0">
                <a:solidFill>
                  <a:srgbClr val="FFFFFF"/>
                </a:solidFill>
                <a:latin typeface="Roboto Condensed Bold"/>
              </a:rPr>
              <a:t> </a:t>
            </a:r>
            <a:r>
              <a:rPr lang="en-US" sz="3799" dirty="0" err="1">
                <a:solidFill>
                  <a:srgbClr val="FFFFFF"/>
                </a:solidFill>
                <a:latin typeface="Roboto Condensed Bold"/>
              </a:rPr>
              <a:t>Sói</a:t>
            </a:r>
            <a:r>
              <a:rPr lang="en-US" sz="3799" dirty="0">
                <a:solidFill>
                  <a:srgbClr val="FFFFFF"/>
                </a:solidFill>
                <a:latin typeface="Roboto Condensed Bold"/>
              </a:rPr>
              <a:t> Lam </a:t>
            </a:r>
            <a:r>
              <a:rPr lang="en-US" sz="3799" dirty="0" err="1">
                <a:solidFill>
                  <a:srgbClr val="FFFFFF"/>
                </a:solidFill>
                <a:latin typeface="Roboto Condensed Bold"/>
              </a:rPr>
              <a:t>cứu</a:t>
            </a:r>
            <a:r>
              <a:rPr lang="en-US" sz="3799" dirty="0">
                <a:solidFill>
                  <a:srgbClr val="FFFFFF"/>
                </a:solidFill>
                <a:latin typeface="Roboto Condensed Bold"/>
              </a:rPr>
              <a:t> Ánh </a:t>
            </a:r>
            <a:r>
              <a:rPr lang="en-US" sz="3799" dirty="0" err="1">
                <a:solidFill>
                  <a:srgbClr val="FFFFFF"/>
                </a:solidFill>
                <a:latin typeface="Roboto Condensed Bold"/>
              </a:rPr>
              <a:t>Vàng</a:t>
            </a:r>
            <a:endParaRPr lang="en-US" sz="3799" dirty="0">
              <a:solidFill>
                <a:srgbClr val="FFFFFF"/>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1000"/>
                                        <p:tgtEl>
                                          <p:spTgt spid="13">
                                            <p:txEl>
                                              <p:pRg st="0" end="0"/>
                                            </p:txEl>
                                          </p:spTgt>
                                        </p:tgtEl>
                                      </p:cBhvr>
                                    </p:animEffect>
                                    <p:anim calcmode="lin" valueType="num">
                                      <p:cBhvr>
                                        <p:cTn id="1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1000"/>
                                        <p:tgtEl>
                                          <p:spTgt spid="13">
                                            <p:txEl>
                                              <p:pRg st="1" end="1"/>
                                            </p:txEl>
                                          </p:spTgt>
                                        </p:tgtEl>
                                      </p:cBhvr>
                                    </p:animEffect>
                                    <p:anim calcmode="lin" valueType="num">
                                      <p:cBhvr>
                                        <p:cTn id="2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fade">
                                      <p:cBhvr>
                                        <p:cTn id="25" dur="1000"/>
                                        <p:tgtEl>
                                          <p:spTgt spid="13">
                                            <p:txEl>
                                              <p:pRg st="2" end="2"/>
                                            </p:txEl>
                                          </p:spTgt>
                                        </p:tgtEl>
                                      </p:cBhvr>
                                    </p:animEffect>
                                    <p:anim calcmode="lin" valueType="num">
                                      <p:cBhvr>
                                        <p:cTn id="2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flipH="1">
            <a:off x="17506999" y="455205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aphicFrame>
        <p:nvGraphicFramePr>
          <p:cNvPr id="13" name="Table 13"/>
          <p:cNvGraphicFramePr>
            <a:graphicFrameLocks noGrp="1"/>
          </p:cNvGraphicFramePr>
          <p:nvPr>
            <p:extLst>
              <p:ext uri="{D42A27DB-BD31-4B8C-83A1-F6EECF244321}">
                <p14:modId xmlns:p14="http://schemas.microsoft.com/office/powerpoint/2010/main" val="4073244428"/>
              </p:ext>
            </p:extLst>
          </p:nvPr>
        </p:nvGraphicFramePr>
        <p:xfrm>
          <a:off x="927909" y="1321092"/>
          <a:ext cx="16359808" cy="8823960"/>
        </p:xfrm>
        <a:graphic>
          <a:graphicData uri="http://schemas.openxmlformats.org/drawingml/2006/table">
            <a:tbl>
              <a:tblPr/>
              <a:tblGrid>
                <a:gridCol w="8179904">
                  <a:extLst>
                    <a:ext uri="{9D8B030D-6E8A-4147-A177-3AD203B41FA5}">
                      <a16:colId xmlns:a16="http://schemas.microsoft.com/office/drawing/2014/main" val="20000"/>
                    </a:ext>
                  </a:extLst>
                </a:gridCol>
                <a:gridCol w="8179904">
                  <a:extLst>
                    <a:ext uri="{9D8B030D-6E8A-4147-A177-3AD203B41FA5}">
                      <a16:colId xmlns:a16="http://schemas.microsoft.com/office/drawing/2014/main" val="20001"/>
                    </a:ext>
                  </a:extLst>
                </a:gridCol>
              </a:tblGrid>
              <a:tr h="2734535">
                <a:tc gridSpan="2">
                  <a:txBody>
                    <a:bodyPr/>
                    <a:lstStyle/>
                    <a:p>
                      <a:pPr algn="just">
                        <a:lnSpc>
                          <a:spcPct val="100000"/>
                        </a:lnSpc>
                        <a:defRPr/>
                      </a:pPr>
                      <a:r>
                        <a:rPr lang="en-US" sz="3600" dirty="0" err="1">
                          <a:solidFill>
                            <a:srgbClr val="000000"/>
                          </a:solidFill>
                          <a:latin typeface="Roboto Condensed Bold"/>
                        </a:rPr>
                        <a:t>Chương</a:t>
                      </a:r>
                      <a:r>
                        <a:rPr lang="en-US" sz="3600" dirty="0">
                          <a:solidFill>
                            <a:srgbClr val="000000"/>
                          </a:solidFill>
                          <a:latin typeface="Roboto Condensed Bold"/>
                        </a:rPr>
                        <a:t> 1</a:t>
                      </a:r>
                      <a:endParaRPr lang="en-US" sz="1400" dirty="0"/>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Sói</a:t>
                      </a:r>
                      <a:r>
                        <a:rPr lang="en-US" sz="3600" dirty="0">
                          <a:solidFill>
                            <a:srgbClr val="000000"/>
                          </a:solidFill>
                          <a:latin typeface="Roboto Condensed"/>
                        </a:rPr>
                        <a:t> Lam – Phi Châu</a:t>
                      </a: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Không</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thời</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Vườn</a:t>
                      </a:r>
                      <a:r>
                        <a:rPr lang="en-US" sz="3600" dirty="0">
                          <a:solidFill>
                            <a:srgbClr val="000000"/>
                          </a:solidFill>
                          <a:latin typeface="Roboto Condensed"/>
                        </a:rPr>
                        <a:t> </a:t>
                      </a:r>
                      <a:r>
                        <a:rPr lang="en-US" sz="3600" dirty="0" err="1">
                          <a:solidFill>
                            <a:srgbClr val="000000"/>
                          </a:solidFill>
                          <a:latin typeface="Roboto Condensed"/>
                        </a:rPr>
                        <a:t>bách</a:t>
                      </a:r>
                      <a:r>
                        <a:rPr lang="en-US" sz="3600" dirty="0">
                          <a:solidFill>
                            <a:srgbClr val="000000"/>
                          </a:solidFill>
                          <a:latin typeface="Roboto Condensed"/>
                        </a:rPr>
                        <a:t> </a:t>
                      </a:r>
                      <a:r>
                        <a:rPr lang="en-US" sz="3600" dirty="0" err="1">
                          <a:solidFill>
                            <a:srgbClr val="000000"/>
                          </a:solidFill>
                          <a:latin typeface="Roboto Condensed"/>
                        </a:rPr>
                        <a:t>thú</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a:t>
                      </a:r>
                      <a:r>
                        <a:rPr lang="en-US" sz="3600" dirty="0" err="1">
                          <a:solidFill>
                            <a:srgbClr val="000000"/>
                          </a:solidFill>
                          <a:latin typeface="Roboto Condensed"/>
                        </a:rPr>
                        <a:t>tại</a:t>
                      </a:r>
                      <a:endParaRPr lang="en-US" sz="3600" dirty="0">
                        <a:solidFill>
                          <a:srgbClr val="000000"/>
                        </a:solidFill>
                        <a:latin typeface="Roboto Condensed"/>
                      </a:endParaRP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kiện</a:t>
                      </a:r>
                      <a:r>
                        <a:rPr lang="en-US" sz="3600" dirty="0">
                          <a:solidFill>
                            <a:srgbClr val="000000"/>
                          </a:solidFill>
                          <a:latin typeface="Roboto Condensed"/>
                        </a:rPr>
                        <a:t>: </a:t>
                      </a:r>
                      <a:r>
                        <a:rPr lang="en-US" sz="3600" dirty="0" err="1">
                          <a:solidFill>
                            <a:srgbClr val="000000"/>
                          </a:solidFill>
                          <a:latin typeface="Roboto Condensed"/>
                        </a:rPr>
                        <a:t>Cuộc</a:t>
                      </a:r>
                      <a:r>
                        <a:rPr lang="en-US" sz="3600" dirty="0">
                          <a:solidFill>
                            <a:srgbClr val="000000"/>
                          </a:solidFill>
                          <a:latin typeface="Roboto Condensed"/>
                        </a:rPr>
                        <a:t> </a:t>
                      </a:r>
                      <a:r>
                        <a:rPr lang="en-US" sz="3600" dirty="0" err="1">
                          <a:solidFill>
                            <a:srgbClr val="000000"/>
                          </a:solidFill>
                          <a:latin typeface="Roboto Condensed"/>
                        </a:rPr>
                        <a:t>gặp</a:t>
                      </a:r>
                      <a:r>
                        <a:rPr lang="en-US" sz="3600" dirty="0">
                          <a:solidFill>
                            <a:srgbClr val="000000"/>
                          </a:solidFill>
                          <a:latin typeface="Roboto Condensed"/>
                        </a:rPr>
                        <a:t> </a:t>
                      </a:r>
                      <a:r>
                        <a:rPr lang="en-US" sz="3600" dirty="0" err="1">
                          <a:solidFill>
                            <a:srgbClr val="000000"/>
                          </a:solidFill>
                          <a:latin typeface="Roboto Condensed"/>
                        </a:rPr>
                        <a:t>gỡ</a:t>
                      </a:r>
                      <a:r>
                        <a:rPr lang="en-US" sz="3600" dirty="0">
                          <a:solidFill>
                            <a:srgbClr val="000000"/>
                          </a:solidFill>
                          <a:latin typeface="Roboto Condensed"/>
                        </a:rPr>
                        <a:t> </a:t>
                      </a:r>
                      <a:r>
                        <a:rPr lang="en-US" sz="3600" dirty="0" err="1">
                          <a:solidFill>
                            <a:srgbClr val="000000"/>
                          </a:solidFill>
                          <a:latin typeface="Roboto Condensed"/>
                        </a:rPr>
                        <a:t>kì</a:t>
                      </a:r>
                      <a:r>
                        <a:rPr lang="en-US" sz="3600" dirty="0">
                          <a:solidFill>
                            <a:srgbClr val="000000"/>
                          </a:solidFill>
                          <a:latin typeface="Roboto Condensed"/>
                        </a:rPr>
                        <a:t> </a:t>
                      </a:r>
                      <a:r>
                        <a:rPr lang="en-US" sz="3600" dirty="0" err="1">
                          <a:solidFill>
                            <a:srgbClr val="000000"/>
                          </a:solidFill>
                          <a:latin typeface="Roboto Condensed"/>
                        </a:rPr>
                        <a:t>lạ</a:t>
                      </a:r>
                      <a:r>
                        <a:rPr lang="en-US" sz="3600" dirty="0">
                          <a:solidFill>
                            <a:srgbClr val="000000"/>
                          </a:solidFill>
                          <a:latin typeface="Roboto Condensed"/>
                        </a:rPr>
                        <a:t> </a:t>
                      </a:r>
                      <a:r>
                        <a:rPr lang="en-US" sz="3600" dirty="0" err="1">
                          <a:solidFill>
                            <a:srgbClr val="000000"/>
                          </a:solidFill>
                          <a:latin typeface="Roboto Condensed"/>
                        </a:rPr>
                        <a:t>giữa</a:t>
                      </a:r>
                      <a:r>
                        <a:rPr lang="en-US" sz="3600" dirty="0">
                          <a:solidFill>
                            <a:srgbClr val="000000"/>
                          </a:solidFill>
                          <a:latin typeface="Roboto Condensed"/>
                        </a:rPr>
                        <a:t> Phi Châu và </a:t>
                      </a:r>
                      <a:r>
                        <a:rPr lang="en-US" sz="3600" dirty="0" err="1">
                          <a:solidFill>
                            <a:srgbClr val="000000"/>
                          </a:solidFill>
                          <a:latin typeface="Roboto Condensed"/>
                        </a:rPr>
                        <a:t>Sói</a:t>
                      </a:r>
                      <a:r>
                        <a:rPr lang="en-US" sz="3600" dirty="0">
                          <a:solidFill>
                            <a:srgbClr val="000000"/>
                          </a:solidFill>
                          <a:latin typeface="Roboto Condensed"/>
                        </a:rPr>
                        <a:t> Lam – con </a:t>
                      </a:r>
                      <a:r>
                        <a:rPr lang="en-US" sz="3600" dirty="0" err="1">
                          <a:solidFill>
                            <a:srgbClr val="000000"/>
                          </a:solidFill>
                          <a:latin typeface="Roboto Condensed"/>
                        </a:rPr>
                        <a:t>sói</a:t>
                      </a:r>
                      <a:r>
                        <a:rPr lang="en-US" sz="3600" dirty="0">
                          <a:solidFill>
                            <a:srgbClr val="000000"/>
                          </a:solidFill>
                          <a:latin typeface="Roboto Condensed"/>
                        </a:rPr>
                        <a:t> và </a:t>
                      </a:r>
                      <a:r>
                        <a:rPr lang="en-US" sz="3600" dirty="0" err="1">
                          <a:solidFill>
                            <a:srgbClr val="000000"/>
                          </a:solidFill>
                          <a:latin typeface="Roboto Condensed"/>
                        </a:rPr>
                        <a:t>cậu</a:t>
                      </a:r>
                      <a:r>
                        <a:rPr lang="en-US" sz="3600" dirty="0">
                          <a:solidFill>
                            <a:srgbClr val="000000"/>
                          </a:solidFill>
                          <a:latin typeface="Roboto Condensed"/>
                        </a:rPr>
                        <a:t> </a:t>
                      </a:r>
                      <a:r>
                        <a:rPr lang="en-US" sz="3600" dirty="0" err="1">
                          <a:solidFill>
                            <a:srgbClr val="000000"/>
                          </a:solidFill>
                          <a:latin typeface="Roboto Condensed"/>
                        </a:rPr>
                        <a:t>bé</a:t>
                      </a:r>
                      <a:r>
                        <a:rPr lang="en-US" sz="3600" dirty="0">
                          <a:solidFill>
                            <a:srgbClr val="000000"/>
                          </a:solidFill>
                          <a:latin typeface="Roboto Condensed"/>
                        </a:rPr>
                        <a:t> </a:t>
                      </a:r>
                      <a:r>
                        <a:rPr lang="en-US" sz="3600" dirty="0" err="1">
                          <a:solidFill>
                            <a:srgbClr val="000000"/>
                          </a:solidFill>
                          <a:latin typeface="Roboto Condensed"/>
                        </a:rPr>
                        <a:t>nhìn</a:t>
                      </a:r>
                      <a:r>
                        <a:rPr lang="en-US" sz="3600" dirty="0">
                          <a:solidFill>
                            <a:srgbClr val="000000"/>
                          </a:solidFill>
                          <a:latin typeface="Roboto Condensed"/>
                        </a:rPr>
                        <a:t> </a:t>
                      </a:r>
                      <a:r>
                        <a:rPr lang="en-US" sz="3600" dirty="0" err="1">
                          <a:solidFill>
                            <a:srgbClr val="000000"/>
                          </a:solidFill>
                          <a:latin typeface="Roboto Condensed"/>
                        </a:rPr>
                        <a:t>nhau</a:t>
                      </a:r>
                      <a:r>
                        <a:rPr lang="en-US" sz="3600" dirty="0">
                          <a:solidFill>
                            <a:srgbClr val="000000"/>
                          </a:solidFill>
                          <a:latin typeface="Roboto Condensed"/>
                        </a:rPr>
                        <a:t> </a:t>
                      </a:r>
                      <a:r>
                        <a:rPr lang="en-US" sz="3600" dirty="0" err="1">
                          <a:solidFill>
                            <a:srgbClr val="000000"/>
                          </a:solidFill>
                          <a:latin typeface="Roboto Condensed"/>
                        </a:rPr>
                        <a:t>bằng</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a:t>
                      </a:r>
                      <a:r>
                        <a:rPr lang="en-US" sz="3600" dirty="0" err="1">
                          <a:solidFill>
                            <a:srgbClr val="000000"/>
                          </a:solidFill>
                          <a:latin typeface="Roboto Condensed"/>
                        </a:rPr>
                        <a:t>mắt</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vườn</a:t>
                      </a:r>
                      <a:r>
                        <a:rPr lang="en-US" sz="3600" dirty="0">
                          <a:solidFill>
                            <a:srgbClr val="000000"/>
                          </a:solidFill>
                          <a:latin typeface="Roboto Condensed"/>
                        </a:rPr>
                        <a:t> </a:t>
                      </a:r>
                      <a:r>
                        <a:rPr lang="en-US" sz="3600" dirty="0" err="1">
                          <a:solidFill>
                            <a:srgbClr val="000000"/>
                          </a:solidFill>
                          <a:latin typeface="Roboto Condensed"/>
                        </a:rPr>
                        <a:t>bách</a:t>
                      </a:r>
                      <a:r>
                        <a:rPr lang="en-US" sz="3600" dirty="0">
                          <a:solidFill>
                            <a:srgbClr val="000000"/>
                          </a:solidFill>
                          <a:latin typeface="Roboto Condensed"/>
                        </a:rPr>
                        <a:t> </a:t>
                      </a:r>
                      <a:r>
                        <a:rPr lang="en-US" sz="3600" dirty="0" err="1">
                          <a:solidFill>
                            <a:srgbClr val="000000"/>
                          </a:solidFill>
                          <a:latin typeface="Roboto Condensed"/>
                        </a:rPr>
                        <a:t>thú</a:t>
                      </a:r>
                      <a:r>
                        <a:rPr lang="en-US" sz="3600" dirty="0">
                          <a:solidFill>
                            <a:srgbClr val="000000"/>
                          </a:solidFill>
                          <a:latin typeface="Roboto Condensed"/>
                        </a:rPr>
                        <a:t>.</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hMerge="1">
                  <a:txBody>
                    <a:bodyPr/>
                    <a:lstStyle/>
                    <a:p>
                      <a:pPr algn="just">
                        <a:lnSpc>
                          <a:spcPts val="3304"/>
                        </a:lnSpc>
                        <a:defRPr/>
                      </a:pPr>
                      <a:r>
                        <a:rPr lang="en-US" sz="2800">
                          <a:solidFill>
                            <a:srgbClr val="000000"/>
                          </a:solidFill>
                          <a:latin typeface="Roboto Condensed Bold"/>
                        </a:rPr>
                        <a:t>Chương 1</a:t>
                      </a:r>
                      <a:endParaRPr lang="en-US" sz="1100"/>
                    </a:p>
                    <a:p>
                      <a:pPr algn="just">
                        <a:lnSpc>
                          <a:spcPts val="3304"/>
                        </a:lnSpc>
                      </a:pPr>
                      <a:r>
                        <a:rPr lang="en-US" sz="2800">
                          <a:solidFill>
                            <a:srgbClr val="000000"/>
                          </a:solidFill>
                          <a:latin typeface="Roboto Condensed"/>
                        </a:rPr>
                        <a:t>- Sói Lam – Phi Châu</a:t>
                      </a:r>
                    </a:p>
                    <a:p>
                      <a:pPr algn="just">
                        <a:lnSpc>
                          <a:spcPts val="3304"/>
                        </a:lnSpc>
                      </a:pPr>
                      <a:r>
                        <a:rPr lang="en-US" sz="2800">
                          <a:solidFill>
                            <a:srgbClr val="000000"/>
                          </a:solidFill>
                          <a:latin typeface="Roboto Condensed"/>
                        </a:rPr>
                        <a:t>- Không gian, thời gian: Vườn bách thú, hiện tại</a:t>
                      </a:r>
                    </a:p>
                    <a:p>
                      <a:pPr algn="just">
                        <a:lnSpc>
                          <a:spcPts val="3304"/>
                        </a:lnSpc>
                      </a:pPr>
                      <a:r>
                        <a:rPr lang="en-US" sz="2800">
                          <a:solidFill>
                            <a:srgbClr val="000000"/>
                          </a:solidFill>
                          <a:latin typeface="Roboto Condensed"/>
                        </a:rPr>
                        <a:t>- Sự kiện: Cuộc gặp gỡ kì lạ giữa Phi Châu và Sói Lam – con sói và cậu bé nhìn nhau bằng một mắt trong vườn bách thú.</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2734535">
                <a:tc>
                  <a:txBody>
                    <a:bodyPr/>
                    <a:lstStyle/>
                    <a:p>
                      <a:pPr algn="just">
                        <a:lnSpc>
                          <a:spcPct val="100000"/>
                        </a:lnSpc>
                        <a:defRPr/>
                      </a:pPr>
                      <a:r>
                        <a:rPr lang="en-US" sz="3600" dirty="0" err="1">
                          <a:solidFill>
                            <a:srgbClr val="000000"/>
                          </a:solidFill>
                          <a:latin typeface="Roboto Condensed Bold"/>
                        </a:rPr>
                        <a:t>Chương</a:t>
                      </a:r>
                      <a:r>
                        <a:rPr lang="en-US" sz="3600" dirty="0">
                          <a:solidFill>
                            <a:srgbClr val="000000"/>
                          </a:solidFill>
                          <a:latin typeface="Roboto Condensed Bold"/>
                        </a:rPr>
                        <a:t> 2</a:t>
                      </a:r>
                      <a:endParaRPr lang="en-US" sz="1400" dirty="0"/>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Sói</a:t>
                      </a:r>
                      <a:r>
                        <a:rPr lang="en-US" sz="3600" dirty="0">
                          <a:solidFill>
                            <a:srgbClr val="000000"/>
                          </a:solidFill>
                          <a:latin typeface="Roboto Condensed"/>
                        </a:rPr>
                        <a:t> Lam</a:t>
                      </a: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Không</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thời</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Bắc</a:t>
                      </a:r>
                      <a:r>
                        <a:rPr lang="en-US" sz="3600" dirty="0">
                          <a:solidFill>
                            <a:srgbClr val="000000"/>
                          </a:solidFill>
                          <a:latin typeface="Roboto Condensed"/>
                        </a:rPr>
                        <a:t> </a:t>
                      </a:r>
                      <a:r>
                        <a:rPr lang="en-US" sz="3600" dirty="0" err="1">
                          <a:solidFill>
                            <a:srgbClr val="000000"/>
                          </a:solidFill>
                          <a:latin typeface="Roboto Condensed"/>
                        </a:rPr>
                        <a:t>Cực</a:t>
                      </a:r>
                      <a:r>
                        <a:rPr lang="en-US" sz="3600" dirty="0">
                          <a:solidFill>
                            <a:srgbClr val="000000"/>
                          </a:solidFill>
                          <a:latin typeface="Roboto Condensed"/>
                        </a:rPr>
                        <a:t>, </a:t>
                      </a:r>
                      <a:r>
                        <a:rPr lang="en-US" sz="3600" dirty="0" err="1">
                          <a:solidFill>
                            <a:srgbClr val="000000"/>
                          </a:solidFill>
                          <a:latin typeface="Roboto Condensed"/>
                        </a:rPr>
                        <a:t>quá</a:t>
                      </a:r>
                      <a:r>
                        <a:rPr lang="en-US" sz="3600" dirty="0">
                          <a:solidFill>
                            <a:srgbClr val="000000"/>
                          </a:solidFill>
                          <a:latin typeface="Roboto Condensed"/>
                        </a:rPr>
                        <a:t> </a:t>
                      </a:r>
                      <a:r>
                        <a:rPr lang="en-US" sz="3600" dirty="0" err="1">
                          <a:solidFill>
                            <a:srgbClr val="000000"/>
                          </a:solidFill>
                          <a:latin typeface="Roboto Condensed"/>
                        </a:rPr>
                        <a:t>khứ</a:t>
                      </a:r>
                      <a:endParaRPr lang="en-US" sz="3600" dirty="0">
                        <a:solidFill>
                          <a:srgbClr val="000000"/>
                        </a:solidFill>
                        <a:latin typeface="Roboto Condensed"/>
                      </a:endParaRP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kiện</a:t>
                      </a:r>
                      <a:r>
                        <a:rPr lang="en-US" sz="3600" dirty="0">
                          <a:solidFill>
                            <a:srgbClr val="000000"/>
                          </a:solidFill>
                          <a:latin typeface="Roboto Condensed"/>
                        </a:rPr>
                        <a:t>: </a:t>
                      </a:r>
                      <a:r>
                        <a:rPr lang="en-US" sz="3600" dirty="0" err="1">
                          <a:solidFill>
                            <a:srgbClr val="000000"/>
                          </a:solidFill>
                          <a:latin typeface="Roboto Condensed"/>
                        </a:rPr>
                        <a:t>Những</a:t>
                      </a:r>
                      <a:r>
                        <a:rPr lang="en-US" sz="3600" dirty="0">
                          <a:solidFill>
                            <a:srgbClr val="000000"/>
                          </a:solidFill>
                          <a:latin typeface="Roboto Condensed"/>
                        </a:rPr>
                        <a:t> </a:t>
                      </a:r>
                      <a:r>
                        <a:rPr lang="en-US" sz="3600" dirty="0" err="1">
                          <a:solidFill>
                            <a:srgbClr val="000000"/>
                          </a:solidFill>
                          <a:latin typeface="Roboto Condensed"/>
                        </a:rPr>
                        <a:t>cuộc</a:t>
                      </a:r>
                      <a:r>
                        <a:rPr lang="en-US" sz="3600" dirty="0">
                          <a:solidFill>
                            <a:srgbClr val="000000"/>
                          </a:solidFill>
                          <a:latin typeface="Roboto Condensed"/>
                        </a:rPr>
                        <a:t> </a:t>
                      </a:r>
                      <a:r>
                        <a:rPr lang="en-US" sz="3600" dirty="0" err="1">
                          <a:solidFill>
                            <a:srgbClr val="000000"/>
                          </a:solidFill>
                          <a:latin typeface="Roboto Condensed"/>
                        </a:rPr>
                        <a:t>trốn</a:t>
                      </a:r>
                      <a:r>
                        <a:rPr lang="en-US" sz="3600" dirty="0">
                          <a:solidFill>
                            <a:srgbClr val="000000"/>
                          </a:solidFill>
                          <a:latin typeface="Roboto Condensed"/>
                        </a:rPr>
                        <a:t> </a:t>
                      </a:r>
                      <a:r>
                        <a:rPr lang="en-US" sz="3600" dirty="0" err="1">
                          <a:solidFill>
                            <a:srgbClr val="000000"/>
                          </a:solidFill>
                          <a:latin typeface="Roboto Condensed"/>
                        </a:rPr>
                        <a:t>chạy</a:t>
                      </a:r>
                      <a:r>
                        <a:rPr lang="en-US" sz="3600" dirty="0">
                          <a:solidFill>
                            <a:srgbClr val="000000"/>
                          </a:solidFill>
                          <a:latin typeface="Roboto Condensed"/>
                        </a:rPr>
                        <a:t> </a:t>
                      </a:r>
                      <a:r>
                        <a:rPr lang="en-US" sz="3600" dirty="0" err="1">
                          <a:solidFill>
                            <a:srgbClr val="000000"/>
                          </a:solidFill>
                          <a:latin typeface="Roboto Condensed"/>
                        </a:rPr>
                        <a:t>các</a:t>
                      </a:r>
                      <a:r>
                        <a:rPr lang="en-US" sz="3600" dirty="0">
                          <a:solidFill>
                            <a:srgbClr val="000000"/>
                          </a:solidFill>
                          <a:latin typeface="Roboto Condensed"/>
                        </a:rPr>
                        <a:t> </a:t>
                      </a:r>
                      <a:r>
                        <a:rPr lang="en-US" sz="3600" dirty="0" err="1">
                          <a:solidFill>
                            <a:srgbClr val="000000"/>
                          </a:solidFill>
                          <a:latin typeface="Roboto Condensed"/>
                        </a:rPr>
                        <a:t>toán</a:t>
                      </a:r>
                      <a:r>
                        <a:rPr lang="en-US" sz="3600" dirty="0">
                          <a:solidFill>
                            <a:srgbClr val="000000"/>
                          </a:solidFill>
                          <a:latin typeface="Roboto Condensed"/>
                        </a:rPr>
                        <a:t> </a:t>
                      </a:r>
                      <a:r>
                        <a:rPr lang="en-US" sz="3600" dirty="0" err="1">
                          <a:solidFill>
                            <a:srgbClr val="000000"/>
                          </a:solidFill>
                          <a:latin typeface="Roboto Condensed"/>
                        </a:rPr>
                        <a:t>đi</a:t>
                      </a:r>
                      <a:r>
                        <a:rPr lang="en-US" sz="3600" dirty="0">
                          <a:solidFill>
                            <a:srgbClr val="000000"/>
                          </a:solidFill>
                          <a:latin typeface="Roboto Condensed"/>
                        </a:rPr>
                        <a:t> </a:t>
                      </a:r>
                      <a:r>
                        <a:rPr lang="en-US" sz="3600" dirty="0" err="1">
                          <a:solidFill>
                            <a:srgbClr val="000000"/>
                          </a:solidFill>
                          <a:latin typeface="Roboto Condensed"/>
                        </a:rPr>
                        <a:t>săn</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gia</a:t>
                      </a:r>
                      <a:r>
                        <a:rPr lang="en-US" sz="3600" dirty="0">
                          <a:solidFill>
                            <a:srgbClr val="000000"/>
                          </a:solidFill>
                          <a:latin typeface="Roboto Condensed"/>
                        </a:rPr>
                        <a:t> </a:t>
                      </a:r>
                      <a:r>
                        <a:rPr lang="en-US" sz="3600" dirty="0" err="1">
                          <a:solidFill>
                            <a:srgbClr val="000000"/>
                          </a:solidFill>
                          <a:latin typeface="Roboto Condensed"/>
                        </a:rPr>
                        <a:t>đình</a:t>
                      </a:r>
                      <a:r>
                        <a:rPr lang="en-US" sz="3600" dirty="0">
                          <a:solidFill>
                            <a:srgbClr val="000000"/>
                          </a:solidFill>
                          <a:latin typeface="Roboto Condensed"/>
                        </a:rPr>
                        <a:t> </a:t>
                      </a:r>
                      <a:r>
                        <a:rPr lang="en-US" sz="3600" dirty="0" err="1">
                          <a:solidFill>
                            <a:srgbClr val="000000"/>
                          </a:solidFill>
                          <a:latin typeface="Roboto Condensed"/>
                        </a:rPr>
                        <a:t>Sói</a:t>
                      </a:r>
                      <a:r>
                        <a:rPr lang="en-US" sz="3600" dirty="0">
                          <a:solidFill>
                            <a:srgbClr val="000000"/>
                          </a:solidFill>
                          <a:latin typeface="Roboto Condensed"/>
                        </a:rPr>
                        <a:t> Lam</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just">
                        <a:lnSpc>
                          <a:spcPct val="100000"/>
                        </a:lnSpc>
                        <a:defRPr/>
                      </a:pPr>
                      <a:r>
                        <a:rPr lang="en-US" sz="3600">
                          <a:solidFill>
                            <a:srgbClr val="000000"/>
                          </a:solidFill>
                          <a:latin typeface="Roboto Condensed Bold"/>
                        </a:rPr>
                        <a:t>Chương 3</a:t>
                      </a:r>
                      <a:endParaRPr lang="en-US" sz="1400"/>
                    </a:p>
                    <a:p>
                      <a:pPr algn="just">
                        <a:lnSpc>
                          <a:spcPct val="100000"/>
                        </a:lnSpc>
                      </a:pPr>
                      <a:r>
                        <a:rPr lang="en-US" sz="3600">
                          <a:solidFill>
                            <a:srgbClr val="000000"/>
                          </a:solidFill>
                          <a:latin typeface="Roboto Condensed"/>
                        </a:rPr>
                        <a:t>- Phi Châu</a:t>
                      </a:r>
                    </a:p>
                    <a:p>
                      <a:pPr algn="just">
                        <a:lnSpc>
                          <a:spcPct val="100000"/>
                        </a:lnSpc>
                      </a:pPr>
                      <a:r>
                        <a:rPr lang="en-US" sz="3600">
                          <a:solidFill>
                            <a:srgbClr val="000000"/>
                          </a:solidFill>
                          <a:latin typeface="Roboto Condensed"/>
                        </a:rPr>
                        <a:t>- Không gian, thời gian: Châu Phi, quá khứ</a:t>
                      </a:r>
                    </a:p>
                    <a:p>
                      <a:pPr algn="just">
                        <a:lnSpc>
                          <a:spcPct val="100000"/>
                        </a:lnSpc>
                      </a:pPr>
                      <a:r>
                        <a:rPr lang="en-US" sz="3600">
                          <a:solidFill>
                            <a:srgbClr val="000000"/>
                          </a:solidFill>
                          <a:latin typeface="Roboto Condensed"/>
                        </a:rPr>
                        <a:t>- Hành trình mưu sinh nhọc nhằn của Phi Châu</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2293804">
                <a:tc gridSpan="2">
                  <a:txBody>
                    <a:bodyPr/>
                    <a:lstStyle/>
                    <a:p>
                      <a:pPr algn="just">
                        <a:lnSpc>
                          <a:spcPct val="100000"/>
                        </a:lnSpc>
                        <a:defRPr/>
                      </a:pPr>
                      <a:r>
                        <a:rPr lang="en-US" sz="3600" dirty="0" err="1">
                          <a:solidFill>
                            <a:srgbClr val="000000"/>
                          </a:solidFill>
                          <a:latin typeface="Roboto Condensed Bold"/>
                        </a:rPr>
                        <a:t>Chương</a:t>
                      </a:r>
                      <a:r>
                        <a:rPr lang="en-US" sz="3600" dirty="0">
                          <a:solidFill>
                            <a:srgbClr val="000000"/>
                          </a:solidFill>
                          <a:latin typeface="Roboto Condensed Bold"/>
                        </a:rPr>
                        <a:t> 4</a:t>
                      </a:r>
                      <a:endParaRPr lang="en-US" sz="1400" dirty="0"/>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Sói</a:t>
                      </a:r>
                      <a:r>
                        <a:rPr lang="en-US" sz="3600" dirty="0">
                          <a:solidFill>
                            <a:srgbClr val="000000"/>
                          </a:solidFill>
                          <a:latin typeface="Roboto Condensed"/>
                        </a:rPr>
                        <a:t> Lam, Phi Châu</a:t>
                      </a: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Không</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thời</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Vườn</a:t>
                      </a:r>
                      <a:r>
                        <a:rPr lang="en-US" sz="3600" dirty="0">
                          <a:solidFill>
                            <a:srgbClr val="000000"/>
                          </a:solidFill>
                          <a:latin typeface="Roboto Condensed"/>
                        </a:rPr>
                        <a:t> </a:t>
                      </a:r>
                      <a:r>
                        <a:rPr lang="en-US" sz="3600" dirty="0" err="1">
                          <a:solidFill>
                            <a:srgbClr val="000000"/>
                          </a:solidFill>
                          <a:latin typeface="Roboto Condensed"/>
                        </a:rPr>
                        <a:t>bách</a:t>
                      </a:r>
                      <a:r>
                        <a:rPr lang="en-US" sz="3600" dirty="0">
                          <a:solidFill>
                            <a:srgbClr val="000000"/>
                          </a:solidFill>
                          <a:latin typeface="Roboto Condensed"/>
                        </a:rPr>
                        <a:t> </a:t>
                      </a:r>
                      <a:r>
                        <a:rPr lang="en-US" sz="3600" dirty="0" err="1">
                          <a:solidFill>
                            <a:srgbClr val="000000"/>
                          </a:solidFill>
                          <a:latin typeface="Roboto Condensed"/>
                        </a:rPr>
                        <a:t>thú</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a:t>
                      </a:r>
                      <a:r>
                        <a:rPr lang="en-US" sz="3600" dirty="0" err="1">
                          <a:solidFill>
                            <a:srgbClr val="000000"/>
                          </a:solidFill>
                          <a:latin typeface="Roboto Condensed"/>
                        </a:rPr>
                        <a:t>tại</a:t>
                      </a:r>
                      <a:endParaRPr lang="en-US" sz="3600" dirty="0">
                        <a:solidFill>
                          <a:srgbClr val="000000"/>
                        </a:solidFill>
                        <a:latin typeface="Roboto Condensed"/>
                      </a:endParaRPr>
                    </a:p>
                    <a:p>
                      <a:pPr algn="just">
                        <a:lnSpc>
                          <a:spcPct val="100000"/>
                        </a:lnSpc>
                      </a:pP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kiện</a:t>
                      </a:r>
                      <a:r>
                        <a:rPr lang="en-US" sz="3600" dirty="0">
                          <a:solidFill>
                            <a:srgbClr val="000000"/>
                          </a:solidFill>
                          <a:latin typeface="Roboto Condensed"/>
                        </a:rPr>
                        <a:t>: Phi Châu và </a:t>
                      </a:r>
                      <a:r>
                        <a:rPr lang="en-US" sz="3600" dirty="0" err="1">
                          <a:solidFill>
                            <a:srgbClr val="000000"/>
                          </a:solidFill>
                          <a:latin typeface="Roboto Condensed"/>
                        </a:rPr>
                        <a:t>Sói</a:t>
                      </a:r>
                      <a:r>
                        <a:rPr lang="en-US" sz="3600" dirty="0">
                          <a:solidFill>
                            <a:srgbClr val="000000"/>
                          </a:solidFill>
                          <a:latin typeface="Roboto Condensed"/>
                        </a:rPr>
                        <a:t> Lam </a:t>
                      </a:r>
                      <a:r>
                        <a:rPr lang="en-US" sz="3600" dirty="0" err="1">
                          <a:solidFill>
                            <a:srgbClr val="000000"/>
                          </a:solidFill>
                          <a:latin typeface="Roboto Condensed"/>
                        </a:rPr>
                        <a:t>trở</a:t>
                      </a:r>
                      <a:r>
                        <a:rPr lang="en-US" sz="3600" dirty="0">
                          <a:solidFill>
                            <a:srgbClr val="000000"/>
                          </a:solidFill>
                          <a:latin typeface="Roboto Condensed"/>
                        </a:rPr>
                        <a:t> </a:t>
                      </a:r>
                      <a:r>
                        <a:rPr lang="en-US" sz="3600" dirty="0" err="1">
                          <a:solidFill>
                            <a:srgbClr val="000000"/>
                          </a:solidFill>
                          <a:latin typeface="Roboto Condensed"/>
                        </a:rPr>
                        <a:t>thành</a:t>
                      </a:r>
                      <a:r>
                        <a:rPr lang="en-US" sz="3600" dirty="0">
                          <a:solidFill>
                            <a:srgbClr val="000000"/>
                          </a:solidFill>
                          <a:latin typeface="Roboto Condensed"/>
                        </a:rPr>
                        <a:t> </a:t>
                      </a:r>
                      <a:r>
                        <a:rPr lang="en-US" sz="3600" dirty="0" err="1">
                          <a:solidFill>
                            <a:srgbClr val="000000"/>
                          </a:solidFill>
                          <a:latin typeface="Roboto Condensed"/>
                        </a:rPr>
                        <a:t>bạn</a:t>
                      </a:r>
                      <a:r>
                        <a:rPr lang="en-US" sz="3600" dirty="0">
                          <a:solidFill>
                            <a:srgbClr val="000000"/>
                          </a:solidFill>
                          <a:latin typeface="Roboto Condensed"/>
                        </a:rPr>
                        <a:t>, </a:t>
                      </a:r>
                      <a:r>
                        <a:rPr lang="en-US" sz="3600" dirty="0" err="1">
                          <a:solidFill>
                            <a:srgbClr val="000000"/>
                          </a:solidFill>
                          <a:latin typeface="Roboto Condensed"/>
                        </a:rPr>
                        <a:t>họ</a:t>
                      </a:r>
                      <a:r>
                        <a:rPr lang="en-US" sz="3600" dirty="0">
                          <a:solidFill>
                            <a:srgbClr val="000000"/>
                          </a:solidFill>
                          <a:latin typeface="Roboto Condensed"/>
                        </a:rPr>
                        <a:t> </a:t>
                      </a:r>
                      <a:r>
                        <a:rPr lang="en-US" sz="3600" dirty="0" err="1">
                          <a:solidFill>
                            <a:srgbClr val="000000"/>
                          </a:solidFill>
                          <a:latin typeface="Roboto Condensed"/>
                        </a:rPr>
                        <a:t>gặp</a:t>
                      </a:r>
                      <a:r>
                        <a:rPr lang="en-US" sz="3600" dirty="0">
                          <a:solidFill>
                            <a:srgbClr val="000000"/>
                          </a:solidFill>
                          <a:latin typeface="Roboto Condensed"/>
                        </a:rPr>
                        <a:t> </a:t>
                      </a:r>
                      <a:r>
                        <a:rPr lang="en-US" sz="3600" dirty="0" err="1">
                          <a:solidFill>
                            <a:srgbClr val="000000"/>
                          </a:solidFill>
                          <a:latin typeface="Roboto Condensed"/>
                        </a:rPr>
                        <a:t>lại</a:t>
                      </a:r>
                      <a:r>
                        <a:rPr lang="en-US" sz="3600" dirty="0">
                          <a:solidFill>
                            <a:srgbClr val="000000"/>
                          </a:solidFill>
                          <a:latin typeface="Roboto Condensed"/>
                        </a:rPr>
                        <a:t> </a:t>
                      </a:r>
                      <a:r>
                        <a:rPr lang="en-US" sz="3600" dirty="0" err="1">
                          <a:solidFill>
                            <a:srgbClr val="000000"/>
                          </a:solidFill>
                          <a:latin typeface="Roboto Condensed"/>
                        </a:rPr>
                        <a:t>những</a:t>
                      </a:r>
                      <a:r>
                        <a:rPr lang="en-US" sz="3600" dirty="0">
                          <a:solidFill>
                            <a:srgbClr val="000000"/>
                          </a:solidFill>
                          <a:latin typeface="Roboto Condensed"/>
                        </a:rPr>
                        <a:t> </a:t>
                      </a:r>
                      <a:r>
                        <a:rPr lang="en-US" sz="3600" dirty="0" err="1">
                          <a:solidFill>
                            <a:srgbClr val="000000"/>
                          </a:solidFill>
                          <a:latin typeface="Roboto Condensed"/>
                        </a:rPr>
                        <a:t>người</a:t>
                      </a:r>
                      <a:r>
                        <a:rPr lang="en-US" sz="3600" dirty="0">
                          <a:solidFill>
                            <a:srgbClr val="000000"/>
                          </a:solidFill>
                          <a:latin typeface="Roboto Condensed"/>
                        </a:rPr>
                        <a:t> </a:t>
                      </a:r>
                      <a:r>
                        <a:rPr lang="en-US" sz="3600" dirty="0" err="1">
                          <a:solidFill>
                            <a:srgbClr val="000000"/>
                          </a:solidFill>
                          <a:latin typeface="Roboto Condensed"/>
                        </a:rPr>
                        <a:t>bạn</a:t>
                      </a:r>
                      <a:r>
                        <a:rPr lang="en-US" sz="3600" dirty="0">
                          <a:solidFill>
                            <a:srgbClr val="000000"/>
                          </a:solidFill>
                          <a:latin typeface="Roboto Condensed"/>
                        </a:rPr>
                        <a:t> </a:t>
                      </a:r>
                      <a:r>
                        <a:rPr lang="en-US" sz="3600" dirty="0" err="1">
                          <a:solidFill>
                            <a:srgbClr val="000000"/>
                          </a:solidFill>
                          <a:latin typeface="Roboto Condensed"/>
                        </a:rPr>
                        <a:t>cũ</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mình</a:t>
                      </a:r>
                      <a:r>
                        <a:rPr lang="en-US" sz="3600" dirty="0">
                          <a:solidFill>
                            <a:srgbClr val="000000"/>
                          </a:solidFill>
                          <a:latin typeface="Roboto Condensed"/>
                        </a:rPr>
                        <a:t>.</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hMerge="1">
                  <a:txBody>
                    <a:bodyPr/>
                    <a:lstStyle/>
                    <a:p>
                      <a:pPr algn="just">
                        <a:lnSpc>
                          <a:spcPts val="3304"/>
                        </a:lnSpc>
                        <a:defRPr/>
                      </a:pPr>
                      <a:r>
                        <a:rPr lang="en-US" sz="2800">
                          <a:solidFill>
                            <a:srgbClr val="000000"/>
                          </a:solidFill>
                          <a:latin typeface="Roboto Condensed Bold"/>
                        </a:rPr>
                        <a:t>Chương 4</a:t>
                      </a:r>
                      <a:endParaRPr lang="en-US" sz="1100"/>
                    </a:p>
                    <a:p>
                      <a:pPr algn="just">
                        <a:lnSpc>
                          <a:spcPts val="3304"/>
                        </a:lnSpc>
                      </a:pPr>
                      <a:r>
                        <a:rPr lang="en-US" sz="2800">
                          <a:solidFill>
                            <a:srgbClr val="000000"/>
                          </a:solidFill>
                          <a:latin typeface="Roboto Condensed"/>
                        </a:rPr>
                        <a:t>- Sói Lam, Phi Châu</a:t>
                      </a:r>
                    </a:p>
                    <a:p>
                      <a:pPr algn="just">
                        <a:lnSpc>
                          <a:spcPts val="3304"/>
                        </a:lnSpc>
                      </a:pPr>
                      <a:r>
                        <a:rPr lang="en-US" sz="2800">
                          <a:solidFill>
                            <a:srgbClr val="000000"/>
                          </a:solidFill>
                          <a:latin typeface="Roboto Condensed"/>
                        </a:rPr>
                        <a:t>- Không gian, thời gian: Vườn bách thú, hiện tại</a:t>
                      </a:r>
                    </a:p>
                    <a:p>
                      <a:pPr algn="just">
                        <a:lnSpc>
                          <a:spcPts val="3304"/>
                        </a:lnSpc>
                      </a:pPr>
                      <a:r>
                        <a:rPr lang="en-US" sz="2800">
                          <a:solidFill>
                            <a:srgbClr val="000000"/>
                          </a:solidFill>
                          <a:latin typeface="Roboto Condensed"/>
                        </a:rPr>
                        <a:t>- Sự kiện: Phi Châu và Sói Lam trở thành bạn, họ gặp lại những người bạn cũ của mình.</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2"/>
                  </a:ext>
                </a:extLst>
              </a:tr>
            </a:tbl>
          </a:graphicData>
        </a:graphic>
      </p:graphicFrame>
      <p:sp>
        <p:nvSpPr>
          <p:cNvPr id="14" name="TextBox 14"/>
          <p:cNvSpPr txBox="1"/>
          <p:nvPr/>
        </p:nvSpPr>
        <p:spPr>
          <a:xfrm>
            <a:off x="3770135" y="379729"/>
            <a:ext cx="5754865" cy="672466"/>
          </a:xfrm>
          <a:prstGeom prst="rect">
            <a:avLst/>
          </a:prstGeom>
        </p:spPr>
        <p:txBody>
          <a:bodyPr wrap="square" lIns="0" tIns="0" rIns="0" bIns="0" rtlCol="0" anchor="t">
            <a:spAutoFit/>
          </a:bodyPr>
          <a:lstStyle/>
          <a:p>
            <a:pPr algn="ctr">
              <a:lnSpc>
                <a:spcPts val="5459"/>
              </a:lnSpc>
              <a:spcBef>
                <a:spcPct val="0"/>
              </a:spcBef>
            </a:pPr>
            <a:r>
              <a:rPr lang="en-US" sz="3899" dirty="0" err="1">
                <a:solidFill>
                  <a:srgbClr val="000000"/>
                </a:solidFill>
                <a:latin typeface="#9Slide07 SVNUT Triumph Press"/>
              </a:rPr>
              <a:t>Khám</a:t>
            </a:r>
            <a:r>
              <a:rPr lang="en-US" sz="3899" dirty="0">
                <a:solidFill>
                  <a:srgbClr val="000000"/>
                </a:solidFill>
                <a:latin typeface="#9Slide07 SVNUT Triumph Press"/>
              </a:rPr>
              <a:t> </a:t>
            </a:r>
            <a:r>
              <a:rPr lang="en-US" sz="3899" dirty="0" err="1">
                <a:solidFill>
                  <a:srgbClr val="000000"/>
                </a:solidFill>
                <a:latin typeface="#9Slide07 SVNUT Triumph Press"/>
              </a:rPr>
              <a:t>phá</a:t>
            </a:r>
            <a:r>
              <a:rPr lang="en-US" sz="3899" dirty="0">
                <a:solidFill>
                  <a:srgbClr val="000000"/>
                </a:solidFill>
                <a:latin typeface="#9Slide07 SVNUT Triumph Press"/>
              </a:rPr>
              <a:t> </a:t>
            </a:r>
            <a:r>
              <a:rPr lang="en-US" sz="3899" dirty="0" err="1">
                <a:solidFill>
                  <a:srgbClr val="000000"/>
                </a:solidFill>
                <a:latin typeface="#9Slide07 SVNUT Triumph Press"/>
              </a:rPr>
              <a:t>văn</a:t>
            </a:r>
            <a:r>
              <a:rPr lang="en-US" sz="3899" dirty="0">
                <a:solidFill>
                  <a:srgbClr val="000000"/>
                </a:solidFill>
                <a:latin typeface="#9Slide07 SVNUT Triumph Press"/>
              </a:rPr>
              <a:t> </a:t>
            </a:r>
            <a:r>
              <a:rPr lang="en-US" sz="3899" dirty="0" err="1">
                <a:solidFill>
                  <a:srgbClr val="000000"/>
                </a:solidFill>
                <a:latin typeface="#9Slide07 SVNUT Triumph Press"/>
              </a:rPr>
              <a:t>bản</a:t>
            </a:r>
            <a:endParaRPr lang="en-US" sz="3899" dirty="0">
              <a:solidFill>
                <a:srgbClr val="000000"/>
              </a:solidFill>
              <a:latin typeface="#9Slide07 SVNUT Triumph Press"/>
            </a:endParaRPr>
          </a:p>
        </p:txBody>
      </p:sp>
      <p:sp>
        <p:nvSpPr>
          <p:cNvPr id="15" name="TextBox 15"/>
          <p:cNvSpPr txBox="1"/>
          <p:nvPr/>
        </p:nvSpPr>
        <p:spPr>
          <a:xfrm>
            <a:off x="10628994" y="407986"/>
            <a:ext cx="2652861" cy="628377"/>
          </a:xfrm>
          <a:prstGeom prst="rect">
            <a:avLst/>
          </a:prstGeom>
        </p:spPr>
        <p:txBody>
          <a:bodyPr lIns="0" tIns="0" rIns="0" bIns="0" rtlCol="0" anchor="t">
            <a:spAutoFit/>
          </a:bodyPr>
          <a:lstStyle/>
          <a:p>
            <a:pPr algn="ctr">
              <a:lnSpc>
                <a:spcPts val="4899"/>
              </a:lnSpc>
              <a:spcBef>
                <a:spcPct val="0"/>
              </a:spcBef>
            </a:pPr>
            <a:r>
              <a:rPr lang="en-US" sz="3499" dirty="0" err="1">
                <a:solidFill>
                  <a:srgbClr val="000000"/>
                </a:solidFill>
                <a:latin typeface="#9Slide05 Aphrodite Pro"/>
              </a:rPr>
              <a:t>Cốt</a:t>
            </a:r>
            <a:r>
              <a:rPr lang="en-US" sz="3499" dirty="0">
                <a:solidFill>
                  <a:srgbClr val="000000"/>
                </a:solidFill>
                <a:latin typeface="#9Slide05 Aphrodite Pro"/>
              </a:rPr>
              <a:t> </a:t>
            </a:r>
            <a:r>
              <a:rPr lang="en-US" sz="3499" dirty="0" err="1">
                <a:solidFill>
                  <a:srgbClr val="000000"/>
                </a:solidFill>
                <a:latin typeface="#9Slide05 Aphrodite Pro"/>
              </a:rPr>
              <a:t>truyện</a:t>
            </a:r>
            <a:endParaRPr lang="en-US" sz="3499" dirty="0">
              <a:solidFill>
                <a:srgbClr val="000000"/>
              </a:solidFill>
              <a:latin typeface="#9Slide05 Aphrodite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3423916" y="3226789"/>
            <a:ext cx="12687911" cy="3987930"/>
          </a:xfrm>
          <a:prstGeom prst="rect">
            <a:avLst/>
          </a:prstGeom>
        </p:spPr>
        <p:txBody>
          <a:bodyPr lIns="0" tIns="0" rIns="0" bIns="0" rtlCol="0" anchor="t">
            <a:spAutoFit/>
          </a:bodyPr>
          <a:lstStyle/>
          <a:p>
            <a:pPr algn="just">
              <a:lnSpc>
                <a:spcPts val="6383"/>
              </a:lnSpc>
            </a:pP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Mạch</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truyện</a:t>
            </a:r>
            <a:r>
              <a:rPr lang="en-US" sz="3799" dirty="0">
                <a:solidFill>
                  <a:srgbClr val="000000"/>
                </a:solidFill>
                <a:latin typeface="Roboto Condensed" panose="02000000000000000000" pitchFamily="2" charset="0"/>
                <a:ea typeface="Roboto Condensed" panose="02000000000000000000" pitchFamily="2" charset="0"/>
              </a:rPr>
              <a:t> ở </a:t>
            </a:r>
            <a:r>
              <a:rPr lang="en-US" sz="3799" dirty="0" err="1">
                <a:solidFill>
                  <a:srgbClr val="000000"/>
                </a:solidFill>
                <a:latin typeface="Roboto Condensed" panose="02000000000000000000" pitchFamily="2" charset="0"/>
                <a:ea typeface="Roboto Condensed" panose="02000000000000000000" pitchFamily="2" charset="0"/>
              </a:rPr>
              <a:t>chương</a:t>
            </a:r>
            <a:r>
              <a:rPr lang="en-US" sz="3799" dirty="0">
                <a:solidFill>
                  <a:srgbClr val="000000"/>
                </a:solidFill>
                <a:latin typeface="Roboto Condensed" panose="02000000000000000000" pitchFamily="2" charset="0"/>
                <a:ea typeface="Roboto Condensed" panose="02000000000000000000" pitchFamily="2" charset="0"/>
              </a:rPr>
              <a:t> 2 và </a:t>
            </a:r>
            <a:r>
              <a:rPr lang="en-US" sz="3799" dirty="0" err="1">
                <a:solidFill>
                  <a:srgbClr val="000000"/>
                </a:solidFill>
                <a:latin typeface="Roboto Condensed" panose="02000000000000000000" pitchFamily="2" charset="0"/>
                <a:ea typeface="Roboto Condensed" panose="02000000000000000000" pitchFamily="2" charset="0"/>
              </a:rPr>
              <a:t>chương</a:t>
            </a:r>
            <a:r>
              <a:rPr lang="en-US" sz="3799" dirty="0">
                <a:solidFill>
                  <a:srgbClr val="000000"/>
                </a:solidFill>
                <a:latin typeface="Roboto Condensed" panose="02000000000000000000" pitchFamily="2" charset="0"/>
                <a:ea typeface="Roboto Condensed" panose="02000000000000000000" pitchFamily="2" charset="0"/>
              </a:rPr>
              <a:t> 3 </a:t>
            </a:r>
            <a:r>
              <a:rPr lang="en-US" sz="3799" dirty="0" err="1">
                <a:solidFill>
                  <a:srgbClr val="000000"/>
                </a:solidFill>
                <a:latin typeface="Roboto Condensed" panose="02000000000000000000" pitchFamily="2" charset="0"/>
                <a:ea typeface="Roboto Condensed" panose="02000000000000000000" pitchFamily="2" charset="0"/>
              </a:rPr>
              <a:t>được</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lồng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trong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mạch</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truyện</a:t>
            </a:r>
            <a:r>
              <a:rPr lang="en-US" sz="3799" dirty="0">
                <a:solidFill>
                  <a:srgbClr val="000000"/>
                </a:solidFill>
                <a:latin typeface="Roboto Condensed" panose="02000000000000000000" pitchFamily="2" charset="0"/>
                <a:ea typeface="Roboto Condensed" panose="02000000000000000000" pitchFamily="2" charset="0"/>
              </a:rPr>
              <a:t> ở </a:t>
            </a:r>
            <a:r>
              <a:rPr lang="en-US" sz="3799" dirty="0" err="1">
                <a:solidFill>
                  <a:srgbClr val="000000"/>
                </a:solidFill>
                <a:latin typeface="Roboto Condensed" panose="02000000000000000000" pitchFamily="2" charset="0"/>
                <a:ea typeface="Roboto Condensed" panose="02000000000000000000" pitchFamily="2" charset="0"/>
              </a:rPr>
              <a:t>chương</a:t>
            </a:r>
            <a:r>
              <a:rPr lang="en-US" sz="3799" dirty="0">
                <a:solidFill>
                  <a:srgbClr val="000000"/>
                </a:solidFill>
                <a:latin typeface="Roboto Condensed" panose="02000000000000000000" pitchFamily="2" charset="0"/>
                <a:ea typeface="Roboto Condensed" panose="02000000000000000000" pitchFamily="2" charset="0"/>
              </a:rPr>
              <a:t> 1 và </a:t>
            </a:r>
            <a:r>
              <a:rPr lang="en-US" sz="3799" dirty="0" err="1">
                <a:solidFill>
                  <a:srgbClr val="000000"/>
                </a:solidFill>
                <a:latin typeface="Roboto Condensed" panose="02000000000000000000" pitchFamily="2" charset="0"/>
                <a:ea typeface="Roboto Condensed" panose="02000000000000000000" pitchFamily="2" charset="0"/>
              </a:rPr>
              <a:t>chương</a:t>
            </a:r>
            <a:r>
              <a:rPr lang="en-US" sz="3799" dirty="0">
                <a:solidFill>
                  <a:srgbClr val="000000"/>
                </a:solidFill>
                <a:latin typeface="Roboto Condensed" panose="02000000000000000000" pitchFamily="2" charset="0"/>
                <a:ea typeface="Roboto Condensed" panose="02000000000000000000" pitchFamily="2" charset="0"/>
              </a:rPr>
              <a:t> 4 (</a:t>
            </a:r>
            <a:r>
              <a:rPr lang="en-US" sz="3799" dirty="0" err="1">
                <a:solidFill>
                  <a:srgbClr val="000000"/>
                </a:solidFill>
                <a:latin typeface="Roboto Condensed" panose="02000000000000000000" pitchFamily="2" charset="0"/>
                <a:ea typeface="Roboto Condensed" panose="02000000000000000000" pitchFamily="2" charset="0"/>
              </a:rPr>
              <a:t>cuộc</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gặp</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gỡ</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của</a:t>
            </a:r>
            <a:r>
              <a:rPr lang="en-US" sz="3799" dirty="0">
                <a:solidFill>
                  <a:srgbClr val="000000"/>
                </a:solidFill>
                <a:latin typeface="Roboto Condensed" panose="02000000000000000000" pitchFamily="2" charset="0"/>
                <a:ea typeface="Roboto Condensed" panose="02000000000000000000" pitchFamily="2" charset="0"/>
              </a:rPr>
              <a:t> Phi Châu và </a:t>
            </a:r>
            <a:r>
              <a:rPr lang="en-US" sz="3799" dirty="0" err="1">
                <a:solidFill>
                  <a:srgbClr val="000000"/>
                </a:solidFill>
                <a:latin typeface="Roboto Condensed" panose="02000000000000000000" pitchFamily="2" charset="0"/>
                <a:ea typeface="Roboto Condensed" panose="02000000000000000000" pitchFamily="2" charset="0"/>
              </a:rPr>
              <a:t>Sói</a:t>
            </a:r>
            <a:r>
              <a:rPr lang="en-US" sz="3799" dirty="0">
                <a:solidFill>
                  <a:srgbClr val="000000"/>
                </a:solidFill>
                <a:latin typeface="Roboto Condensed" panose="02000000000000000000" pitchFamily="2" charset="0"/>
                <a:ea typeface="Roboto Condensed" panose="02000000000000000000" pitchFamily="2" charset="0"/>
              </a:rPr>
              <a:t> Lam). </a:t>
            </a:r>
            <a:r>
              <a:rPr lang="en-US" sz="3799" dirty="0" err="1">
                <a:solidFill>
                  <a:srgbClr val="000000"/>
                </a:solidFill>
                <a:latin typeface="Roboto Condensed" panose="02000000000000000000" pitchFamily="2" charset="0"/>
                <a:ea typeface="Roboto Condensed" panose="02000000000000000000" pitchFamily="2" charset="0"/>
              </a:rPr>
              <a:t>Chương</a:t>
            </a:r>
            <a:r>
              <a:rPr lang="en-US" sz="3799" dirty="0">
                <a:solidFill>
                  <a:srgbClr val="000000"/>
                </a:solidFill>
                <a:latin typeface="Roboto Condensed" panose="02000000000000000000" pitchFamily="2" charset="0"/>
                <a:ea typeface="Roboto Condensed" panose="02000000000000000000" pitchFamily="2" charset="0"/>
              </a:rPr>
              <a:t> 2, 3 </a:t>
            </a:r>
            <a:r>
              <a:rPr lang="en-US" sz="3799" dirty="0" err="1">
                <a:solidFill>
                  <a:srgbClr val="000000"/>
                </a:solidFill>
                <a:latin typeface="Roboto Condensed" panose="02000000000000000000" pitchFamily="2" charset="0"/>
                <a:ea typeface="Roboto Condensed" panose="02000000000000000000" pitchFamily="2" charset="0"/>
              </a:rPr>
              <a:t>không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phải</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là</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sự</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lắp</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ghép</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nối</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tiếp</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nhau</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mà</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là</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sự</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đan</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cài</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một</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cách</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tinh</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tế</a:t>
            </a:r>
            <a:r>
              <a:rPr lang="en-US" sz="3799" dirty="0">
                <a:solidFill>
                  <a:srgbClr val="000000"/>
                </a:solidFill>
                <a:latin typeface="Roboto Condensed" panose="02000000000000000000" pitchFamily="2" charset="0"/>
                <a:ea typeface="Roboto Condensed" panose="02000000000000000000" pitchFamily="2" charset="0"/>
              </a:rPr>
              <a:t>. Hai </a:t>
            </a:r>
            <a:r>
              <a:rPr lang="en-US" sz="3799" dirty="0" err="1">
                <a:solidFill>
                  <a:srgbClr val="000000"/>
                </a:solidFill>
                <a:latin typeface="Roboto Condensed" panose="02000000000000000000" pitchFamily="2" charset="0"/>
                <a:ea typeface="Roboto Condensed" panose="02000000000000000000" pitchFamily="2" charset="0"/>
              </a:rPr>
              <a:t>nhân</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vật</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Sói</a:t>
            </a:r>
            <a:r>
              <a:rPr lang="en-US" sz="3799" dirty="0">
                <a:solidFill>
                  <a:srgbClr val="000000"/>
                </a:solidFill>
                <a:latin typeface="Roboto Condensed" panose="02000000000000000000" pitchFamily="2" charset="0"/>
                <a:ea typeface="Roboto Condensed" panose="02000000000000000000" pitchFamily="2" charset="0"/>
              </a:rPr>
              <a:t> Lam và Phi Châu </a:t>
            </a:r>
            <a:r>
              <a:rPr lang="en-US" sz="3799" dirty="0" err="1">
                <a:solidFill>
                  <a:srgbClr val="000000"/>
                </a:solidFill>
                <a:latin typeface="Roboto Condensed" panose="02000000000000000000" pitchFamily="2" charset="0"/>
                <a:ea typeface="Roboto Condensed" panose="02000000000000000000" pitchFamily="2" charset="0"/>
              </a:rPr>
              <a:t>cùng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nhìn</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vào</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mắt</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nhau</a:t>
            </a:r>
            <a:r>
              <a:rPr lang="en-US" sz="3799" dirty="0">
                <a:solidFill>
                  <a:srgbClr val="000000"/>
                </a:solidFill>
                <a:latin typeface="Roboto Condensed" panose="02000000000000000000" pitchFamily="2" charset="0"/>
                <a:ea typeface="Roboto Condensed" panose="02000000000000000000" pitchFamily="2" charset="0"/>
              </a:rPr>
              <a:t>, và </a:t>
            </a:r>
            <a:r>
              <a:rPr lang="en-US" sz="3799" dirty="0" err="1">
                <a:solidFill>
                  <a:srgbClr val="000000"/>
                </a:solidFill>
                <a:latin typeface="Roboto Condensed" panose="02000000000000000000" pitchFamily="2" charset="0"/>
                <a:ea typeface="Roboto Condensed" panose="02000000000000000000" pitchFamily="2" charset="0"/>
              </a:rPr>
              <a:t>sống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với</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những</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câu</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chuyện</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của</a:t>
            </a:r>
            <a:r>
              <a:rPr lang="en-US" sz="3799" dirty="0">
                <a:solidFill>
                  <a:srgbClr val="000000"/>
                </a:solidFill>
                <a:latin typeface="Roboto Condensed" panose="02000000000000000000" pitchFamily="2" charset="0"/>
                <a:ea typeface="Roboto Condensed" panose="02000000000000000000" pitchFamily="2" charset="0"/>
              </a:rPr>
              <a:t> </a:t>
            </a:r>
            <a:r>
              <a:rPr lang="en-US" sz="3799" dirty="0" err="1">
                <a:solidFill>
                  <a:srgbClr val="000000"/>
                </a:solidFill>
                <a:latin typeface="Roboto Condensed" panose="02000000000000000000" pitchFamily="2" charset="0"/>
                <a:ea typeface="Roboto Condensed" panose="02000000000000000000" pitchFamily="2" charset="0"/>
              </a:rPr>
              <a:t>nhau</a:t>
            </a:r>
            <a:r>
              <a:rPr lang="en-US" sz="3799" dirty="0">
                <a:solidFill>
                  <a:srgbClr val="000000"/>
                </a:solidFill>
                <a:latin typeface="Roboto Condensed" panose="02000000000000000000" pitchFamily="2" charset="0"/>
                <a:ea typeface="Roboto Condensed" panose="02000000000000000000" pitchFamily="2" charset="0"/>
              </a:rPr>
              <a:t>.</a:t>
            </a:r>
          </a:p>
        </p:txBody>
      </p:sp>
      <p:sp>
        <p:nvSpPr>
          <p:cNvPr id="14" name="TextBox 14"/>
          <p:cNvSpPr txBox="1"/>
          <p:nvPr/>
        </p:nvSpPr>
        <p:spPr>
          <a:xfrm>
            <a:off x="4844057" y="409892"/>
            <a:ext cx="9969623" cy="1104265"/>
          </a:xfrm>
          <a:prstGeom prst="rect">
            <a:avLst/>
          </a:prstGeom>
        </p:spPr>
        <p:txBody>
          <a:bodyPr wrap="square" lIns="0" tIns="0" rIns="0" bIns="0" rtlCol="0" anchor="t">
            <a:spAutoFit/>
          </a:bodyPr>
          <a:lstStyle/>
          <a:p>
            <a:pPr algn="ctr">
              <a:lnSpc>
                <a:spcPts val="8959"/>
              </a:lnSpc>
              <a:spcBef>
                <a:spcPct val="0"/>
              </a:spcBef>
            </a:pPr>
            <a:r>
              <a:rPr lang="en-US" sz="6399" dirty="0" err="1">
                <a:solidFill>
                  <a:srgbClr val="000000"/>
                </a:solidFill>
                <a:latin typeface="#9Slide07 SVNUT Triumph Press"/>
              </a:rPr>
              <a:t>Khám</a:t>
            </a:r>
            <a:r>
              <a:rPr lang="en-US" sz="6399" dirty="0">
                <a:solidFill>
                  <a:srgbClr val="000000"/>
                </a:solidFill>
                <a:latin typeface="#9Slide07 SVNUT Triumph Press"/>
              </a:rPr>
              <a:t> </a:t>
            </a:r>
            <a:r>
              <a:rPr lang="en-US" sz="6399" dirty="0" err="1">
                <a:solidFill>
                  <a:srgbClr val="000000"/>
                </a:solidFill>
                <a:latin typeface="#9Slide07 SVNUT Triumph Press"/>
              </a:rPr>
              <a:t>phá</a:t>
            </a:r>
            <a:r>
              <a:rPr lang="en-US" sz="6399" dirty="0">
                <a:solidFill>
                  <a:srgbClr val="000000"/>
                </a:solidFill>
                <a:latin typeface="#9Slide07 SVNUT Triumph Press"/>
              </a:rPr>
              <a:t> </a:t>
            </a:r>
            <a:r>
              <a:rPr lang="en-US" sz="6399" dirty="0" err="1">
                <a:solidFill>
                  <a:srgbClr val="000000"/>
                </a:solidFill>
                <a:latin typeface="#9Slide07 SVNUT Triumph Press"/>
              </a:rPr>
              <a:t>văn</a:t>
            </a:r>
            <a:r>
              <a:rPr lang="en-US" sz="6399" dirty="0">
                <a:solidFill>
                  <a:srgbClr val="000000"/>
                </a:solidFill>
                <a:latin typeface="#9Slide07 SVNUT Triumph Press"/>
              </a:rPr>
              <a:t> </a:t>
            </a:r>
            <a:r>
              <a:rPr lang="en-US" sz="6399" dirty="0" err="1">
                <a:solidFill>
                  <a:srgbClr val="000000"/>
                </a:solidFill>
                <a:latin typeface="#9Slide07 SVNUT Triumph Press"/>
              </a:rPr>
              <a:t>bản</a:t>
            </a:r>
            <a:endParaRPr lang="en-US" sz="6399" dirty="0">
              <a:solidFill>
                <a:srgbClr val="000000"/>
              </a:solidFill>
              <a:latin typeface="#9Slide07 SVNUT Triumph Press"/>
            </a:endParaRPr>
          </a:p>
        </p:txBody>
      </p:sp>
      <p:sp>
        <p:nvSpPr>
          <p:cNvPr id="15" name="TextBox 15"/>
          <p:cNvSpPr txBox="1"/>
          <p:nvPr/>
        </p:nvSpPr>
        <p:spPr>
          <a:xfrm>
            <a:off x="3423916" y="2015508"/>
            <a:ext cx="4424684" cy="767082"/>
          </a:xfrm>
          <a:prstGeom prst="rect">
            <a:avLst/>
          </a:prstGeom>
        </p:spPr>
        <p:txBody>
          <a:bodyPr wrap="square" lIns="0" tIns="0" rIns="0" bIns="0" rtlCol="0" anchor="t">
            <a:spAutoFit/>
          </a:bodyPr>
          <a:lstStyle/>
          <a:p>
            <a:pPr algn="ctr">
              <a:lnSpc>
                <a:spcPts val="6019"/>
              </a:lnSpc>
              <a:spcBef>
                <a:spcPct val="0"/>
              </a:spcBef>
            </a:pPr>
            <a:r>
              <a:rPr lang="en-US" sz="4299" dirty="0" err="1">
                <a:solidFill>
                  <a:srgbClr val="000000"/>
                </a:solidFill>
                <a:latin typeface="#9Slide05 Aphrodite Pro"/>
              </a:rPr>
              <a:t>Cốt</a:t>
            </a:r>
            <a:r>
              <a:rPr lang="en-US" sz="4299" dirty="0">
                <a:solidFill>
                  <a:srgbClr val="000000"/>
                </a:solidFill>
                <a:latin typeface="#9Slide05 Aphrodite Pro"/>
              </a:rPr>
              <a:t> </a:t>
            </a:r>
            <a:r>
              <a:rPr lang="en-US" sz="4299" dirty="0" err="1">
                <a:solidFill>
                  <a:srgbClr val="000000"/>
                </a:solidFill>
                <a:latin typeface="#9Slide05 Aphrodite Pro"/>
              </a:rPr>
              <a:t>truyện</a:t>
            </a:r>
            <a:endParaRPr lang="en-US" sz="4299" dirty="0">
              <a:solidFill>
                <a:srgbClr val="000000"/>
              </a:solidFill>
              <a:latin typeface="#9Slide05 Aphrodite Pro"/>
            </a:endParaRPr>
          </a:p>
        </p:txBody>
      </p:sp>
      <p:sp>
        <p:nvSpPr>
          <p:cNvPr id="16" name="Freeform 16"/>
          <p:cNvSpPr/>
          <p:nvPr/>
        </p:nvSpPr>
        <p:spPr>
          <a:xfrm>
            <a:off x="2024692" y="3398239"/>
            <a:ext cx="1399224" cy="632039"/>
          </a:xfrm>
          <a:custGeom>
            <a:avLst/>
            <a:gdLst/>
            <a:ahLst/>
            <a:cxnLst/>
            <a:rect l="l" t="t" r="r" b="b"/>
            <a:pathLst>
              <a:path w="1399224" h="632039">
                <a:moveTo>
                  <a:pt x="0" y="0"/>
                </a:moveTo>
                <a:lnTo>
                  <a:pt x="1399224" y="0"/>
                </a:lnTo>
                <a:lnTo>
                  <a:pt x="1399224" y="632040"/>
                </a:lnTo>
                <a:lnTo>
                  <a:pt x="0" y="6320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3239402" y="266898"/>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3906294" y="1063093"/>
            <a:ext cx="496598" cy="552031"/>
          </a:xfrm>
          <a:custGeom>
            <a:avLst/>
            <a:gdLst/>
            <a:ahLst/>
            <a:cxnLst/>
            <a:rect l="l" t="t" r="r" b="b"/>
            <a:pathLst>
              <a:path w="496598" h="552031">
                <a:moveTo>
                  <a:pt x="0" y="0"/>
                </a:moveTo>
                <a:lnTo>
                  <a:pt x="496597" y="0"/>
                </a:lnTo>
                <a:lnTo>
                  <a:pt x="496597"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2447900" y="2176708"/>
            <a:ext cx="14663111" cy="6456896"/>
          </a:xfrm>
          <a:prstGeom prst="rect">
            <a:avLst/>
          </a:prstGeom>
        </p:spPr>
        <p:txBody>
          <a:bodyPr lIns="0" tIns="0" rIns="0" bIns="0" rtlCol="0" anchor="t">
            <a:spAutoFit/>
          </a:bodyPr>
          <a:lstStyle/>
          <a:p>
            <a:pPr algn="just">
              <a:lnSpc>
                <a:spcPts val="4619"/>
              </a:lnSpc>
            </a:pPr>
            <a:r>
              <a:rPr lang="en-US" sz="3600" dirty="0" err="1">
                <a:solidFill>
                  <a:srgbClr val="000000"/>
                </a:solidFill>
                <a:latin typeface="Roboto Condensed Bold"/>
              </a:rPr>
              <a:t>Những</a:t>
            </a:r>
            <a:r>
              <a:rPr lang="en-US" sz="3600" dirty="0">
                <a:solidFill>
                  <a:srgbClr val="000000"/>
                </a:solidFill>
                <a:latin typeface="Roboto Condensed Bold"/>
              </a:rPr>
              <a:t> </a:t>
            </a:r>
            <a:r>
              <a:rPr lang="en-US" sz="3600" dirty="0" err="1">
                <a:solidFill>
                  <a:srgbClr val="000000"/>
                </a:solidFill>
                <a:latin typeface="Roboto Condensed Bold"/>
              </a:rPr>
              <a:t>từ</a:t>
            </a:r>
            <a:r>
              <a:rPr lang="en-US" sz="3600" dirty="0">
                <a:solidFill>
                  <a:srgbClr val="000000"/>
                </a:solidFill>
                <a:latin typeface="Roboto Condensed Bold"/>
              </a:rPr>
              <a:t> </a:t>
            </a:r>
            <a:r>
              <a:rPr lang="en-US" sz="3600" dirty="0" err="1">
                <a:solidFill>
                  <a:srgbClr val="000000"/>
                </a:solidFill>
                <a:latin typeface="Roboto Condensed Bold"/>
              </a:rPr>
              <a:t>ngữ</a:t>
            </a:r>
            <a:r>
              <a:rPr lang="en-US" sz="3600" dirty="0">
                <a:solidFill>
                  <a:srgbClr val="000000"/>
                </a:solidFill>
                <a:latin typeface="Roboto Condensed Bold"/>
              </a:rPr>
              <a:t> </a:t>
            </a:r>
            <a:r>
              <a:rPr lang="en-US" sz="3600" dirty="0" err="1">
                <a:solidFill>
                  <a:srgbClr val="000000"/>
                </a:solidFill>
                <a:latin typeface="Roboto Condensed Bold"/>
              </a:rPr>
              <a:t>miêu</a:t>
            </a:r>
            <a:r>
              <a:rPr lang="en-US" sz="3600" dirty="0">
                <a:solidFill>
                  <a:srgbClr val="000000"/>
                </a:solidFill>
                <a:latin typeface="Roboto Condensed Bold"/>
              </a:rPr>
              <a:t> </a:t>
            </a:r>
            <a:r>
              <a:rPr lang="en-US" sz="3600" dirty="0" err="1">
                <a:solidFill>
                  <a:srgbClr val="000000"/>
                </a:solidFill>
                <a:latin typeface="Roboto Condensed Bold"/>
              </a:rPr>
              <a:t>tả</a:t>
            </a:r>
            <a:r>
              <a:rPr lang="en-US" sz="3600" dirty="0">
                <a:solidFill>
                  <a:srgbClr val="000000"/>
                </a:solidFill>
                <a:latin typeface="Roboto Condensed Bold"/>
              </a:rPr>
              <a:t> </a:t>
            </a:r>
            <a:r>
              <a:rPr lang="en-US" sz="3600" dirty="0" err="1">
                <a:solidFill>
                  <a:srgbClr val="000000"/>
                </a:solidFill>
                <a:latin typeface="Roboto Condensed Bold"/>
              </a:rPr>
              <a:t>mắt</a:t>
            </a:r>
            <a:r>
              <a:rPr lang="en-US" sz="3600" dirty="0">
                <a:solidFill>
                  <a:srgbClr val="000000"/>
                </a:solidFill>
                <a:latin typeface="Roboto Condensed Bold"/>
              </a:rPr>
              <a:t> </a:t>
            </a:r>
            <a:r>
              <a:rPr lang="en-US" sz="3600" dirty="0" err="1">
                <a:solidFill>
                  <a:srgbClr val="000000"/>
                </a:solidFill>
                <a:latin typeface="Roboto Condensed Bold"/>
              </a:rPr>
              <a:t>sói</a:t>
            </a:r>
            <a:r>
              <a:rPr lang="en-US" sz="3600" dirty="0">
                <a:solidFill>
                  <a:srgbClr val="000000"/>
                </a:solidFill>
                <a:latin typeface="Roboto Condensed Bold"/>
              </a:rPr>
              <a:t>: </a:t>
            </a:r>
          </a:p>
          <a:p>
            <a:pPr marL="712462" lvl="1" indent="-356231" algn="just">
              <a:lnSpc>
                <a:spcPts val="4619"/>
              </a:lnSpc>
              <a:buFont typeface="Arial"/>
              <a:buChar char="•"/>
            </a:pPr>
            <a:r>
              <a:rPr lang="en-US" sz="3600" dirty="0" err="1">
                <a:solidFill>
                  <a:srgbClr val="000000"/>
                </a:solidFill>
                <a:latin typeface="Roboto Condensed Light"/>
              </a:rPr>
              <a:t>màu</a:t>
            </a:r>
            <a:r>
              <a:rPr lang="en-US" sz="3600" dirty="0">
                <a:solidFill>
                  <a:srgbClr val="000000"/>
                </a:solidFill>
                <a:latin typeface="Roboto Condensed Light"/>
              </a:rPr>
              <a:t> </a:t>
            </a:r>
            <a:r>
              <a:rPr lang="en-US" sz="3600" dirty="0" err="1">
                <a:solidFill>
                  <a:srgbClr val="000000"/>
                </a:solidFill>
                <a:latin typeface="Roboto Condensed Light"/>
              </a:rPr>
              <a:t>vàng</a:t>
            </a:r>
            <a:r>
              <a:rPr lang="en-US" sz="3600" dirty="0">
                <a:solidFill>
                  <a:srgbClr val="000000"/>
                </a:solidFill>
                <a:latin typeface="Roboto Condensed Light"/>
              </a:rPr>
              <a:t>, </a:t>
            </a:r>
            <a:r>
              <a:rPr lang="en-US" sz="3600" dirty="0" err="1">
                <a:solidFill>
                  <a:srgbClr val="000000"/>
                </a:solidFill>
                <a:latin typeface="Roboto Condensed Light"/>
              </a:rPr>
              <a:t>tròn</a:t>
            </a:r>
            <a:r>
              <a:rPr lang="en-US" sz="3600" dirty="0">
                <a:solidFill>
                  <a:srgbClr val="000000"/>
                </a:solidFill>
                <a:latin typeface="Roboto Condensed Light"/>
              </a:rPr>
              <a:t> </a:t>
            </a:r>
            <a:r>
              <a:rPr lang="en-US" sz="3600" dirty="0" err="1">
                <a:solidFill>
                  <a:srgbClr val="000000"/>
                </a:solidFill>
                <a:latin typeface="Roboto Condensed Light"/>
              </a:rPr>
              <a:t>xoe</a:t>
            </a:r>
            <a:r>
              <a:rPr lang="en-US" sz="3600" dirty="0">
                <a:solidFill>
                  <a:srgbClr val="000000"/>
                </a:solidFill>
                <a:latin typeface="Roboto Condensed Light"/>
              </a:rPr>
              <a:t>, con </a:t>
            </a:r>
            <a:r>
              <a:rPr lang="en-US" sz="3600" dirty="0" err="1">
                <a:solidFill>
                  <a:srgbClr val="000000"/>
                </a:solidFill>
                <a:latin typeface="Roboto Condensed Light"/>
              </a:rPr>
              <a:t>ngươi</a:t>
            </a:r>
            <a:r>
              <a:rPr lang="en-US" sz="3600" dirty="0">
                <a:solidFill>
                  <a:srgbClr val="000000"/>
                </a:solidFill>
                <a:latin typeface="Roboto Condensed Light"/>
              </a:rPr>
              <a:t> </a:t>
            </a:r>
            <a:r>
              <a:rPr lang="en-US" sz="3600" dirty="0" err="1">
                <a:solidFill>
                  <a:srgbClr val="000000"/>
                </a:solidFill>
                <a:latin typeface="Roboto Condensed Light"/>
              </a:rPr>
              <a:t>màu</a:t>
            </a:r>
            <a:r>
              <a:rPr lang="en-US" sz="3600" dirty="0">
                <a:solidFill>
                  <a:srgbClr val="000000"/>
                </a:solidFill>
                <a:latin typeface="Roboto Condensed Light"/>
              </a:rPr>
              <a:t> </a:t>
            </a:r>
            <a:r>
              <a:rPr lang="en-US" sz="3600" dirty="0" err="1">
                <a:solidFill>
                  <a:srgbClr val="000000"/>
                </a:solidFill>
                <a:latin typeface="Roboto Condensed Light"/>
              </a:rPr>
              <a:t>đen</a:t>
            </a:r>
            <a:r>
              <a:rPr lang="en-US" sz="3600" dirty="0">
                <a:solidFill>
                  <a:srgbClr val="000000"/>
                </a:solidFill>
                <a:latin typeface="Roboto Condensed Light"/>
              </a:rPr>
              <a:t>;</a:t>
            </a:r>
          </a:p>
          <a:p>
            <a:pPr marL="712462" lvl="1" indent="-356231" algn="just">
              <a:lnSpc>
                <a:spcPts val="4619"/>
              </a:lnSpc>
              <a:spcBef>
                <a:spcPct val="0"/>
              </a:spcBef>
              <a:buFont typeface="Arial"/>
              <a:buChar char="•"/>
            </a:pPr>
            <a:r>
              <a:rPr lang="en-US" sz="3600" dirty="0">
                <a:solidFill>
                  <a:srgbClr val="000000"/>
                </a:solidFill>
                <a:latin typeface="Roboto Condensed Light"/>
              </a:rPr>
              <a:t>con </a:t>
            </a:r>
            <a:r>
              <a:rPr lang="en-US" sz="3600" dirty="0" err="1">
                <a:solidFill>
                  <a:srgbClr val="000000"/>
                </a:solidFill>
                <a:latin typeface="Roboto Condensed Light"/>
              </a:rPr>
              <a:t>mắt</a:t>
            </a:r>
            <a:r>
              <a:rPr lang="en-US" sz="3600" dirty="0">
                <a:solidFill>
                  <a:srgbClr val="000000"/>
                </a:solidFill>
                <a:latin typeface="Roboto Condensed Light"/>
              </a:rPr>
              <a:t> </a:t>
            </a:r>
            <a:r>
              <a:rPr lang="en-US" sz="3600" dirty="0" err="1">
                <a:solidFill>
                  <a:srgbClr val="000000"/>
                </a:solidFill>
                <a:latin typeface="Roboto Condensed Light"/>
              </a:rPr>
              <a:t>càng</a:t>
            </a:r>
            <a:r>
              <a:rPr lang="en-US" sz="3600" dirty="0">
                <a:solidFill>
                  <a:srgbClr val="000000"/>
                </a:solidFill>
                <a:latin typeface="Roboto Condensed Light"/>
              </a:rPr>
              <a:t> </a:t>
            </a:r>
            <a:r>
              <a:rPr lang="en-US" sz="3600" dirty="0" err="1">
                <a:solidFill>
                  <a:srgbClr val="000000"/>
                </a:solidFill>
                <a:latin typeface="Roboto Condensed Light"/>
              </a:rPr>
              <a:t>lúc</a:t>
            </a:r>
            <a:r>
              <a:rPr lang="en-US" sz="3600" dirty="0">
                <a:solidFill>
                  <a:srgbClr val="000000"/>
                </a:solidFill>
                <a:latin typeface="Roboto Condensed Light"/>
              </a:rPr>
              <a:t> </a:t>
            </a:r>
            <a:r>
              <a:rPr lang="en-US" sz="3600" dirty="0" err="1">
                <a:solidFill>
                  <a:srgbClr val="000000"/>
                </a:solidFill>
                <a:latin typeface="Roboto Condensed Light"/>
              </a:rPr>
              <a:t>như</a:t>
            </a:r>
            <a:r>
              <a:rPr lang="en-US" sz="3600" dirty="0">
                <a:solidFill>
                  <a:srgbClr val="000000"/>
                </a:solidFill>
                <a:latin typeface="Roboto Condensed Light"/>
              </a:rPr>
              <a:t> </a:t>
            </a:r>
            <a:r>
              <a:rPr lang="en-US" sz="3600" dirty="0" err="1">
                <a:solidFill>
                  <a:srgbClr val="000000"/>
                </a:solidFill>
                <a:latin typeface="Roboto Condensed Light"/>
              </a:rPr>
              <a:t>càng</a:t>
            </a:r>
            <a:r>
              <a:rPr lang="en-US" sz="3600" dirty="0">
                <a:solidFill>
                  <a:srgbClr val="000000"/>
                </a:solidFill>
                <a:latin typeface="Roboto Condensed Light"/>
              </a:rPr>
              <a:t> to </a:t>
            </a:r>
            <a:r>
              <a:rPr lang="en-US" sz="3600" dirty="0" err="1">
                <a:solidFill>
                  <a:srgbClr val="000000"/>
                </a:solidFill>
                <a:latin typeface="Roboto Condensed Light"/>
              </a:rPr>
              <a:t>hơn</a:t>
            </a:r>
            <a:r>
              <a:rPr lang="en-US" sz="3600" dirty="0">
                <a:solidFill>
                  <a:srgbClr val="000000"/>
                </a:solidFill>
                <a:latin typeface="Roboto Condensed Light"/>
              </a:rPr>
              <a:t>, </a:t>
            </a:r>
            <a:r>
              <a:rPr lang="en-US" sz="3600" dirty="0" err="1">
                <a:solidFill>
                  <a:srgbClr val="000000"/>
                </a:solidFill>
                <a:latin typeface="Roboto Condensed Light"/>
              </a:rPr>
              <a:t>tròn</a:t>
            </a:r>
            <a:r>
              <a:rPr lang="en-US" sz="3600" dirty="0">
                <a:solidFill>
                  <a:srgbClr val="000000"/>
                </a:solidFill>
                <a:latin typeface="Roboto Condensed Light"/>
              </a:rPr>
              <a:t> </a:t>
            </a:r>
            <a:r>
              <a:rPr lang="en-US" sz="3600" dirty="0" err="1">
                <a:solidFill>
                  <a:srgbClr val="000000"/>
                </a:solidFill>
                <a:latin typeface="Roboto Condensed Light"/>
              </a:rPr>
              <a:t>hơn</a:t>
            </a:r>
            <a:r>
              <a:rPr lang="en-US" sz="3600" dirty="0">
                <a:solidFill>
                  <a:srgbClr val="000000"/>
                </a:solidFill>
                <a:latin typeface="Roboto Condensed Light"/>
              </a:rPr>
              <a:t>, </a:t>
            </a:r>
            <a:r>
              <a:rPr lang="en-US" sz="3600" dirty="0" err="1">
                <a:solidFill>
                  <a:srgbClr val="000000"/>
                </a:solidFill>
                <a:latin typeface="Roboto Condensed Light"/>
              </a:rPr>
              <a:t>như</a:t>
            </a:r>
            <a:r>
              <a:rPr lang="en-US" sz="3600" dirty="0">
                <a:solidFill>
                  <a:srgbClr val="000000"/>
                </a:solidFill>
                <a:latin typeface="Roboto Condensed Light"/>
              </a:rPr>
              <a:t> </a:t>
            </a:r>
            <a:r>
              <a:rPr lang="en-US" sz="3600" dirty="0" err="1">
                <a:solidFill>
                  <a:srgbClr val="000000"/>
                </a:solidFill>
                <a:latin typeface="Roboto Condensed Light"/>
              </a:rPr>
              <a:t>một</a:t>
            </a:r>
            <a:r>
              <a:rPr lang="en-US" sz="3600" dirty="0">
                <a:solidFill>
                  <a:srgbClr val="000000"/>
                </a:solidFill>
                <a:latin typeface="Roboto Condensed Light"/>
              </a:rPr>
              <a:t> </a:t>
            </a:r>
            <a:r>
              <a:rPr lang="en-US" sz="3600" dirty="0" err="1">
                <a:solidFill>
                  <a:srgbClr val="000000"/>
                </a:solidFill>
                <a:latin typeface="Roboto Condensed Light"/>
              </a:rPr>
              <a:t>tuần</a:t>
            </a:r>
            <a:r>
              <a:rPr lang="en-US" sz="3600" dirty="0">
                <a:solidFill>
                  <a:srgbClr val="000000"/>
                </a:solidFill>
                <a:latin typeface="Roboto Condensed Light"/>
              </a:rPr>
              <a:t> </a:t>
            </a:r>
            <a:r>
              <a:rPr lang="en-US" sz="3600" dirty="0" err="1">
                <a:solidFill>
                  <a:srgbClr val="000000"/>
                </a:solidFill>
                <a:latin typeface="Roboto Condensed Light"/>
              </a:rPr>
              <a:t>trăng</a:t>
            </a:r>
            <a:r>
              <a:rPr lang="en-US" sz="3600" dirty="0">
                <a:solidFill>
                  <a:srgbClr val="000000"/>
                </a:solidFill>
                <a:latin typeface="Roboto Condensed Light"/>
              </a:rPr>
              <a:t> </a:t>
            </a:r>
            <a:r>
              <a:rPr lang="en-US" sz="3600" dirty="0" err="1">
                <a:solidFill>
                  <a:srgbClr val="000000"/>
                </a:solidFill>
                <a:latin typeface="Roboto Condensed Light"/>
              </a:rPr>
              <a:t>úa</a:t>
            </a:r>
            <a:r>
              <a:rPr lang="en-US" sz="3600" dirty="0">
                <a:solidFill>
                  <a:srgbClr val="000000"/>
                </a:solidFill>
                <a:latin typeface="Roboto Condensed Light"/>
              </a:rPr>
              <a:t> </a:t>
            </a:r>
            <a:r>
              <a:rPr lang="en-US" sz="3600" dirty="0" err="1">
                <a:solidFill>
                  <a:srgbClr val="000000"/>
                </a:solidFill>
                <a:latin typeface="Roboto Condensed Light"/>
              </a:rPr>
              <a:t>trên</a:t>
            </a:r>
            <a:r>
              <a:rPr lang="en-US" sz="3600" dirty="0">
                <a:solidFill>
                  <a:srgbClr val="000000"/>
                </a:solidFill>
                <a:latin typeface="Roboto Condensed Light"/>
              </a:rPr>
              <a:t> </a:t>
            </a:r>
            <a:r>
              <a:rPr lang="en-US" sz="3600" dirty="0" err="1">
                <a:solidFill>
                  <a:srgbClr val="000000"/>
                </a:solidFill>
                <a:latin typeface="Roboto Condensed Light"/>
              </a:rPr>
              <a:t>bầu</a:t>
            </a:r>
            <a:r>
              <a:rPr lang="en-US" sz="3600" dirty="0">
                <a:solidFill>
                  <a:srgbClr val="000000"/>
                </a:solidFill>
                <a:latin typeface="Roboto Condensed Light"/>
              </a:rPr>
              <a:t> </a:t>
            </a:r>
            <a:r>
              <a:rPr lang="en-US" sz="3600" dirty="0" err="1">
                <a:solidFill>
                  <a:srgbClr val="000000"/>
                </a:solidFill>
                <a:latin typeface="Roboto Condensed Light"/>
              </a:rPr>
              <a:t>trời</a:t>
            </a:r>
            <a:r>
              <a:rPr lang="en-US" sz="3600" dirty="0">
                <a:solidFill>
                  <a:srgbClr val="000000"/>
                </a:solidFill>
                <a:latin typeface="Roboto Condensed Light"/>
              </a:rPr>
              <a:t> </a:t>
            </a:r>
            <a:r>
              <a:rPr lang="en-US" sz="3600" dirty="0" err="1">
                <a:solidFill>
                  <a:srgbClr val="000000"/>
                </a:solidFill>
                <a:latin typeface="Roboto Condensed Light"/>
              </a:rPr>
              <a:t>trống</a:t>
            </a:r>
            <a:r>
              <a:rPr lang="en-US" sz="3600" dirty="0">
                <a:solidFill>
                  <a:srgbClr val="000000"/>
                </a:solidFill>
                <a:latin typeface="Roboto Condensed Light"/>
              </a:rPr>
              <a:t> </a:t>
            </a:r>
            <a:r>
              <a:rPr lang="en-US" sz="3600" dirty="0" err="1">
                <a:solidFill>
                  <a:srgbClr val="000000"/>
                </a:solidFill>
                <a:latin typeface="Roboto Condensed Light"/>
              </a:rPr>
              <a:t>trải</a:t>
            </a:r>
            <a:r>
              <a:rPr lang="en-US" sz="3600" dirty="0">
                <a:solidFill>
                  <a:srgbClr val="000000"/>
                </a:solidFill>
                <a:latin typeface="Roboto Condensed Light"/>
              </a:rPr>
              <a:t>; và </a:t>
            </a:r>
            <a:r>
              <a:rPr lang="en-US" sz="3600" dirty="0" err="1">
                <a:solidFill>
                  <a:srgbClr val="000000"/>
                </a:solidFill>
                <a:latin typeface="Roboto Condensed Light"/>
              </a:rPr>
              <a:t>chính</a:t>
            </a:r>
            <a:r>
              <a:rPr lang="en-US" sz="3600" dirty="0">
                <a:solidFill>
                  <a:srgbClr val="000000"/>
                </a:solidFill>
                <a:latin typeface="Roboto Condensed Light"/>
              </a:rPr>
              <a:t> </a:t>
            </a:r>
            <a:r>
              <a:rPr lang="en-US" sz="3600" dirty="0" err="1">
                <a:solidFill>
                  <a:srgbClr val="000000"/>
                </a:solidFill>
                <a:latin typeface="Roboto Condensed Light"/>
              </a:rPr>
              <a:t>giữa</a:t>
            </a:r>
            <a:r>
              <a:rPr lang="en-US" sz="3600" dirty="0">
                <a:solidFill>
                  <a:srgbClr val="000000"/>
                </a:solidFill>
                <a:latin typeface="Roboto Condensed Light"/>
              </a:rPr>
              <a:t>, </a:t>
            </a:r>
            <a:r>
              <a:rPr lang="en-US" sz="3600" dirty="0" err="1">
                <a:solidFill>
                  <a:srgbClr val="000000"/>
                </a:solidFill>
                <a:latin typeface="Roboto Condensed Light"/>
              </a:rPr>
              <a:t>một</a:t>
            </a:r>
            <a:r>
              <a:rPr lang="en-US" sz="3600" dirty="0">
                <a:solidFill>
                  <a:srgbClr val="000000"/>
                </a:solidFill>
                <a:latin typeface="Roboto Condensed Light"/>
              </a:rPr>
              <a:t> con </a:t>
            </a:r>
            <a:r>
              <a:rPr lang="en-US" sz="3600" dirty="0" err="1">
                <a:solidFill>
                  <a:srgbClr val="000000"/>
                </a:solidFill>
                <a:latin typeface="Roboto Condensed Light"/>
              </a:rPr>
              <a:t>ngươi</a:t>
            </a:r>
            <a:r>
              <a:rPr lang="en-US" sz="3600" dirty="0">
                <a:solidFill>
                  <a:srgbClr val="000000"/>
                </a:solidFill>
                <a:latin typeface="Roboto Condensed Light"/>
              </a:rPr>
              <a:t> </a:t>
            </a:r>
            <a:r>
              <a:rPr lang="en-US" sz="3600" dirty="0" err="1">
                <a:solidFill>
                  <a:srgbClr val="000000"/>
                </a:solidFill>
                <a:latin typeface="Roboto Condensed Light"/>
              </a:rPr>
              <a:t>như</a:t>
            </a:r>
            <a:r>
              <a:rPr lang="en-US" sz="3600" dirty="0">
                <a:solidFill>
                  <a:srgbClr val="000000"/>
                </a:solidFill>
                <a:latin typeface="Roboto Condensed Light"/>
              </a:rPr>
              <a:t> </a:t>
            </a:r>
            <a:r>
              <a:rPr lang="en-US" sz="3600" dirty="0" err="1">
                <a:solidFill>
                  <a:srgbClr val="000000"/>
                </a:solidFill>
                <a:latin typeface="Roboto Condensed Light"/>
              </a:rPr>
              <a:t>càng</a:t>
            </a:r>
            <a:r>
              <a:rPr lang="en-US" sz="3600" dirty="0">
                <a:solidFill>
                  <a:srgbClr val="000000"/>
                </a:solidFill>
                <a:latin typeface="Roboto Condensed Light"/>
              </a:rPr>
              <a:t> </a:t>
            </a:r>
            <a:r>
              <a:rPr lang="en-US" sz="3600" dirty="0" err="1">
                <a:solidFill>
                  <a:srgbClr val="000000"/>
                </a:solidFill>
                <a:latin typeface="Roboto Condensed Light"/>
              </a:rPr>
              <a:t>đen</a:t>
            </a:r>
            <a:r>
              <a:rPr lang="en-US" sz="3600" dirty="0">
                <a:solidFill>
                  <a:srgbClr val="000000"/>
                </a:solidFill>
                <a:latin typeface="Roboto Condensed Light"/>
              </a:rPr>
              <a:t> </a:t>
            </a:r>
            <a:r>
              <a:rPr lang="en-US" sz="3600" dirty="0" err="1">
                <a:solidFill>
                  <a:srgbClr val="000000"/>
                </a:solidFill>
                <a:latin typeface="Roboto Condensed Light"/>
              </a:rPr>
              <a:t>hơn</a:t>
            </a:r>
            <a:r>
              <a:rPr lang="en-US" sz="3600" dirty="0">
                <a:solidFill>
                  <a:srgbClr val="000000"/>
                </a:solidFill>
                <a:latin typeface="Roboto Condensed Light"/>
              </a:rPr>
              <a:t>, và </a:t>
            </a:r>
            <a:r>
              <a:rPr lang="en-US" sz="3600" dirty="0" err="1">
                <a:solidFill>
                  <a:srgbClr val="000000"/>
                </a:solidFill>
                <a:latin typeface="Roboto Condensed Light"/>
              </a:rPr>
              <a:t>trong</a:t>
            </a:r>
            <a:r>
              <a:rPr lang="en-US" sz="3600" dirty="0">
                <a:solidFill>
                  <a:srgbClr val="000000"/>
                </a:solidFill>
                <a:latin typeface="Roboto Condensed Light"/>
              </a:rPr>
              <a:t> </a:t>
            </a:r>
            <a:r>
              <a:rPr lang="en-US" sz="3600" dirty="0" err="1">
                <a:solidFill>
                  <a:srgbClr val="000000"/>
                </a:solidFill>
                <a:latin typeface="Roboto Condensed Light"/>
              </a:rPr>
              <a:t>quầng</a:t>
            </a:r>
            <a:r>
              <a:rPr lang="en-US" sz="3600" dirty="0">
                <a:solidFill>
                  <a:srgbClr val="000000"/>
                </a:solidFill>
                <a:latin typeface="Roboto Condensed Light"/>
              </a:rPr>
              <a:t> </a:t>
            </a:r>
            <a:r>
              <a:rPr lang="en-US" sz="3600" dirty="0" err="1">
                <a:solidFill>
                  <a:srgbClr val="000000"/>
                </a:solidFill>
                <a:latin typeface="Roboto Condensed Light"/>
              </a:rPr>
              <a:t>vàng</a:t>
            </a:r>
            <a:r>
              <a:rPr lang="en-US" sz="3600" dirty="0">
                <a:solidFill>
                  <a:srgbClr val="000000"/>
                </a:solidFill>
                <a:latin typeface="Roboto Condensed Light"/>
              </a:rPr>
              <a:t> </a:t>
            </a:r>
            <a:r>
              <a:rPr lang="en-US" sz="3600" dirty="0" err="1">
                <a:solidFill>
                  <a:srgbClr val="000000"/>
                </a:solidFill>
                <a:latin typeface="Roboto Condensed Light"/>
              </a:rPr>
              <a:t>nâu</a:t>
            </a:r>
            <a:r>
              <a:rPr lang="en-US" sz="3600" dirty="0">
                <a:solidFill>
                  <a:srgbClr val="000000"/>
                </a:solidFill>
                <a:latin typeface="Roboto Condensed Light"/>
              </a:rPr>
              <a:t> </a:t>
            </a:r>
            <a:r>
              <a:rPr lang="en-US" sz="3600" dirty="0" err="1">
                <a:solidFill>
                  <a:srgbClr val="000000"/>
                </a:solidFill>
                <a:latin typeface="Roboto Condensed Light"/>
              </a:rPr>
              <a:t>quanh</a:t>
            </a:r>
            <a:r>
              <a:rPr lang="en-US" sz="3600" dirty="0">
                <a:solidFill>
                  <a:srgbClr val="000000"/>
                </a:solidFill>
                <a:latin typeface="Roboto Condensed Light"/>
              </a:rPr>
              <a:t> con </a:t>
            </a:r>
            <a:r>
              <a:rPr lang="en-US" sz="3600" dirty="0" err="1">
                <a:solidFill>
                  <a:srgbClr val="000000"/>
                </a:solidFill>
                <a:latin typeface="Roboto Condensed Light"/>
              </a:rPr>
              <a:t>ngươi</a:t>
            </a:r>
            <a:r>
              <a:rPr lang="en-US" sz="3600" dirty="0">
                <a:solidFill>
                  <a:srgbClr val="000000"/>
                </a:solidFill>
                <a:latin typeface="Roboto Condensed Light"/>
              </a:rPr>
              <a:t>, </a:t>
            </a:r>
            <a:r>
              <a:rPr lang="en-US" sz="3600" dirty="0" err="1">
                <a:solidFill>
                  <a:srgbClr val="000000"/>
                </a:solidFill>
                <a:latin typeface="Roboto Condensed Light"/>
              </a:rPr>
              <a:t>người</a:t>
            </a:r>
            <a:r>
              <a:rPr lang="en-US" sz="3600" dirty="0">
                <a:solidFill>
                  <a:srgbClr val="000000"/>
                </a:solidFill>
                <a:latin typeface="Roboto Condensed Light"/>
              </a:rPr>
              <a:t> ta </a:t>
            </a:r>
            <a:r>
              <a:rPr lang="en-US" sz="3600" dirty="0" err="1">
                <a:solidFill>
                  <a:srgbClr val="000000"/>
                </a:solidFill>
                <a:latin typeface="Roboto Condensed Light"/>
              </a:rPr>
              <a:t>thấy</a:t>
            </a:r>
            <a:r>
              <a:rPr lang="en-US" sz="3600" dirty="0">
                <a:solidFill>
                  <a:srgbClr val="000000"/>
                </a:solidFill>
                <a:latin typeface="Roboto Condensed Light"/>
              </a:rPr>
              <a:t> </a:t>
            </a:r>
            <a:r>
              <a:rPr lang="en-US" sz="3600" dirty="0" err="1">
                <a:solidFill>
                  <a:srgbClr val="000000"/>
                </a:solidFill>
                <a:latin typeface="Roboto Condensed Light"/>
              </a:rPr>
              <a:t>xuất</a:t>
            </a:r>
            <a:r>
              <a:rPr lang="en-US" sz="3600" dirty="0">
                <a:solidFill>
                  <a:srgbClr val="000000"/>
                </a:solidFill>
                <a:latin typeface="Roboto Condensed Light"/>
              </a:rPr>
              <a:t> </a:t>
            </a:r>
            <a:r>
              <a:rPr lang="en-US" sz="3600" dirty="0" err="1">
                <a:solidFill>
                  <a:srgbClr val="000000"/>
                </a:solidFill>
                <a:latin typeface="Roboto Condensed Light"/>
              </a:rPr>
              <a:t>hiện</a:t>
            </a:r>
            <a:r>
              <a:rPr lang="en-US" sz="3600" dirty="0">
                <a:solidFill>
                  <a:srgbClr val="000000"/>
                </a:solidFill>
                <a:latin typeface="Roboto Condensed Light"/>
              </a:rPr>
              <a:t> </a:t>
            </a:r>
            <a:r>
              <a:rPr lang="en-US" sz="3600" dirty="0" err="1">
                <a:solidFill>
                  <a:srgbClr val="000000"/>
                </a:solidFill>
                <a:latin typeface="Roboto Condensed Light"/>
              </a:rPr>
              <a:t>những</a:t>
            </a:r>
            <a:r>
              <a:rPr lang="en-US" sz="3600" dirty="0">
                <a:solidFill>
                  <a:srgbClr val="000000"/>
                </a:solidFill>
                <a:latin typeface="Roboto Condensed Light"/>
              </a:rPr>
              <a:t> </a:t>
            </a:r>
            <a:r>
              <a:rPr lang="en-US" sz="3600" dirty="0" err="1">
                <a:solidFill>
                  <a:srgbClr val="000000"/>
                </a:solidFill>
                <a:latin typeface="Roboto Condensed Light"/>
              </a:rPr>
              <a:t>điểm</a:t>
            </a:r>
            <a:r>
              <a:rPr lang="en-US" sz="3600" dirty="0">
                <a:solidFill>
                  <a:srgbClr val="000000"/>
                </a:solidFill>
                <a:latin typeface="Roboto Condensed Light"/>
              </a:rPr>
              <a:t> </a:t>
            </a:r>
            <a:r>
              <a:rPr lang="en-US" sz="3600" dirty="0" err="1">
                <a:solidFill>
                  <a:srgbClr val="000000"/>
                </a:solidFill>
                <a:latin typeface="Roboto Condensed Light"/>
              </a:rPr>
              <a:t>màu</a:t>
            </a:r>
            <a:r>
              <a:rPr lang="en-US" sz="3600" dirty="0">
                <a:solidFill>
                  <a:srgbClr val="000000"/>
                </a:solidFill>
                <a:latin typeface="Roboto Condensed Light"/>
              </a:rPr>
              <a:t> </a:t>
            </a:r>
            <a:r>
              <a:rPr lang="en-US" sz="3600" dirty="0" err="1">
                <a:solidFill>
                  <a:srgbClr val="000000"/>
                </a:solidFill>
                <a:latin typeface="Roboto Condensed Light"/>
              </a:rPr>
              <a:t>khác</a:t>
            </a:r>
            <a:r>
              <a:rPr lang="en-US" sz="3600" dirty="0">
                <a:solidFill>
                  <a:srgbClr val="000000"/>
                </a:solidFill>
                <a:latin typeface="Roboto Condensed Light"/>
              </a:rPr>
              <a:t> </a:t>
            </a:r>
            <a:r>
              <a:rPr lang="en-US" sz="3600" dirty="0" err="1">
                <a:solidFill>
                  <a:srgbClr val="000000"/>
                </a:solidFill>
                <a:latin typeface="Roboto Condensed Light"/>
              </a:rPr>
              <a:t>nhau</a:t>
            </a:r>
            <a:r>
              <a:rPr lang="en-US" sz="3600" dirty="0">
                <a:solidFill>
                  <a:srgbClr val="000000"/>
                </a:solidFill>
                <a:latin typeface="Roboto Condensed Light"/>
              </a:rPr>
              <a:t>,…</a:t>
            </a:r>
          </a:p>
          <a:p>
            <a:pPr marL="712462" lvl="1" indent="-356231" algn="just">
              <a:lnSpc>
                <a:spcPts val="4619"/>
              </a:lnSpc>
              <a:spcBef>
                <a:spcPct val="0"/>
              </a:spcBef>
              <a:buFont typeface="Arial"/>
              <a:buChar char="•"/>
            </a:pPr>
            <a:r>
              <a:rPr lang="en-US" sz="3600" dirty="0">
                <a:solidFill>
                  <a:srgbClr val="000000"/>
                </a:solidFill>
                <a:latin typeface="Roboto Condensed Light"/>
              </a:rPr>
              <a:t>Con </a:t>
            </a:r>
            <a:r>
              <a:rPr lang="en-US" sz="3600" dirty="0" err="1">
                <a:solidFill>
                  <a:srgbClr val="000000"/>
                </a:solidFill>
                <a:latin typeface="Roboto Condensed Light"/>
              </a:rPr>
              <a:t>ngươi</a:t>
            </a:r>
            <a:r>
              <a:rPr lang="en-US" sz="3600" dirty="0">
                <a:solidFill>
                  <a:srgbClr val="000000"/>
                </a:solidFill>
                <a:latin typeface="Roboto Condensed Light"/>
              </a:rPr>
              <a:t> </a:t>
            </a:r>
            <a:r>
              <a:rPr lang="en-US" sz="3600" dirty="0" err="1">
                <a:solidFill>
                  <a:srgbClr val="000000"/>
                </a:solidFill>
                <a:latin typeface="Roboto Condensed Light"/>
              </a:rPr>
              <a:t>màu</a:t>
            </a:r>
            <a:r>
              <a:rPr lang="en-US" sz="3600" dirty="0">
                <a:solidFill>
                  <a:srgbClr val="000000"/>
                </a:solidFill>
                <a:latin typeface="Roboto Condensed Light"/>
              </a:rPr>
              <a:t> </a:t>
            </a:r>
            <a:r>
              <a:rPr lang="en-US" sz="3600" dirty="0" err="1">
                <a:solidFill>
                  <a:srgbClr val="000000"/>
                </a:solidFill>
                <a:latin typeface="Roboto Condensed Light"/>
              </a:rPr>
              <a:t>đen</a:t>
            </a:r>
            <a:endParaRPr lang="en-US" sz="3600" dirty="0">
              <a:solidFill>
                <a:srgbClr val="000000"/>
              </a:solidFill>
              <a:latin typeface="Roboto Condensed Light"/>
            </a:endParaRPr>
          </a:p>
          <a:p>
            <a:pPr marL="712462" lvl="1" indent="-356231" algn="just">
              <a:lnSpc>
                <a:spcPts val="4619"/>
              </a:lnSpc>
              <a:spcBef>
                <a:spcPct val="0"/>
              </a:spcBef>
              <a:buFont typeface="Arial"/>
              <a:buChar char="•"/>
            </a:pPr>
            <a:r>
              <a:rPr lang="en-US" sz="3600" dirty="0" err="1">
                <a:solidFill>
                  <a:srgbClr val="000000"/>
                </a:solidFill>
                <a:latin typeface="Roboto Condensed Light"/>
              </a:rPr>
              <a:t>Lóe</a:t>
            </a:r>
            <a:r>
              <a:rPr lang="en-US" sz="3600" dirty="0">
                <a:solidFill>
                  <a:srgbClr val="000000"/>
                </a:solidFill>
                <a:latin typeface="Roboto Condensed Light"/>
              </a:rPr>
              <a:t> </a:t>
            </a:r>
            <a:r>
              <a:rPr lang="en-US" sz="3600" dirty="0" err="1">
                <a:solidFill>
                  <a:srgbClr val="000000"/>
                </a:solidFill>
                <a:latin typeface="Roboto Condensed Light"/>
              </a:rPr>
              <a:t>lên</a:t>
            </a:r>
            <a:r>
              <a:rPr lang="en-US" sz="3600" dirty="0">
                <a:solidFill>
                  <a:srgbClr val="000000"/>
                </a:solidFill>
                <a:latin typeface="Roboto Condensed Light"/>
              </a:rPr>
              <a:t> 1 </a:t>
            </a:r>
            <a:r>
              <a:rPr lang="en-US" sz="3600" dirty="0" err="1">
                <a:solidFill>
                  <a:srgbClr val="000000"/>
                </a:solidFill>
                <a:latin typeface="Roboto Condensed Light"/>
              </a:rPr>
              <a:t>tia</a:t>
            </a:r>
            <a:r>
              <a:rPr lang="en-US" sz="3600" dirty="0">
                <a:solidFill>
                  <a:srgbClr val="000000"/>
                </a:solidFill>
                <a:latin typeface="Roboto Condensed Light"/>
              </a:rPr>
              <a:t> </a:t>
            </a:r>
            <a:r>
              <a:rPr lang="en-US" sz="3600" dirty="0" err="1">
                <a:solidFill>
                  <a:srgbClr val="000000"/>
                </a:solidFill>
                <a:latin typeface="Roboto Condensed Light"/>
              </a:rPr>
              <a:t>sáng</a:t>
            </a:r>
            <a:r>
              <a:rPr lang="en-US" sz="3600" dirty="0">
                <a:solidFill>
                  <a:srgbClr val="000000"/>
                </a:solidFill>
                <a:latin typeface="Roboto Condensed Light"/>
              </a:rPr>
              <a:t> </a:t>
            </a:r>
            <a:r>
              <a:rPr lang="en-US" sz="3600" dirty="0" err="1">
                <a:solidFill>
                  <a:srgbClr val="000000"/>
                </a:solidFill>
                <a:latin typeface="Roboto Condensed Light"/>
              </a:rPr>
              <a:t>khủng</a:t>
            </a:r>
            <a:r>
              <a:rPr lang="en-US" sz="3600" dirty="0">
                <a:solidFill>
                  <a:srgbClr val="000000"/>
                </a:solidFill>
                <a:latin typeface="Roboto Condensed Light"/>
              </a:rPr>
              <a:t> </a:t>
            </a:r>
            <a:r>
              <a:rPr lang="en-US" sz="3600" dirty="0" err="1">
                <a:solidFill>
                  <a:srgbClr val="000000"/>
                </a:solidFill>
                <a:latin typeface="Roboto Condensed Light"/>
              </a:rPr>
              <a:t>khiếp</a:t>
            </a:r>
            <a:endParaRPr lang="en-US" sz="3600" dirty="0">
              <a:solidFill>
                <a:srgbClr val="000000"/>
              </a:solidFill>
              <a:latin typeface="Roboto Condensed Light"/>
            </a:endParaRPr>
          </a:p>
          <a:p>
            <a:pPr marL="712462" lvl="1" indent="-356231" algn="just">
              <a:lnSpc>
                <a:spcPts val="4619"/>
              </a:lnSpc>
              <a:spcBef>
                <a:spcPct val="0"/>
              </a:spcBef>
              <a:buFont typeface="Arial"/>
              <a:buChar char="•"/>
            </a:pPr>
            <a:r>
              <a:rPr lang="en-US" sz="3600" dirty="0" err="1">
                <a:solidFill>
                  <a:srgbClr val="000000"/>
                </a:solidFill>
                <a:latin typeface="Roboto Condensed Light"/>
              </a:rPr>
              <a:t>Ngọn</a:t>
            </a:r>
            <a:r>
              <a:rPr lang="en-US" sz="3600" dirty="0">
                <a:solidFill>
                  <a:srgbClr val="000000"/>
                </a:solidFill>
                <a:latin typeface="Roboto Condensed Light"/>
              </a:rPr>
              <a:t> </a:t>
            </a:r>
            <a:r>
              <a:rPr lang="en-US" sz="3600" dirty="0" err="1">
                <a:solidFill>
                  <a:srgbClr val="000000"/>
                </a:solidFill>
                <a:latin typeface="Roboto Condensed Light"/>
              </a:rPr>
              <a:t>hắc</a:t>
            </a:r>
            <a:r>
              <a:rPr lang="en-US" sz="3600" dirty="0">
                <a:solidFill>
                  <a:srgbClr val="000000"/>
                </a:solidFill>
                <a:latin typeface="Roboto Condensed Light"/>
              </a:rPr>
              <a:t> </a:t>
            </a:r>
            <a:r>
              <a:rPr lang="en-US" sz="3600" dirty="0" err="1">
                <a:solidFill>
                  <a:srgbClr val="000000"/>
                </a:solidFill>
                <a:latin typeface="Roboto Condensed Light"/>
              </a:rPr>
              <a:t>hóa</a:t>
            </a:r>
            <a:endParaRPr lang="en-US" sz="3600" dirty="0">
              <a:solidFill>
                <a:srgbClr val="000000"/>
              </a:solidFill>
              <a:latin typeface="Roboto Condensed Light"/>
            </a:endParaRPr>
          </a:p>
          <a:p>
            <a:pPr marL="712462" lvl="1" indent="-356231" algn="just">
              <a:lnSpc>
                <a:spcPts val="4619"/>
              </a:lnSpc>
              <a:spcBef>
                <a:spcPct val="0"/>
              </a:spcBef>
              <a:buFont typeface="Arial"/>
              <a:buChar char="•"/>
            </a:pPr>
            <a:r>
              <a:rPr lang="en-US" sz="3600" dirty="0" err="1">
                <a:solidFill>
                  <a:srgbClr val="000000"/>
                </a:solidFill>
                <a:latin typeface="Roboto Condensed Light"/>
              </a:rPr>
              <a:t>Cháy</a:t>
            </a:r>
            <a:r>
              <a:rPr lang="en-US" sz="3600" dirty="0">
                <a:solidFill>
                  <a:srgbClr val="000000"/>
                </a:solidFill>
                <a:latin typeface="Roboto Condensed Light"/>
              </a:rPr>
              <a:t> </a:t>
            </a:r>
            <a:r>
              <a:rPr lang="en-US" sz="3600" dirty="0" err="1">
                <a:solidFill>
                  <a:srgbClr val="000000"/>
                </a:solidFill>
                <a:latin typeface="Roboto Condensed Light"/>
              </a:rPr>
              <a:t>lên</a:t>
            </a:r>
            <a:r>
              <a:rPr lang="en-US" sz="3600" dirty="0">
                <a:solidFill>
                  <a:srgbClr val="000000"/>
                </a:solidFill>
                <a:latin typeface="Roboto Condensed Light"/>
              </a:rPr>
              <a:t> </a:t>
            </a:r>
            <a:r>
              <a:rPr lang="en-US" sz="3600" dirty="0" err="1">
                <a:solidFill>
                  <a:srgbClr val="000000"/>
                </a:solidFill>
                <a:latin typeface="Roboto Condensed Light"/>
              </a:rPr>
              <a:t>như</a:t>
            </a:r>
            <a:r>
              <a:rPr lang="en-US" sz="3600" dirty="0">
                <a:solidFill>
                  <a:srgbClr val="000000"/>
                </a:solidFill>
                <a:latin typeface="Roboto Condensed Light"/>
              </a:rPr>
              <a:t> </a:t>
            </a:r>
            <a:r>
              <a:rPr lang="en-US" sz="3600" dirty="0" err="1">
                <a:solidFill>
                  <a:srgbClr val="000000"/>
                </a:solidFill>
                <a:latin typeface="Roboto Condensed Light"/>
              </a:rPr>
              <a:t>một</a:t>
            </a:r>
            <a:r>
              <a:rPr lang="en-US" sz="3600" dirty="0">
                <a:solidFill>
                  <a:srgbClr val="000000"/>
                </a:solidFill>
                <a:latin typeface="Roboto Condensed Light"/>
              </a:rPr>
              <a:t> </a:t>
            </a:r>
            <a:r>
              <a:rPr lang="en-US" sz="3600" dirty="0" err="1">
                <a:solidFill>
                  <a:srgbClr val="000000"/>
                </a:solidFill>
                <a:latin typeface="Roboto Condensed Light"/>
              </a:rPr>
              <a:t>đám</a:t>
            </a:r>
            <a:r>
              <a:rPr lang="en-US" sz="3600" dirty="0">
                <a:solidFill>
                  <a:srgbClr val="000000"/>
                </a:solidFill>
                <a:latin typeface="Roboto Condensed Light"/>
              </a:rPr>
              <a:t> </a:t>
            </a:r>
            <a:r>
              <a:rPr lang="en-US" sz="3600" dirty="0" err="1">
                <a:solidFill>
                  <a:srgbClr val="000000"/>
                </a:solidFill>
                <a:latin typeface="Roboto Condensed Light"/>
              </a:rPr>
              <a:t>lửa</a:t>
            </a:r>
            <a:r>
              <a:rPr lang="en-US" sz="3600" dirty="0">
                <a:solidFill>
                  <a:srgbClr val="000000"/>
                </a:solidFill>
                <a:latin typeface="Roboto Condensed Light"/>
              </a:rPr>
              <a:t> </a:t>
            </a:r>
            <a:r>
              <a:rPr lang="en-US" sz="3600" dirty="0" err="1">
                <a:solidFill>
                  <a:srgbClr val="000000"/>
                </a:solidFill>
                <a:latin typeface="Roboto Condensed Light"/>
              </a:rPr>
              <a:t>thực</a:t>
            </a:r>
            <a:r>
              <a:rPr lang="en-US" sz="3600" dirty="0">
                <a:solidFill>
                  <a:srgbClr val="000000"/>
                </a:solidFill>
                <a:latin typeface="Roboto Condensed Light"/>
              </a:rPr>
              <a:t> </a:t>
            </a:r>
            <a:r>
              <a:rPr lang="en-US" sz="3600" dirty="0" err="1">
                <a:solidFill>
                  <a:srgbClr val="000000"/>
                </a:solidFill>
                <a:latin typeface="Roboto Condensed Light"/>
              </a:rPr>
              <a:t>sự</a:t>
            </a:r>
            <a:endParaRPr lang="en-US" sz="3600" dirty="0">
              <a:solidFill>
                <a:srgbClr val="000000"/>
              </a:solidFill>
              <a:latin typeface="Roboto Condensed Light"/>
            </a:endParaRPr>
          </a:p>
          <a:p>
            <a:pPr marL="712462" lvl="1" indent="-356231" algn="just">
              <a:lnSpc>
                <a:spcPts val="4619"/>
              </a:lnSpc>
              <a:spcBef>
                <a:spcPct val="0"/>
              </a:spcBef>
              <a:buFont typeface="Arial"/>
              <a:buChar char="•"/>
            </a:pPr>
            <a:r>
              <a:rPr lang="en-US" sz="3600" dirty="0">
                <a:solidFill>
                  <a:srgbClr val="000000"/>
                </a:solidFill>
                <a:latin typeface="Roboto Condensed Light"/>
              </a:rPr>
              <a:t>Con </a:t>
            </a:r>
            <a:r>
              <a:rPr lang="en-US" sz="3600" dirty="0" err="1">
                <a:solidFill>
                  <a:srgbClr val="000000"/>
                </a:solidFill>
                <a:latin typeface="Roboto Condensed Light"/>
              </a:rPr>
              <a:t>ngươi</a:t>
            </a:r>
            <a:r>
              <a:rPr lang="en-US" sz="3600" dirty="0">
                <a:solidFill>
                  <a:srgbClr val="000000"/>
                </a:solidFill>
                <a:latin typeface="Roboto Condensed Light"/>
              </a:rPr>
              <a:t> </a:t>
            </a:r>
            <a:r>
              <a:rPr lang="en-US" sz="3600" dirty="0" err="1">
                <a:solidFill>
                  <a:srgbClr val="000000"/>
                </a:solidFill>
                <a:latin typeface="Roboto Condensed Light"/>
              </a:rPr>
              <a:t>có</a:t>
            </a:r>
            <a:r>
              <a:rPr lang="en-US" sz="3600" dirty="0">
                <a:solidFill>
                  <a:srgbClr val="000000"/>
                </a:solidFill>
                <a:latin typeface="Roboto Condensed Light"/>
              </a:rPr>
              <a:t> </a:t>
            </a:r>
            <a:r>
              <a:rPr lang="en-US" sz="3600" dirty="0" err="1">
                <a:solidFill>
                  <a:srgbClr val="000000"/>
                </a:solidFill>
                <a:latin typeface="Roboto Condensed Light"/>
              </a:rPr>
              <a:t>sự</a:t>
            </a:r>
            <a:r>
              <a:rPr lang="en-US" sz="3600" dirty="0">
                <a:solidFill>
                  <a:srgbClr val="000000"/>
                </a:solidFill>
                <a:latin typeface="Roboto Condensed Light"/>
              </a:rPr>
              <a:t> </a:t>
            </a:r>
            <a:r>
              <a:rPr lang="en-US" sz="3600" dirty="0" err="1">
                <a:solidFill>
                  <a:srgbClr val="000000"/>
                </a:solidFill>
                <a:latin typeface="Roboto Condensed Light"/>
              </a:rPr>
              <a:t>sống</a:t>
            </a:r>
            <a:endParaRPr lang="en-US" sz="3600" dirty="0">
              <a:solidFill>
                <a:srgbClr val="000000"/>
              </a:solidFill>
              <a:latin typeface="Roboto Condensed Light"/>
            </a:endParaRPr>
          </a:p>
        </p:txBody>
      </p:sp>
      <p:sp>
        <p:nvSpPr>
          <p:cNvPr id="16" name="Freeform 16"/>
          <p:cNvSpPr/>
          <p:nvPr/>
        </p:nvSpPr>
        <p:spPr>
          <a:xfrm>
            <a:off x="13207402" y="5680049"/>
            <a:ext cx="3593548" cy="4369055"/>
          </a:xfrm>
          <a:custGeom>
            <a:avLst/>
            <a:gdLst/>
            <a:ahLst/>
            <a:cxnLst/>
            <a:rect l="l" t="t" r="r" b="b"/>
            <a:pathLst>
              <a:path w="3593548" h="4369055">
                <a:moveTo>
                  <a:pt x="0" y="0"/>
                </a:moveTo>
                <a:lnTo>
                  <a:pt x="3593548" y="0"/>
                </a:lnTo>
                <a:lnTo>
                  <a:pt x="3593548" y="4369055"/>
                </a:lnTo>
                <a:lnTo>
                  <a:pt x="0" y="43690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TextBox 17"/>
          <p:cNvSpPr txBox="1"/>
          <p:nvPr/>
        </p:nvSpPr>
        <p:spPr>
          <a:xfrm>
            <a:off x="3645566" y="907098"/>
            <a:ext cx="5185470" cy="718145"/>
          </a:xfrm>
          <a:prstGeom prst="rect">
            <a:avLst/>
          </a:prstGeom>
        </p:spPr>
        <p:txBody>
          <a:bodyPr lIns="0" tIns="0" rIns="0" bIns="0" rtlCol="0" anchor="t">
            <a:spAutoFit/>
          </a:bodyPr>
          <a:lstStyle/>
          <a:p>
            <a:pPr algn="ctr">
              <a:lnSpc>
                <a:spcPts val="5599"/>
              </a:lnSpc>
              <a:spcBef>
                <a:spcPct val="0"/>
              </a:spcBef>
            </a:pPr>
            <a:r>
              <a:rPr lang="en-US" sz="3999" dirty="0" err="1">
                <a:solidFill>
                  <a:srgbClr val="000000"/>
                </a:solidFill>
                <a:latin typeface="#9Slide05 Aphrodite Pro"/>
              </a:rPr>
              <a:t>Nhân</a:t>
            </a:r>
            <a:r>
              <a:rPr lang="en-US" sz="3999" dirty="0">
                <a:solidFill>
                  <a:srgbClr val="000000"/>
                </a:solidFill>
                <a:latin typeface="#9Slide05 Aphrodite Pro"/>
              </a:rPr>
              <a:t> </a:t>
            </a:r>
            <a:r>
              <a:rPr lang="en-US" sz="3999" dirty="0" err="1">
                <a:solidFill>
                  <a:srgbClr val="000000"/>
                </a:solidFill>
                <a:latin typeface="#9Slide05 Aphrodite Pro"/>
              </a:rPr>
              <a:t>vật</a:t>
            </a:r>
            <a:r>
              <a:rPr lang="en-US" sz="3999" dirty="0">
                <a:solidFill>
                  <a:srgbClr val="000000"/>
                </a:solidFill>
                <a:latin typeface="#9Slide05 Aphrodite Pro"/>
              </a:rPr>
              <a:t> </a:t>
            </a:r>
            <a:r>
              <a:rPr lang="en-US" sz="3999" dirty="0" err="1">
                <a:solidFill>
                  <a:srgbClr val="000000"/>
                </a:solidFill>
                <a:latin typeface="#9Slide05 Aphrodite Pro"/>
              </a:rPr>
              <a:t>Sói</a:t>
            </a:r>
            <a:r>
              <a:rPr lang="en-US" sz="3999" dirty="0">
                <a:solidFill>
                  <a:srgbClr val="000000"/>
                </a:solidFill>
                <a:latin typeface="#9Slide05 Aphrodite Pro"/>
              </a:rPr>
              <a:t> Lam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1000"/>
                                        <p:tgtEl>
                                          <p:spTgt spid="13">
                                            <p:txEl>
                                              <p:pRg st="3" end="3"/>
                                            </p:txEl>
                                          </p:spTgt>
                                        </p:tgtEl>
                                      </p:cBhvr>
                                    </p:animEffect>
                                    <p:anim calcmode="lin" valueType="num">
                                      <p:cBhvr>
                                        <p:cTn id="3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fade">
                                      <p:cBhvr>
                                        <p:cTn id="36" dur="1000"/>
                                        <p:tgtEl>
                                          <p:spTgt spid="13">
                                            <p:txEl>
                                              <p:pRg st="4" end="4"/>
                                            </p:txEl>
                                          </p:spTgt>
                                        </p:tgtEl>
                                      </p:cBhvr>
                                    </p:animEffect>
                                    <p:anim calcmode="lin" valueType="num">
                                      <p:cBhvr>
                                        <p:cTn id="37"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1000"/>
                                        <p:tgtEl>
                                          <p:spTgt spid="13">
                                            <p:txEl>
                                              <p:pRg st="5" end="5"/>
                                            </p:txEl>
                                          </p:spTgt>
                                        </p:tgtEl>
                                      </p:cBhvr>
                                    </p:animEffect>
                                    <p:anim calcmode="lin" valueType="num">
                                      <p:cBhvr>
                                        <p:cTn id="42"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xEl>
                                              <p:pRg st="6" end="6"/>
                                            </p:txEl>
                                          </p:spTgt>
                                        </p:tgtEl>
                                        <p:attrNameLst>
                                          <p:attrName>style.visibility</p:attrName>
                                        </p:attrNameLst>
                                      </p:cBhvr>
                                      <p:to>
                                        <p:strVal val="visible"/>
                                      </p:to>
                                    </p:set>
                                    <p:animEffect transition="in" filter="fade">
                                      <p:cBhvr>
                                        <p:cTn id="46" dur="1000"/>
                                        <p:tgtEl>
                                          <p:spTgt spid="13">
                                            <p:txEl>
                                              <p:pRg st="6" end="6"/>
                                            </p:txEl>
                                          </p:spTgt>
                                        </p:tgtEl>
                                      </p:cBhvr>
                                    </p:animEffect>
                                    <p:anim calcmode="lin" valueType="num">
                                      <p:cBhvr>
                                        <p:cTn id="47"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1000"/>
                                        <p:tgtEl>
                                          <p:spTgt spid="13">
                                            <p:txEl>
                                              <p:pRg st="7" end="7"/>
                                            </p:txEl>
                                          </p:spTgt>
                                        </p:tgtEl>
                                      </p:cBhvr>
                                    </p:animEffect>
                                    <p:anim calcmode="lin" valueType="num">
                                      <p:cBhvr>
                                        <p:cTn id="5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8647402" y="957952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flipH="1">
            <a:off x="13091890" y="8918657"/>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TextBox 11"/>
          <p:cNvSpPr txBox="1"/>
          <p:nvPr/>
        </p:nvSpPr>
        <p:spPr>
          <a:xfrm>
            <a:off x="2245561" y="2004500"/>
            <a:ext cx="14637896" cy="3802323"/>
          </a:xfrm>
          <a:prstGeom prst="rect">
            <a:avLst/>
          </a:prstGeom>
        </p:spPr>
        <p:txBody>
          <a:bodyPr lIns="0" tIns="0" rIns="0" bIns="0" rtlCol="0" anchor="t">
            <a:spAutoFit/>
          </a:bodyPr>
          <a:lstStyle/>
          <a:p>
            <a:pPr algn="just">
              <a:lnSpc>
                <a:spcPts val="5039"/>
              </a:lnSpc>
            </a:pPr>
            <a:r>
              <a:rPr lang="en-US" sz="3599" b="1" dirty="0" err="1">
                <a:solidFill>
                  <a:srgbClr val="000000"/>
                </a:solidFill>
                <a:latin typeface="Roboto Condensed" panose="02000000000000000000" pitchFamily="2" charset="0"/>
                <a:ea typeface="Roboto Condensed" panose="02000000000000000000" pitchFamily="2" charset="0"/>
              </a:rPr>
              <a:t>Câu</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chuyện</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Sói</a:t>
            </a:r>
            <a:r>
              <a:rPr lang="en-US" sz="3599" b="1" dirty="0">
                <a:solidFill>
                  <a:srgbClr val="000000"/>
                </a:solidFill>
                <a:latin typeface="Roboto Condensed" panose="02000000000000000000" pitchFamily="2" charset="0"/>
                <a:ea typeface="Roboto Condensed" panose="02000000000000000000" pitchFamily="2" charset="0"/>
              </a:rPr>
              <a:t> Lam </a:t>
            </a:r>
            <a:r>
              <a:rPr lang="en-US" sz="3599" b="1" dirty="0" err="1">
                <a:solidFill>
                  <a:srgbClr val="000000"/>
                </a:solidFill>
                <a:latin typeface="Roboto Condensed" panose="02000000000000000000" pitchFamily="2" charset="0"/>
                <a:ea typeface="Roboto Condensed" panose="02000000000000000000" pitchFamily="2" charset="0"/>
              </a:rPr>
              <a:t>cứu</a:t>
            </a:r>
            <a:r>
              <a:rPr lang="en-US" sz="3599" b="1" dirty="0">
                <a:solidFill>
                  <a:srgbClr val="000000"/>
                </a:solidFill>
                <a:latin typeface="Roboto Condensed" panose="02000000000000000000" pitchFamily="2" charset="0"/>
                <a:ea typeface="Roboto Condensed" panose="02000000000000000000" pitchFamily="2" charset="0"/>
              </a:rPr>
              <a:t> Ánh </a:t>
            </a:r>
            <a:r>
              <a:rPr lang="en-US" sz="3599" b="1" dirty="0" err="1">
                <a:solidFill>
                  <a:srgbClr val="000000"/>
                </a:solidFill>
                <a:latin typeface="Roboto Condensed" panose="02000000000000000000" pitchFamily="2" charset="0"/>
                <a:ea typeface="Roboto Condensed" panose="02000000000000000000" pitchFamily="2" charset="0"/>
              </a:rPr>
              <a:t>Vàng</a:t>
            </a:r>
            <a:endParaRPr lang="en-US" sz="3599" b="1" dirty="0">
              <a:solidFill>
                <a:srgbClr val="000000"/>
              </a:solidFill>
              <a:latin typeface="Roboto Condensed" panose="02000000000000000000" pitchFamily="2" charset="0"/>
              <a:ea typeface="Roboto Condensed" panose="02000000000000000000" pitchFamily="2" charset="0"/>
            </a:endParaRPr>
          </a:p>
          <a:p>
            <a:pPr marL="777230" lvl="1" indent="-388615" algn="just">
              <a:lnSpc>
                <a:spcPts val="5039"/>
              </a:lnSpc>
              <a:buFont typeface="Arial"/>
              <a:buChar char="•"/>
            </a:pPr>
            <a:r>
              <a:rPr lang="en-US" sz="3599" b="1" dirty="0">
                <a:solidFill>
                  <a:srgbClr val="000000"/>
                </a:solidFill>
                <a:latin typeface="Roboto Condensed" panose="02000000000000000000" pitchFamily="2" charset="0"/>
                <a:ea typeface="Roboto Condensed" panose="02000000000000000000" pitchFamily="2" charset="0"/>
              </a:rPr>
              <a:t>Phán </a:t>
            </a:r>
            <a:r>
              <a:rPr lang="en-US" sz="3599" b="1" dirty="0" err="1">
                <a:solidFill>
                  <a:srgbClr val="000000"/>
                </a:solidFill>
                <a:latin typeface="Roboto Condensed" panose="02000000000000000000" pitchFamily="2" charset="0"/>
                <a:ea typeface="Roboto Condensed" panose="02000000000000000000" pitchFamily="2" charset="0"/>
              </a:rPr>
              <a:t>đoán</a:t>
            </a:r>
            <a:r>
              <a:rPr lang="en-US" sz="3599" b="1" dirty="0">
                <a:solidFill>
                  <a:srgbClr val="000000"/>
                </a:solidFill>
                <a:latin typeface="Roboto Condensed" panose="02000000000000000000" pitchFamily="2" charset="0"/>
                <a:ea typeface="Roboto Condensed" panose="02000000000000000000" pitchFamily="2" charset="0"/>
              </a:rPr>
              <a:t>: </a:t>
            </a:r>
            <a:r>
              <a:rPr lang="en-US" sz="3599" dirty="0">
                <a:solidFill>
                  <a:srgbClr val="000000"/>
                </a:solidFill>
                <a:latin typeface="Roboto Condensed" panose="02000000000000000000" pitchFamily="2" charset="0"/>
                <a:ea typeface="Roboto Condensed" panose="02000000000000000000" pitchFamily="2" charset="0"/>
              </a:rPr>
              <a:t>Linh </a:t>
            </a:r>
            <a:r>
              <a:rPr lang="en-US" sz="3599" dirty="0" err="1">
                <a:solidFill>
                  <a:srgbClr val="000000"/>
                </a:solidFill>
                <a:latin typeface="Roboto Condensed" panose="02000000000000000000" pitchFamily="2" charset="0"/>
                <a:ea typeface="Roboto Condensed" panose="02000000000000000000" pitchFamily="2" charset="0"/>
              </a:rPr>
              <a:t>cảm</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việc</a:t>
            </a:r>
            <a:r>
              <a:rPr lang="en-US" sz="3599" dirty="0">
                <a:solidFill>
                  <a:srgbClr val="000000"/>
                </a:solidFill>
                <a:latin typeface="Roboto Condensed" panose="02000000000000000000" pitchFamily="2" charset="0"/>
                <a:ea typeface="Roboto Condensed" panose="02000000000000000000" pitchFamily="2" charset="0"/>
              </a:rPr>
              <a:t> Ánh </a:t>
            </a:r>
            <a:r>
              <a:rPr lang="en-US" sz="3599" dirty="0" err="1">
                <a:solidFill>
                  <a:srgbClr val="000000"/>
                </a:solidFill>
                <a:latin typeface="Roboto Condensed" panose="02000000000000000000" pitchFamily="2" charset="0"/>
                <a:ea typeface="Roboto Condensed" panose="02000000000000000000" pitchFamily="2" charset="0"/>
              </a:rPr>
              <a:t>Vàng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trốn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tìm</a:t>
            </a:r>
            <a:r>
              <a:rPr lang="en-US" sz="3599" dirty="0">
                <a:solidFill>
                  <a:srgbClr val="000000"/>
                </a:solidFill>
                <a:latin typeface="Roboto Condensed" panose="02000000000000000000" pitchFamily="2" charset="0"/>
                <a:ea typeface="Roboto Condensed" panose="02000000000000000000" pitchFamily="2" charset="0"/>
              </a:rPr>
              <a:t> con </a:t>
            </a:r>
            <a:r>
              <a:rPr lang="en-US" sz="3599" dirty="0" err="1">
                <a:solidFill>
                  <a:srgbClr val="000000"/>
                </a:solidFill>
                <a:latin typeface="Roboto Condensed" panose="02000000000000000000" pitchFamily="2" charset="0"/>
                <a:ea typeface="Roboto Condensed" panose="02000000000000000000" pitchFamily="2" charset="0"/>
              </a:rPr>
              <a:t>người</a:t>
            </a:r>
            <a:r>
              <a:rPr lang="en-US" sz="3599" dirty="0">
                <a:solidFill>
                  <a:srgbClr val="000000"/>
                </a:solidFill>
                <a:latin typeface="Roboto Condensed" panose="02000000000000000000" pitchFamily="2" charset="0"/>
                <a:ea typeface="Roboto Condensed" panose="02000000000000000000" pitchFamily="2" charset="0"/>
              </a:rPr>
              <a:t> </a:t>
            </a:r>
          </a:p>
          <a:p>
            <a:pPr marL="777230" lvl="1" indent="-388615" algn="just">
              <a:lnSpc>
                <a:spcPts val="5039"/>
              </a:lnSpc>
              <a:buFont typeface="Arial"/>
              <a:buChar char="•"/>
            </a:pPr>
            <a:r>
              <a:rPr lang="en-US" sz="3599" b="1" dirty="0" err="1">
                <a:solidFill>
                  <a:srgbClr val="000000"/>
                </a:solidFill>
                <a:latin typeface="Roboto Condensed" panose="02000000000000000000" pitchFamily="2" charset="0"/>
                <a:ea typeface="Roboto Condensed" panose="02000000000000000000" pitchFamily="2" charset="0"/>
              </a:rPr>
              <a:t>Hành</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động</a:t>
            </a:r>
            <a:r>
              <a:rPr lang="en-US" sz="3599" b="1"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Nhảy</a:t>
            </a:r>
            <a:r>
              <a:rPr lang="en-US" sz="3599" dirty="0">
                <a:solidFill>
                  <a:srgbClr val="000000"/>
                </a:solidFill>
                <a:latin typeface="Roboto Condensed" panose="02000000000000000000" pitchFamily="2" charset="0"/>
                <a:ea typeface="Roboto Condensed" panose="02000000000000000000" pitchFamily="2" charset="0"/>
              </a:rPr>
              <a:t> qua </a:t>
            </a:r>
            <a:r>
              <a:rPr lang="en-US" sz="3599" dirty="0" err="1">
                <a:solidFill>
                  <a:srgbClr val="000000"/>
                </a:solidFill>
                <a:latin typeface="Roboto Condensed" panose="02000000000000000000" pitchFamily="2" charset="0"/>
                <a:ea typeface="Roboto Condensed" panose="02000000000000000000" pitchFamily="2" charset="0"/>
              </a:rPr>
              <a:t>lửa</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cắt</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đứt</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sợi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dây</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giục</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em</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chạy</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đi</a:t>
            </a:r>
            <a:endParaRPr lang="en-US" sz="3599" dirty="0">
              <a:solidFill>
                <a:srgbClr val="000000"/>
              </a:solidFill>
              <a:latin typeface="Roboto Condensed" panose="02000000000000000000" pitchFamily="2" charset="0"/>
              <a:ea typeface="Roboto Condensed" panose="02000000000000000000" pitchFamily="2" charset="0"/>
            </a:endParaRPr>
          </a:p>
          <a:p>
            <a:pPr marL="777230" lvl="1" indent="-388615" algn="just">
              <a:lnSpc>
                <a:spcPts val="5039"/>
              </a:lnSpc>
              <a:buFont typeface="Arial"/>
              <a:buChar char="•"/>
            </a:pPr>
            <a:r>
              <a:rPr lang="en-US" sz="3599" b="1" dirty="0" err="1">
                <a:solidFill>
                  <a:srgbClr val="000000"/>
                </a:solidFill>
                <a:latin typeface="Roboto Condensed" panose="02000000000000000000" pitchFamily="2" charset="0"/>
                <a:ea typeface="Roboto Condensed" panose="02000000000000000000" pitchFamily="2" charset="0"/>
              </a:rPr>
              <a:t>Kết</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cục</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của</a:t>
            </a:r>
            <a:r>
              <a:rPr lang="en-US" sz="3599" b="1" dirty="0">
                <a:solidFill>
                  <a:srgbClr val="000000"/>
                </a:solidFill>
                <a:latin typeface="Roboto Condensed" panose="02000000000000000000" pitchFamily="2" charset="0"/>
                <a:ea typeface="Roboto Condensed" panose="02000000000000000000" pitchFamily="2" charset="0"/>
              </a:rPr>
              <a:t> </a:t>
            </a:r>
            <a:r>
              <a:rPr lang="en-US" sz="3599" b="1" dirty="0" err="1">
                <a:solidFill>
                  <a:srgbClr val="000000"/>
                </a:solidFill>
                <a:latin typeface="Roboto Condensed" panose="02000000000000000000" pitchFamily="2" charset="0"/>
                <a:ea typeface="Roboto Condensed" panose="02000000000000000000" pitchFamily="2" charset="0"/>
              </a:rPr>
              <a:t>Sói</a:t>
            </a:r>
            <a:r>
              <a:rPr lang="en-US" sz="3599" b="1" dirty="0">
                <a:solidFill>
                  <a:srgbClr val="000000"/>
                </a:solidFill>
                <a:latin typeface="Roboto Condensed" panose="02000000000000000000" pitchFamily="2" charset="0"/>
                <a:ea typeface="Roboto Condensed" panose="02000000000000000000" pitchFamily="2" charset="0"/>
              </a:rPr>
              <a:t> Lam: </a:t>
            </a:r>
            <a:r>
              <a:rPr lang="en-US" sz="3599" dirty="0" err="1">
                <a:solidFill>
                  <a:srgbClr val="000000"/>
                </a:solidFill>
                <a:latin typeface="Roboto Condensed" panose="02000000000000000000" pitchFamily="2" charset="0"/>
                <a:ea typeface="Roboto Condensed" panose="02000000000000000000" pitchFamily="2" charset="0"/>
              </a:rPr>
              <a:t>thảm</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thương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từ</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có</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gia</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đình</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thành</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không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gia</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đình</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từ</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đoàn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tụ</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thành</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cô</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đơn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từ</a:t>
            </a:r>
            <a:r>
              <a:rPr lang="en-US" sz="3599" dirty="0">
                <a:solidFill>
                  <a:srgbClr val="000000"/>
                </a:solidFill>
                <a:latin typeface="Roboto Condensed" panose="02000000000000000000" pitchFamily="2" charset="0"/>
                <a:ea typeface="Roboto Condensed" panose="02000000000000000000" pitchFamily="2" charset="0"/>
              </a:rPr>
              <a:t> một </a:t>
            </a:r>
            <a:r>
              <a:rPr lang="en-US" sz="3599" dirty="0" err="1">
                <a:solidFill>
                  <a:srgbClr val="000000"/>
                </a:solidFill>
                <a:latin typeface="Roboto Condensed" panose="02000000000000000000" pitchFamily="2" charset="0"/>
                <a:ea typeface="Roboto Condensed" panose="02000000000000000000" pitchFamily="2" charset="0"/>
              </a:rPr>
              <a:t>chàng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sói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đẹp</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đẽ</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thành</a:t>
            </a:r>
            <a:r>
              <a:rPr lang="en-US" sz="3599" dirty="0">
                <a:solidFill>
                  <a:srgbClr val="000000"/>
                </a:solidFill>
                <a:latin typeface="Roboto Condensed" panose="02000000000000000000" pitchFamily="2" charset="0"/>
                <a:ea typeface="Roboto Condensed" panose="02000000000000000000" pitchFamily="2" charset="0"/>
              </a:rPr>
              <a:t> một </a:t>
            </a:r>
            <a:r>
              <a:rPr lang="en-US" sz="3599" dirty="0" err="1">
                <a:solidFill>
                  <a:srgbClr val="000000"/>
                </a:solidFill>
                <a:latin typeface="Roboto Condensed" panose="02000000000000000000" pitchFamily="2" charset="0"/>
                <a:ea typeface="Roboto Condensed" panose="02000000000000000000" pitchFamily="2" charset="0"/>
              </a:rPr>
              <a:t>chàng</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sói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bị</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nhốt</a:t>
            </a:r>
            <a:r>
              <a:rPr lang="en-US" sz="3599" dirty="0">
                <a:solidFill>
                  <a:srgbClr val="000000"/>
                </a:solidFill>
                <a:latin typeface="Roboto Condensed" panose="02000000000000000000" pitchFamily="2" charset="0"/>
                <a:ea typeface="Roboto Condensed" panose="02000000000000000000" pitchFamily="2" charset="0"/>
              </a:rPr>
              <a:t> ở </a:t>
            </a:r>
            <a:r>
              <a:rPr lang="en-US" sz="3599" dirty="0" err="1">
                <a:solidFill>
                  <a:srgbClr val="000000"/>
                </a:solidFill>
                <a:latin typeface="Roboto Condensed" panose="02000000000000000000" pitchFamily="2" charset="0"/>
                <a:ea typeface="Roboto Condensed" panose="02000000000000000000" pitchFamily="2" charset="0"/>
              </a:rPr>
              <a:t>vườn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bách</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thú</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chỉ</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còn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nhìn</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cuộc</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đời</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bằng</a:t>
            </a:r>
            <a:r>
              <a:rPr lang="en-US" sz="3599" dirty="0">
                <a:solidFill>
                  <a:srgbClr val="000000"/>
                </a:solidFill>
                <a:latin typeface="Roboto Condensed" panose="02000000000000000000" pitchFamily="2" charset="0"/>
                <a:ea typeface="Roboto Condensed" panose="02000000000000000000" pitchFamily="2" charset="0"/>
              </a:rPr>
              <a:t> một </a:t>
            </a:r>
            <a:r>
              <a:rPr lang="en-US" sz="3599" dirty="0" err="1">
                <a:solidFill>
                  <a:srgbClr val="000000"/>
                </a:solidFill>
                <a:latin typeface="Roboto Condensed" panose="02000000000000000000" pitchFamily="2" charset="0"/>
                <a:ea typeface="Roboto Condensed" panose="02000000000000000000" pitchFamily="2" charset="0"/>
              </a:rPr>
              <a:t>mắt</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đầy</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ám</a:t>
            </a:r>
            <a:r>
              <a:rPr lang="en-US" sz="3599" dirty="0">
                <a:solidFill>
                  <a:srgbClr val="000000"/>
                </a:solidFill>
                <a:latin typeface="Roboto Condensed" panose="02000000000000000000" pitchFamily="2" charset="0"/>
                <a:ea typeface="Roboto Condensed" panose="02000000000000000000" pitchFamily="2" charset="0"/>
              </a:rPr>
              <a:t> </a:t>
            </a:r>
            <a:r>
              <a:rPr lang="en-US" sz="3599" dirty="0" err="1">
                <a:solidFill>
                  <a:srgbClr val="000000"/>
                </a:solidFill>
                <a:latin typeface="Roboto Condensed" panose="02000000000000000000" pitchFamily="2" charset="0"/>
                <a:ea typeface="Roboto Condensed" panose="02000000000000000000" pitchFamily="2" charset="0"/>
              </a:rPr>
              <a:t>ảnh</a:t>
            </a:r>
            <a:r>
              <a:rPr lang="en-US" sz="3599" dirty="0">
                <a:solidFill>
                  <a:srgbClr val="000000"/>
                </a:solidFill>
                <a:latin typeface="Roboto Condensed" panose="02000000000000000000" pitchFamily="2" charset="0"/>
                <a:ea typeface="Roboto Condensed" panose="02000000000000000000" pitchFamily="2" charset="0"/>
              </a:rPr>
              <a:t> và u </a:t>
            </a:r>
            <a:r>
              <a:rPr lang="en-US" sz="3599" dirty="0" err="1">
                <a:solidFill>
                  <a:srgbClr val="000000"/>
                </a:solidFill>
                <a:latin typeface="Roboto Condensed" panose="02000000000000000000" pitchFamily="2" charset="0"/>
                <a:ea typeface="Roboto Condensed" panose="02000000000000000000" pitchFamily="2" charset="0"/>
              </a:rPr>
              <a:t>sầu</a:t>
            </a:r>
            <a:r>
              <a:rPr lang="en-US" sz="3599" dirty="0">
                <a:solidFill>
                  <a:srgbClr val="000000"/>
                </a:solidFill>
                <a:latin typeface="Roboto Condensed" panose="02000000000000000000" pitchFamily="2" charset="0"/>
                <a:ea typeface="Roboto Condensed" panose="02000000000000000000" pitchFamily="2" charset="0"/>
              </a:rPr>
              <a:t>)</a:t>
            </a:r>
          </a:p>
        </p:txBody>
      </p:sp>
      <p:sp>
        <p:nvSpPr>
          <p:cNvPr id="14" name="Freeform 14"/>
          <p:cNvSpPr/>
          <p:nvPr/>
        </p:nvSpPr>
        <p:spPr>
          <a:xfrm>
            <a:off x="9201025" y="7221919"/>
            <a:ext cx="6944983" cy="5312912"/>
          </a:xfrm>
          <a:custGeom>
            <a:avLst/>
            <a:gdLst/>
            <a:ahLst/>
            <a:cxnLst/>
            <a:rect l="l" t="t" r="r" b="b"/>
            <a:pathLst>
              <a:path w="6944983" h="5312912">
                <a:moveTo>
                  <a:pt x="0" y="0"/>
                </a:moveTo>
                <a:lnTo>
                  <a:pt x="6944983" y="0"/>
                </a:lnTo>
                <a:lnTo>
                  <a:pt x="6944983" y="5312912"/>
                </a:lnTo>
                <a:lnTo>
                  <a:pt x="0" y="5312912"/>
                </a:lnTo>
                <a:lnTo>
                  <a:pt x="0" y="0"/>
                </a:lnTo>
                <a:close/>
              </a:path>
            </a:pathLst>
          </a:custGeom>
          <a:blipFill>
            <a:blip r:embed="rId18"/>
            <a:stretch>
              <a:fillRect/>
            </a:stretch>
          </a:blipFill>
        </p:spPr>
        <p:txBody>
          <a:bodyPr/>
          <a:lstStyle/>
          <a:p>
            <a:endParaRPr lang="en-US"/>
          </a:p>
        </p:txBody>
      </p:sp>
      <p:sp>
        <p:nvSpPr>
          <p:cNvPr id="15" name="Freeform 15"/>
          <p:cNvSpPr/>
          <p:nvPr/>
        </p:nvSpPr>
        <p:spPr>
          <a:xfrm>
            <a:off x="13700563" y="266898"/>
            <a:ext cx="1404657" cy="1404657"/>
          </a:xfrm>
          <a:custGeom>
            <a:avLst/>
            <a:gdLst/>
            <a:ahLst/>
            <a:cxnLst/>
            <a:rect l="l" t="t" r="r" b="b"/>
            <a:pathLst>
              <a:path w="1404657" h="1404657">
                <a:moveTo>
                  <a:pt x="0" y="0"/>
                </a:moveTo>
                <a:lnTo>
                  <a:pt x="1404657" y="0"/>
                </a:lnTo>
                <a:lnTo>
                  <a:pt x="1404657" y="1404657"/>
                </a:lnTo>
                <a:lnTo>
                  <a:pt x="0" y="140465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12255144" y="476753"/>
            <a:ext cx="836746" cy="836746"/>
          </a:xfrm>
          <a:custGeom>
            <a:avLst/>
            <a:gdLst/>
            <a:ahLst/>
            <a:cxnLst/>
            <a:rect l="l" t="t" r="r" b="b"/>
            <a:pathLst>
              <a:path w="836746" h="836746">
                <a:moveTo>
                  <a:pt x="0" y="0"/>
                </a:moveTo>
                <a:lnTo>
                  <a:pt x="836746" y="0"/>
                </a:lnTo>
                <a:lnTo>
                  <a:pt x="836746" y="836746"/>
                </a:lnTo>
                <a:lnTo>
                  <a:pt x="0" y="8367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a:off x="12865101" y="1331169"/>
            <a:ext cx="1063535" cy="1063535"/>
          </a:xfrm>
          <a:custGeom>
            <a:avLst/>
            <a:gdLst/>
            <a:ahLst/>
            <a:cxnLst/>
            <a:rect l="l" t="t" r="r" b="b"/>
            <a:pathLst>
              <a:path w="1063535" h="1063535">
                <a:moveTo>
                  <a:pt x="0" y="0"/>
                </a:moveTo>
                <a:lnTo>
                  <a:pt x="1063535" y="0"/>
                </a:lnTo>
                <a:lnTo>
                  <a:pt x="1063535" y="1063535"/>
                </a:lnTo>
                <a:lnTo>
                  <a:pt x="0" y="10635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2146120" y="5987898"/>
            <a:ext cx="7679577" cy="4646144"/>
          </a:xfrm>
          <a:custGeom>
            <a:avLst/>
            <a:gdLst/>
            <a:ahLst/>
            <a:cxnLst/>
            <a:rect l="l" t="t" r="r" b="b"/>
            <a:pathLst>
              <a:path w="7679577" h="4646144">
                <a:moveTo>
                  <a:pt x="0" y="0"/>
                </a:moveTo>
                <a:lnTo>
                  <a:pt x="7679577" y="0"/>
                </a:lnTo>
                <a:lnTo>
                  <a:pt x="7679577" y="4646144"/>
                </a:lnTo>
                <a:lnTo>
                  <a:pt x="0" y="4646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9" name="TextBox 19"/>
          <p:cNvSpPr txBox="1"/>
          <p:nvPr/>
        </p:nvSpPr>
        <p:spPr>
          <a:xfrm>
            <a:off x="3645566" y="907098"/>
            <a:ext cx="5185470" cy="718145"/>
          </a:xfrm>
          <a:prstGeom prst="rect">
            <a:avLst/>
          </a:prstGeom>
        </p:spPr>
        <p:txBody>
          <a:bodyPr lIns="0" tIns="0" rIns="0" bIns="0" rtlCol="0" anchor="t">
            <a:spAutoFit/>
          </a:bodyPr>
          <a:lstStyle/>
          <a:p>
            <a:pPr algn="ctr">
              <a:lnSpc>
                <a:spcPts val="5599"/>
              </a:lnSpc>
              <a:spcBef>
                <a:spcPct val="0"/>
              </a:spcBef>
            </a:pPr>
            <a:r>
              <a:rPr lang="en-US" sz="3999" dirty="0" err="1">
                <a:solidFill>
                  <a:srgbClr val="000000"/>
                </a:solidFill>
                <a:latin typeface="#9Slide05 Aphrodite Pro"/>
              </a:rPr>
              <a:t>Nhân</a:t>
            </a:r>
            <a:r>
              <a:rPr lang="en-US" sz="3999" dirty="0">
                <a:solidFill>
                  <a:srgbClr val="000000"/>
                </a:solidFill>
                <a:latin typeface="#9Slide05 Aphrodite Pro"/>
              </a:rPr>
              <a:t> </a:t>
            </a:r>
            <a:r>
              <a:rPr lang="en-US" sz="3999" dirty="0" err="1">
                <a:solidFill>
                  <a:srgbClr val="000000"/>
                </a:solidFill>
                <a:latin typeface="#9Slide05 Aphrodite Pro"/>
              </a:rPr>
              <a:t>vật</a:t>
            </a:r>
            <a:r>
              <a:rPr lang="en-US" sz="3999" dirty="0">
                <a:solidFill>
                  <a:srgbClr val="000000"/>
                </a:solidFill>
                <a:latin typeface="#9Slide05 Aphrodite Pro"/>
              </a:rPr>
              <a:t> </a:t>
            </a:r>
            <a:r>
              <a:rPr lang="en-US" sz="3999" dirty="0" err="1">
                <a:solidFill>
                  <a:srgbClr val="000000"/>
                </a:solidFill>
                <a:latin typeface="#9Slide05 Aphrodite Pro"/>
              </a:rPr>
              <a:t>Sói</a:t>
            </a:r>
            <a:r>
              <a:rPr lang="en-US" sz="3999" dirty="0">
                <a:solidFill>
                  <a:srgbClr val="000000"/>
                </a:solidFill>
                <a:latin typeface="#9Slide05 Aphrodite Pro"/>
              </a:rPr>
              <a:t> Lam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D331D6-CC6C-ECA6-F19E-78BF1D37EFD8}"/>
              </a:ext>
            </a:extLst>
          </p:cNvPr>
          <p:cNvSpPr txBox="1"/>
          <p:nvPr/>
        </p:nvSpPr>
        <p:spPr>
          <a:xfrm>
            <a:off x="9689303" y="3009900"/>
            <a:ext cx="8382000" cy="3139321"/>
          </a:xfrm>
          <a:prstGeom prst="rect">
            <a:avLst/>
          </a:prstGeom>
          <a:noFill/>
        </p:spPr>
        <p:txBody>
          <a:bodyPr wrap="square" rtlCol="0">
            <a:spAutoFit/>
          </a:bodyPr>
          <a:lstStyle/>
          <a:p>
            <a:pPr algn="ctr"/>
            <a:endParaRPr lang="en-US" sz="6600" b="1" dirty="0">
              <a:latin typeface="#9Slide07 SVNDessert Menu Scrip" panose="00000500000000000000" pitchFamily="2" charset="0"/>
              <a:cs typeface="Times New Roman" panose="02020603050405020304" pitchFamily="18" charset="0"/>
            </a:endParaRPr>
          </a:p>
          <a:p>
            <a:pPr algn="ctr"/>
            <a:r>
              <a:rPr lang="en-US" sz="6600" b="1" dirty="0" err="1">
                <a:latin typeface="#9Slide07 SVNDessert Menu Scrip" panose="00000500000000000000" pitchFamily="2" charset="0"/>
                <a:cs typeface="Times New Roman" panose="02020603050405020304" pitchFamily="18" charset="0"/>
              </a:rPr>
              <a:t>Mạch</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về</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nhân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vật</a:t>
            </a:r>
            <a:r>
              <a:rPr lang="en-US" sz="6600" b="1" dirty="0">
                <a:latin typeface="#9Slide07 SVNDessert Menu Scrip" panose="00000500000000000000" pitchFamily="2" charset="0"/>
                <a:cs typeface="Times New Roman" panose="02020603050405020304" pitchFamily="18" charset="0"/>
              </a:rPr>
              <a:t> Phi Châu</a:t>
            </a:r>
          </a:p>
        </p:txBody>
      </p:sp>
      <p:grpSp>
        <p:nvGrpSpPr>
          <p:cNvPr id="3" name="Group 2">
            <a:extLst>
              <a:ext uri="{FF2B5EF4-FFF2-40B4-BE49-F238E27FC236}">
                <a16:creationId xmlns:a16="http://schemas.microsoft.com/office/drawing/2014/main" id="{D320BD4E-5A76-CD0D-00CF-3AF458830F89}"/>
              </a:ext>
            </a:extLst>
          </p:cNvPr>
          <p:cNvGrpSpPr/>
          <p:nvPr/>
        </p:nvGrpSpPr>
        <p:grpSpPr>
          <a:xfrm>
            <a:off x="-685800" y="-4710120"/>
            <a:ext cx="10565539" cy="14997120"/>
            <a:chOff x="10507364" y="-551571"/>
            <a:chExt cx="7620000" cy="10838571"/>
          </a:xfrm>
        </p:grpSpPr>
        <p:pic>
          <p:nvPicPr>
            <p:cNvPr id="6" name="Picture 6" descr="Mắt sói (tái bản 2014)- Tác giả: Daniel Pennac | Nhã Nam">
              <a:extLst>
                <a:ext uri="{FF2B5EF4-FFF2-40B4-BE49-F238E27FC236}">
                  <a16:creationId xmlns:a16="http://schemas.microsoft.com/office/drawing/2014/main" id="{B417244E-4FF3-B7D9-C237-C0FDED74A96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324" b="98592" l="7910" r="97740">
                          <a14:foregroundMark x1="56256" y1="92122" x2="62158" y2="92698"/>
                          <a14:foregroundMark x1="10734" y1="87676" x2="21934" y2="88770"/>
                          <a14:foregroundMark x1="89933" y1="52806" x2="92122" y2="62177"/>
                          <a14:foregroundMark x1="63277" y1="39085" x2="78522" y2="38491"/>
                          <a14:foregroundMark x1="58171" y1="94079" x2="60831" y2="93997"/>
                          <a14:foregroundMark x1="43839" y1="98480" x2="46804" y2="98501"/>
                          <a14:foregroundMark x1="7910" y1="90845" x2="14124" y2="89085"/>
                          <a14:foregroundMark x1="39548" y1="40141" x2="40678" y2="52817"/>
                          <a14:foregroundMark x1="50847" y1="41197" x2="62712" y2="42958"/>
                          <a14:foregroundMark x1="33898" y1="53521" x2="32768" y2="50000"/>
                          <a14:backgroundMark x1="97740" y1="39789" x2="95480" y2="53169"/>
                          <a14:backgroundMark x1="97740" y1="36972" x2="97740" y2="43310"/>
                          <a14:backgroundMark x1="99435" y1="62324" x2="98305" y2="84155"/>
                          <a14:backgroundMark x1="97175" y1="97887" x2="75706" y2="99296"/>
                          <a14:backgroundMark x1="63277" y1="99296" x2="46893" y2="98592"/>
                          <a14:backgroundMark x1="6444" y1="98646" x2="29379" y2="99296"/>
                          <a14:backgroundMark x1="29379" y1="99296" x2="44068" y2="98239"/>
                          <a14:backgroundMark x1="56497" y1="98239" x2="69492" y2="98239"/>
                        </a14:backgroundRemoval>
                      </a14:imgEffect>
                      <a14:imgEffect>
                        <a14:saturation sat="0"/>
                      </a14:imgEffect>
                    </a14:imgLayer>
                  </a14:imgProps>
                </a:ext>
                <a:ext uri="{28A0092B-C50C-407E-A947-70E740481C1C}">
                  <a14:useLocalDpi xmlns:a14="http://schemas.microsoft.com/office/drawing/2010/main" val="0"/>
                </a:ext>
              </a:extLst>
            </a:blip>
            <a:srcRect t="3566" r="1" b="7787"/>
            <a:stretch/>
          </p:blipFill>
          <p:spPr bwMode="auto">
            <a:xfrm>
              <a:off x="10507364" y="-551571"/>
              <a:ext cx="7620000" cy="10838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ắt sói (tái bản 2014)- Tác giả: Daniel Pennac | Nhã Nam">
              <a:extLst>
                <a:ext uri="{FF2B5EF4-FFF2-40B4-BE49-F238E27FC236}">
                  <a16:creationId xmlns:a16="http://schemas.microsoft.com/office/drawing/2014/main" id="{202AD199-341D-C48F-3C84-ECBDC01C89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324" b="98592" l="7910" r="97740">
                          <a14:foregroundMark x1="56256" y1="92122" x2="62158" y2="92698"/>
                          <a14:foregroundMark x1="10734" y1="87676" x2="21934" y2="88770"/>
                          <a14:foregroundMark x1="89933" y1="52806" x2="92122" y2="62177"/>
                          <a14:foregroundMark x1="63277" y1="39085" x2="78522" y2="38491"/>
                          <a14:foregroundMark x1="58171" y1="94079" x2="60831" y2="93997"/>
                          <a14:foregroundMark x1="43839" y1="98480" x2="46804" y2="98501"/>
                          <a14:foregroundMark x1="7910" y1="90845" x2="14124" y2="89085"/>
                          <a14:foregroundMark x1="39548" y1="40141" x2="40678" y2="52817"/>
                          <a14:foregroundMark x1="50847" y1="41197" x2="62712" y2="42958"/>
                          <a14:foregroundMark x1="33898" y1="53521" x2="32768" y2="50000"/>
                          <a14:backgroundMark x1="97740" y1="39789" x2="95480" y2="53169"/>
                          <a14:backgroundMark x1="97740" y1="36972" x2="97740" y2="43310"/>
                          <a14:backgroundMark x1="99435" y1="62324" x2="98305" y2="84155"/>
                          <a14:backgroundMark x1="97175" y1="97887" x2="75706" y2="99296"/>
                          <a14:backgroundMark x1="63277" y1="99296" x2="46893" y2="98592"/>
                          <a14:backgroundMark x1="6444" y1="98646" x2="29379" y2="99296"/>
                          <a14:backgroundMark x1="29379" y1="99296" x2="44068" y2="98239"/>
                          <a14:backgroundMark x1="56497" y1="98239" x2="69492" y2="98239"/>
                        </a14:backgroundRemoval>
                      </a14:imgEffect>
                    </a14:imgLayer>
                  </a14:imgProps>
                </a:ext>
                <a:ext uri="{28A0092B-C50C-407E-A947-70E740481C1C}">
                  <a14:useLocalDpi xmlns:a14="http://schemas.microsoft.com/office/drawing/2010/main" val="0"/>
                </a:ext>
              </a:extLst>
            </a:blip>
            <a:srcRect t="3566" r="1" b="7787"/>
            <a:stretch/>
          </p:blipFill>
          <p:spPr bwMode="auto">
            <a:xfrm>
              <a:off x="10888364" y="180566"/>
              <a:ext cx="7101655" cy="101012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525922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DED61-D683-6891-3D65-79BE95B9F7B3}"/>
              </a:ext>
            </a:extLst>
          </p:cNvPr>
          <p:cNvSpPr txBox="1"/>
          <p:nvPr/>
        </p:nvSpPr>
        <p:spPr>
          <a:xfrm>
            <a:off x="762000" y="190500"/>
            <a:ext cx="156972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endParaRPr lang="en-US" sz="4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EBFE80-4143-15D7-C5D4-712E755508A6}"/>
              </a:ext>
            </a:extLst>
          </p:cNvPr>
          <p:cNvPicPr>
            <a:picLocks noChangeAspect="1"/>
          </p:cNvPicPr>
          <p:nvPr/>
        </p:nvPicPr>
        <p:blipFill>
          <a:blip r:embed="rId3"/>
          <a:stretch>
            <a:fillRect/>
          </a:stretch>
        </p:blipFill>
        <p:spPr>
          <a:xfrm>
            <a:off x="778329" y="2982198"/>
            <a:ext cx="4594337" cy="4371102"/>
          </a:xfrm>
          <a:custGeom>
            <a:avLst/>
            <a:gdLst>
              <a:gd name="connsiteX0" fmla="*/ 0 w 4594337"/>
              <a:gd name="connsiteY0" fmla="*/ 0 h 4371102"/>
              <a:gd name="connsiteX1" fmla="*/ 4594337 w 4594337"/>
              <a:gd name="connsiteY1" fmla="*/ 0 h 4371102"/>
              <a:gd name="connsiteX2" fmla="*/ 4594337 w 4594337"/>
              <a:gd name="connsiteY2" fmla="*/ 4371102 h 4371102"/>
              <a:gd name="connsiteX3" fmla="*/ 0 w 4594337"/>
              <a:gd name="connsiteY3" fmla="*/ 4371102 h 4371102"/>
              <a:gd name="connsiteX4" fmla="*/ 0 w 4594337"/>
              <a:gd name="connsiteY4" fmla="*/ 0 h 437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337" h="4371102" fill="none" extrusionOk="0">
                <a:moveTo>
                  <a:pt x="0" y="0"/>
                </a:moveTo>
                <a:cubicBezTo>
                  <a:pt x="2069131" y="148956"/>
                  <a:pt x="2645768" y="107327"/>
                  <a:pt x="4594337" y="0"/>
                </a:cubicBezTo>
                <a:cubicBezTo>
                  <a:pt x="4509857" y="1098263"/>
                  <a:pt x="4759303" y="3675867"/>
                  <a:pt x="4594337" y="4371102"/>
                </a:cubicBezTo>
                <a:cubicBezTo>
                  <a:pt x="4129673" y="4469813"/>
                  <a:pt x="968374" y="4518778"/>
                  <a:pt x="0" y="4371102"/>
                </a:cubicBezTo>
                <a:cubicBezTo>
                  <a:pt x="-153503" y="2230759"/>
                  <a:pt x="23245" y="1664183"/>
                  <a:pt x="0" y="0"/>
                </a:cubicBezTo>
                <a:close/>
              </a:path>
              <a:path w="4594337" h="4371102" stroke="0" extrusionOk="0">
                <a:moveTo>
                  <a:pt x="0" y="0"/>
                </a:moveTo>
                <a:cubicBezTo>
                  <a:pt x="1158510" y="80085"/>
                  <a:pt x="3888480" y="3306"/>
                  <a:pt x="4594337" y="0"/>
                </a:cubicBezTo>
                <a:cubicBezTo>
                  <a:pt x="4484913" y="938065"/>
                  <a:pt x="4455789" y="2370785"/>
                  <a:pt x="4594337" y="4371102"/>
                </a:cubicBezTo>
                <a:cubicBezTo>
                  <a:pt x="3599903" y="4320231"/>
                  <a:pt x="1812657" y="4473497"/>
                  <a:pt x="0" y="4371102"/>
                </a:cubicBezTo>
                <a:cubicBezTo>
                  <a:pt x="-30830" y="3419653"/>
                  <a:pt x="-71345" y="566428"/>
                  <a:pt x="0" y="0"/>
                </a:cubicBezTo>
                <a:close/>
              </a:path>
            </a:pathLst>
          </a:custGeom>
          <a:ln>
            <a:solidFill>
              <a:schemeClr val="tx1"/>
            </a:solidFill>
            <a:extLst>
              <a:ext uri="{C807C97D-BFC1-408E-A445-0C87EB9F89A2}">
                <ask:lineSketchStyleProps xmlns:ask="http://schemas.microsoft.com/office/drawing/2018/sketchyshapes" sd="2845123758">
                  <a:prstGeom prst="rect">
                    <a:avLst/>
                  </a:prstGeom>
                  <ask:type>
                    <ask:lineSketchCurved/>
                  </ask:type>
                </ask:lineSketchStyleProps>
              </a:ext>
            </a:extLst>
          </a:ln>
        </p:spPr>
      </p:pic>
      <p:sp>
        <p:nvSpPr>
          <p:cNvPr id="4" name="TextBox 3">
            <a:extLst>
              <a:ext uri="{FF2B5EF4-FFF2-40B4-BE49-F238E27FC236}">
                <a16:creationId xmlns:a16="http://schemas.microsoft.com/office/drawing/2014/main" id="{BE659DE5-0D23-2540-0756-A9C1868E4F95}"/>
              </a:ext>
            </a:extLst>
          </p:cNvPr>
          <p:cNvSpPr txBox="1"/>
          <p:nvPr/>
        </p:nvSpPr>
        <p:spPr>
          <a:xfrm>
            <a:off x="5774857" y="3238500"/>
            <a:ext cx="118872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Các chi tiết</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con mắt như một ánh sáng vụt tắt, như một đường hầm bị sập dưới lòng đất – một đường hầm giống một cái hang cáo mà Sói Lam từng chui vào, mờ mịt, tối om, không còn giọt nắng nào,... </a:t>
            </a:r>
            <a:endParaRPr lang="en-US" sz="4400" dirty="0">
              <a:latin typeface="Times New Roman" panose="02020603050405020304" pitchFamily="18" charset="0"/>
              <a:cs typeface="Times New Roman" panose="02020603050405020304" pitchFamily="18" charset="0"/>
            </a:endParaRPr>
          </a:p>
        </p:txBody>
      </p:sp>
      <p:sp>
        <p:nvSpPr>
          <p:cNvPr id="10" name="Freeform 5">
            <a:extLst>
              <a:ext uri="{FF2B5EF4-FFF2-40B4-BE49-F238E27FC236}">
                <a16:creationId xmlns:a16="http://schemas.microsoft.com/office/drawing/2014/main" id="{6A570953-192F-7CE4-62FD-AF1034595DC0}"/>
              </a:ext>
            </a:extLst>
          </p:cNvPr>
          <p:cNvSpPr/>
          <p:nvPr/>
        </p:nvSpPr>
        <p:spPr>
          <a:xfrm>
            <a:off x="16687740" y="-225500"/>
            <a:ext cx="1948634" cy="2001165"/>
          </a:xfrm>
          <a:custGeom>
            <a:avLst/>
            <a:gdLst/>
            <a:ahLst/>
            <a:cxnLst/>
            <a:rect l="l" t="t" r="r" b="b"/>
            <a:pathLst>
              <a:path w="1948634" h="2001165">
                <a:moveTo>
                  <a:pt x="0" y="0"/>
                </a:moveTo>
                <a:lnTo>
                  <a:pt x="1948634" y="0"/>
                </a:lnTo>
                <a:lnTo>
                  <a:pt x="1948634" y="2001165"/>
                </a:lnTo>
                <a:lnTo>
                  <a:pt x="0" y="2001165"/>
                </a:lnTo>
                <a:lnTo>
                  <a:pt x="0" y="0"/>
                </a:lnTo>
                <a:close/>
              </a:path>
            </a:pathLst>
          </a:custGeom>
          <a:blipFill>
            <a:blip r:embed="rId4">
              <a:duotone>
                <a:schemeClr val="bg2">
                  <a:shade val="45000"/>
                  <a:satMod val="135000"/>
                </a:schemeClr>
                <a:prstClr val="white"/>
              </a:duotone>
            </a:blip>
            <a:stretch>
              <a:fillRect/>
            </a:stretch>
          </a:blipFill>
        </p:spPr>
        <p:txBody>
          <a:bodyPr/>
          <a:lstStyle/>
          <a:p>
            <a:endParaRPr lang="en-VN"/>
          </a:p>
        </p:txBody>
      </p:sp>
    </p:spTree>
    <p:extLst>
      <p:ext uri="{BB962C8B-B14F-4D97-AF65-F5344CB8AC3E}">
        <p14:creationId xmlns:p14="http://schemas.microsoft.com/office/powerpoint/2010/main" val="22771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DED61-D683-6891-3D65-79BE95B9F7B3}"/>
              </a:ext>
            </a:extLst>
          </p:cNvPr>
          <p:cNvSpPr txBox="1"/>
          <p:nvPr/>
        </p:nvSpPr>
        <p:spPr>
          <a:xfrm>
            <a:off x="762000" y="190500"/>
            <a:ext cx="15697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Phi Châu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endParaRPr lang="en-US" sz="4400" b="1"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0B81A42B-5A96-9E60-478F-C590184F769F}"/>
              </a:ext>
            </a:extLst>
          </p:cNvPr>
          <p:cNvPicPr>
            <a:picLocks noChangeAspect="1"/>
          </p:cNvPicPr>
          <p:nvPr/>
        </p:nvPicPr>
        <p:blipFill>
          <a:blip r:embed="rId5"/>
          <a:stretch>
            <a:fillRect/>
          </a:stretch>
        </p:blipFill>
        <p:spPr>
          <a:xfrm>
            <a:off x="1143000" y="1352522"/>
            <a:ext cx="6096000" cy="8688301"/>
          </a:xfrm>
          <a:prstGeom prst="rect">
            <a:avLst/>
          </a:prstGeom>
        </p:spPr>
      </p:pic>
      <p:sp>
        <p:nvSpPr>
          <p:cNvPr id="20" name="TextBox 12">
            <a:extLst>
              <a:ext uri="{FF2B5EF4-FFF2-40B4-BE49-F238E27FC236}">
                <a16:creationId xmlns:a16="http://schemas.microsoft.com/office/drawing/2014/main" id="{2F801BD0-C122-B5BA-7731-BAF0B97BE2D1}"/>
              </a:ext>
            </a:extLst>
          </p:cNvPr>
          <p:cNvSpPr txBox="1"/>
          <p:nvPr/>
        </p:nvSpPr>
        <p:spPr>
          <a:xfrm>
            <a:off x="9234990" y="3876425"/>
            <a:ext cx="7979736" cy="1641475"/>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pic>
        <p:nvPicPr>
          <p:cNvPr id="21" name="Đồng hồ đếm ngược 5 phút - 5 Minutes">
            <a:hlinkClick r:id="" action="ppaction://media"/>
            <a:extLst>
              <a:ext uri="{FF2B5EF4-FFF2-40B4-BE49-F238E27FC236}">
                <a16:creationId xmlns:a16="http://schemas.microsoft.com/office/drawing/2014/main" id="{991A57C0-45B5-FC45-8EA6-E468F9E435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35000" y="4779830"/>
            <a:ext cx="3762258" cy="2116270"/>
          </a:xfrm>
          <a:prstGeom prst="rect">
            <a:avLst/>
          </a:prstGeom>
        </p:spPr>
      </p:pic>
      <p:sp>
        <p:nvSpPr>
          <p:cNvPr id="22" name="TextBox 21">
            <a:extLst>
              <a:ext uri="{FF2B5EF4-FFF2-40B4-BE49-F238E27FC236}">
                <a16:creationId xmlns:a16="http://schemas.microsoft.com/office/drawing/2014/main" id="{24B4ECF4-1561-E0AF-09CE-880701C225E1}"/>
              </a:ext>
            </a:extLst>
          </p:cNvPr>
          <p:cNvSpPr txBox="1"/>
          <p:nvPr/>
        </p:nvSpPr>
        <p:spPr>
          <a:xfrm>
            <a:off x="8229600" y="2171700"/>
            <a:ext cx="8183597"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32040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1"/>
                </p:tgtEl>
              </p:cMediaNode>
            </p:video>
          </p:childTnLst>
        </p:cTn>
      </p:par>
    </p:tnLst>
    <p:bldLst>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DED61-D683-6891-3D65-79BE95B9F7B3}"/>
              </a:ext>
            </a:extLst>
          </p:cNvPr>
          <p:cNvSpPr txBox="1"/>
          <p:nvPr/>
        </p:nvSpPr>
        <p:spPr>
          <a:xfrm>
            <a:off x="762000" y="190500"/>
            <a:ext cx="15697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Phi Châu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endParaRPr lang="en-US" sz="44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7111B313-9F4A-1CDF-07C4-12B088F81BCF}"/>
              </a:ext>
            </a:extLst>
          </p:cNvPr>
          <p:cNvGrpSpPr/>
          <p:nvPr/>
        </p:nvGrpSpPr>
        <p:grpSpPr>
          <a:xfrm>
            <a:off x="5791200" y="2628900"/>
            <a:ext cx="4572000" cy="4114800"/>
            <a:chOff x="5791200" y="2628900"/>
            <a:chExt cx="4572000" cy="4114800"/>
          </a:xfrm>
        </p:grpSpPr>
        <p:pic>
          <p:nvPicPr>
            <p:cNvPr id="8" name="Picture 7" descr="Mắt sói (tái bản 2014)- Tác giả: Daniel Pennac | Nhã Nam">
              <a:extLst>
                <a:ext uri="{FF2B5EF4-FFF2-40B4-BE49-F238E27FC236}">
                  <a16:creationId xmlns:a16="http://schemas.microsoft.com/office/drawing/2014/main" id="{BCF0F0B3-6C7E-EDAD-289A-E4E77130825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324" b="98592" l="7910" r="97740">
                          <a14:foregroundMark x1="56256" y1="92122" x2="62158" y2="92698"/>
                          <a14:foregroundMark x1="10734" y1="87676" x2="21934" y2="88770"/>
                          <a14:foregroundMark x1="89933" y1="52806" x2="92122" y2="62177"/>
                          <a14:foregroundMark x1="63277" y1="39085" x2="78522" y2="38491"/>
                          <a14:foregroundMark x1="58171" y1="94079" x2="60831" y2="93997"/>
                          <a14:foregroundMark x1="43839" y1="98480" x2="46804" y2="98501"/>
                          <a14:foregroundMark x1="7910" y1="90845" x2="14124" y2="89085"/>
                          <a14:foregroundMark x1="39548" y1="40141" x2="40678" y2="52817"/>
                          <a14:foregroundMark x1="50847" y1="41197" x2="62712" y2="42958"/>
                          <a14:foregroundMark x1="33898" y1="53521" x2="32768" y2="50000"/>
                          <a14:backgroundMark x1="97740" y1="39789" x2="95480" y2="53169"/>
                          <a14:backgroundMark x1="97740" y1="36972" x2="97740" y2="43310"/>
                          <a14:backgroundMark x1="99435" y1="62324" x2="98305" y2="84155"/>
                          <a14:backgroundMark x1="97175" y1="97887" x2="75706" y2="99296"/>
                          <a14:backgroundMark x1="63277" y1="99296" x2="46893" y2="98592"/>
                          <a14:backgroundMark x1="6444" y1="98646" x2="29379" y2="99296"/>
                          <a14:backgroundMark x1="29379" y1="99296" x2="44068" y2="98239"/>
                          <a14:backgroundMark x1="56497" y1="98239" x2="69492" y2="98239"/>
                        </a14:backgroundRemoval>
                      </a14:imgEffect>
                    </a14:imgLayer>
                  </a14:imgProps>
                </a:ext>
                <a:ext uri="{28A0092B-C50C-407E-A947-70E740481C1C}">
                  <a14:useLocalDpi xmlns:a14="http://schemas.microsoft.com/office/drawing/2010/main" val="0"/>
                </a:ext>
              </a:extLst>
            </a:blip>
            <a:srcRect l="51521" t="36726" r="11678" b="31864"/>
            <a:stretch/>
          </p:blipFill>
          <p:spPr bwMode="auto">
            <a:xfrm>
              <a:off x="7086600" y="4038600"/>
              <a:ext cx="1905000" cy="2209800"/>
            </a:xfrm>
            <a:prstGeom prst="ellipse">
              <a:avLst/>
            </a:prstGeom>
            <a:noFill/>
            <a:extLst>
              <a:ext uri="{909E8E84-426E-40DD-AFC4-6F175D3DCCD1}">
                <a14:hiddenFill xmlns:a14="http://schemas.microsoft.com/office/drawing/2010/main">
                  <a:solidFill>
                    <a:srgbClr val="FFFFFF"/>
                  </a:solidFill>
                </a14:hiddenFill>
              </a:ext>
            </a:extLst>
          </p:spPr>
        </p:pic>
        <p:sp>
          <p:nvSpPr>
            <p:cNvPr id="4" name="Freeform 7">
              <a:extLst>
                <a:ext uri="{FF2B5EF4-FFF2-40B4-BE49-F238E27FC236}">
                  <a16:creationId xmlns:a16="http://schemas.microsoft.com/office/drawing/2014/main" id="{397B6600-8BDB-2CCD-11EA-22E162AA79FC}"/>
                </a:ext>
              </a:extLst>
            </p:cNvPr>
            <p:cNvSpPr/>
            <p:nvPr/>
          </p:nvSpPr>
          <p:spPr>
            <a:xfrm>
              <a:off x="5791200" y="2628900"/>
              <a:ext cx="4572000" cy="4114800"/>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grpSp>
      <p:sp>
        <p:nvSpPr>
          <p:cNvPr id="11" name="TextBox 10">
            <a:extLst>
              <a:ext uri="{FF2B5EF4-FFF2-40B4-BE49-F238E27FC236}">
                <a16:creationId xmlns:a16="http://schemas.microsoft.com/office/drawing/2014/main" id="{77B292A2-A529-B543-FBB6-C16616DDFDC7}"/>
              </a:ext>
            </a:extLst>
          </p:cNvPr>
          <p:cNvSpPr txBox="1"/>
          <p:nvPr/>
        </p:nvSpPr>
        <p:spPr>
          <a:xfrm>
            <a:off x="6553200" y="1137548"/>
            <a:ext cx="30480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Lạc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Xén</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BF6FDD8-5A28-4ADA-D497-4770572BB232}"/>
              </a:ext>
            </a:extLst>
          </p:cNvPr>
          <p:cNvSpPr txBox="1"/>
          <p:nvPr/>
        </p:nvSpPr>
        <p:spPr>
          <a:xfrm>
            <a:off x="9601200" y="1315155"/>
            <a:ext cx="6096000" cy="2123658"/>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“mất hàng giờ” để tìm lạc đà Hàng Xén – người bạn đầu tiên của cậu bé.</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A70449E-1642-4E12-176E-ECCCEBB25D90}"/>
              </a:ext>
            </a:extLst>
          </p:cNvPr>
          <p:cNvSpPr txBox="1"/>
          <p:nvPr/>
        </p:nvSpPr>
        <p:spPr>
          <a:xfrm>
            <a:off x="9677400" y="6078747"/>
            <a:ext cx="30480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Sư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endParaRPr lang="en-US"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592028-5175-5FDD-1AB2-DF01D7F0FB12}"/>
              </a:ext>
            </a:extLst>
          </p:cNvPr>
          <p:cNvSpPr txBox="1"/>
          <p:nvPr/>
        </p:nvSpPr>
        <p:spPr>
          <a:xfrm>
            <a:off x="12344400" y="4119146"/>
            <a:ext cx="51816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suy nghĩ về các loài động vật trong thế giới tự nhiên bằng sự đồng cảm, thấu hiểu, tôn trọng</a:t>
            </a:r>
            <a:endParaRPr lang="en-US" sz="4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DE5EAC3-D61C-B446-CB49-62EC8CE0221D}"/>
              </a:ext>
            </a:extLst>
          </p:cNvPr>
          <p:cNvSpPr txBox="1"/>
          <p:nvPr/>
        </p:nvSpPr>
        <p:spPr>
          <a:xfrm>
            <a:off x="4038600" y="4772872"/>
            <a:ext cx="30480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Báo</a:t>
            </a:r>
            <a:endParaRPr lang="en-US" sz="4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874188-5FC7-64E0-EF8C-C34E542A22F2}"/>
              </a:ext>
            </a:extLst>
          </p:cNvPr>
          <p:cNvSpPr txBox="1"/>
          <p:nvPr/>
        </p:nvSpPr>
        <p:spPr>
          <a:xfrm>
            <a:off x="381000" y="4457701"/>
            <a:ext cx="4495800" cy="2800767"/>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kết bạn với Báo bằng tâm hồn tinh tế, tĩnh lặng, sự thấu cảm sâu sắc.</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3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D331D6-CC6C-ECA6-F19E-78BF1D37EFD8}"/>
              </a:ext>
            </a:extLst>
          </p:cNvPr>
          <p:cNvSpPr txBox="1"/>
          <p:nvPr/>
        </p:nvSpPr>
        <p:spPr>
          <a:xfrm>
            <a:off x="228600" y="3238500"/>
            <a:ext cx="9982200" cy="3139321"/>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4.</a:t>
            </a:r>
          </a:p>
          <a:p>
            <a:pPr algn="ctr"/>
            <a:r>
              <a:rPr lang="en-US" sz="6600" b="1" dirty="0" err="1">
                <a:latin typeface="#9Slide07 SVNDessert Menu Scrip" panose="00000500000000000000" pitchFamily="2" charset="0"/>
                <a:cs typeface="Times New Roman" panose="02020603050405020304" pitchFamily="18" charset="0"/>
              </a:rPr>
              <a:t>Nghệ</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thuật</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kể</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chuyện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trong</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tác</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phẩm</a:t>
            </a:r>
            <a:endParaRPr lang="en-US" sz="6600" b="1" dirty="0">
              <a:latin typeface="#9Slide07 SVNDessert Menu Scrip"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id="{AA04E57F-2A1E-DBE7-9AD1-8B42094FE131}"/>
              </a:ext>
            </a:extLst>
          </p:cNvPr>
          <p:cNvSpPr/>
          <p:nvPr/>
        </p:nvSpPr>
        <p:spPr>
          <a:xfrm>
            <a:off x="9906000" y="-190500"/>
            <a:ext cx="8610600" cy="10210800"/>
          </a:xfrm>
          <a:custGeom>
            <a:avLst/>
            <a:gdLst/>
            <a:ahLst/>
            <a:cxnLst/>
            <a:rect l="l" t="t" r="r" b="b"/>
            <a:pathLst>
              <a:path w="4330827" h="8229600">
                <a:moveTo>
                  <a:pt x="0" y="0"/>
                </a:moveTo>
                <a:lnTo>
                  <a:pt x="4330827" y="0"/>
                </a:lnTo>
                <a:lnTo>
                  <a:pt x="4330827" y="8229600"/>
                </a:lnTo>
                <a:lnTo>
                  <a:pt x="0" y="8229600"/>
                </a:lnTo>
                <a:lnTo>
                  <a:pt x="0" y="0"/>
                </a:lnTo>
                <a:close/>
              </a:path>
            </a:pathLst>
          </a:custGeom>
          <a:blipFill>
            <a:blip r:embed="rId3"/>
            <a:stretch>
              <a:fillRect/>
            </a:stretch>
          </a:blipFill>
        </p:spPr>
        <p:txBody>
          <a:bodyPr/>
          <a:lstStyle/>
          <a:p>
            <a:endParaRPr lang="en-VN"/>
          </a:p>
        </p:txBody>
      </p:sp>
    </p:spTree>
    <p:extLst>
      <p:ext uri="{BB962C8B-B14F-4D97-AF65-F5344CB8AC3E}">
        <p14:creationId xmlns:p14="http://schemas.microsoft.com/office/powerpoint/2010/main" val="25246046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330642" y="4051364"/>
            <a:ext cx="6694939" cy="4553268"/>
            <a:chOff x="0" y="0"/>
            <a:chExt cx="1763276" cy="1199215"/>
          </a:xfrm>
        </p:grpSpPr>
        <p:sp>
          <p:nvSpPr>
            <p:cNvPr id="3" name="Freeform 3"/>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450854" y="4192699"/>
            <a:ext cx="6454516" cy="4270598"/>
            <a:chOff x="0" y="0"/>
            <a:chExt cx="1699955" cy="1124767"/>
          </a:xfrm>
        </p:grpSpPr>
        <p:sp>
          <p:nvSpPr>
            <p:cNvPr id="6" name="Freeform 6"/>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FFFFF"/>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5400000" flipV="1">
            <a:off x="15491051" y="3239066"/>
            <a:ext cx="1391213" cy="1284975"/>
          </a:xfrm>
          <a:custGeom>
            <a:avLst/>
            <a:gdLst/>
            <a:ahLst/>
            <a:cxnLst/>
            <a:rect l="l" t="t" r="r" b="b"/>
            <a:pathLst>
              <a:path w="1391213" h="1284975">
                <a:moveTo>
                  <a:pt x="0" y="1284975"/>
                </a:moveTo>
                <a:lnTo>
                  <a:pt x="1391213" y="1284975"/>
                </a:lnTo>
                <a:lnTo>
                  <a:pt x="1391213" y="0"/>
                </a:lnTo>
                <a:lnTo>
                  <a:pt x="0" y="0"/>
                </a:lnTo>
                <a:lnTo>
                  <a:pt x="0" y="128497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9262419" y="4051364"/>
            <a:ext cx="6694939" cy="4553268"/>
            <a:chOff x="0" y="0"/>
            <a:chExt cx="1763276" cy="1199215"/>
          </a:xfrm>
        </p:grpSpPr>
        <p:sp>
          <p:nvSpPr>
            <p:cNvPr id="10" name="Freeform 10"/>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3E7586"/>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382630" y="4192699"/>
            <a:ext cx="6454516" cy="4270598"/>
            <a:chOff x="0" y="0"/>
            <a:chExt cx="1699955" cy="1124767"/>
          </a:xfrm>
        </p:grpSpPr>
        <p:sp>
          <p:nvSpPr>
            <p:cNvPr id="13" name="Freeform 13"/>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FFFFF"/>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561296" y="-2641182"/>
            <a:ext cx="7179991" cy="5564493"/>
          </a:xfrm>
          <a:custGeom>
            <a:avLst/>
            <a:gdLst/>
            <a:ahLst/>
            <a:cxnLst/>
            <a:rect l="l" t="t" r="r" b="b"/>
            <a:pathLst>
              <a:path w="7179991" h="5564493">
                <a:moveTo>
                  <a:pt x="0" y="0"/>
                </a:moveTo>
                <a:lnTo>
                  <a:pt x="7179992" y="0"/>
                </a:lnTo>
                <a:lnTo>
                  <a:pt x="7179992" y="5564494"/>
                </a:lnTo>
                <a:lnTo>
                  <a:pt x="0" y="5564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422921" y="1893904"/>
            <a:ext cx="15442157" cy="1242648"/>
          </a:xfrm>
          <a:prstGeom prst="rect">
            <a:avLst/>
          </a:prstGeom>
        </p:spPr>
        <p:txBody>
          <a:bodyPr lIns="0" tIns="0" rIns="0" bIns="0" rtlCol="0" anchor="t">
            <a:spAutoFit/>
          </a:bodyPr>
          <a:lstStyle/>
          <a:p>
            <a:pPr algn="ctr">
              <a:lnSpc>
                <a:spcPts val="9120"/>
              </a:lnSpc>
            </a:pPr>
            <a:r>
              <a:rPr lang="en-US" sz="9600" spc="400" dirty="0" err="1">
                <a:solidFill>
                  <a:srgbClr val="3E7586"/>
                </a:solidFill>
                <a:latin typeface="#9Slide05 Amtenar Bold"/>
              </a:rPr>
              <a:t>Những</a:t>
            </a:r>
            <a:r>
              <a:rPr lang="en-US" sz="9600" spc="400" dirty="0">
                <a:solidFill>
                  <a:srgbClr val="3E7586"/>
                </a:solidFill>
                <a:latin typeface="#9Slide05 Amtenar Bold"/>
              </a:rPr>
              <a:t> </a:t>
            </a:r>
            <a:r>
              <a:rPr lang="en-US" sz="9600" spc="400" dirty="0" err="1">
                <a:solidFill>
                  <a:srgbClr val="3E7586"/>
                </a:solidFill>
                <a:latin typeface="#9Slide05 Amtenar Bold"/>
              </a:rPr>
              <a:t>góc</a:t>
            </a:r>
            <a:r>
              <a:rPr lang="en-US" sz="9600" spc="400" dirty="0">
                <a:solidFill>
                  <a:srgbClr val="3E7586"/>
                </a:solidFill>
                <a:latin typeface="#9Slide05 Amtenar Bold"/>
              </a:rPr>
              <a:t> </a:t>
            </a:r>
            <a:r>
              <a:rPr lang="en-US" sz="9600" spc="400" dirty="0" err="1">
                <a:solidFill>
                  <a:srgbClr val="3E7586"/>
                </a:solidFill>
                <a:latin typeface="#9Slide05 Amtenar Bold"/>
              </a:rPr>
              <a:t>nhìn</a:t>
            </a:r>
            <a:r>
              <a:rPr lang="en-US" sz="9600" spc="400" dirty="0">
                <a:solidFill>
                  <a:srgbClr val="3E7586"/>
                </a:solidFill>
                <a:latin typeface="#9Slide05 Amtenar Bold"/>
              </a:rPr>
              <a:t> </a:t>
            </a:r>
            <a:r>
              <a:rPr lang="en-US" sz="9600" spc="400" dirty="0" err="1">
                <a:solidFill>
                  <a:srgbClr val="3E7586"/>
                </a:solidFill>
                <a:latin typeface="#9Slide05 Amtenar Bold"/>
              </a:rPr>
              <a:t>cuộc</a:t>
            </a:r>
            <a:r>
              <a:rPr lang="en-US" sz="9600" spc="400" dirty="0">
                <a:solidFill>
                  <a:srgbClr val="3E7586"/>
                </a:solidFill>
                <a:latin typeface="#9Slide05 Amtenar Bold"/>
              </a:rPr>
              <a:t> </a:t>
            </a:r>
            <a:r>
              <a:rPr lang="en-US" sz="9600" spc="400" dirty="0" err="1">
                <a:solidFill>
                  <a:srgbClr val="3E7586"/>
                </a:solidFill>
                <a:latin typeface="#9Slide05 Amtenar Bold"/>
              </a:rPr>
              <a:t>sống</a:t>
            </a:r>
            <a:endParaRPr lang="en-US" sz="9600" spc="400" dirty="0">
              <a:solidFill>
                <a:srgbClr val="3E7586"/>
              </a:solidFill>
              <a:latin typeface="#9Slide05 Amtenar Bold"/>
            </a:endParaRPr>
          </a:p>
        </p:txBody>
      </p:sp>
      <p:sp>
        <p:nvSpPr>
          <p:cNvPr id="17" name="Freeform 17"/>
          <p:cNvSpPr/>
          <p:nvPr/>
        </p:nvSpPr>
        <p:spPr>
          <a:xfrm rot="5400000" flipH="1">
            <a:off x="1572518" y="8127725"/>
            <a:ext cx="1234875" cy="1140575"/>
          </a:xfrm>
          <a:custGeom>
            <a:avLst/>
            <a:gdLst/>
            <a:ahLst/>
            <a:cxnLst/>
            <a:rect l="l" t="t" r="r" b="b"/>
            <a:pathLst>
              <a:path w="1234875" h="1140575">
                <a:moveTo>
                  <a:pt x="1234875" y="0"/>
                </a:moveTo>
                <a:lnTo>
                  <a:pt x="0" y="0"/>
                </a:lnTo>
                <a:lnTo>
                  <a:pt x="0" y="1140575"/>
                </a:lnTo>
                <a:lnTo>
                  <a:pt x="1234875" y="1140575"/>
                </a:lnTo>
                <a:lnTo>
                  <a:pt x="12348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7181634">
            <a:off x="13857147" y="8431494"/>
            <a:ext cx="8327950" cy="6381291"/>
          </a:xfrm>
          <a:custGeom>
            <a:avLst/>
            <a:gdLst/>
            <a:ahLst/>
            <a:cxnLst/>
            <a:rect l="l" t="t" r="r" b="b"/>
            <a:pathLst>
              <a:path w="8327950" h="6381291">
                <a:moveTo>
                  <a:pt x="0" y="0"/>
                </a:moveTo>
                <a:lnTo>
                  <a:pt x="8327950" y="0"/>
                </a:lnTo>
                <a:lnTo>
                  <a:pt x="8327950" y="6381291"/>
                </a:lnTo>
                <a:lnTo>
                  <a:pt x="0" y="6381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9338671">
            <a:off x="15997376" y="9485096"/>
            <a:ext cx="4047493" cy="1067526"/>
          </a:xfrm>
          <a:custGeom>
            <a:avLst/>
            <a:gdLst/>
            <a:ahLst/>
            <a:cxnLst/>
            <a:rect l="l" t="t" r="r" b="b"/>
            <a:pathLst>
              <a:path w="4047493" h="1067526">
                <a:moveTo>
                  <a:pt x="0" y="0"/>
                </a:moveTo>
                <a:lnTo>
                  <a:pt x="4047492" y="0"/>
                </a:lnTo>
                <a:lnTo>
                  <a:pt x="4047492" y="1067526"/>
                </a:lnTo>
                <a:lnTo>
                  <a:pt x="0" y="10675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8509689" y="8932278"/>
            <a:ext cx="1268623" cy="766344"/>
          </a:xfrm>
          <a:custGeom>
            <a:avLst/>
            <a:gdLst/>
            <a:ahLst/>
            <a:cxnLst/>
            <a:rect l="l" t="t" r="r" b="b"/>
            <a:pathLst>
              <a:path w="1268623" h="766344">
                <a:moveTo>
                  <a:pt x="0" y="0"/>
                </a:moveTo>
                <a:lnTo>
                  <a:pt x="1268622" y="0"/>
                </a:lnTo>
                <a:lnTo>
                  <a:pt x="1268622" y="766344"/>
                </a:lnTo>
                <a:lnTo>
                  <a:pt x="0" y="7663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1672119">
            <a:off x="-5501230" y="6697189"/>
            <a:ext cx="7690575" cy="6287045"/>
          </a:xfrm>
          <a:custGeom>
            <a:avLst/>
            <a:gdLst/>
            <a:ahLst/>
            <a:cxnLst/>
            <a:rect l="l" t="t" r="r" b="b"/>
            <a:pathLst>
              <a:path w="7690575" h="6287045">
                <a:moveTo>
                  <a:pt x="0" y="0"/>
                </a:moveTo>
                <a:lnTo>
                  <a:pt x="7690574" y="0"/>
                </a:lnTo>
                <a:lnTo>
                  <a:pt x="7690574" y="6287045"/>
                </a:lnTo>
                <a:lnTo>
                  <a:pt x="0" y="62870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rot="-7938400">
            <a:off x="-2344372" y="843822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586151" y="3881554"/>
            <a:ext cx="885098" cy="1061757"/>
          </a:xfrm>
          <a:custGeom>
            <a:avLst/>
            <a:gdLst/>
            <a:ahLst/>
            <a:cxnLst/>
            <a:rect l="l" t="t" r="r" b="b"/>
            <a:pathLst>
              <a:path w="885098" h="1061757">
                <a:moveTo>
                  <a:pt x="0" y="0"/>
                </a:moveTo>
                <a:lnTo>
                  <a:pt x="885098" y="0"/>
                </a:lnTo>
                <a:lnTo>
                  <a:pt x="885098" y="1061756"/>
                </a:lnTo>
                <a:lnTo>
                  <a:pt x="0" y="10617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TextBox 24"/>
          <p:cNvSpPr txBox="1"/>
          <p:nvPr/>
        </p:nvSpPr>
        <p:spPr>
          <a:xfrm>
            <a:off x="2743830" y="4466812"/>
            <a:ext cx="5661339" cy="3579497"/>
          </a:xfrm>
          <a:prstGeom prst="rect">
            <a:avLst/>
          </a:prstGeom>
        </p:spPr>
        <p:txBody>
          <a:bodyPr lIns="0" tIns="0" rIns="0" bIns="0" rtlCol="0" anchor="t">
            <a:spAutoFit/>
          </a:bodyPr>
          <a:lstStyle/>
          <a:p>
            <a:pPr marL="0" lvl="0" indent="0" algn="ctr">
              <a:lnSpc>
                <a:spcPts val="5759"/>
              </a:lnSpc>
              <a:spcBef>
                <a:spcPct val="0"/>
              </a:spcBef>
            </a:pPr>
            <a:r>
              <a:rPr lang="en-US" sz="3599" dirty="0">
                <a:solidFill>
                  <a:srgbClr val="15323B"/>
                </a:solidFill>
                <a:latin typeface="Roboto Condensed"/>
              </a:rPr>
              <a:t>“</a:t>
            </a:r>
            <a:r>
              <a:rPr lang="en-US" sz="3599" dirty="0" err="1">
                <a:solidFill>
                  <a:srgbClr val="15323B"/>
                </a:solidFill>
                <a:latin typeface="Roboto Condensed"/>
              </a:rPr>
              <a:t>Các</a:t>
            </a:r>
            <a:r>
              <a:rPr lang="en-US" sz="3599" dirty="0">
                <a:solidFill>
                  <a:srgbClr val="15323B"/>
                </a:solidFill>
                <a:latin typeface="Roboto Condensed"/>
              </a:rPr>
              <a:t> </a:t>
            </a:r>
            <a:r>
              <a:rPr lang="en-US" sz="3599" dirty="0" err="1">
                <a:solidFill>
                  <a:srgbClr val="15323B"/>
                </a:solidFill>
                <a:latin typeface="Roboto Condensed"/>
              </a:rPr>
              <a:t>ông</a:t>
            </a:r>
            <a:r>
              <a:rPr lang="en-US" sz="3599" dirty="0">
                <a:solidFill>
                  <a:srgbClr val="15323B"/>
                </a:solidFill>
                <a:latin typeface="Roboto Condensed"/>
              </a:rPr>
              <a:t> </a:t>
            </a:r>
            <a:r>
              <a:rPr lang="en-US" sz="3599" dirty="0" err="1">
                <a:solidFill>
                  <a:srgbClr val="15323B"/>
                </a:solidFill>
                <a:latin typeface="Roboto Condensed"/>
              </a:rPr>
              <a:t>muốn</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cứ</a:t>
            </a:r>
            <a:r>
              <a:rPr lang="en-US" sz="3599" dirty="0">
                <a:solidFill>
                  <a:srgbClr val="15323B"/>
                </a:solidFill>
                <a:latin typeface="Roboto Condensed"/>
              </a:rPr>
              <a:t> </a:t>
            </a:r>
            <a:r>
              <a:rPr lang="en-US" sz="3599" dirty="0" err="1">
                <a:solidFill>
                  <a:srgbClr val="15323B"/>
                </a:solidFill>
                <a:latin typeface="Roboto Condensed"/>
              </a:rPr>
              <a:t>là</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Tôi</a:t>
            </a:r>
            <a:r>
              <a:rPr lang="en-US" sz="3599" dirty="0">
                <a:solidFill>
                  <a:srgbClr val="15323B"/>
                </a:solidFill>
                <a:latin typeface="Roboto Condensed"/>
              </a:rPr>
              <a:t> và </a:t>
            </a:r>
            <a:r>
              <a:rPr lang="en-US" sz="3599" dirty="0" err="1">
                <a:solidFill>
                  <a:srgbClr val="15323B"/>
                </a:solidFill>
                <a:latin typeface="Roboto Condensed"/>
              </a:rPr>
              <a:t>các</a:t>
            </a:r>
            <a:r>
              <a:rPr lang="en-US" sz="3599" dirty="0">
                <a:solidFill>
                  <a:srgbClr val="15323B"/>
                </a:solidFill>
                <a:latin typeface="Roboto Condensed"/>
              </a:rPr>
              <a:t> </a:t>
            </a:r>
            <a:r>
              <a:rPr lang="en-US" sz="3599" dirty="0" err="1">
                <a:solidFill>
                  <a:srgbClr val="15323B"/>
                </a:solidFill>
                <a:latin typeface="Roboto Condensed"/>
              </a:rPr>
              <a:t>nhà</a:t>
            </a:r>
            <a:r>
              <a:rPr lang="en-US" sz="3599" dirty="0">
                <a:solidFill>
                  <a:srgbClr val="15323B"/>
                </a:solidFill>
                <a:latin typeface="Roboto Condensed"/>
              </a:rPr>
              <a:t> </a:t>
            </a:r>
            <a:r>
              <a:rPr lang="en-US" sz="3599" dirty="0" err="1">
                <a:solidFill>
                  <a:srgbClr val="15323B"/>
                </a:solidFill>
                <a:latin typeface="Roboto Condensed"/>
              </a:rPr>
              <a:t>văn</a:t>
            </a:r>
            <a:r>
              <a:rPr lang="en-US" sz="3599" dirty="0">
                <a:solidFill>
                  <a:srgbClr val="15323B"/>
                </a:solidFill>
                <a:latin typeface="Roboto Condensed"/>
              </a:rPr>
              <a:t> </a:t>
            </a:r>
            <a:r>
              <a:rPr lang="en-US" sz="3599" dirty="0" err="1">
                <a:solidFill>
                  <a:srgbClr val="15323B"/>
                </a:solidFill>
                <a:latin typeface="Roboto Condensed"/>
              </a:rPr>
              <a:t>cùng</a:t>
            </a:r>
            <a:r>
              <a:rPr lang="en-US" sz="3599" dirty="0">
                <a:solidFill>
                  <a:srgbClr val="15323B"/>
                </a:solidFill>
                <a:latin typeface="Roboto Condensed"/>
              </a:rPr>
              <a:t> </a:t>
            </a:r>
            <a:r>
              <a:rPr lang="en-US" sz="3599" dirty="0" err="1">
                <a:solidFill>
                  <a:srgbClr val="15323B"/>
                </a:solidFill>
                <a:latin typeface="Roboto Condensed"/>
              </a:rPr>
              <a:t>chí</a:t>
            </a:r>
            <a:r>
              <a:rPr lang="en-US" sz="3599" dirty="0">
                <a:solidFill>
                  <a:srgbClr val="15323B"/>
                </a:solidFill>
                <a:latin typeface="Roboto Condensed"/>
              </a:rPr>
              <a:t> </a:t>
            </a:r>
            <a:r>
              <a:rPr lang="en-US" sz="3599" dirty="0" err="1">
                <a:solidFill>
                  <a:srgbClr val="15323B"/>
                </a:solidFill>
                <a:latin typeface="Roboto Condensed"/>
              </a:rPr>
              <a:t>hướng</a:t>
            </a:r>
            <a:r>
              <a:rPr lang="en-US" sz="3599" dirty="0">
                <a:solidFill>
                  <a:srgbClr val="15323B"/>
                </a:solidFill>
                <a:latin typeface="Roboto Condensed"/>
              </a:rPr>
              <a:t> </a:t>
            </a:r>
            <a:r>
              <a:rPr lang="en-US" sz="3599" dirty="0" err="1">
                <a:solidFill>
                  <a:srgbClr val="15323B"/>
                </a:solidFill>
                <a:latin typeface="Roboto Condensed"/>
              </a:rPr>
              <a:t>như</a:t>
            </a:r>
            <a:r>
              <a:rPr lang="en-US" sz="3599" dirty="0">
                <a:solidFill>
                  <a:srgbClr val="15323B"/>
                </a:solidFill>
                <a:latin typeface="Roboto Condensed"/>
              </a:rPr>
              <a:t> </a:t>
            </a:r>
            <a:r>
              <a:rPr lang="en-US" sz="3599" dirty="0" err="1">
                <a:solidFill>
                  <a:srgbClr val="15323B"/>
                </a:solidFill>
                <a:latin typeface="Roboto Condensed"/>
              </a:rPr>
              <a:t>tôi</a:t>
            </a:r>
            <a:r>
              <a:rPr lang="en-US" sz="3599" dirty="0">
                <a:solidFill>
                  <a:srgbClr val="15323B"/>
                </a:solidFill>
                <a:latin typeface="Roboto Condensed"/>
              </a:rPr>
              <a:t>, </a:t>
            </a:r>
            <a:r>
              <a:rPr lang="en-US" sz="3599" dirty="0" err="1">
                <a:solidFill>
                  <a:srgbClr val="15323B"/>
                </a:solidFill>
                <a:latin typeface="Roboto Condensed"/>
              </a:rPr>
              <a:t>muốn</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thực</a:t>
            </a:r>
            <a:r>
              <a:rPr lang="en-US" sz="3599" dirty="0">
                <a:solidFill>
                  <a:srgbClr val="15323B"/>
                </a:solidFill>
                <a:latin typeface="Roboto Condensed"/>
              </a:rPr>
              <a:t> </a:t>
            </a:r>
            <a:r>
              <a:rPr lang="en-US" sz="3599" dirty="0" err="1">
                <a:solidFill>
                  <a:srgbClr val="15323B"/>
                </a:solidFill>
                <a:latin typeface="Roboto Condensed"/>
              </a:rPr>
              <a:t>sự</a:t>
            </a:r>
            <a:r>
              <a:rPr lang="en-US" sz="3599" dirty="0">
                <a:solidFill>
                  <a:srgbClr val="15323B"/>
                </a:solidFill>
                <a:latin typeface="Roboto Condensed"/>
              </a:rPr>
              <a:t> </a:t>
            </a:r>
            <a:r>
              <a:rPr lang="en-US" sz="3599" dirty="0" err="1">
                <a:solidFill>
                  <a:srgbClr val="15323B"/>
                </a:solidFill>
                <a:latin typeface="Roboto Condensed"/>
              </a:rPr>
              <a:t>là</a:t>
            </a:r>
            <a:r>
              <a:rPr lang="en-US" sz="3599" dirty="0">
                <a:solidFill>
                  <a:srgbClr val="15323B"/>
                </a:solidFill>
                <a:latin typeface="Roboto Condensed"/>
              </a:rPr>
              <a:t> .....” (Vũ Trọng Phụng)</a:t>
            </a:r>
          </a:p>
        </p:txBody>
      </p:sp>
      <p:sp>
        <p:nvSpPr>
          <p:cNvPr id="25" name="TextBox 25"/>
          <p:cNvSpPr txBox="1"/>
          <p:nvPr/>
        </p:nvSpPr>
        <p:spPr>
          <a:xfrm>
            <a:off x="9778311" y="4434285"/>
            <a:ext cx="5765859" cy="3579497"/>
          </a:xfrm>
          <a:prstGeom prst="rect">
            <a:avLst/>
          </a:prstGeom>
        </p:spPr>
        <p:txBody>
          <a:bodyPr lIns="0" tIns="0" rIns="0" bIns="0" rtlCol="0" anchor="t">
            <a:spAutoFit/>
          </a:bodyPr>
          <a:lstStyle/>
          <a:p>
            <a:pPr marL="0" lvl="0" indent="0" algn="ctr">
              <a:lnSpc>
                <a:spcPts val="5759"/>
              </a:lnSpc>
              <a:spcBef>
                <a:spcPct val="0"/>
              </a:spcBef>
            </a:pPr>
            <a:r>
              <a:rPr lang="en-US" sz="3599" dirty="0">
                <a:solidFill>
                  <a:srgbClr val="15323B"/>
                </a:solidFill>
                <a:latin typeface="Roboto Condensed"/>
              </a:rPr>
              <a:t>“</a:t>
            </a:r>
            <a:r>
              <a:rPr lang="en-US" sz="3599" dirty="0" err="1">
                <a:solidFill>
                  <a:srgbClr val="15323B"/>
                </a:solidFill>
                <a:latin typeface="Roboto Condensed"/>
              </a:rPr>
              <a:t>Các</a:t>
            </a:r>
            <a:r>
              <a:rPr lang="en-US" sz="3599" dirty="0">
                <a:solidFill>
                  <a:srgbClr val="15323B"/>
                </a:solidFill>
                <a:latin typeface="Roboto Condensed"/>
              </a:rPr>
              <a:t> </a:t>
            </a:r>
            <a:r>
              <a:rPr lang="en-US" sz="3599" dirty="0" err="1">
                <a:solidFill>
                  <a:srgbClr val="15323B"/>
                </a:solidFill>
                <a:latin typeface="Roboto Condensed"/>
              </a:rPr>
              <a:t>ông</a:t>
            </a:r>
            <a:r>
              <a:rPr lang="en-US" sz="3599" dirty="0">
                <a:solidFill>
                  <a:srgbClr val="15323B"/>
                </a:solidFill>
                <a:latin typeface="Roboto Condensed"/>
              </a:rPr>
              <a:t> </a:t>
            </a:r>
            <a:r>
              <a:rPr lang="en-US" sz="3599" dirty="0" err="1">
                <a:solidFill>
                  <a:srgbClr val="15323B"/>
                </a:solidFill>
                <a:latin typeface="Roboto Condensed"/>
              </a:rPr>
              <a:t>muốn</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cứ</a:t>
            </a:r>
            <a:r>
              <a:rPr lang="en-US" sz="3599" dirty="0">
                <a:solidFill>
                  <a:srgbClr val="15323B"/>
                </a:solidFill>
                <a:latin typeface="Roboto Condensed"/>
              </a:rPr>
              <a:t> </a:t>
            </a:r>
            <a:r>
              <a:rPr lang="en-US" sz="3599" dirty="0" err="1">
                <a:solidFill>
                  <a:srgbClr val="15323B"/>
                </a:solidFill>
                <a:latin typeface="Roboto Condensed"/>
              </a:rPr>
              <a:t>là</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Tôi</a:t>
            </a:r>
            <a:r>
              <a:rPr lang="en-US" sz="3599" dirty="0">
                <a:solidFill>
                  <a:srgbClr val="15323B"/>
                </a:solidFill>
                <a:latin typeface="Roboto Condensed"/>
              </a:rPr>
              <a:t> và </a:t>
            </a:r>
            <a:r>
              <a:rPr lang="en-US" sz="3599" dirty="0" err="1">
                <a:solidFill>
                  <a:srgbClr val="15323B"/>
                </a:solidFill>
                <a:latin typeface="Roboto Condensed"/>
              </a:rPr>
              <a:t>các</a:t>
            </a:r>
            <a:r>
              <a:rPr lang="en-US" sz="3599" dirty="0">
                <a:solidFill>
                  <a:srgbClr val="15323B"/>
                </a:solidFill>
                <a:latin typeface="Roboto Condensed"/>
              </a:rPr>
              <a:t> </a:t>
            </a:r>
            <a:r>
              <a:rPr lang="en-US" sz="3599" dirty="0" err="1">
                <a:solidFill>
                  <a:srgbClr val="15323B"/>
                </a:solidFill>
                <a:latin typeface="Roboto Condensed"/>
              </a:rPr>
              <a:t>nhà</a:t>
            </a:r>
            <a:r>
              <a:rPr lang="en-US" sz="3599" dirty="0">
                <a:solidFill>
                  <a:srgbClr val="15323B"/>
                </a:solidFill>
                <a:latin typeface="Roboto Condensed"/>
              </a:rPr>
              <a:t> </a:t>
            </a:r>
            <a:r>
              <a:rPr lang="en-US" sz="3599" dirty="0" err="1">
                <a:solidFill>
                  <a:srgbClr val="15323B"/>
                </a:solidFill>
                <a:latin typeface="Roboto Condensed"/>
              </a:rPr>
              <a:t>văn</a:t>
            </a:r>
            <a:r>
              <a:rPr lang="en-US" sz="3599" dirty="0">
                <a:solidFill>
                  <a:srgbClr val="15323B"/>
                </a:solidFill>
                <a:latin typeface="Roboto Condensed"/>
              </a:rPr>
              <a:t> </a:t>
            </a:r>
            <a:r>
              <a:rPr lang="en-US" sz="3599" dirty="0" err="1">
                <a:solidFill>
                  <a:srgbClr val="15323B"/>
                </a:solidFill>
                <a:latin typeface="Roboto Condensed"/>
              </a:rPr>
              <a:t>cùng</a:t>
            </a:r>
            <a:r>
              <a:rPr lang="en-US" sz="3599" dirty="0">
                <a:solidFill>
                  <a:srgbClr val="15323B"/>
                </a:solidFill>
                <a:latin typeface="Roboto Condensed"/>
              </a:rPr>
              <a:t> </a:t>
            </a:r>
            <a:r>
              <a:rPr lang="en-US" sz="3599" dirty="0" err="1">
                <a:solidFill>
                  <a:srgbClr val="15323B"/>
                </a:solidFill>
                <a:latin typeface="Roboto Condensed"/>
              </a:rPr>
              <a:t>chí</a:t>
            </a:r>
            <a:r>
              <a:rPr lang="en-US" sz="3599" dirty="0">
                <a:solidFill>
                  <a:srgbClr val="15323B"/>
                </a:solidFill>
                <a:latin typeface="Roboto Condensed"/>
              </a:rPr>
              <a:t> </a:t>
            </a:r>
            <a:r>
              <a:rPr lang="en-US" sz="3599" dirty="0" err="1">
                <a:solidFill>
                  <a:srgbClr val="15323B"/>
                </a:solidFill>
                <a:latin typeface="Roboto Condensed"/>
              </a:rPr>
              <a:t>hướng</a:t>
            </a:r>
            <a:r>
              <a:rPr lang="en-US" sz="3599" dirty="0">
                <a:solidFill>
                  <a:srgbClr val="15323B"/>
                </a:solidFill>
                <a:latin typeface="Roboto Condensed"/>
              </a:rPr>
              <a:t> </a:t>
            </a:r>
            <a:r>
              <a:rPr lang="en-US" sz="3599" dirty="0" err="1">
                <a:solidFill>
                  <a:srgbClr val="15323B"/>
                </a:solidFill>
                <a:latin typeface="Roboto Condensed"/>
              </a:rPr>
              <a:t>như</a:t>
            </a:r>
            <a:r>
              <a:rPr lang="en-US" sz="3599" dirty="0">
                <a:solidFill>
                  <a:srgbClr val="15323B"/>
                </a:solidFill>
                <a:latin typeface="Roboto Condensed"/>
              </a:rPr>
              <a:t> </a:t>
            </a:r>
            <a:r>
              <a:rPr lang="en-US" sz="3599" dirty="0" err="1">
                <a:solidFill>
                  <a:srgbClr val="15323B"/>
                </a:solidFill>
                <a:latin typeface="Roboto Condensed"/>
              </a:rPr>
              <a:t>tôi</a:t>
            </a:r>
            <a:r>
              <a:rPr lang="en-US" sz="3599" dirty="0">
                <a:solidFill>
                  <a:srgbClr val="15323B"/>
                </a:solidFill>
                <a:latin typeface="Roboto Condensed"/>
              </a:rPr>
              <a:t>, </a:t>
            </a:r>
            <a:r>
              <a:rPr lang="en-US" sz="3599" dirty="0" err="1">
                <a:solidFill>
                  <a:srgbClr val="15323B"/>
                </a:solidFill>
                <a:latin typeface="Roboto Condensed"/>
              </a:rPr>
              <a:t>muốn</a:t>
            </a:r>
            <a:r>
              <a:rPr lang="en-US" sz="3599" dirty="0">
                <a:solidFill>
                  <a:srgbClr val="15323B"/>
                </a:solidFill>
                <a:latin typeface="Roboto Condensed"/>
              </a:rPr>
              <a:t> </a:t>
            </a:r>
            <a:r>
              <a:rPr lang="en-US" sz="3599" dirty="0" err="1">
                <a:solidFill>
                  <a:srgbClr val="15323B"/>
                </a:solidFill>
                <a:latin typeface="Roboto Condensed"/>
              </a:rPr>
              <a:t>tiểu</a:t>
            </a:r>
            <a:r>
              <a:rPr lang="en-US" sz="3599" dirty="0">
                <a:solidFill>
                  <a:srgbClr val="15323B"/>
                </a:solidFill>
                <a:latin typeface="Roboto Condensed"/>
              </a:rPr>
              <a:t> </a:t>
            </a:r>
            <a:r>
              <a:rPr lang="en-US" sz="3599" dirty="0" err="1">
                <a:solidFill>
                  <a:srgbClr val="15323B"/>
                </a:solidFill>
                <a:latin typeface="Roboto Condensed"/>
              </a:rPr>
              <a:t>thuyết</a:t>
            </a:r>
            <a:r>
              <a:rPr lang="en-US" sz="3599" dirty="0">
                <a:solidFill>
                  <a:srgbClr val="15323B"/>
                </a:solidFill>
                <a:latin typeface="Roboto Condensed"/>
              </a:rPr>
              <a:t> </a:t>
            </a:r>
            <a:r>
              <a:rPr lang="en-US" sz="3599" dirty="0" err="1">
                <a:solidFill>
                  <a:srgbClr val="15323B"/>
                </a:solidFill>
                <a:latin typeface="Roboto Condensed"/>
              </a:rPr>
              <a:t>thực</a:t>
            </a:r>
            <a:r>
              <a:rPr lang="en-US" sz="3599" dirty="0">
                <a:solidFill>
                  <a:srgbClr val="15323B"/>
                </a:solidFill>
                <a:latin typeface="Roboto Condensed"/>
              </a:rPr>
              <a:t> </a:t>
            </a:r>
            <a:r>
              <a:rPr lang="en-US" sz="3599" dirty="0" err="1">
                <a:solidFill>
                  <a:srgbClr val="15323B"/>
                </a:solidFill>
                <a:latin typeface="Roboto Condensed"/>
              </a:rPr>
              <a:t>sự</a:t>
            </a:r>
            <a:r>
              <a:rPr lang="en-US" sz="3599" dirty="0">
                <a:solidFill>
                  <a:srgbClr val="15323B"/>
                </a:solidFill>
                <a:latin typeface="Roboto Condensed"/>
              </a:rPr>
              <a:t> </a:t>
            </a:r>
            <a:r>
              <a:rPr lang="en-US" sz="3599" dirty="0" err="1">
                <a:solidFill>
                  <a:srgbClr val="15323B"/>
                </a:solidFill>
                <a:latin typeface="Roboto Condensed"/>
              </a:rPr>
              <a:t>là</a:t>
            </a:r>
            <a:r>
              <a:rPr lang="en-US" sz="3599" dirty="0">
                <a:solidFill>
                  <a:srgbClr val="15323B"/>
                </a:solidFill>
                <a:latin typeface="Roboto Condensed"/>
              </a:rPr>
              <a:t> </a:t>
            </a:r>
            <a:r>
              <a:rPr lang="en-US" sz="3599" dirty="0">
                <a:solidFill>
                  <a:srgbClr val="15323B"/>
                </a:solidFill>
                <a:latin typeface="Roboto Condensed Bold"/>
              </a:rPr>
              <a:t>ở </a:t>
            </a:r>
            <a:r>
              <a:rPr lang="en-US" sz="3599" dirty="0" err="1">
                <a:solidFill>
                  <a:srgbClr val="15323B"/>
                </a:solidFill>
                <a:latin typeface="Roboto Condensed Bold"/>
              </a:rPr>
              <a:t>đời</a:t>
            </a:r>
            <a:r>
              <a:rPr lang="en-US" sz="3599" dirty="0">
                <a:solidFill>
                  <a:srgbClr val="15323B"/>
                </a:solidFill>
                <a:latin typeface="Roboto Condensed Bold"/>
              </a:rPr>
              <a:t>.</a:t>
            </a:r>
            <a:r>
              <a:rPr lang="en-US" sz="3599" dirty="0">
                <a:solidFill>
                  <a:srgbClr val="15323B"/>
                </a:solidFill>
                <a:latin typeface="Roboto Condensed"/>
              </a:rPr>
              <a:t>” (Vũ Trọng Phụng)</a:t>
            </a:r>
          </a:p>
        </p:txBody>
      </p:sp>
      <p:sp>
        <p:nvSpPr>
          <p:cNvPr id="26" name="Freeform 26"/>
          <p:cNvSpPr/>
          <p:nvPr/>
        </p:nvSpPr>
        <p:spPr>
          <a:xfrm rot="1054634">
            <a:off x="15319242" y="-2748528"/>
            <a:ext cx="7209588" cy="5623479"/>
          </a:xfrm>
          <a:custGeom>
            <a:avLst/>
            <a:gdLst/>
            <a:ahLst/>
            <a:cxnLst/>
            <a:rect l="l" t="t" r="r" b="b"/>
            <a:pathLst>
              <a:path w="7209588" h="5623479">
                <a:moveTo>
                  <a:pt x="0" y="0"/>
                </a:moveTo>
                <a:lnTo>
                  <a:pt x="7209588" y="0"/>
                </a:lnTo>
                <a:lnTo>
                  <a:pt x="7209588" y="5623479"/>
                </a:lnTo>
                <a:lnTo>
                  <a:pt x="0" y="56234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8552220" y="734691"/>
            <a:ext cx="1076340" cy="725184"/>
          </a:xfrm>
          <a:custGeom>
            <a:avLst/>
            <a:gdLst/>
            <a:ahLst/>
            <a:cxnLst/>
            <a:rect l="l" t="t" r="r" b="b"/>
            <a:pathLst>
              <a:path w="1076340" h="725184">
                <a:moveTo>
                  <a:pt x="0" y="0"/>
                </a:moveTo>
                <a:lnTo>
                  <a:pt x="1076340" y="0"/>
                </a:lnTo>
                <a:lnTo>
                  <a:pt x="1076340" y="725184"/>
                </a:lnTo>
                <a:lnTo>
                  <a:pt x="0" y="725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8" name="Freeform 28"/>
          <p:cNvSpPr/>
          <p:nvPr/>
        </p:nvSpPr>
        <p:spPr>
          <a:xfrm flipH="1">
            <a:off x="16816751" y="5953478"/>
            <a:ext cx="885098" cy="1061757"/>
          </a:xfrm>
          <a:custGeom>
            <a:avLst/>
            <a:gdLst/>
            <a:ahLst/>
            <a:cxnLst/>
            <a:rect l="l" t="t" r="r" b="b"/>
            <a:pathLst>
              <a:path w="885098" h="1061757">
                <a:moveTo>
                  <a:pt x="885098" y="0"/>
                </a:moveTo>
                <a:lnTo>
                  <a:pt x="0" y="0"/>
                </a:lnTo>
                <a:lnTo>
                  <a:pt x="0" y="1061757"/>
                </a:lnTo>
                <a:lnTo>
                  <a:pt x="885098" y="1061757"/>
                </a:lnTo>
                <a:lnTo>
                  <a:pt x="88509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reeform 29"/>
          <p:cNvSpPr/>
          <p:nvPr/>
        </p:nvSpPr>
        <p:spPr>
          <a:xfrm rot="80488">
            <a:off x="15315664" y="-1194742"/>
            <a:ext cx="3780472" cy="4114800"/>
          </a:xfrm>
          <a:custGeom>
            <a:avLst/>
            <a:gdLst/>
            <a:ahLst/>
            <a:cxnLst/>
            <a:rect l="l" t="t" r="r" b="b"/>
            <a:pathLst>
              <a:path w="3780472" h="4114800">
                <a:moveTo>
                  <a:pt x="0" y="0"/>
                </a:moveTo>
                <a:lnTo>
                  <a:pt x="3780473" y="0"/>
                </a:lnTo>
                <a:lnTo>
                  <a:pt x="3780473"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84DE5D-846E-697B-1472-B9618B3D00C3}"/>
              </a:ext>
            </a:extLst>
          </p:cNvPr>
          <p:cNvPicPr>
            <a:picLocks noChangeAspect="1"/>
          </p:cNvPicPr>
          <p:nvPr/>
        </p:nvPicPr>
        <p:blipFill>
          <a:blip r:embed="rId3">
            <a:duotone>
              <a:schemeClr val="bg2">
                <a:shade val="45000"/>
                <a:satMod val="135000"/>
              </a:schemeClr>
              <a:prstClr val="white"/>
            </a:duotone>
          </a:blip>
          <a:stretch>
            <a:fillRect/>
          </a:stretch>
        </p:blipFill>
        <p:spPr>
          <a:xfrm>
            <a:off x="-457200" y="-266700"/>
            <a:ext cx="4121253" cy="4115157"/>
          </a:xfrm>
          <a:prstGeom prst="rect">
            <a:avLst/>
          </a:prstGeom>
        </p:spPr>
      </p:pic>
      <p:sp>
        <p:nvSpPr>
          <p:cNvPr id="3" name="TextBox 2">
            <a:extLst>
              <a:ext uri="{FF2B5EF4-FFF2-40B4-BE49-F238E27FC236}">
                <a16:creationId xmlns:a16="http://schemas.microsoft.com/office/drawing/2014/main" id="{F5B2BBB8-3AB1-E08E-3C43-F08231AFDD7E}"/>
              </a:ext>
            </a:extLst>
          </p:cNvPr>
          <p:cNvSpPr txBox="1"/>
          <p:nvPr/>
        </p:nvSpPr>
        <p:spPr>
          <a:xfrm>
            <a:off x="4876800" y="703054"/>
            <a:ext cx="128778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9ACFDD6-D0F4-3475-49C8-A588D93D2C9C}"/>
              </a:ext>
            </a:extLst>
          </p:cNvPr>
          <p:cNvPicPr>
            <a:picLocks noChangeAspect="1"/>
          </p:cNvPicPr>
          <p:nvPr/>
        </p:nvPicPr>
        <p:blipFill>
          <a:blip r:embed="rId4"/>
          <a:stretch>
            <a:fillRect/>
          </a:stretch>
        </p:blipFill>
        <p:spPr>
          <a:xfrm>
            <a:off x="533400" y="2326517"/>
            <a:ext cx="3733800" cy="5721375"/>
          </a:xfrm>
          <a:prstGeom prst="rect">
            <a:avLst/>
          </a:prstGeom>
        </p:spPr>
      </p:pic>
      <p:sp>
        <p:nvSpPr>
          <p:cNvPr id="7" name="TextBox 6">
            <a:extLst>
              <a:ext uri="{FF2B5EF4-FFF2-40B4-BE49-F238E27FC236}">
                <a16:creationId xmlns:a16="http://schemas.microsoft.com/office/drawing/2014/main" id="{F764BAD8-9EE2-D861-9389-EF52E33C6E72}"/>
              </a:ext>
            </a:extLst>
          </p:cNvPr>
          <p:cNvSpPr txBox="1"/>
          <p:nvPr/>
        </p:nvSpPr>
        <p:spPr>
          <a:xfrm>
            <a:off x="4873171" y="7134642"/>
            <a:ext cx="12877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S</a:t>
            </a:r>
            <a:r>
              <a:rPr lang="vi-VN" sz="4400" dirty="0">
                <a:latin typeface="Times New Roman" panose="02020603050405020304" pitchFamily="18" charset="0"/>
                <a:cs typeface="Times New Roman" panose="02020603050405020304" pitchFamily="18" charset="0"/>
              </a:rPr>
              <a:t>ử dụng linh hoạt dòng thời gian hồi tưởng đã giúp nhà văn khắc họa đậm nét những câu chuyện, số phận trong tác phẩm.</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43E5702-455D-6E11-7A80-19C1705B992C}"/>
              </a:ext>
            </a:extLst>
          </p:cNvPr>
          <p:cNvSpPr txBox="1"/>
          <p:nvPr/>
        </p:nvSpPr>
        <p:spPr>
          <a:xfrm>
            <a:off x="4876800" y="3503821"/>
            <a:ext cx="128778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Hình ảnh mắt sói, mắt người đã tạo nên sự đan xen giữa dòng thời gian hiện tại và quá khứ. Cái nhìn hồi tưởng bằng một con mắt của Sói Lam và Phi Châu đưa hai nhân vật trở về quá khứ vừa u sầu, đau đớn, mất mát, vừa thẳm sâu sự đồng 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7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3200846" y="1207454"/>
            <a:ext cx="6292453" cy="790575"/>
          </a:xfrm>
          <a:prstGeom prst="rect">
            <a:avLst/>
          </a:prstGeom>
        </p:spPr>
        <p:txBody>
          <a:bodyPr lIns="0" tIns="0" rIns="0" bIns="0" rtlCol="0" anchor="t">
            <a:spAutoFit/>
          </a:bodyPr>
          <a:lstStyle/>
          <a:p>
            <a:pPr algn="ctr">
              <a:lnSpc>
                <a:spcPts val="6299"/>
              </a:lnSpc>
              <a:spcBef>
                <a:spcPct val="0"/>
              </a:spcBef>
            </a:pPr>
            <a:r>
              <a:rPr lang="en-US" sz="4499" dirty="0">
                <a:solidFill>
                  <a:srgbClr val="000000"/>
                </a:solidFill>
                <a:latin typeface="#9Slide05 Aphrodite Pro"/>
              </a:rPr>
              <a:t>c. </a:t>
            </a:r>
            <a:r>
              <a:rPr lang="en-US" sz="4499" dirty="0" err="1">
                <a:solidFill>
                  <a:srgbClr val="000000"/>
                </a:solidFill>
                <a:latin typeface="#9Slide05 Aphrodite Pro"/>
              </a:rPr>
              <a:t>Tìm</a:t>
            </a:r>
            <a:r>
              <a:rPr lang="en-US" sz="4499" dirty="0">
                <a:solidFill>
                  <a:srgbClr val="000000"/>
                </a:solidFill>
                <a:latin typeface="#9Slide05 Aphrodite Pro"/>
              </a:rPr>
              <a:t> </a:t>
            </a:r>
            <a:r>
              <a:rPr lang="en-US" sz="4499" dirty="0" err="1">
                <a:solidFill>
                  <a:srgbClr val="000000"/>
                </a:solidFill>
                <a:latin typeface="#9Slide05 Aphrodite Pro"/>
              </a:rPr>
              <a:t>hiểu</a:t>
            </a:r>
            <a:r>
              <a:rPr lang="en-US" sz="4499" dirty="0">
                <a:solidFill>
                  <a:srgbClr val="000000"/>
                </a:solidFill>
                <a:latin typeface="#9Slide05 Aphrodite Pro"/>
              </a:rPr>
              <a:t> </a:t>
            </a:r>
            <a:r>
              <a:rPr lang="en-US" sz="4499" dirty="0" err="1">
                <a:solidFill>
                  <a:srgbClr val="000000"/>
                </a:solidFill>
                <a:latin typeface="#9Slide05 Aphrodite Pro"/>
              </a:rPr>
              <a:t>đề</a:t>
            </a:r>
            <a:r>
              <a:rPr lang="en-US" sz="4499" dirty="0">
                <a:solidFill>
                  <a:srgbClr val="000000"/>
                </a:solidFill>
                <a:latin typeface="#9Slide05 Aphrodite Pro"/>
              </a:rPr>
              <a:t> </a:t>
            </a:r>
            <a:r>
              <a:rPr lang="en-US" sz="4499" dirty="0" err="1">
                <a:solidFill>
                  <a:srgbClr val="000000"/>
                </a:solidFill>
                <a:latin typeface="#9Slide05 Aphrodite Pro"/>
              </a:rPr>
              <a:t>tài</a:t>
            </a:r>
            <a:r>
              <a:rPr lang="en-US" sz="4499" dirty="0">
                <a:solidFill>
                  <a:srgbClr val="000000"/>
                </a:solidFill>
                <a:latin typeface="#9Slide05 Aphrodite Pro"/>
              </a:rPr>
              <a:t>, </a:t>
            </a:r>
            <a:r>
              <a:rPr lang="en-US" sz="4499" dirty="0" err="1">
                <a:solidFill>
                  <a:srgbClr val="000000"/>
                </a:solidFill>
                <a:latin typeface="#9Slide05 Aphrodite Pro"/>
              </a:rPr>
              <a:t>chủ</a:t>
            </a:r>
            <a:r>
              <a:rPr lang="en-US" sz="4499" dirty="0">
                <a:solidFill>
                  <a:srgbClr val="000000"/>
                </a:solidFill>
                <a:latin typeface="#9Slide05 Aphrodite Pro"/>
              </a:rPr>
              <a:t> </a:t>
            </a:r>
            <a:r>
              <a:rPr lang="en-US" sz="4499" dirty="0" err="1">
                <a:solidFill>
                  <a:srgbClr val="000000"/>
                </a:solidFill>
                <a:latin typeface="#9Slide05 Aphrodite Pro"/>
              </a:rPr>
              <a:t>đề</a:t>
            </a:r>
            <a:endParaRPr lang="en-US" sz="4499" dirty="0">
              <a:solidFill>
                <a:srgbClr val="000000"/>
              </a:solidFill>
              <a:latin typeface="#9Slide05 Aphrodite Pro"/>
            </a:endParaRPr>
          </a:p>
        </p:txBody>
      </p:sp>
      <p:sp>
        <p:nvSpPr>
          <p:cNvPr id="14" name="Freeform 14"/>
          <p:cNvSpPr/>
          <p:nvPr/>
        </p:nvSpPr>
        <p:spPr>
          <a:xfrm>
            <a:off x="2697088" y="2946100"/>
            <a:ext cx="5304398" cy="4394799"/>
          </a:xfrm>
          <a:custGeom>
            <a:avLst/>
            <a:gdLst/>
            <a:ahLst/>
            <a:cxnLst/>
            <a:rect l="l" t="t" r="r" b="b"/>
            <a:pathLst>
              <a:path w="5304398" h="4394799">
                <a:moveTo>
                  <a:pt x="0" y="0"/>
                </a:moveTo>
                <a:lnTo>
                  <a:pt x="5304398" y="0"/>
                </a:lnTo>
                <a:lnTo>
                  <a:pt x="5304398" y="4394799"/>
                </a:lnTo>
                <a:lnTo>
                  <a:pt x="0" y="439479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8082052" y="2210905"/>
            <a:ext cx="8310493" cy="6885409"/>
          </a:xfrm>
          <a:custGeom>
            <a:avLst/>
            <a:gdLst/>
            <a:ahLst/>
            <a:cxnLst/>
            <a:rect l="l" t="t" r="r" b="b"/>
            <a:pathLst>
              <a:path w="8310493" h="6885409">
                <a:moveTo>
                  <a:pt x="0" y="0"/>
                </a:moveTo>
                <a:lnTo>
                  <a:pt x="8310493" y="0"/>
                </a:lnTo>
                <a:lnTo>
                  <a:pt x="8310493" y="6885409"/>
                </a:lnTo>
                <a:lnTo>
                  <a:pt x="0" y="68854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TextBox 16"/>
          <p:cNvSpPr txBox="1"/>
          <p:nvPr/>
        </p:nvSpPr>
        <p:spPr>
          <a:xfrm rot="-295382">
            <a:off x="8783743" y="3672184"/>
            <a:ext cx="7004101" cy="3718967"/>
          </a:xfrm>
          <a:prstGeom prst="rect">
            <a:avLst/>
          </a:prstGeom>
        </p:spPr>
        <p:txBody>
          <a:bodyPr lIns="0" tIns="0" rIns="0" bIns="0" rtlCol="0" anchor="t">
            <a:spAutoFit/>
          </a:bodyPr>
          <a:lstStyle/>
          <a:p>
            <a:pPr algn="ctr">
              <a:lnSpc>
                <a:spcPts val="5850"/>
              </a:lnSpc>
            </a:pPr>
            <a:r>
              <a:rPr lang="en-US" sz="3900" b="1" dirty="0" err="1">
                <a:solidFill>
                  <a:srgbClr val="603423"/>
                </a:solidFill>
                <a:latin typeface="Roboto Condensed"/>
              </a:rPr>
              <a:t>Chủ</a:t>
            </a:r>
            <a:r>
              <a:rPr lang="en-US" sz="3900" b="1" dirty="0">
                <a:solidFill>
                  <a:srgbClr val="603423"/>
                </a:solidFill>
                <a:latin typeface="Roboto Condensed"/>
              </a:rPr>
              <a:t> </a:t>
            </a:r>
            <a:r>
              <a:rPr lang="en-US" sz="3900" b="1" dirty="0" err="1">
                <a:solidFill>
                  <a:srgbClr val="603423"/>
                </a:solidFill>
                <a:latin typeface="Roboto Condensed"/>
              </a:rPr>
              <a:t>đề</a:t>
            </a:r>
            <a:r>
              <a:rPr lang="en-US" sz="3900" b="1" dirty="0">
                <a:solidFill>
                  <a:srgbClr val="603423"/>
                </a:solidFill>
                <a:latin typeface="Roboto Condensed"/>
              </a:rPr>
              <a:t>: </a:t>
            </a:r>
            <a:r>
              <a:rPr lang="en-US" sz="3900" dirty="0" err="1">
                <a:solidFill>
                  <a:srgbClr val="603423"/>
                </a:solidFill>
                <a:latin typeface="Roboto Condensed"/>
              </a:rPr>
              <a:t>Cuộc</a:t>
            </a:r>
            <a:r>
              <a:rPr lang="en-US" sz="3900" dirty="0">
                <a:solidFill>
                  <a:srgbClr val="603423"/>
                </a:solidFill>
                <a:latin typeface="Roboto Condensed"/>
              </a:rPr>
              <a:t> </a:t>
            </a:r>
            <a:r>
              <a:rPr lang="en-US" sz="3900" dirty="0" err="1">
                <a:solidFill>
                  <a:srgbClr val="603423"/>
                </a:solidFill>
                <a:latin typeface="Roboto Condensed"/>
              </a:rPr>
              <a:t>đời</a:t>
            </a:r>
            <a:r>
              <a:rPr lang="en-US" sz="3900" dirty="0">
                <a:solidFill>
                  <a:srgbClr val="603423"/>
                </a:solidFill>
                <a:latin typeface="Roboto Condensed"/>
              </a:rPr>
              <a:t> </a:t>
            </a:r>
            <a:r>
              <a:rPr lang="en-US" sz="3900" dirty="0" err="1">
                <a:solidFill>
                  <a:srgbClr val="603423"/>
                </a:solidFill>
                <a:latin typeface="Roboto Condensed"/>
              </a:rPr>
              <a:t>của</a:t>
            </a:r>
            <a:r>
              <a:rPr lang="en-US" sz="3900" dirty="0">
                <a:solidFill>
                  <a:srgbClr val="603423"/>
                </a:solidFill>
                <a:latin typeface="Roboto Condensed"/>
              </a:rPr>
              <a:t> </a:t>
            </a:r>
            <a:r>
              <a:rPr lang="en-US" sz="3900" dirty="0" err="1">
                <a:solidFill>
                  <a:srgbClr val="603423"/>
                </a:solidFill>
                <a:latin typeface="Roboto Condensed"/>
              </a:rPr>
              <a:t>Sói</a:t>
            </a:r>
            <a:r>
              <a:rPr lang="en-US" sz="3900" dirty="0">
                <a:solidFill>
                  <a:srgbClr val="603423"/>
                </a:solidFill>
                <a:latin typeface="Roboto Condensed"/>
              </a:rPr>
              <a:t> Lam và Phi Châu </a:t>
            </a:r>
            <a:r>
              <a:rPr lang="en-US" sz="3900" dirty="0" err="1">
                <a:solidFill>
                  <a:srgbClr val="603423"/>
                </a:solidFill>
                <a:latin typeface="Roboto Condensed"/>
              </a:rPr>
              <a:t>bị</a:t>
            </a:r>
            <a:r>
              <a:rPr lang="en-US" sz="3900" dirty="0">
                <a:solidFill>
                  <a:srgbClr val="603423"/>
                </a:solidFill>
                <a:latin typeface="Roboto Condensed"/>
              </a:rPr>
              <a:t> </a:t>
            </a:r>
            <a:r>
              <a:rPr lang="en-US" sz="3900" dirty="0" err="1">
                <a:solidFill>
                  <a:srgbClr val="603423"/>
                </a:solidFill>
                <a:latin typeface="Roboto Condensed"/>
              </a:rPr>
              <a:t>đối</a:t>
            </a:r>
            <a:r>
              <a:rPr lang="en-US" sz="3900" dirty="0">
                <a:solidFill>
                  <a:srgbClr val="603423"/>
                </a:solidFill>
                <a:latin typeface="Roboto Condensed"/>
              </a:rPr>
              <a:t> </a:t>
            </a:r>
            <a:r>
              <a:rPr lang="en-US" sz="3900" dirty="0" err="1">
                <a:solidFill>
                  <a:srgbClr val="603423"/>
                </a:solidFill>
                <a:latin typeface="Roboto Condensed"/>
              </a:rPr>
              <a:t>xử</a:t>
            </a:r>
            <a:r>
              <a:rPr lang="en-US" sz="3900" dirty="0">
                <a:solidFill>
                  <a:srgbClr val="603423"/>
                </a:solidFill>
                <a:latin typeface="Roboto Condensed"/>
              </a:rPr>
              <a:t> </a:t>
            </a:r>
            <a:r>
              <a:rPr lang="en-US" sz="3900" dirty="0" err="1">
                <a:solidFill>
                  <a:srgbClr val="603423"/>
                </a:solidFill>
                <a:latin typeface="Roboto Condensed"/>
              </a:rPr>
              <a:t>tàn</a:t>
            </a:r>
            <a:r>
              <a:rPr lang="en-US" sz="3900" dirty="0">
                <a:solidFill>
                  <a:srgbClr val="603423"/>
                </a:solidFill>
                <a:latin typeface="Roboto Condensed"/>
              </a:rPr>
              <a:t> </a:t>
            </a:r>
            <a:r>
              <a:rPr lang="en-US" sz="3900" dirty="0" err="1">
                <a:solidFill>
                  <a:srgbClr val="603423"/>
                </a:solidFill>
                <a:latin typeface="Roboto Condensed"/>
              </a:rPr>
              <a:t>nhẫn</a:t>
            </a:r>
            <a:r>
              <a:rPr lang="en-US" sz="3900" dirty="0">
                <a:solidFill>
                  <a:srgbClr val="603423"/>
                </a:solidFill>
                <a:latin typeface="Roboto Condensed"/>
              </a:rPr>
              <a:t> </a:t>
            </a:r>
            <a:r>
              <a:rPr lang="en-US" sz="3900" dirty="0" err="1">
                <a:solidFill>
                  <a:srgbClr val="603423"/>
                </a:solidFill>
                <a:latin typeface="Roboto Condensed"/>
              </a:rPr>
              <a:t>bởi</a:t>
            </a:r>
            <a:r>
              <a:rPr lang="en-US" sz="3900" dirty="0">
                <a:solidFill>
                  <a:srgbClr val="603423"/>
                </a:solidFill>
                <a:latin typeface="Roboto Condensed"/>
              </a:rPr>
              <a:t> con </a:t>
            </a:r>
            <a:r>
              <a:rPr lang="en-US" sz="3900" dirty="0" err="1">
                <a:solidFill>
                  <a:srgbClr val="603423"/>
                </a:solidFill>
                <a:latin typeface="Roboto Condensed"/>
              </a:rPr>
              <a:t>người</a:t>
            </a:r>
            <a:r>
              <a:rPr lang="en-US" sz="3900" dirty="0">
                <a:solidFill>
                  <a:srgbClr val="603423"/>
                </a:solidFill>
                <a:latin typeface="Roboto Condensed"/>
              </a:rPr>
              <a:t> và </a:t>
            </a:r>
            <a:r>
              <a:rPr lang="en-US" sz="3900" dirty="0" err="1">
                <a:solidFill>
                  <a:srgbClr val="603423"/>
                </a:solidFill>
                <a:latin typeface="Roboto Condensed"/>
              </a:rPr>
              <a:t>tìm</a:t>
            </a:r>
            <a:r>
              <a:rPr lang="en-US" sz="3900" dirty="0">
                <a:solidFill>
                  <a:srgbClr val="603423"/>
                </a:solidFill>
                <a:latin typeface="Roboto Condensed"/>
              </a:rPr>
              <a:t> </a:t>
            </a:r>
            <a:r>
              <a:rPr lang="en-US" sz="3900" dirty="0" err="1">
                <a:solidFill>
                  <a:srgbClr val="603423"/>
                </a:solidFill>
                <a:latin typeface="Roboto Condensed"/>
              </a:rPr>
              <a:t>thấy</a:t>
            </a:r>
            <a:r>
              <a:rPr lang="en-US" sz="3900" dirty="0">
                <a:solidFill>
                  <a:srgbClr val="603423"/>
                </a:solidFill>
                <a:latin typeface="Roboto Condensed"/>
              </a:rPr>
              <a:t> </a:t>
            </a:r>
            <a:r>
              <a:rPr lang="en-US" sz="3900" dirty="0" err="1">
                <a:solidFill>
                  <a:srgbClr val="603423"/>
                </a:solidFill>
                <a:latin typeface="Roboto Condensed"/>
              </a:rPr>
              <a:t>tình</a:t>
            </a:r>
            <a:r>
              <a:rPr lang="en-US" sz="3900" dirty="0">
                <a:solidFill>
                  <a:srgbClr val="603423"/>
                </a:solidFill>
                <a:latin typeface="Roboto Condensed"/>
              </a:rPr>
              <a:t> </a:t>
            </a:r>
            <a:r>
              <a:rPr lang="en-US" sz="3900" dirty="0" err="1">
                <a:solidFill>
                  <a:srgbClr val="603423"/>
                </a:solidFill>
                <a:latin typeface="Roboto Condensed"/>
              </a:rPr>
              <a:t>yêu</a:t>
            </a:r>
            <a:r>
              <a:rPr lang="en-US" sz="3900" dirty="0">
                <a:solidFill>
                  <a:srgbClr val="603423"/>
                </a:solidFill>
                <a:latin typeface="Roboto Condensed"/>
              </a:rPr>
              <a:t> và </a:t>
            </a:r>
            <a:r>
              <a:rPr lang="en-US" sz="3900" dirty="0" err="1">
                <a:solidFill>
                  <a:srgbClr val="603423"/>
                </a:solidFill>
                <a:latin typeface="Roboto Condensed"/>
              </a:rPr>
              <a:t>sự</a:t>
            </a:r>
            <a:r>
              <a:rPr lang="en-US" sz="3900" dirty="0">
                <a:solidFill>
                  <a:srgbClr val="603423"/>
                </a:solidFill>
                <a:latin typeface="Roboto Condensed"/>
              </a:rPr>
              <a:t> </a:t>
            </a:r>
            <a:r>
              <a:rPr lang="en-US" sz="3900" dirty="0" err="1">
                <a:solidFill>
                  <a:srgbClr val="603423"/>
                </a:solidFill>
                <a:latin typeface="Roboto Condensed"/>
              </a:rPr>
              <a:t>đoàn</a:t>
            </a:r>
            <a:r>
              <a:rPr lang="en-US" sz="3900" dirty="0">
                <a:solidFill>
                  <a:srgbClr val="603423"/>
                </a:solidFill>
                <a:latin typeface="Roboto Condensed"/>
              </a:rPr>
              <a:t> </a:t>
            </a:r>
            <a:r>
              <a:rPr lang="en-US" sz="3900" dirty="0" err="1">
                <a:solidFill>
                  <a:srgbClr val="603423"/>
                </a:solidFill>
                <a:latin typeface="Roboto Condensed"/>
              </a:rPr>
              <a:t>kết</a:t>
            </a:r>
            <a:r>
              <a:rPr lang="en-US" sz="3900" dirty="0">
                <a:solidFill>
                  <a:srgbClr val="603423"/>
                </a:solidFill>
                <a:latin typeface="Roboto Condensed"/>
              </a:rPr>
              <a:t> </a:t>
            </a:r>
            <a:r>
              <a:rPr lang="en-US" sz="3900" dirty="0" err="1">
                <a:solidFill>
                  <a:srgbClr val="603423"/>
                </a:solidFill>
                <a:latin typeface="Roboto Condensed"/>
              </a:rPr>
              <a:t>trong</a:t>
            </a:r>
            <a:r>
              <a:rPr lang="en-US" sz="3900" dirty="0">
                <a:solidFill>
                  <a:srgbClr val="603423"/>
                </a:solidFill>
                <a:latin typeface="Roboto Condensed"/>
              </a:rPr>
              <a:t> </a:t>
            </a:r>
            <a:r>
              <a:rPr lang="en-US" sz="3900" dirty="0" err="1">
                <a:solidFill>
                  <a:srgbClr val="603423"/>
                </a:solidFill>
                <a:latin typeface="Roboto Condensed"/>
              </a:rPr>
              <a:t>nhau</a:t>
            </a:r>
            <a:r>
              <a:rPr lang="en-US" sz="3900" dirty="0">
                <a:solidFill>
                  <a:srgbClr val="603423"/>
                </a:solidFill>
                <a:latin typeface="Roboto Condensed"/>
              </a:rPr>
              <a:t> </a:t>
            </a:r>
            <a:r>
              <a:rPr lang="en-US" sz="3900" dirty="0" err="1">
                <a:solidFill>
                  <a:srgbClr val="603423"/>
                </a:solidFill>
                <a:latin typeface="Roboto Condensed"/>
              </a:rPr>
              <a:t>cũng</a:t>
            </a:r>
            <a:r>
              <a:rPr lang="en-US" sz="3900" dirty="0">
                <a:solidFill>
                  <a:srgbClr val="603423"/>
                </a:solidFill>
                <a:latin typeface="Roboto Condensed"/>
              </a:rPr>
              <a:t> </a:t>
            </a:r>
            <a:r>
              <a:rPr lang="en-US" sz="3900" dirty="0" err="1">
                <a:solidFill>
                  <a:srgbClr val="603423"/>
                </a:solidFill>
                <a:latin typeface="Roboto Condensed"/>
              </a:rPr>
              <a:t>như</a:t>
            </a:r>
            <a:r>
              <a:rPr lang="en-US" sz="3900" dirty="0">
                <a:solidFill>
                  <a:srgbClr val="603423"/>
                </a:solidFill>
                <a:latin typeface="Roboto Condensed"/>
              </a:rPr>
              <a:t> </a:t>
            </a:r>
            <a:r>
              <a:rPr lang="en-US" sz="3900" dirty="0" err="1">
                <a:solidFill>
                  <a:srgbClr val="603423"/>
                </a:solidFill>
                <a:latin typeface="Roboto Condensed"/>
              </a:rPr>
              <a:t>với</a:t>
            </a:r>
            <a:r>
              <a:rPr lang="en-US" sz="3900" dirty="0">
                <a:solidFill>
                  <a:srgbClr val="603423"/>
                </a:solidFill>
                <a:latin typeface="Roboto Condensed"/>
              </a:rPr>
              <a:t> </a:t>
            </a:r>
            <a:r>
              <a:rPr lang="en-US" sz="3900" dirty="0" err="1">
                <a:solidFill>
                  <a:srgbClr val="603423"/>
                </a:solidFill>
                <a:latin typeface="Roboto Condensed"/>
              </a:rPr>
              <a:t>các</a:t>
            </a:r>
            <a:r>
              <a:rPr lang="en-US" sz="3900" dirty="0">
                <a:solidFill>
                  <a:srgbClr val="603423"/>
                </a:solidFill>
                <a:latin typeface="Roboto Condensed"/>
              </a:rPr>
              <a:t> </a:t>
            </a:r>
            <a:r>
              <a:rPr lang="en-US" sz="3900" dirty="0" err="1">
                <a:solidFill>
                  <a:srgbClr val="603423"/>
                </a:solidFill>
                <a:latin typeface="Roboto Condensed"/>
              </a:rPr>
              <a:t>loài</a:t>
            </a:r>
            <a:r>
              <a:rPr lang="en-US" sz="3900" dirty="0">
                <a:solidFill>
                  <a:srgbClr val="603423"/>
                </a:solidFill>
                <a:latin typeface="Roboto Condensed"/>
              </a:rPr>
              <a:t> </a:t>
            </a:r>
            <a:r>
              <a:rPr lang="en-US" sz="3900" dirty="0" err="1">
                <a:solidFill>
                  <a:srgbClr val="603423"/>
                </a:solidFill>
                <a:latin typeface="Roboto Condensed"/>
              </a:rPr>
              <a:t>động</a:t>
            </a:r>
            <a:r>
              <a:rPr lang="en-US" sz="3900" dirty="0">
                <a:solidFill>
                  <a:srgbClr val="603423"/>
                </a:solidFill>
                <a:latin typeface="Roboto Condensed"/>
              </a:rPr>
              <a:t> </a:t>
            </a:r>
            <a:r>
              <a:rPr lang="en-US" sz="3900" dirty="0" err="1">
                <a:solidFill>
                  <a:srgbClr val="603423"/>
                </a:solidFill>
                <a:latin typeface="Roboto Condensed"/>
              </a:rPr>
              <a:t>vật</a:t>
            </a:r>
            <a:r>
              <a:rPr lang="en-US" sz="3900" dirty="0">
                <a:solidFill>
                  <a:srgbClr val="603423"/>
                </a:solidFill>
                <a:latin typeface="Roboto Condensed"/>
              </a:rPr>
              <a:t> </a:t>
            </a:r>
            <a:r>
              <a:rPr lang="en-US" sz="3900" dirty="0" err="1">
                <a:solidFill>
                  <a:srgbClr val="603423"/>
                </a:solidFill>
                <a:latin typeface="Roboto Condensed"/>
              </a:rPr>
              <a:t>khác</a:t>
            </a:r>
            <a:endParaRPr lang="en-US" sz="3900" dirty="0">
              <a:solidFill>
                <a:srgbClr val="603423"/>
              </a:solidFill>
              <a:latin typeface="Roboto Condensed"/>
            </a:endParaRPr>
          </a:p>
        </p:txBody>
      </p:sp>
      <p:sp>
        <p:nvSpPr>
          <p:cNvPr id="17" name="TextBox 17"/>
          <p:cNvSpPr txBox="1"/>
          <p:nvPr/>
        </p:nvSpPr>
        <p:spPr>
          <a:xfrm rot="-333403">
            <a:off x="3089115" y="4415722"/>
            <a:ext cx="4175428" cy="708660"/>
          </a:xfrm>
          <a:prstGeom prst="rect">
            <a:avLst/>
          </a:prstGeom>
        </p:spPr>
        <p:txBody>
          <a:bodyPr lIns="0" tIns="0" rIns="0" bIns="0" rtlCol="0" anchor="t">
            <a:spAutoFit/>
          </a:bodyPr>
          <a:lstStyle/>
          <a:p>
            <a:pPr algn="ctr">
              <a:lnSpc>
                <a:spcPts val="5850"/>
              </a:lnSpc>
            </a:pPr>
            <a:r>
              <a:rPr lang="en-US" sz="3900" b="1" dirty="0" err="1">
                <a:solidFill>
                  <a:srgbClr val="603423"/>
                </a:solidFill>
                <a:latin typeface="Roboto Condensed"/>
              </a:rPr>
              <a:t>Đề</a:t>
            </a:r>
            <a:r>
              <a:rPr lang="en-US" sz="3900" b="1" dirty="0">
                <a:solidFill>
                  <a:srgbClr val="603423"/>
                </a:solidFill>
                <a:latin typeface="Roboto Condensed"/>
              </a:rPr>
              <a:t> </a:t>
            </a:r>
            <a:r>
              <a:rPr lang="en-US" sz="3900" b="1" dirty="0" err="1">
                <a:solidFill>
                  <a:srgbClr val="603423"/>
                </a:solidFill>
                <a:latin typeface="Roboto Condensed"/>
              </a:rPr>
              <a:t>tài</a:t>
            </a:r>
            <a:r>
              <a:rPr lang="en-US" sz="3900" b="1" dirty="0">
                <a:solidFill>
                  <a:srgbClr val="603423"/>
                </a:solidFill>
                <a:latin typeface="Roboto Condensed"/>
              </a:rPr>
              <a:t>: </a:t>
            </a:r>
            <a:r>
              <a:rPr lang="en-US" sz="3900" dirty="0" err="1">
                <a:solidFill>
                  <a:srgbClr val="603423"/>
                </a:solidFill>
                <a:latin typeface="Roboto Condensed"/>
              </a:rPr>
              <a:t>Thiên</a:t>
            </a:r>
            <a:r>
              <a:rPr lang="en-US" sz="3900" dirty="0">
                <a:solidFill>
                  <a:srgbClr val="603423"/>
                </a:solidFill>
                <a:latin typeface="Roboto Condensed"/>
              </a:rPr>
              <a:t> </a:t>
            </a:r>
            <a:r>
              <a:rPr lang="en-US" sz="3900" dirty="0" err="1">
                <a:solidFill>
                  <a:srgbClr val="603423"/>
                </a:solidFill>
                <a:latin typeface="Roboto Condensed"/>
              </a:rPr>
              <a:t>nhiên</a:t>
            </a:r>
            <a:endParaRPr lang="en-US" sz="3900" dirty="0">
              <a:solidFill>
                <a:srgbClr val="603423"/>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766672" y="-2848452"/>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710643" y="1663793"/>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670476" y="8940505"/>
            <a:ext cx="823151" cy="915036"/>
          </a:xfrm>
          <a:custGeom>
            <a:avLst/>
            <a:gdLst/>
            <a:ahLst/>
            <a:cxnLst/>
            <a:rect l="l" t="t" r="r" b="b"/>
            <a:pathLst>
              <a:path w="823151" h="915036">
                <a:moveTo>
                  <a:pt x="0" y="0"/>
                </a:moveTo>
                <a:lnTo>
                  <a:pt x="823151" y="0"/>
                </a:lnTo>
                <a:lnTo>
                  <a:pt x="823151" y="915035"/>
                </a:lnTo>
                <a:lnTo>
                  <a:pt x="0" y="9150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647402" y="8940505"/>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3012028" y="1015482"/>
            <a:ext cx="13142371" cy="750570"/>
          </a:xfrm>
          <a:prstGeom prst="rect">
            <a:avLst/>
          </a:prstGeom>
        </p:spPr>
        <p:txBody>
          <a:bodyPr wrap="square" lIns="0" tIns="0" rIns="0" bIns="0" rtlCol="0" anchor="t">
            <a:spAutoFit/>
          </a:bodyPr>
          <a:lstStyle/>
          <a:p>
            <a:pPr algn="ctr">
              <a:lnSpc>
                <a:spcPts val="5880"/>
              </a:lnSpc>
              <a:spcBef>
                <a:spcPct val="0"/>
              </a:spcBef>
            </a:pPr>
            <a:r>
              <a:rPr lang="en-US" sz="4200" dirty="0">
                <a:solidFill>
                  <a:srgbClr val="000000"/>
                </a:solidFill>
                <a:latin typeface="#9Slide05 Aphrodite Pro"/>
              </a:rPr>
              <a:t>d. Chia </a:t>
            </a:r>
            <a:r>
              <a:rPr lang="en-US" sz="4200" dirty="0" err="1">
                <a:solidFill>
                  <a:srgbClr val="000000"/>
                </a:solidFill>
                <a:latin typeface="#9Slide05 Aphrodite Pro"/>
              </a:rPr>
              <a:t>sẻ</a:t>
            </a:r>
            <a:r>
              <a:rPr lang="en-US" sz="4200" dirty="0">
                <a:solidFill>
                  <a:srgbClr val="000000"/>
                </a:solidFill>
                <a:latin typeface="#9Slide05 Aphrodite Pro"/>
              </a:rPr>
              <a:t> </a:t>
            </a:r>
            <a:r>
              <a:rPr lang="en-US" sz="4200" dirty="0" err="1">
                <a:solidFill>
                  <a:srgbClr val="000000"/>
                </a:solidFill>
                <a:latin typeface="#9Slide05 Aphrodite Pro"/>
              </a:rPr>
              <a:t>bài</a:t>
            </a:r>
            <a:r>
              <a:rPr lang="en-US" sz="4200" dirty="0">
                <a:solidFill>
                  <a:srgbClr val="000000"/>
                </a:solidFill>
                <a:latin typeface="#9Slide05 Aphrodite Pro"/>
              </a:rPr>
              <a:t> </a:t>
            </a:r>
            <a:r>
              <a:rPr lang="en-US" sz="4200" dirty="0" err="1">
                <a:solidFill>
                  <a:srgbClr val="000000"/>
                </a:solidFill>
                <a:latin typeface="#9Slide05 Aphrodite Pro"/>
              </a:rPr>
              <a:t>học</a:t>
            </a:r>
            <a:r>
              <a:rPr lang="en-US" sz="4200" dirty="0">
                <a:solidFill>
                  <a:srgbClr val="000000"/>
                </a:solidFill>
                <a:latin typeface="#9Slide05 Aphrodite Pro"/>
              </a:rPr>
              <a:t> </a:t>
            </a:r>
            <a:r>
              <a:rPr lang="en-US" sz="4200" dirty="0" err="1">
                <a:solidFill>
                  <a:srgbClr val="000000"/>
                </a:solidFill>
                <a:latin typeface="#9Slide05 Aphrodite Pro"/>
              </a:rPr>
              <a:t>về</a:t>
            </a:r>
            <a:r>
              <a:rPr lang="en-US" sz="4200" dirty="0">
                <a:solidFill>
                  <a:srgbClr val="000000"/>
                </a:solidFill>
                <a:latin typeface="#9Slide05 Aphrodite Pro"/>
              </a:rPr>
              <a:t> </a:t>
            </a:r>
            <a:r>
              <a:rPr lang="en-US" sz="4200" dirty="0" err="1">
                <a:solidFill>
                  <a:srgbClr val="000000"/>
                </a:solidFill>
                <a:latin typeface="#9Slide05 Aphrodite Pro"/>
              </a:rPr>
              <a:t>cách</a:t>
            </a:r>
            <a:r>
              <a:rPr lang="en-US" sz="4200" dirty="0">
                <a:solidFill>
                  <a:srgbClr val="000000"/>
                </a:solidFill>
                <a:latin typeface="#9Slide05 Aphrodite Pro"/>
              </a:rPr>
              <a:t> </a:t>
            </a:r>
            <a:r>
              <a:rPr lang="en-US" sz="4200" dirty="0" err="1">
                <a:solidFill>
                  <a:srgbClr val="000000"/>
                </a:solidFill>
                <a:latin typeface="#9Slide05 Aphrodite Pro"/>
              </a:rPr>
              <a:t>nghĩ</a:t>
            </a:r>
            <a:r>
              <a:rPr lang="en-US" sz="4200" dirty="0">
                <a:solidFill>
                  <a:srgbClr val="000000"/>
                </a:solidFill>
                <a:latin typeface="#9Slide05 Aphrodite Pro"/>
              </a:rPr>
              <a:t> và </a:t>
            </a:r>
            <a:r>
              <a:rPr lang="en-US" sz="4200" dirty="0" err="1">
                <a:solidFill>
                  <a:srgbClr val="000000"/>
                </a:solidFill>
                <a:latin typeface="#9Slide05 Aphrodite Pro"/>
              </a:rPr>
              <a:t>ứng</a:t>
            </a:r>
            <a:r>
              <a:rPr lang="en-US" sz="4200" dirty="0">
                <a:solidFill>
                  <a:srgbClr val="000000"/>
                </a:solidFill>
                <a:latin typeface="#9Slide05 Aphrodite Pro"/>
              </a:rPr>
              <a:t> </a:t>
            </a:r>
            <a:r>
              <a:rPr lang="en-US" sz="4200" dirty="0" err="1">
                <a:solidFill>
                  <a:srgbClr val="000000"/>
                </a:solidFill>
                <a:latin typeface="#9Slide05 Aphrodite Pro"/>
              </a:rPr>
              <a:t>xử</a:t>
            </a:r>
            <a:r>
              <a:rPr lang="en-US" sz="4200" dirty="0">
                <a:solidFill>
                  <a:srgbClr val="000000"/>
                </a:solidFill>
                <a:latin typeface="#9Slide05 Aphrodite Pro"/>
              </a:rPr>
              <a:t> </a:t>
            </a:r>
            <a:r>
              <a:rPr lang="en-US" sz="4200" dirty="0" err="1">
                <a:solidFill>
                  <a:srgbClr val="000000"/>
                </a:solidFill>
                <a:latin typeface="#9Slide05 Aphrodite Pro"/>
              </a:rPr>
              <a:t>của</a:t>
            </a:r>
            <a:r>
              <a:rPr lang="en-US" sz="4200" dirty="0">
                <a:solidFill>
                  <a:srgbClr val="000000"/>
                </a:solidFill>
                <a:latin typeface="#9Slide05 Aphrodite Pro"/>
              </a:rPr>
              <a:t> </a:t>
            </a:r>
            <a:r>
              <a:rPr lang="en-US" sz="4200" dirty="0" err="1">
                <a:solidFill>
                  <a:srgbClr val="000000"/>
                </a:solidFill>
                <a:latin typeface="#9Slide05 Aphrodite Pro"/>
              </a:rPr>
              <a:t>cá</a:t>
            </a:r>
            <a:r>
              <a:rPr lang="en-US" sz="4200" dirty="0">
                <a:solidFill>
                  <a:srgbClr val="000000"/>
                </a:solidFill>
                <a:latin typeface="#9Slide05 Aphrodite Pro"/>
              </a:rPr>
              <a:t> </a:t>
            </a:r>
            <a:r>
              <a:rPr lang="en-US" sz="4200" dirty="0" err="1">
                <a:solidFill>
                  <a:srgbClr val="000000"/>
                </a:solidFill>
                <a:latin typeface="#9Slide05 Aphrodite Pro"/>
              </a:rPr>
              <a:t>nhân</a:t>
            </a:r>
            <a:endParaRPr lang="en-US" sz="4200" dirty="0">
              <a:solidFill>
                <a:srgbClr val="000000"/>
              </a:solidFill>
              <a:latin typeface="#9Slide05 Aphrodite Pro"/>
            </a:endParaRPr>
          </a:p>
        </p:txBody>
      </p:sp>
      <p:sp>
        <p:nvSpPr>
          <p:cNvPr id="14" name="Freeform 14"/>
          <p:cNvSpPr/>
          <p:nvPr/>
        </p:nvSpPr>
        <p:spPr>
          <a:xfrm>
            <a:off x="2508973" y="2945073"/>
            <a:ext cx="6187352" cy="6547462"/>
          </a:xfrm>
          <a:custGeom>
            <a:avLst/>
            <a:gdLst/>
            <a:ahLst/>
            <a:cxnLst/>
            <a:rect l="l" t="t" r="r" b="b"/>
            <a:pathLst>
              <a:path w="6187352" h="6547462">
                <a:moveTo>
                  <a:pt x="0" y="0"/>
                </a:moveTo>
                <a:lnTo>
                  <a:pt x="6187352" y="0"/>
                </a:lnTo>
                <a:lnTo>
                  <a:pt x="6187352" y="6547463"/>
                </a:lnTo>
                <a:lnTo>
                  <a:pt x="0" y="65474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TextBox 15"/>
          <p:cNvSpPr txBox="1"/>
          <p:nvPr/>
        </p:nvSpPr>
        <p:spPr>
          <a:xfrm>
            <a:off x="3247635" y="4182141"/>
            <a:ext cx="4834417" cy="3498850"/>
          </a:xfrm>
          <a:prstGeom prst="rect">
            <a:avLst/>
          </a:prstGeom>
        </p:spPr>
        <p:txBody>
          <a:bodyPr lIns="0" tIns="0" rIns="0" bIns="0" rtlCol="0" anchor="t">
            <a:spAutoFit/>
          </a:bodyPr>
          <a:lstStyle/>
          <a:p>
            <a:pPr algn="just">
              <a:lnSpc>
                <a:spcPts val="5599"/>
              </a:lnSpc>
            </a:pPr>
            <a:r>
              <a:rPr lang="en-US" sz="3999" dirty="0">
                <a:solidFill>
                  <a:srgbClr val="70422C"/>
                </a:solidFill>
                <a:latin typeface="Roboto Condensed"/>
              </a:rPr>
              <a:t>Con </a:t>
            </a:r>
            <a:r>
              <a:rPr lang="en-US" sz="3999" dirty="0" err="1">
                <a:solidFill>
                  <a:srgbClr val="70422C"/>
                </a:solidFill>
                <a:latin typeface="Roboto Condensed"/>
              </a:rPr>
              <a:t>người</a:t>
            </a:r>
            <a:r>
              <a:rPr lang="en-US" sz="3999" dirty="0">
                <a:solidFill>
                  <a:srgbClr val="70422C"/>
                </a:solidFill>
                <a:latin typeface="Roboto Condensed"/>
              </a:rPr>
              <a:t> </a:t>
            </a:r>
            <a:r>
              <a:rPr lang="en-US" sz="3999" dirty="0" err="1">
                <a:solidFill>
                  <a:srgbClr val="70422C"/>
                </a:solidFill>
                <a:latin typeface="Roboto Condensed"/>
              </a:rPr>
              <a:t>cần</a:t>
            </a:r>
            <a:r>
              <a:rPr lang="en-US" sz="3999" dirty="0">
                <a:solidFill>
                  <a:srgbClr val="70422C"/>
                </a:solidFill>
                <a:latin typeface="Roboto Condensed"/>
              </a:rPr>
              <a:t> </a:t>
            </a:r>
            <a:r>
              <a:rPr lang="en-US" sz="3999" dirty="0" err="1">
                <a:solidFill>
                  <a:srgbClr val="70422C"/>
                </a:solidFill>
                <a:latin typeface="Roboto Condensed"/>
              </a:rPr>
              <a:t>đối</a:t>
            </a:r>
            <a:r>
              <a:rPr lang="en-US" sz="3999" dirty="0">
                <a:solidFill>
                  <a:srgbClr val="70422C"/>
                </a:solidFill>
                <a:latin typeface="Roboto Condensed"/>
              </a:rPr>
              <a:t> </a:t>
            </a:r>
            <a:r>
              <a:rPr lang="en-US" sz="3999" dirty="0" err="1">
                <a:solidFill>
                  <a:srgbClr val="70422C"/>
                </a:solidFill>
                <a:latin typeface="Roboto Condensed"/>
              </a:rPr>
              <a:t>xử</a:t>
            </a:r>
            <a:r>
              <a:rPr lang="en-US" sz="3999" dirty="0">
                <a:solidFill>
                  <a:srgbClr val="70422C"/>
                </a:solidFill>
                <a:latin typeface="Roboto Condensed"/>
              </a:rPr>
              <a:t> </a:t>
            </a:r>
            <a:r>
              <a:rPr lang="en-US" sz="3999" dirty="0" err="1">
                <a:solidFill>
                  <a:srgbClr val="70422C"/>
                </a:solidFill>
                <a:latin typeface="Roboto Condensed"/>
              </a:rPr>
              <a:t>với</a:t>
            </a:r>
            <a:r>
              <a:rPr lang="en-US" sz="3999" dirty="0">
                <a:solidFill>
                  <a:srgbClr val="70422C"/>
                </a:solidFill>
                <a:latin typeface="Roboto Condensed"/>
              </a:rPr>
              <a:t> </a:t>
            </a:r>
            <a:r>
              <a:rPr lang="en-US" sz="3999" dirty="0" err="1">
                <a:solidFill>
                  <a:srgbClr val="70422C"/>
                </a:solidFill>
                <a:latin typeface="Roboto Condensed"/>
              </a:rPr>
              <a:t>thiên</a:t>
            </a:r>
            <a:r>
              <a:rPr lang="en-US" sz="3999" dirty="0">
                <a:solidFill>
                  <a:srgbClr val="70422C"/>
                </a:solidFill>
                <a:latin typeface="Roboto Condensed"/>
              </a:rPr>
              <a:t> </a:t>
            </a:r>
            <a:r>
              <a:rPr lang="en-US" sz="3999" dirty="0" err="1">
                <a:solidFill>
                  <a:srgbClr val="70422C"/>
                </a:solidFill>
                <a:latin typeface="Roboto Condensed"/>
              </a:rPr>
              <a:t>nhiên</a:t>
            </a:r>
            <a:r>
              <a:rPr lang="en-US" sz="3999" dirty="0">
                <a:solidFill>
                  <a:srgbClr val="70422C"/>
                </a:solidFill>
                <a:latin typeface="Roboto Condensed"/>
              </a:rPr>
              <a:t>, </a:t>
            </a:r>
            <a:r>
              <a:rPr lang="en-US" sz="3999" dirty="0" err="1">
                <a:solidFill>
                  <a:srgbClr val="70422C"/>
                </a:solidFill>
                <a:latin typeface="Roboto Condensed"/>
              </a:rPr>
              <a:t>muôn</a:t>
            </a:r>
            <a:r>
              <a:rPr lang="en-US" sz="3999" dirty="0">
                <a:solidFill>
                  <a:srgbClr val="70422C"/>
                </a:solidFill>
                <a:latin typeface="Roboto Condensed"/>
              </a:rPr>
              <a:t> </a:t>
            </a:r>
            <a:r>
              <a:rPr lang="en-US" sz="3999" dirty="0" err="1">
                <a:solidFill>
                  <a:srgbClr val="70422C"/>
                </a:solidFill>
                <a:latin typeface="Roboto Condensed"/>
              </a:rPr>
              <a:t>loài</a:t>
            </a:r>
            <a:r>
              <a:rPr lang="en-US" sz="3999" dirty="0">
                <a:solidFill>
                  <a:srgbClr val="70422C"/>
                </a:solidFill>
                <a:latin typeface="Roboto Condensed"/>
              </a:rPr>
              <a:t> </a:t>
            </a:r>
            <a:r>
              <a:rPr lang="en-US" sz="3999" dirty="0" err="1">
                <a:solidFill>
                  <a:srgbClr val="70422C"/>
                </a:solidFill>
                <a:latin typeface="Roboto Condensed"/>
              </a:rPr>
              <a:t>như</a:t>
            </a:r>
            <a:r>
              <a:rPr lang="en-US" sz="3999" dirty="0">
                <a:solidFill>
                  <a:srgbClr val="70422C"/>
                </a:solidFill>
                <a:latin typeface="Roboto Condensed"/>
              </a:rPr>
              <a:t> </a:t>
            </a:r>
            <a:r>
              <a:rPr lang="en-US" sz="3999" dirty="0" err="1">
                <a:solidFill>
                  <a:srgbClr val="70422C"/>
                </a:solidFill>
                <a:latin typeface="Roboto Condensed"/>
              </a:rPr>
              <a:t>người</a:t>
            </a:r>
            <a:r>
              <a:rPr lang="en-US" sz="3999" dirty="0">
                <a:solidFill>
                  <a:srgbClr val="70422C"/>
                </a:solidFill>
                <a:latin typeface="Roboto Condensed"/>
              </a:rPr>
              <a:t> </a:t>
            </a:r>
            <a:r>
              <a:rPr lang="en-US" sz="3999" dirty="0" err="1">
                <a:solidFill>
                  <a:srgbClr val="70422C"/>
                </a:solidFill>
                <a:latin typeface="Roboto Condensed"/>
              </a:rPr>
              <a:t>thân</a:t>
            </a:r>
            <a:r>
              <a:rPr lang="en-US" sz="3999" dirty="0">
                <a:solidFill>
                  <a:srgbClr val="70422C"/>
                </a:solidFill>
                <a:latin typeface="Roboto Condensed"/>
              </a:rPr>
              <a:t> </a:t>
            </a:r>
            <a:r>
              <a:rPr lang="en-US" sz="3999" dirty="0" err="1">
                <a:solidFill>
                  <a:srgbClr val="70422C"/>
                </a:solidFill>
                <a:latin typeface="Roboto Condensed"/>
              </a:rPr>
              <a:t>của</a:t>
            </a:r>
            <a:r>
              <a:rPr lang="en-US" sz="3999" dirty="0">
                <a:solidFill>
                  <a:srgbClr val="70422C"/>
                </a:solidFill>
                <a:latin typeface="Roboto Condensed"/>
              </a:rPr>
              <a:t> </a:t>
            </a:r>
            <a:r>
              <a:rPr lang="en-US" sz="3999" dirty="0" err="1">
                <a:solidFill>
                  <a:srgbClr val="70422C"/>
                </a:solidFill>
                <a:latin typeface="Roboto Condensed"/>
              </a:rPr>
              <a:t>mình</a:t>
            </a:r>
            <a:endParaRPr lang="en-US" sz="3999" dirty="0">
              <a:solidFill>
                <a:srgbClr val="70422C"/>
              </a:solidFill>
              <a:latin typeface="Roboto Condensed"/>
            </a:endParaRPr>
          </a:p>
          <a:p>
            <a:pPr algn="just">
              <a:lnSpc>
                <a:spcPts val="5599"/>
              </a:lnSpc>
            </a:pPr>
            <a:endParaRPr lang="en-US" sz="3999" dirty="0">
              <a:solidFill>
                <a:srgbClr val="70422C"/>
              </a:solidFill>
              <a:latin typeface="Roboto Condensed"/>
            </a:endParaRPr>
          </a:p>
        </p:txBody>
      </p:sp>
      <p:sp>
        <p:nvSpPr>
          <p:cNvPr id="16" name="Freeform 16"/>
          <p:cNvSpPr/>
          <p:nvPr/>
        </p:nvSpPr>
        <p:spPr>
          <a:xfrm>
            <a:off x="9144000" y="2131425"/>
            <a:ext cx="6187352" cy="6547462"/>
          </a:xfrm>
          <a:custGeom>
            <a:avLst/>
            <a:gdLst/>
            <a:ahLst/>
            <a:cxnLst/>
            <a:rect l="l" t="t" r="r" b="b"/>
            <a:pathLst>
              <a:path w="6187352" h="6547462">
                <a:moveTo>
                  <a:pt x="0" y="0"/>
                </a:moveTo>
                <a:lnTo>
                  <a:pt x="6187352" y="0"/>
                </a:lnTo>
                <a:lnTo>
                  <a:pt x="6187352" y="6547463"/>
                </a:lnTo>
                <a:lnTo>
                  <a:pt x="0" y="65474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TextBox 17"/>
          <p:cNvSpPr txBox="1"/>
          <p:nvPr/>
        </p:nvSpPr>
        <p:spPr>
          <a:xfrm>
            <a:off x="9979265" y="3617632"/>
            <a:ext cx="4834417" cy="3498850"/>
          </a:xfrm>
          <a:prstGeom prst="rect">
            <a:avLst/>
          </a:prstGeom>
        </p:spPr>
        <p:txBody>
          <a:bodyPr lIns="0" tIns="0" rIns="0" bIns="0" rtlCol="0" anchor="t">
            <a:spAutoFit/>
          </a:bodyPr>
          <a:lstStyle/>
          <a:p>
            <a:pPr algn="just">
              <a:lnSpc>
                <a:spcPts val="5599"/>
              </a:lnSpc>
            </a:pPr>
            <a:r>
              <a:rPr lang="en-US" sz="3999">
                <a:solidFill>
                  <a:srgbClr val="70422C"/>
                </a:solidFill>
                <a:latin typeface="Roboto Condensed"/>
              </a:rPr>
              <a:t>Chỉ có lòng yêu thương, sự cảm thông mới gắn kết con người và xóa đi những khoảng cách, những vết thương đau.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15301264" y="9024094"/>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693668" y="2867510"/>
            <a:ext cx="4301622" cy="4551981"/>
          </a:xfrm>
          <a:custGeom>
            <a:avLst/>
            <a:gdLst/>
            <a:ahLst/>
            <a:cxnLst/>
            <a:rect l="l" t="t" r="r" b="b"/>
            <a:pathLst>
              <a:path w="4301622" h="4551981">
                <a:moveTo>
                  <a:pt x="0" y="0"/>
                </a:moveTo>
                <a:lnTo>
                  <a:pt x="4301622" y="0"/>
                </a:lnTo>
                <a:lnTo>
                  <a:pt x="4301622" y="4551980"/>
                </a:lnTo>
                <a:lnTo>
                  <a:pt x="0" y="45519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0" y="6911507"/>
            <a:ext cx="3780128" cy="3548596"/>
          </a:xfrm>
          <a:custGeom>
            <a:avLst/>
            <a:gdLst/>
            <a:ahLst/>
            <a:cxnLst/>
            <a:rect l="l" t="t" r="r" b="b"/>
            <a:pathLst>
              <a:path w="3780128" h="3548596">
                <a:moveTo>
                  <a:pt x="0" y="0"/>
                </a:moveTo>
                <a:lnTo>
                  <a:pt x="3780128" y="0"/>
                </a:lnTo>
                <a:lnTo>
                  <a:pt x="3780128" y="3548596"/>
                </a:lnTo>
                <a:lnTo>
                  <a:pt x="0" y="35485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2" name="Picture 12"/>
          <p:cNvPicPr>
            <a:picLocks noChangeAspect="1"/>
          </p:cNvPicPr>
          <p:nvPr/>
        </p:nvPicPr>
        <p:blipFill>
          <a:blip r:embed="rId20"/>
          <a:srcRect/>
          <a:stretch>
            <a:fillRect/>
          </a:stretch>
        </p:blipFill>
        <p:spPr>
          <a:xfrm>
            <a:off x="5052148" y="7602129"/>
            <a:ext cx="9588824" cy="2684871"/>
          </a:xfrm>
          <a:prstGeom prst="rect">
            <a:avLst/>
          </a:prstGeom>
        </p:spPr>
      </p:pic>
      <p:sp>
        <p:nvSpPr>
          <p:cNvPr id="13" name="TextBox 13"/>
          <p:cNvSpPr txBox="1"/>
          <p:nvPr/>
        </p:nvSpPr>
        <p:spPr>
          <a:xfrm>
            <a:off x="3792987" y="876300"/>
            <a:ext cx="9468494" cy="1384935"/>
          </a:xfrm>
          <a:prstGeom prst="rect">
            <a:avLst/>
          </a:prstGeom>
        </p:spPr>
        <p:txBody>
          <a:bodyPr lIns="0" tIns="0" rIns="0" bIns="0" rtlCol="0" anchor="t">
            <a:spAutoFit/>
          </a:bodyPr>
          <a:lstStyle/>
          <a:p>
            <a:pPr algn="ctr">
              <a:lnSpc>
                <a:spcPts val="11340"/>
              </a:lnSpc>
              <a:spcBef>
                <a:spcPct val="0"/>
              </a:spcBef>
            </a:pPr>
            <a:r>
              <a:rPr lang="en-US" sz="8100">
                <a:solidFill>
                  <a:srgbClr val="545454"/>
                </a:solidFill>
                <a:latin typeface="Fraunces Bold"/>
              </a:rPr>
              <a:t>4. LUYỆN TẬP</a:t>
            </a:r>
          </a:p>
        </p:txBody>
      </p:sp>
      <p:sp>
        <p:nvSpPr>
          <p:cNvPr id="14" name="TextBox 14"/>
          <p:cNvSpPr txBox="1"/>
          <p:nvPr/>
        </p:nvSpPr>
        <p:spPr>
          <a:xfrm>
            <a:off x="2636811" y="3558129"/>
            <a:ext cx="2415336" cy="2737486"/>
          </a:xfrm>
          <a:prstGeom prst="rect">
            <a:avLst/>
          </a:prstGeom>
        </p:spPr>
        <p:txBody>
          <a:bodyPr lIns="0" tIns="0" rIns="0" bIns="0" rtlCol="0" anchor="t">
            <a:spAutoFit/>
          </a:bodyPr>
          <a:lstStyle/>
          <a:p>
            <a:pPr algn="ctr">
              <a:lnSpc>
                <a:spcPts val="7139"/>
              </a:lnSpc>
            </a:pPr>
            <a:r>
              <a:rPr lang="en-US" sz="5099" dirty="0" err="1">
                <a:solidFill>
                  <a:srgbClr val="70422C"/>
                </a:solidFill>
                <a:latin typeface="#9Slide07 Crocante"/>
              </a:rPr>
              <a:t>Gặp</a:t>
            </a:r>
            <a:r>
              <a:rPr lang="en-US" sz="5099" dirty="0">
                <a:solidFill>
                  <a:srgbClr val="70422C"/>
                </a:solidFill>
                <a:latin typeface="#9Slide07 Crocante"/>
              </a:rPr>
              <a:t> </a:t>
            </a:r>
            <a:r>
              <a:rPr lang="en-US" sz="5099" dirty="0" err="1">
                <a:solidFill>
                  <a:srgbClr val="70422C"/>
                </a:solidFill>
                <a:latin typeface="#9Slide07 Crocante"/>
              </a:rPr>
              <a:t>gỡ</a:t>
            </a:r>
            <a:r>
              <a:rPr lang="en-US" sz="5099" dirty="0">
                <a:solidFill>
                  <a:srgbClr val="70422C"/>
                </a:solidFill>
                <a:latin typeface="#9Slide07 Crocante"/>
              </a:rPr>
              <a:t> </a:t>
            </a:r>
            <a:r>
              <a:rPr lang="en-US" sz="5099" dirty="0" err="1">
                <a:solidFill>
                  <a:srgbClr val="70422C"/>
                </a:solidFill>
                <a:latin typeface="#9Slide07 Crocante"/>
              </a:rPr>
              <a:t>Sói</a:t>
            </a:r>
            <a:r>
              <a:rPr lang="en-US" sz="5099" dirty="0">
                <a:solidFill>
                  <a:srgbClr val="70422C"/>
                </a:solidFill>
                <a:latin typeface="#9Slide07 Crocante"/>
              </a:rPr>
              <a:t> Lam</a:t>
            </a:r>
          </a:p>
        </p:txBody>
      </p:sp>
      <p:sp>
        <p:nvSpPr>
          <p:cNvPr id="15" name="TextBox 15"/>
          <p:cNvSpPr txBox="1"/>
          <p:nvPr/>
        </p:nvSpPr>
        <p:spPr>
          <a:xfrm>
            <a:off x="6938265" y="3501615"/>
            <a:ext cx="10321035" cy="279400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70422C"/>
                </a:solidFill>
                <a:latin typeface="Roboto Condensed"/>
              </a:rPr>
              <a:t>phỏng</a:t>
            </a:r>
            <a:r>
              <a:rPr lang="en-US" sz="3999" dirty="0">
                <a:solidFill>
                  <a:srgbClr val="70422C"/>
                </a:solidFill>
                <a:latin typeface="Roboto Condensed"/>
              </a:rPr>
              <a:t> vấn </a:t>
            </a:r>
            <a:r>
              <a:rPr lang="en-US" sz="3999" dirty="0" err="1">
                <a:solidFill>
                  <a:srgbClr val="70422C"/>
                </a:solidFill>
                <a:latin typeface="Roboto Condensed"/>
              </a:rPr>
              <a:t>Sói</a:t>
            </a:r>
            <a:r>
              <a:rPr lang="en-US" sz="3999" dirty="0">
                <a:solidFill>
                  <a:srgbClr val="70422C"/>
                </a:solidFill>
                <a:latin typeface="Roboto Condensed"/>
              </a:rPr>
              <a:t> Lam, </a:t>
            </a:r>
          </a:p>
          <a:p>
            <a:pPr marL="863599" lvl="1" indent="-431800" algn="just">
              <a:lnSpc>
                <a:spcPts val="5599"/>
              </a:lnSpc>
              <a:buFont typeface="Arial"/>
              <a:buChar char="•"/>
            </a:pPr>
            <a:r>
              <a:rPr lang="en-US" sz="3999" dirty="0">
                <a:solidFill>
                  <a:srgbClr val="70422C"/>
                </a:solidFill>
                <a:latin typeface="Roboto Condensed"/>
              </a:rPr>
              <a:t>1 </a:t>
            </a:r>
            <a:r>
              <a:rPr lang="en-US" sz="3999" dirty="0" err="1">
                <a:solidFill>
                  <a:srgbClr val="70422C"/>
                </a:solidFill>
                <a:latin typeface="Roboto Condensed"/>
              </a:rPr>
              <a:t>bạn</a:t>
            </a:r>
            <a:r>
              <a:rPr lang="en-US" sz="3999" dirty="0">
                <a:solidFill>
                  <a:srgbClr val="70422C"/>
                </a:solidFill>
                <a:latin typeface="Roboto Condensed"/>
              </a:rPr>
              <a:t> </a:t>
            </a:r>
            <a:r>
              <a:rPr lang="en-US" sz="3999" dirty="0" err="1">
                <a:solidFill>
                  <a:srgbClr val="70422C"/>
                </a:solidFill>
                <a:latin typeface="Roboto Condensed"/>
              </a:rPr>
              <a:t>làm</a:t>
            </a:r>
            <a:r>
              <a:rPr lang="en-US" sz="3999" dirty="0">
                <a:solidFill>
                  <a:srgbClr val="70422C"/>
                </a:solidFill>
                <a:latin typeface="Roboto Condensed"/>
              </a:rPr>
              <a:t> </a:t>
            </a:r>
            <a:r>
              <a:rPr lang="en-US" sz="3999" dirty="0" err="1">
                <a:solidFill>
                  <a:srgbClr val="70422C"/>
                </a:solidFill>
                <a:latin typeface="Roboto Condensed"/>
              </a:rPr>
              <a:t>người</a:t>
            </a:r>
            <a:r>
              <a:rPr lang="en-US" sz="3999" dirty="0">
                <a:solidFill>
                  <a:srgbClr val="70422C"/>
                </a:solidFill>
                <a:latin typeface="Roboto Condensed"/>
              </a:rPr>
              <a:t> </a:t>
            </a:r>
            <a:r>
              <a:rPr lang="en-US" sz="3999" dirty="0" err="1">
                <a:solidFill>
                  <a:srgbClr val="70422C"/>
                </a:solidFill>
                <a:latin typeface="Roboto Condensed"/>
              </a:rPr>
              <a:t>phỏng</a:t>
            </a:r>
            <a:r>
              <a:rPr lang="en-US" sz="3999" dirty="0">
                <a:solidFill>
                  <a:srgbClr val="70422C"/>
                </a:solidFill>
                <a:latin typeface="Roboto Condensed"/>
              </a:rPr>
              <a:t> vấn, 1 </a:t>
            </a:r>
            <a:r>
              <a:rPr lang="en-US" sz="3999" dirty="0" err="1">
                <a:solidFill>
                  <a:srgbClr val="70422C"/>
                </a:solidFill>
                <a:latin typeface="Roboto Condensed"/>
              </a:rPr>
              <a:t>bạn</a:t>
            </a:r>
            <a:r>
              <a:rPr lang="en-US" sz="3999" dirty="0">
                <a:solidFill>
                  <a:srgbClr val="70422C"/>
                </a:solidFill>
                <a:latin typeface="Roboto Condensed"/>
              </a:rPr>
              <a:t> </a:t>
            </a:r>
            <a:r>
              <a:rPr lang="en-US" sz="3999" dirty="0" err="1">
                <a:solidFill>
                  <a:srgbClr val="70422C"/>
                </a:solidFill>
                <a:latin typeface="Roboto Condensed"/>
              </a:rPr>
              <a:t>làm</a:t>
            </a:r>
            <a:r>
              <a:rPr lang="en-US" sz="3999" dirty="0">
                <a:solidFill>
                  <a:srgbClr val="70422C"/>
                </a:solidFill>
                <a:latin typeface="Roboto Condensed"/>
              </a:rPr>
              <a:t> </a:t>
            </a:r>
            <a:r>
              <a:rPr lang="en-US" sz="3999" dirty="0" err="1">
                <a:solidFill>
                  <a:srgbClr val="70422C"/>
                </a:solidFill>
                <a:latin typeface="Roboto Condensed"/>
              </a:rPr>
              <a:t>Sói</a:t>
            </a:r>
            <a:r>
              <a:rPr lang="en-US" sz="3999" dirty="0">
                <a:solidFill>
                  <a:srgbClr val="70422C"/>
                </a:solidFill>
                <a:latin typeface="Roboto Condensed"/>
              </a:rPr>
              <a:t> Lam (HS </a:t>
            </a:r>
            <a:r>
              <a:rPr lang="en-US" sz="3999" dirty="0" err="1">
                <a:solidFill>
                  <a:srgbClr val="70422C"/>
                </a:solidFill>
                <a:latin typeface="Roboto Condensed"/>
              </a:rPr>
              <a:t>chuẩn</a:t>
            </a:r>
            <a:r>
              <a:rPr lang="en-US" sz="3999" dirty="0">
                <a:solidFill>
                  <a:srgbClr val="70422C"/>
                </a:solidFill>
                <a:latin typeface="Roboto Condensed"/>
              </a:rPr>
              <a:t> </a:t>
            </a:r>
            <a:r>
              <a:rPr lang="en-US" sz="3999" dirty="0" err="1">
                <a:solidFill>
                  <a:srgbClr val="70422C"/>
                </a:solidFill>
                <a:latin typeface="Roboto Condensed"/>
              </a:rPr>
              <a:t>bị</a:t>
            </a:r>
            <a:r>
              <a:rPr lang="en-US" sz="3999" dirty="0">
                <a:solidFill>
                  <a:srgbClr val="70422C"/>
                </a:solidFill>
                <a:latin typeface="Roboto Condensed"/>
              </a:rPr>
              <a:t> </a:t>
            </a:r>
            <a:r>
              <a:rPr lang="en-US" sz="3999" dirty="0" err="1">
                <a:solidFill>
                  <a:srgbClr val="70422C"/>
                </a:solidFill>
                <a:latin typeface="Roboto Condensed"/>
              </a:rPr>
              <a:t>khoảng</a:t>
            </a:r>
            <a:r>
              <a:rPr lang="en-US" sz="3999" dirty="0">
                <a:solidFill>
                  <a:srgbClr val="70422C"/>
                </a:solidFill>
                <a:latin typeface="Roboto Condensed"/>
              </a:rPr>
              <a:t> 3-5 </a:t>
            </a:r>
            <a:r>
              <a:rPr lang="en-US" sz="3999" dirty="0" err="1">
                <a:solidFill>
                  <a:srgbClr val="70422C"/>
                </a:solidFill>
                <a:latin typeface="Roboto Condensed"/>
              </a:rPr>
              <a:t>câu</a:t>
            </a:r>
            <a:r>
              <a:rPr lang="en-US" sz="3999" dirty="0">
                <a:solidFill>
                  <a:srgbClr val="70422C"/>
                </a:solidFill>
                <a:latin typeface="Roboto Condensed"/>
              </a:rPr>
              <a:t> </a:t>
            </a:r>
            <a:r>
              <a:rPr lang="en-US" sz="3999" dirty="0" err="1">
                <a:solidFill>
                  <a:srgbClr val="70422C"/>
                </a:solidFill>
                <a:latin typeface="Roboto Condensed"/>
              </a:rPr>
              <a:t>hỏi</a:t>
            </a:r>
            <a:r>
              <a:rPr lang="en-US" sz="3999" dirty="0">
                <a:solidFill>
                  <a:srgbClr val="70422C"/>
                </a:solidFill>
                <a:latin typeface="Roboto Condensed"/>
              </a:rPr>
              <a:t> </a:t>
            </a:r>
            <a:r>
              <a:rPr lang="en-US" sz="3999" dirty="0" err="1">
                <a:solidFill>
                  <a:srgbClr val="70422C"/>
                </a:solidFill>
                <a:latin typeface="Roboto Condensed"/>
              </a:rPr>
              <a:t>để</a:t>
            </a:r>
            <a:r>
              <a:rPr lang="en-US" sz="3999" dirty="0">
                <a:solidFill>
                  <a:srgbClr val="70422C"/>
                </a:solidFill>
                <a:latin typeface="Roboto Condensed"/>
              </a:rPr>
              <a:t> </a:t>
            </a:r>
            <a:r>
              <a:rPr lang="en-US" sz="3999" dirty="0" err="1">
                <a:solidFill>
                  <a:srgbClr val="70422C"/>
                </a:solidFill>
                <a:latin typeface="Roboto Condensed"/>
              </a:rPr>
              <a:t>hiểu</a:t>
            </a:r>
            <a:r>
              <a:rPr lang="en-US" sz="3999" dirty="0">
                <a:solidFill>
                  <a:srgbClr val="70422C"/>
                </a:solidFill>
                <a:latin typeface="Roboto Condensed"/>
              </a:rPr>
              <a:t> </a:t>
            </a:r>
            <a:r>
              <a:rPr lang="en-US" sz="3999" dirty="0" err="1">
                <a:solidFill>
                  <a:srgbClr val="70422C"/>
                </a:solidFill>
                <a:latin typeface="Roboto Condensed"/>
              </a:rPr>
              <a:t>hơn</a:t>
            </a:r>
            <a:r>
              <a:rPr lang="en-US" sz="3999" dirty="0">
                <a:solidFill>
                  <a:srgbClr val="70422C"/>
                </a:solidFill>
                <a:latin typeface="Roboto Condensed"/>
              </a:rPr>
              <a:t> </a:t>
            </a:r>
            <a:r>
              <a:rPr lang="en-US" sz="3999" dirty="0" err="1">
                <a:solidFill>
                  <a:srgbClr val="70422C"/>
                </a:solidFill>
                <a:latin typeface="Roboto Condensed"/>
              </a:rPr>
              <a:t>về</a:t>
            </a:r>
            <a:r>
              <a:rPr lang="en-US" sz="3999" dirty="0">
                <a:solidFill>
                  <a:srgbClr val="70422C"/>
                </a:solidFill>
                <a:latin typeface="Roboto Condensed"/>
              </a:rPr>
              <a:t> </a:t>
            </a:r>
            <a:r>
              <a:rPr lang="en-US" sz="3999" dirty="0" err="1">
                <a:solidFill>
                  <a:srgbClr val="70422C"/>
                </a:solidFill>
                <a:latin typeface="Roboto Condensed"/>
              </a:rPr>
              <a:t>cuộc</a:t>
            </a:r>
            <a:r>
              <a:rPr lang="en-US" sz="3999" dirty="0">
                <a:solidFill>
                  <a:srgbClr val="70422C"/>
                </a:solidFill>
                <a:latin typeface="Roboto Condensed"/>
              </a:rPr>
              <a:t> </a:t>
            </a:r>
            <a:r>
              <a:rPr lang="en-US" sz="3999" dirty="0" err="1">
                <a:solidFill>
                  <a:srgbClr val="70422C"/>
                </a:solidFill>
                <a:latin typeface="Roboto Condensed"/>
              </a:rPr>
              <a:t>đời</a:t>
            </a:r>
            <a:r>
              <a:rPr lang="en-US" sz="3999" dirty="0">
                <a:solidFill>
                  <a:srgbClr val="70422C"/>
                </a:solidFill>
                <a:latin typeface="Roboto Condensed"/>
              </a:rPr>
              <a:t> và </a:t>
            </a:r>
            <a:r>
              <a:rPr lang="en-US" sz="3999" dirty="0" err="1">
                <a:solidFill>
                  <a:srgbClr val="70422C"/>
                </a:solidFill>
                <a:latin typeface="Roboto Condensed"/>
              </a:rPr>
              <a:t>sự</a:t>
            </a:r>
            <a:r>
              <a:rPr lang="en-US" sz="3999" dirty="0">
                <a:solidFill>
                  <a:srgbClr val="70422C"/>
                </a:solidFill>
                <a:latin typeface="Roboto Condensed"/>
              </a:rPr>
              <a:t> </a:t>
            </a:r>
            <a:r>
              <a:rPr lang="en-US" sz="3999" dirty="0" err="1">
                <a:solidFill>
                  <a:srgbClr val="70422C"/>
                </a:solidFill>
                <a:latin typeface="Roboto Condensed"/>
              </a:rPr>
              <a:t>lựa</a:t>
            </a:r>
            <a:r>
              <a:rPr lang="en-US" sz="3999" dirty="0">
                <a:solidFill>
                  <a:srgbClr val="70422C"/>
                </a:solidFill>
                <a:latin typeface="Roboto Condensed"/>
              </a:rPr>
              <a:t> </a:t>
            </a:r>
            <a:r>
              <a:rPr lang="en-US" sz="3999" dirty="0" err="1">
                <a:solidFill>
                  <a:srgbClr val="70422C"/>
                </a:solidFill>
                <a:latin typeface="Roboto Condensed"/>
              </a:rPr>
              <a:t>chọn</a:t>
            </a:r>
            <a:r>
              <a:rPr lang="en-US" sz="3999" dirty="0">
                <a:solidFill>
                  <a:srgbClr val="70422C"/>
                </a:solidFill>
                <a:latin typeface="Roboto Condensed"/>
              </a:rPr>
              <a:t> </a:t>
            </a:r>
            <a:r>
              <a:rPr lang="en-US" sz="3999" dirty="0" err="1">
                <a:solidFill>
                  <a:srgbClr val="70422C"/>
                </a:solidFill>
                <a:latin typeface="Roboto Condensed"/>
              </a:rPr>
              <a:t>của</a:t>
            </a:r>
            <a:r>
              <a:rPr lang="en-US" sz="3999" dirty="0">
                <a:solidFill>
                  <a:srgbClr val="70422C"/>
                </a:solidFill>
                <a:latin typeface="Roboto Condensed"/>
              </a:rPr>
              <a:t> </a:t>
            </a:r>
            <a:r>
              <a:rPr lang="en-US" sz="3999" dirty="0" err="1">
                <a:solidFill>
                  <a:srgbClr val="70422C"/>
                </a:solidFill>
                <a:latin typeface="Roboto Condensed"/>
              </a:rPr>
              <a:t>Sói</a:t>
            </a:r>
            <a:r>
              <a:rPr lang="en-US" sz="3999" dirty="0">
                <a:solidFill>
                  <a:srgbClr val="70422C"/>
                </a:solidFill>
                <a:latin typeface="Roboto Condensed"/>
              </a:rPr>
              <a:t> Lam)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barn(inVertical)">
                                      <p:cBhvr>
                                        <p:cTn id="2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262977" y="7995357"/>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5230055" y="5781104"/>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2" name="Picture 12"/>
          <p:cNvPicPr>
            <a:picLocks noChangeAspect="1"/>
          </p:cNvPicPr>
          <p:nvPr/>
        </p:nvPicPr>
        <p:blipFill>
          <a:blip r:embed="rId20"/>
          <a:srcRect/>
          <a:stretch>
            <a:fillRect/>
          </a:stretch>
        </p:blipFill>
        <p:spPr>
          <a:xfrm>
            <a:off x="482333" y="6275500"/>
            <a:ext cx="3286214" cy="3777257"/>
          </a:xfrm>
          <a:prstGeom prst="rect">
            <a:avLst/>
          </a:prstGeom>
        </p:spPr>
      </p:pic>
      <p:sp>
        <p:nvSpPr>
          <p:cNvPr id="13" name="Freeform 13"/>
          <p:cNvSpPr/>
          <p:nvPr/>
        </p:nvSpPr>
        <p:spPr>
          <a:xfrm>
            <a:off x="11999712" y="7223228"/>
            <a:ext cx="6172832" cy="4722216"/>
          </a:xfrm>
          <a:custGeom>
            <a:avLst/>
            <a:gdLst/>
            <a:ahLst/>
            <a:cxnLst/>
            <a:rect l="l" t="t" r="r" b="b"/>
            <a:pathLst>
              <a:path w="6172832" h="4722216">
                <a:moveTo>
                  <a:pt x="0" y="0"/>
                </a:moveTo>
                <a:lnTo>
                  <a:pt x="6172832" y="0"/>
                </a:lnTo>
                <a:lnTo>
                  <a:pt x="6172832" y="4722217"/>
                </a:lnTo>
                <a:lnTo>
                  <a:pt x="0" y="4722217"/>
                </a:lnTo>
                <a:lnTo>
                  <a:pt x="0" y="0"/>
                </a:lnTo>
                <a:close/>
              </a:path>
            </a:pathLst>
          </a:custGeom>
          <a:blipFill>
            <a:blip r:embed="rId21"/>
            <a:stretch>
              <a:fillRect/>
            </a:stretch>
          </a:blipFill>
        </p:spPr>
        <p:txBody>
          <a:bodyPr/>
          <a:lstStyle/>
          <a:p>
            <a:endParaRPr lang="en-US"/>
          </a:p>
        </p:txBody>
      </p:sp>
      <p:sp>
        <p:nvSpPr>
          <p:cNvPr id="14" name="Freeform 14"/>
          <p:cNvSpPr/>
          <p:nvPr/>
        </p:nvSpPr>
        <p:spPr>
          <a:xfrm>
            <a:off x="6642590" y="9258300"/>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6155940" y="471486"/>
            <a:ext cx="5139184" cy="1009653"/>
          </a:xfrm>
          <a:prstGeom prst="rect">
            <a:avLst/>
          </a:prstGeom>
        </p:spPr>
        <p:txBody>
          <a:bodyPr lIns="0" tIns="0" rIns="0" bIns="0" rtlCol="0" anchor="t">
            <a:spAutoFit/>
          </a:bodyPr>
          <a:lstStyle/>
          <a:p>
            <a:pPr algn="ctr">
              <a:lnSpc>
                <a:spcPts val="8399"/>
              </a:lnSpc>
              <a:spcBef>
                <a:spcPct val="0"/>
              </a:spcBef>
            </a:pPr>
            <a:r>
              <a:rPr lang="en-US" sz="5999">
                <a:solidFill>
                  <a:srgbClr val="545454"/>
                </a:solidFill>
                <a:latin typeface="Fraunces Bold"/>
              </a:rPr>
              <a:t>5. VẬN DỤNG</a:t>
            </a:r>
          </a:p>
        </p:txBody>
      </p:sp>
      <p:sp>
        <p:nvSpPr>
          <p:cNvPr id="16" name="Freeform 16"/>
          <p:cNvSpPr/>
          <p:nvPr/>
        </p:nvSpPr>
        <p:spPr>
          <a:xfrm>
            <a:off x="1973040" y="910362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Freeform 17"/>
          <p:cNvSpPr/>
          <p:nvPr/>
        </p:nvSpPr>
        <p:spPr>
          <a:xfrm>
            <a:off x="2125440" y="925602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3589551" y="799535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2643618" y="2776262"/>
            <a:ext cx="5411336" cy="4483400"/>
          </a:xfrm>
          <a:custGeom>
            <a:avLst/>
            <a:gdLst/>
            <a:ahLst/>
            <a:cxnLst/>
            <a:rect l="l" t="t" r="r" b="b"/>
            <a:pathLst>
              <a:path w="5411336" h="4483400">
                <a:moveTo>
                  <a:pt x="0" y="0"/>
                </a:moveTo>
                <a:lnTo>
                  <a:pt x="5411336" y="0"/>
                </a:lnTo>
                <a:lnTo>
                  <a:pt x="5411336" y="4483399"/>
                </a:lnTo>
                <a:lnTo>
                  <a:pt x="0" y="44833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0" name="Freeform 20"/>
          <p:cNvSpPr/>
          <p:nvPr/>
        </p:nvSpPr>
        <p:spPr>
          <a:xfrm>
            <a:off x="8199619" y="1669986"/>
            <a:ext cx="7278735" cy="6030576"/>
          </a:xfrm>
          <a:custGeom>
            <a:avLst/>
            <a:gdLst/>
            <a:ahLst/>
            <a:cxnLst/>
            <a:rect l="l" t="t" r="r" b="b"/>
            <a:pathLst>
              <a:path w="7278735" h="6030576">
                <a:moveTo>
                  <a:pt x="0" y="0"/>
                </a:moveTo>
                <a:lnTo>
                  <a:pt x="7278735" y="0"/>
                </a:lnTo>
                <a:lnTo>
                  <a:pt x="7278735" y="6030576"/>
                </a:lnTo>
                <a:lnTo>
                  <a:pt x="0" y="603057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1" name="TextBox 21"/>
          <p:cNvSpPr txBox="1"/>
          <p:nvPr/>
        </p:nvSpPr>
        <p:spPr>
          <a:xfrm rot="-295382">
            <a:off x="8822984" y="2582746"/>
            <a:ext cx="6134533" cy="3863340"/>
          </a:xfrm>
          <a:prstGeom prst="rect">
            <a:avLst/>
          </a:prstGeom>
        </p:spPr>
        <p:txBody>
          <a:bodyPr lIns="0" tIns="0" rIns="0" bIns="0" rtlCol="0" anchor="t">
            <a:spAutoFit/>
          </a:bodyPr>
          <a:lstStyle/>
          <a:p>
            <a:pPr marL="885191" lvl="1" indent="-442595" algn="just">
              <a:lnSpc>
                <a:spcPts val="6150"/>
              </a:lnSpc>
              <a:buFont typeface="Arial"/>
              <a:buChar char="•"/>
            </a:pPr>
            <a:r>
              <a:rPr lang="en-US" sz="4100" dirty="0" err="1">
                <a:solidFill>
                  <a:srgbClr val="603423"/>
                </a:solidFill>
                <a:latin typeface="Roboto Condensed"/>
              </a:rPr>
              <a:t>Nhiệm</a:t>
            </a:r>
            <a:r>
              <a:rPr lang="en-US" sz="4100" dirty="0">
                <a:solidFill>
                  <a:srgbClr val="603423"/>
                </a:solidFill>
                <a:latin typeface="Roboto Condensed"/>
              </a:rPr>
              <a:t> </a:t>
            </a:r>
            <a:r>
              <a:rPr lang="en-US" sz="4100" dirty="0" err="1">
                <a:solidFill>
                  <a:srgbClr val="603423"/>
                </a:solidFill>
                <a:latin typeface="Roboto Condensed"/>
              </a:rPr>
              <a:t>vụ</a:t>
            </a:r>
            <a:r>
              <a:rPr lang="en-US" sz="4100" dirty="0">
                <a:solidFill>
                  <a:srgbClr val="603423"/>
                </a:solidFill>
                <a:latin typeface="Roboto Condensed"/>
              </a:rPr>
              <a:t> 1: </a:t>
            </a:r>
            <a:r>
              <a:rPr lang="en-US" sz="4100" dirty="0" err="1">
                <a:solidFill>
                  <a:srgbClr val="603423"/>
                </a:solidFill>
                <a:latin typeface="Roboto Condensed"/>
              </a:rPr>
              <a:t>Khái</a:t>
            </a:r>
            <a:r>
              <a:rPr lang="en-US" sz="4100" dirty="0">
                <a:solidFill>
                  <a:srgbClr val="603423"/>
                </a:solidFill>
                <a:latin typeface="Roboto Condensed"/>
              </a:rPr>
              <a:t> </a:t>
            </a:r>
            <a:r>
              <a:rPr lang="en-US" sz="4100" dirty="0" err="1">
                <a:solidFill>
                  <a:srgbClr val="603423"/>
                </a:solidFill>
                <a:latin typeface="Roboto Condensed"/>
              </a:rPr>
              <a:t>quát</a:t>
            </a:r>
            <a:r>
              <a:rPr lang="en-US" sz="4100" dirty="0">
                <a:solidFill>
                  <a:srgbClr val="603423"/>
                </a:solidFill>
                <a:latin typeface="Roboto Condensed"/>
              </a:rPr>
              <a:t> </a:t>
            </a:r>
            <a:r>
              <a:rPr lang="en-US" sz="4100" dirty="0" err="1">
                <a:solidFill>
                  <a:srgbClr val="603423"/>
                </a:solidFill>
                <a:latin typeface="Roboto Condensed"/>
              </a:rPr>
              <a:t>nội</a:t>
            </a:r>
            <a:r>
              <a:rPr lang="en-US" sz="4100" dirty="0">
                <a:solidFill>
                  <a:srgbClr val="603423"/>
                </a:solidFill>
                <a:latin typeface="Roboto Condensed"/>
              </a:rPr>
              <a:t> dung </a:t>
            </a:r>
            <a:r>
              <a:rPr lang="en-US" sz="4100" dirty="0" err="1">
                <a:solidFill>
                  <a:srgbClr val="603423"/>
                </a:solidFill>
                <a:latin typeface="Roboto Condensed"/>
              </a:rPr>
              <a:t>bài</a:t>
            </a:r>
            <a:r>
              <a:rPr lang="en-US" sz="4100" dirty="0">
                <a:solidFill>
                  <a:srgbClr val="603423"/>
                </a:solidFill>
                <a:latin typeface="Roboto Condensed"/>
              </a:rPr>
              <a:t> </a:t>
            </a:r>
            <a:r>
              <a:rPr lang="en-US" sz="4100" dirty="0" err="1">
                <a:solidFill>
                  <a:srgbClr val="603423"/>
                </a:solidFill>
                <a:latin typeface="Roboto Condensed"/>
              </a:rPr>
              <a:t>bằng</a:t>
            </a:r>
            <a:r>
              <a:rPr lang="en-US" sz="4100" dirty="0">
                <a:solidFill>
                  <a:srgbClr val="603423"/>
                </a:solidFill>
                <a:latin typeface="Roboto Condensed"/>
              </a:rPr>
              <a:t> </a:t>
            </a:r>
            <a:r>
              <a:rPr lang="en-US" sz="4100" dirty="0" err="1">
                <a:solidFill>
                  <a:srgbClr val="603423"/>
                </a:solidFill>
                <a:latin typeface="Roboto Condensed"/>
              </a:rPr>
              <a:t>Sơ</a:t>
            </a:r>
            <a:r>
              <a:rPr lang="en-US" sz="4100" dirty="0">
                <a:solidFill>
                  <a:srgbClr val="603423"/>
                </a:solidFill>
                <a:latin typeface="Roboto Condensed"/>
              </a:rPr>
              <a:t> </a:t>
            </a:r>
            <a:r>
              <a:rPr lang="en-US" sz="4100" dirty="0" err="1">
                <a:solidFill>
                  <a:srgbClr val="603423"/>
                </a:solidFill>
                <a:latin typeface="Roboto Condensed"/>
              </a:rPr>
              <a:t>đồ</a:t>
            </a:r>
            <a:r>
              <a:rPr lang="en-US" sz="4100" dirty="0">
                <a:solidFill>
                  <a:srgbClr val="603423"/>
                </a:solidFill>
                <a:latin typeface="Roboto Condensed"/>
              </a:rPr>
              <a:t> tư </a:t>
            </a:r>
            <a:r>
              <a:rPr lang="en-US" sz="4100" dirty="0" err="1">
                <a:solidFill>
                  <a:srgbClr val="603423"/>
                </a:solidFill>
                <a:latin typeface="Roboto Condensed"/>
              </a:rPr>
              <a:t>duy</a:t>
            </a:r>
            <a:endParaRPr lang="en-US" sz="4100" dirty="0">
              <a:solidFill>
                <a:srgbClr val="603423"/>
              </a:solidFill>
              <a:latin typeface="Roboto Condensed"/>
            </a:endParaRPr>
          </a:p>
          <a:p>
            <a:pPr marL="885191" lvl="1" indent="-442595" algn="just">
              <a:lnSpc>
                <a:spcPts val="6150"/>
              </a:lnSpc>
              <a:buFont typeface="Arial"/>
              <a:buChar char="•"/>
            </a:pPr>
            <a:r>
              <a:rPr lang="en-US" sz="4100" dirty="0" err="1">
                <a:solidFill>
                  <a:srgbClr val="603423"/>
                </a:solidFill>
                <a:latin typeface="Roboto Condensed"/>
              </a:rPr>
              <a:t>Nhiệm</a:t>
            </a:r>
            <a:r>
              <a:rPr lang="en-US" sz="4100" dirty="0">
                <a:solidFill>
                  <a:srgbClr val="603423"/>
                </a:solidFill>
                <a:latin typeface="Roboto Condensed"/>
              </a:rPr>
              <a:t> </a:t>
            </a:r>
            <a:r>
              <a:rPr lang="en-US" sz="4100" dirty="0" err="1">
                <a:solidFill>
                  <a:srgbClr val="603423"/>
                </a:solidFill>
                <a:latin typeface="Roboto Condensed"/>
              </a:rPr>
              <a:t>vụ</a:t>
            </a:r>
            <a:r>
              <a:rPr lang="en-US" sz="4100" dirty="0">
                <a:solidFill>
                  <a:srgbClr val="603423"/>
                </a:solidFill>
                <a:latin typeface="Roboto Condensed"/>
              </a:rPr>
              <a:t> 2: </a:t>
            </a:r>
            <a:r>
              <a:rPr lang="en-US" sz="4100" dirty="0" err="1">
                <a:solidFill>
                  <a:srgbClr val="603423"/>
                </a:solidFill>
                <a:latin typeface="Roboto Condensed"/>
              </a:rPr>
              <a:t>Phiếu</a:t>
            </a:r>
            <a:r>
              <a:rPr lang="en-US" sz="4100" dirty="0">
                <a:solidFill>
                  <a:srgbClr val="603423"/>
                </a:solidFill>
                <a:latin typeface="Roboto Condensed"/>
              </a:rPr>
              <a:t> </a:t>
            </a:r>
            <a:r>
              <a:rPr lang="en-US" sz="4100" dirty="0" err="1">
                <a:solidFill>
                  <a:srgbClr val="603423"/>
                </a:solidFill>
                <a:latin typeface="Roboto Condensed"/>
              </a:rPr>
              <a:t>học</a:t>
            </a:r>
            <a:r>
              <a:rPr lang="en-US" sz="4100" dirty="0">
                <a:solidFill>
                  <a:srgbClr val="603423"/>
                </a:solidFill>
                <a:latin typeface="Roboto Condensed"/>
              </a:rPr>
              <a:t> </a:t>
            </a:r>
            <a:r>
              <a:rPr lang="en-US" sz="4100" dirty="0" err="1">
                <a:solidFill>
                  <a:srgbClr val="603423"/>
                </a:solidFill>
                <a:latin typeface="Roboto Condensed"/>
              </a:rPr>
              <a:t>tập</a:t>
            </a:r>
            <a:r>
              <a:rPr lang="en-US" sz="4100" dirty="0">
                <a:solidFill>
                  <a:srgbClr val="603423"/>
                </a:solidFill>
                <a:latin typeface="Roboto Condensed"/>
              </a:rPr>
              <a:t> </a:t>
            </a:r>
            <a:r>
              <a:rPr lang="en-US" sz="4100" dirty="0" err="1">
                <a:solidFill>
                  <a:srgbClr val="603423"/>
                </a:solidFill>
                <a:latin typeface="Roboto Condensed"/>
              </a:rPr>
              <a:t>số</a:t>
            </a:r>
            <a:r>
              <a:rPr lang="en-US" sz="4100" dirty="0">
                <a:solidFill>
                  <a:srgbClr val="603423"/>
                </a:solidFill>
                <a:latin typeface="Roboto Condensed"/>
              </a:rPr>
              <a:t> 4.</a:t>
            </a:r>
          </a:p>
        </p:txBody>
      </p:sp>
      <p:sp>
        <p:nvSpPr>
          <p:cNvPr id="22" name="TextBox 22"/>
          <p:cNvSpPr txBox="1"/>
          <p:nvPr/>
        </p:nvSpPr>
        <p:spPr>
          <a:xfrm rot="-333403">
            <a:off x="2961437" y="3511532"/>
            <a:ext cx="4683154" cy="2301240"/>
          </a:xfrm>
          <a:prstGeom prst="rect">
            <a:avLst/>
          </a:prstGeom>
        </p:spPr>
        <p:txBody>
          <a:bodyPr lIns="0" tIns="0" rIns="0" bIns="0" rtlCol="0" anchor="t">
            <a:spAutoFit/>
          </a:bodyPr>
          <a:lstStyle/>
          <a:p>
            <a:pPr marL="885191" lvl="1" indent="-442595" algn="just">
              <a:lnSpc>
                <a:spcPts val="6150"/>
              </a:lnSpc>
              <a:buFont typeface="Arial"/>
              <a:buChar char="•"/>
            </a:pPr>
            <a:r>
              <a:rPr lang="en-US" sz="4100" dirty="0">
                <a:solidFill>
                  <a:srgbClr val="603423"/>
                </a:solidFill>
                <a:latin typeface="Roboto Condensed"/>
              </a:rPr>
              <a:t>HS </a:t>
            </a:r>
            <a:r>
              <a:rPr lang="en-US" sz="4100" dirty="0" err="1">
                <a:solidFill>
                  <a:srgbClr val="603423"/>
                </a:solidFill>
                <a:latin typeface="Roboto Condensed"/>
              </a:rPr>
              <a:t>thực</a:t>
            </a:r>
            <a:r>
              <a:rPr lang="en-US" sz="4100" dirty="0">
                <a:solidFill>
                  <a:srgbClr val="603423"/>
                </a:solidFill>
                <a:latin typeface="Roboto Condensed"/>
              </a:rPr>
              <a:t> </a:t>
            </a:r>
            <a:r>
              <a:rPr lang="en-US" sz="4100" dirty="0" err="1">
                <a:solidFill>
                  <a:srgbClr val="603423"/>
                </a:solidFill>
                <a:latin typeface="Roboto Condensed"/>
              </a:rPr>
              <a:t>hiện</a:t>
            </a:r>
            <a:r>
              <a:rPr lang="en-US" sz="4100" dirty="0">
                <a:solidFill>
                  <a:srgbClr val="603423"/>
                </a:solidFill>
                <a:latin typeface="Roboto Condensed"/>
              </a:rPr>
              <a:t> </a:t>
            </a:r>
            <a:r>
              <a:rPr lang="en-US" sz="4100" dirty="0" err="1">
                <a:solidFill>
                  <a:srgbClr val="603423"/>
                </a:solidFill>
                <a:latin typeface="Roboto Condensed"/>
              </a:rPr>
              <a:t>nhiệm</a:t>
            </a:r>
            <a:r>
              <a:rPr lang="en-US" sz="4100" dirty="0">
                <a:solidFill>
                  <a:srgbClr val="603423"/>
                </a:solidFill>
                <a:latin typeface="Roboto Condensed"/>
              </a:rPr>
              <a:t> </a:t>
            </a:r>
            <a:r>
              <a:rPr lang="en-US" sz="4100" dirty="0" err="1">
                <a:solidFill>
                  <a:srgbClr val="603423"/>
                </a:solidFill>
                <a:latin typeface="Roboto Condensed"/>
              </a:rPr>
              <a:t>vụ</a:t>
            </a:r>
            <a:r>
              <a:rPr lang="en-US" sz="4100" dirty="0">
                <a:solidFill>
                  <a:srgbClr val="603423"/>
                </a:solidFill>
                <a:latin typeface="Roboto Condensed"/>
              </a:rPr>
              <a:t> </a:t>
            </a:r>
            <a:r>
              <a:rPr lang="en-US" sz="4100" dirty="0" err="1">
                <a:solidFill>
                  <a:srgbClr val="603423"/>
                </a:solidFill>
                <a:latin typeface="Roboto Condensed"/>
              </a:rPr>
              <a:t>cá</a:t>
            </a:r>
            <a:r>
              <a:rPr lang="en-US" sz="4100" dirty="0">
                <a:solidFill>
                  <a:srgbClr val="603423"/>
                </a:solidFill>
                <a:latin typeface="Roboto Condensed"/>
              </a:rPr>
              <a:t> </a:t>
            </a:r>
            <a:r>
              <a:rPr lang="en-US" sz="4100" dirty="0" err="1">
                <a:solidFill>
                  <a:srgbClr val="603423"/>
                </a:solidFill>
                <a:latin typeface="Roboto Condensed"/>
              </a:rPr>
              <a:t>nhân</a:t>
            </a:r>
            <a:endParaRPr lang="en-US" sz="4100" dirty="0">
              <a:solidFill>
                <a:srgbClr val="603423"/>
              </a:solidFill>
              <a:latin typeface="Roboto Condensed"/>
            </a:endParaRPr>
          </a:p>
          <a:p>
            <a:pPr marL="885191" lvl="1" indent="-442595" algn="just">
              <a:lnSpc>
                <a:spcPts val="6150"/>
              </a:lnSpc>
              <a:buFont typeface="Arial"/>
              <a:buChar char="•"/>
            </a:pPr>
            <a:r>
              <a:rPr lang="en-US" sz="4100" dirty="0" err="1">
                <a:solidFill>
                  <a:srgbClr val="603423"/>
                </a:solidFill>
                <a:latin typeface="Roboto Condensed"/>
              </a:rPr>
              <a:t>Thời</a:t>
            </a:r>
            <a:r>
              <a:rPr lang="en-US" sz="4100" dirty="0">
                <a:solidFill>
                  <a:srgbClr val="603423"/>
                </a:solidFill>
                <a:latin typeface="Roboto Condensed"/>
              </a:rPr>
              <a:t> </a:t>
            </a:r>
            <a:r>
              <a:rPr lang="en-US" sz="4100" dirty="0" err="1">
                <a:solidFill>
                  <a:srgbClr val="603423"/>
                </a:solidFill>
                <a:latin typeface="Roboto Condensed"/>
              </a:rPr>
              <a:t>gian</a:t>
            </a:r>
            <a:r>
              <a:rPr lang="en-US" sz="4100" dirty="0">
                <a:solidFill>
                  <a:srgbClr val="603423"/>
                </a:solidFill>
                <a:latin typeface="Roboto Condensed"/>
              </a:rPr>
              <a:t>: 15 </a:t>
            </a:r>
            <a:r>
              <a:rPr lang="en-US" sz="4100" dirty="0" err="1">
                <a:solidFill>
                  <a:srgbClr val="603423"/>
                </a:solidFill>
                <a:latin typeface="Roboto Condensed"/>
              </a:rPr>
              <a:t>phút</a:t>
            </a:r>
            <a:endParaRPr lang="en-US" sz="4100" dirty="0">
              <a:solidFill>
                <a:srgbClr val="603423"/>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262977" y="7995357"/>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5230055" y="5781104"/>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2" name="Picture 12"/>
          <p:cNvPicPr>
            <a:picLocks noChangeAspect="1"/>
          </p:cNvPicPr>
          <p:nvPr/>
        </p:nvPicPr>
        <p:blipFill>
          <a:blip r:embed="rId20"/>
          <a:srcRect/>
          <a:stretch>
            <a:fillRect/>
          </a:stretch>
        </p:blipFill>
        <p:spPr>
          <a:xfrm>
            <a:off x="482333" y="6275500"/>
            <a:ext cx="3286214" cy="3777257"/>
          </a:xfrm>
          <a:prstGeom prst="rect">
            <a:avLst/>
          </a:prstGeom>
        </p:spPr>
      </p:pic>
      <p:sp>
        <p:nvSpPr>
          <p:cNvPr id="13" name="Freeform 13"/>
          <p:cNvSpPr/>
          <p:nvPr/>
        </p:nvSpPr>
        <p:spPr>
          <a:xfrm>
            <a:off x="11999712" y="7223228"/>
            <a:ext cx="6172832" cy="4722216"/>
          </a:xfrm>
          <a:custGeom>
            <a:avLst/>
            <a:gdLst/>
            <a:ahLst/>
            <a:cxnLst/>
            <a:rect l="l" t="t" r="r" b="b"/>
            <a:pathLst>
              <a:path w="6172832" h="4722216">
                <a:moveTo>
                  <a:pt x="0" y="0"/>
                </a:moveTo>
                <a:lnTo>
                  <a:pt x="6172832" y="0"/>
                </a:lnTo>
                <a:lnTo>
                  <a:pt x="6172832" y="4722217"/>
                </a:lnTo>
                <a:lnTo>
                  <a:pt x="0" y="4722217"/>
                </a:lnTo>
                <a:lnTo>
                  <a:pt x="0" y="0"/>
                </a:lnTo>
                <a:close/>
              </a:path>
            </a:pathLst>
          </a:custGeom>
          <a:blipFill>
            <a:blip r:embed="rId21"/>
            <a:stretch>
              <a:fillRect/>
            </a:stretch>
          </a:blipFill>
        </p:spPr>
        <p:txBody>
          <a:bodyPr/>
          <a:lstStyle/>
          <a:p>
            <a:endParaRPr lang="en-US"/>
          </a:p>
        </p:txBody>
      </p:sp>
      <p:sp>
        <p:nvSpPr>
          <p:cNvPr id="14" name="Freeform 14"/>
          <p:cNvSpPr/>
          <p:nvPr/>
        </p:nvSpPr>
        <p:spPr>
          <a:xfrm>
            <a:off x="6642590" y="9258300"/>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6155940" y="471486"/>
            <a:ext cx="5139184" cy="1009653"/>
          </a:xfrm>
          <a:prstGeom prst="rect">
            <a:avLst/>
          </a:prstGeom>
        </p:spPr>
        <p:txBody>
          <a:bodyPr lIns="0" tIns="0" rIns="0" bIns="0" rtlCol="0" anchor="t">
            <a:spAutoFit/>
          </a:bodyPr>
          <a:lstStyle/>
          <a:p>
            <a:pPr algn="ctr">
              <a:lnSpc>
                <a:spcPts val="8399"/>
              </a:lnSpc>
              <a:spcBef>
                <a:spcPct val="0"/>
              </a:spcBef>
            </a:pPr>
            <a:r>
              <a:rPr lang="en-US" sz="5999">
                <a:solidFill>
                  <a:srgbClr val="545454"/>
                </a:solidFill>
                <a:latin typeface="Fraunces Bold"/>
              </a:rPr>
              <a:t>5. VẬN DỤNG</a:t>
            </a:r>
          </a:p>
        </p:txBody>
      </p:sp>
      <p:sp>
        <p:nvSpPr>
          <p:cNvPr id="16" name="Freeform 16"/>
          <p:cNvSpPr/>
          <p:nvPr/>
        </p:nvSpPr>
        <p:spPr>
          <a:xfrm>
            <a:off x="1973040" y="910362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Freeform 17"/>
          <p:cNvSpPr/>
          <p:nvPr/>
        </p:nvSpPr>
        <p:spPr>
          <a:xfrm>
            <a:off x="2125440" y="925602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3589551" y="7995357"/>
            <a:ext cx="6752492" cy="4114800"/>
          </a:xfrm>
          <a:custGeom>
            <a:avLst/>
            <a:gdLst/>
            <a:ahLst/>
            <a:cxnLst/>
            <a:rect l="l" t="t" r="r" b="b"/>
            <a:pathLst>
              <a:path w="6752492" h="4114800">
                <a:moveTo>
                  <a:pt x="0" y="0"/>
                </a:moveTo>
                <a:lnTo>
                  <a:pt x="6752492" y="0"/>
                </a:lnTo>
                <a:lnTo>
                  <a:pt x="675249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2643618" y="2776262"/>
            <a:ext cx="5411336" cy="4483400"/>
          </a:xfrm>
          <a:custGeom>
            <a:avLst/>
            <a:gdLst/>
            <a:ahLst/>
            <a:cxnLst/>
            <a:rect l="l" t="t" r="r" b="b"/>
            <a:pathLst>
              <a:path w="5411336" h="4483400">
                <a:moveTo>
                  <a:pt x="0" y="0"/>
                </a:moveTo>
                <a:lnTo>
                  <a:pt x="5411336" y="0"/>
                </a:lnTo>
                <a:lnTo>
                  <a:pt x="5411336" y="4483399"/>
                </a:lnTo>
                <a:lnTo>
                  <a:pt x="0" y="44833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0" name="Freeform 20"/>
          <p:cNvSpPr/>
          <p:nvPr/>
        </p:nvSpPr>
        <p:spPr>
          <a:xfrm>
            <a:off x="8895701" y="1975090"/>
            <a:ext cx="6334354" cy="5248138"/>
          </a:xfrm>
          <a:custGeom>
            <a:avLst/>
            <a:gdLst/>
            <a:ahLst/>
            <a:cxnLst/>
            <a:rect l="l" t="t" r="r" b="b"/>
            <a:pathLst>
              <a:path w="6334354" h="5248138">
                <a:moveTo>
                  <a:pt x="0" y="0"/>
                </a:moveTo>
                <a:lnTo>
                  <a:pt x="6334354" y="0"/>
                </a:lnTo>
                <a:lnTo>
                  <a:pt x="6334354" y="5248138"/>
                </a:lnTo>
                <a:lnTo>
                  <a:pt x="0" y="524813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1" name="TextBox 21"/>
          <p:cNvSpPr txBox="1"/>
          <p:nvPr/>
        </p:nvSpPr>
        <p:spPr>
          <a:xfrm rot="-295382">
            <a:off x="9259990" y="2865844"/>
            <a:ext cx="5322415" cy="3173730"/>
          </a:xfrm>
          <a:prstGeom prst="rect">
            <a:avLst/>
          </a:prstGeom>
        </p:spPr>
        <p:txBody>
          <a:bodyPr lIns="0" tIns="0" rIns="0" bIns="0" rtlCol="0" anchor="t">
            <a:spAutoFit/>
          </a:bodyPr>
          <a:lstStyle/>
          <a:p>
            <a:pPr marL="906780" lvl="1" indent="-453390" algn="just">
              <a:lnSpc>
                <a:spcPts val="6300"/>
              </a:lnSpc>
              <a:buFont typeface="Arial"/>
              <a:buChar char="•"/>
            </a:pPr>
            <a:r>
              <a:rPr lang="en-US" sz="4200" dirty="0" err="1">
                <a:solidFill>
                  <a:srgbClr val="603423"/>
                </a:solidFill>
                <a:latin typeface="Roboto Condensed"/>
              </a:rPr>
              <a:t>Nhiệm</a:t>
            </a:r>
            <a:r>
              <a:rPr lang="en-US" sz="4200" dirty="0">
                <a:solidFill>
                  <a:srgbClr val="603423"/>
                </a:solidFill>
                <a:latin typeface="Roboto Condensed"/>
              </a:rPr>
              <a:t> </a:t>
            </a:r>
            <a:r>
              <a:rPr lang="en-US" sz="4200" dirty="0" err="1">
                <a:solidFill>
                  <a:srgbClr val="603423"/>
                </a:solidFill>
                <a:latin typeface="Roboto Condensed"/>
              </a:rPr>
              <a:t>vụ</a:t>
            </a:r>
            <a:r>
              <a:rPr lang="en-US" sz="4200" dirty="0">
                <a:solidFill>
                  <a:srgbClr val="603423"/>
                </a:solidFill>
                <a:latin typeface="Roboto Condensed"/>
              </a:rPr>
              <a:t> 3: </a:t>
            </a:r>
            <a:r>
              <a:rPr lang="en-US" sz="4200" dirty="0" err="1">
                <a:solidFill>
                  <a:srgbClr val="603423"/>
                </a:solidFill>
                <a:latin typeface="Roboto Condensed"/>
              </a:rPr>
              <a:t>Rút</a:t>
            </a:r>
            <a:r>
              <a:rPr lang="en-US" sz="4200" dirty="0">
                <a:solidFill>
                  <a:srgbClr val="603423"/>
                </a:solidFill>
                <a:latin typeface="Roboto Condensed"/>
              </a:rPr>
              <a:t> </a:t>
            </a:r>
            <a:r>
              <a:rPr lang="en-US" sz="4200" dirty="0" err="1">
                <a:solidFill>
                  <a:srgbClr val="603423"/>
                </a:solidFill>
                <a:latin typeface="Roboto Condensed"/>
              </a:rPr>
              <a:t>ra</a:t>
            </a:r>
            <a:r>
              <a:rPr lang="en-US" sz="4200" dirty="0">
                <a:solidFill>
                  <a:srgbClr val="603423"/>
                </a:solidFill>
                <a:latin typeface="Roboto Condensed"/>
              </a:rPr>
              <a:t> </a:t>
            </a:r>
            <a:r>
              <a:rPr lang="en-US" sz="4200" dirty="0" err="1">
                <a:solidFill>
                  <a:srgbClr val="603423"/>
                </a:solidFill>
                <a:latin typeface="Roboto Condensed"/>
              </a:rPr>
              <a:t>quy</a:t>
            </a:r>
            <a:r>
              <a:rPr lang="en-US" sz="4200" dirty="0">
                <a:solidFill>
                  <a:srgbClr val="603423"/>
                </a:solidFill>
                <a:latin typeface="Roboto Condensed"/>
              </a:rPr>
              <a:t> </a:t>
            </a:r>
            <a:r>
              <a:rPr lang="en-US" sz="4200" dirty="0" err="1">
                <a:solidFill>
                  <a:srgbClr val="603423"/>
                </a:solidFill>
                <a:latin typeface="Roboto Condensed"/>
              </a:rPr>
              <a:t>trình</a:t>
            </a:r>
            <a:r>
              <a:rPr lang="en-US" sz="4200" dirty="0">
                <a:solidFill>
                  <a:srgbClr val="603423"/>
                </a:solidFill>
                <a:latin typeface="Roboto Condensed"/>
              </a:rPr>
              <a:t> </a:t>
            </a:r>
            <a:r>
              <a:rPr lang="en-US" sz="4200" dirty="0" err="1">
                <a:solidFill>
                  <a:srgbClr val="603423"/>
                </a:solidFill>
                <a:latin typeface="Roboto Condensed"/>
              </a:rPr>
              <a:t>đọc</a:t>
            </a:r>
            <a:r>
              <a:rPr lang="en-US" sz="4200" dirty="0">
                <a:solidFill>
                  <a:srgbClr val="603423"/>
                </a:solidFill>
                <a:latin typeface="Roboto Condensed"/>
              </a:rPr>
              <a:t> </a:t>
            </a:r>
            <a:r>
              <a:rPr lang="en-US" sz="4200" dirty="0" err="1">
                <a:solidFill>
                  <a:srgbClr val="603423"/>
                </a:solidFill>
                <a:latin typeface="Roboto Condensed"/>
              </a:rPr>
              <a:t>văn</a:t>
            </a:r>
            <a:r>
              <a:rPr lang="en-US" sz="4200" dirty="0">
                <a:solidFill>
                  <a:srgbClr val="603423"/>
                </a:solidFill>
                <a:latin typeface="Roboto Condensed"/>
              </a:rPr>
              <a:t> </a:t>
            </a:r>
            <a:r>
              <a:rPr lang="en-US" sz="4200" dirty="0" err="1">
                <a:solidFill>
                  <a:srgbClr val="603423"/>
                </a:solidFill>
                <a:latin typeface="Roboto Condensed"/>
              </a:rPr>
              <a:t>bản</a:t>
            </a:r>
            <a:r>
              <a:rPr lang="en-US" sz="4200" dirty="0">
                <a:solidFill>
                  <a:srgbClr val="603423"/>
                </a:solidFill>
                <a:latin typeface="Roboto Condensed"/>
              </a:rPr>
              <a:t> </a:t>
            </a:r>
            <a:r>
              <a:rPr lang="en-US" sz="4200" dirty="0" err="1">
                <a:solidFill>
                  <a:srgbClr val="603423"/>
                </a:solidFill>
                <a:latin typeface="Roboto Condensed"/>
              </a:rPr>
              <a:t>truyện</a:t>
            </a:r>
            <a:r>
              <a:rPr lang="en-US" sz="4200" dirty="0">
                <a:solidFill>
                  <a:srgbClr val="603423"/>
                </a:solidFill>
                <a:latin typeface="Roboto Condensed"/>
              </a:rPr>
              <a:t> </a:t>
            </a:r>
            <a:r>
              <a:rPr lang="en-US" sz="4200" dirty="0" err="1">
                <a:solidFill>
                  <a:srgbClr val="603423"/>
                </a:solidFill>
                <a:latin typeface="Roboto Condensed"/>
              </a:rPr>
              <a:t>có</a:t>
            </a:r>
            <a:r>
              <a:rPr lang="en-US" sz="4200" dirty="0">
                <a:solidFill>
                  <a:srgbClr val="603423"/>
                </a:solidFill>
                <a:latin typeface="Roboto Condensed"/>
              </a:rPr>
              <a:t> </a:t>
            </a:r>
            <a:r>
              <a:rPr lang="en-US" sz="4200" dirty="0" err="1">
                <a:solidFill>
                  <a:srgbClr val="603423"/>
                </a:solidFill>
                <a:latin typeface="Roboto Condensed"/>
              </a:rPr>
              <a:t>cốt</a:t>
            </a:r>
            <a:r>
              <a:rPr lang="en-US" sz="4200" dirty="0">
                <a:solidFill>
                  <a:srgbClr val="603423"/>
                </a:solidFill>
                <a:latin typeface="Roboto Condensed"/>
              </a:rPr>
              <a:t> </a:t>
            </a:r>
            <a:r>
              <a:rPr lang="en-US" sz="4200" dirty="0" err="1">
                <a:solidFill>
                  <a:srgbClr val="603423"/>
                </a:solidFill>
                <a:latin typeface="Roboto Condensed"/>
              </a:rPr>
              <a:t>truyện</a:t>
            </a:r>
            <a:r>
              <a:rPr lang="en-US" sz="4200" dirty="0">
                <a:solidFill>
                  <a:srgbClr val="603423"/>
                </a:solidFill>
                <a:latin typeface="Roboto Condensed"/>
              </a:rPr>
              <a:t> </a:t>
            </a:r>
            <a:r>
              <a:rPr lang="en-US" sz="4200" dirty="0" err="1">
                <a:solidFill>
                  <a:srgbClr val="603423"/>
                </a:solidFill>
                <a:latin typeface="Roboto Condensed"/>
              </a:rPr>
              <a:t>đa</a:t>
            </a:r>
            <a:r>
              <a:rPr lang="en-US" sz="4200" dirty="0">
                <a:solidFill>
                  <a:srgbClr val="603423"/>
                </a:solidFill>
                <a:latin typeface="Roboto Condensed"/>
              </a:rPr>
              <a:t> </a:t>
            </a:r>
            <a:r>
              <a:rPr lang="en-US" sz="4200" dirty="0" err="1">
                <a:solidFill>
                  <a:srgbClr val="603423"/>
                </a:solidFill>
                <a:latin typeface="Roboto Condensed"/>
              </a:rPr>
              <a:t>tuyến</a:t>
            </a:r>
            <a:endParaRPr lang="en-US" sz="4200" dirty="0">
              <a:solidFill>
                <a:srgbClr val="603423"/>
              </a:solidFill>
              <a:latin typeface="Roboto Condensed"/>
            </a:endParaRPr>
          </a:p>
        </p:txBody>
      </p:sp>
      <p:sp>
        <p:nvSpPr>
          <p:cNvPr id="22" name="TextBox 22"/>
          <p:cNvSpPr txBox="1"/>
          <p:nvPr/>
        </p:nvSpPr>
        <p:spPr>
          <a:xfrm rot="-333403">
            <a:off x="2948127" y="3540220"/>
            <a:ext cx="4683154" cy="2301240"/>
          </a:xfrm>
          <a:prstGeom prst="rect">
            <a:avLst/>
          </a:prstGeom>
        </p:spPr>
        <p:txBody>
          <a:bodyPr lIns="0" tIns="0" rIns="0" bIns="0" rtlCol="0" anchor="t">
            <a:spAutoFit/>
          </a:bodyPr>
          <a:lstStyle/>
          <a:p>
            <a:pPr marL="885191" lvl="1" indent="-442595" algn="just">
              <a:lnSpc>
                <a:spcPts val="6150"/>
              </a:lnSpc>
              <a:buFont typeface="Arial"/>
              <a:buChar char="•"/>
            </a:pPr>
            <a:r>
              <a:rPr lang="en-US" sz="4100" dirty="0">
                <a:solidFill>
                  <a:srgbClr val="603423"/>
                </a:solidFill>
                <a:latin typeface="Roboto Condensed"/>
              </a:rPr>
              <a:t>HS </a:t>
            </a:r>
            <a:r>
              <a:rPr lang="en-US" sz="4100" dirty="0" err="1">
                <a:solidFill>
                  <a:srgbClr val="603423"/>
                </a:solidFill>
                <a:latin typeface="Roboto Condensed"/>
              </a:rPr>
              <a:t>thực</a:t>
            </a:r>
            <a:r>
              <a:rPr lang="en-US" sz="4100" dirty="0">
                <a:solidFill>
                  <a:srgbClr val="603423"/>
                </a:solidFill>
                <a:latin typeface="Roboto Condensed"/>
              </a:rPr>
              <a:t> </a:t>
            </a:r>
            <a:r>
              <a:rPr lang="en-US" sz="4100" dirty="0" err="1">
                <a:solidFill>
                  <a:srgbClr val="603423"/>
                </a:solidFill>
                <a:latin typeface="Roboto Condensed"/>
              </a:rPr>
              <a:t>hiện</a:t>
            </a:r>
            <a:r>
              <a:rPr lang="en-US" sz="4100" dirty="0">
                <a:solidFill>
                  <a:srgbClr val="603423"/>
                </a:solidFill>
                <a:latin typeface="Roboto Condensed"/>
              </a:rPr>
              <a:t> </a:t>
            </a:r>
            <a:r>
              <a:rPr lang="en-US" sz="4100" dirty="0" err="1">
                <a:solidFill>
                  <a:srgbClr val="603423"/>
                </a:solidFill>
                <a:latin typeface="Roboto Condensed"/>
              </a:rPr>
              <a:t>nhiệm</a:t>
            </a:r>
            <a:r>
              <a:rPr lang="en-US" sz="4100" dirty="0">
                <a:solidFill>
                  <a:srgbClr val="603423"/>
                </a:solidFill>
                <a:latin typeface="Roboto Condensed"/>
              </a:rPr>
              <a:t> </a:t>
            </a:r>
            <a:r>
              <a:rPr lang="en-US" sz="4100" dirty="0" err="1">
                <a:solidFill>
                  <a:srgbClr val="603423"/>
                </a:solidFill>
                <a:latin typeface="Roboto Condensed"/>
              </a:rPr>
              <a:t>vụ</a:t>
            </a:r>
            <a:r>
              <a:rPr lang="en-US" sz="4100" dirty="0">
                <a:solidFill>
                  <a:srgbClr val="603423"/>
                </a:solidFill>
                <a:latin typeface="Roboto Condensed"/>
              </a:rPr>
              <a:t> </a:t>
            </a:r>
            <a:r>
              <a:rPr lang="en-US" sz="4100" dirty="0" err="1">
                <a:solidFill>
                  <a:srgbClr val="603423"/>
                </a:solidFill>
                <a:latin typeface="Roboto Condensed"/>
              </a:rPr>
              <a:t>theo</a:t>
            </a:r>
            <a:r>
              <a:rPr lang="en-US" sz="4100" dirty="0">
                <a:solidFill>
                  <a:srgbClr val="603423"/>
                </a:solidFill>
                <a:latin typeface="Roboto Condensed"/>
              </a:rPr>
              <a:t> </a:t>
            </a:r>
            <a:r>
              <a:rPr lang="en-US" sz="4100" dirty="0" err="1">
                <a:solidFill>
                  <a:srgbClr val="603423"/>
                </a:solidFill>
                <a:latin typeface="Roboto Condensed"/>
              </a:rPr>
              <a:t>cặp</a:t>
            </a:r>
            <a:endParaRPr lang="en-US" sz="4100" dirty="0">
              <a:solidFill>
                <a:srgbClr val="603423"/>
              </a:solidFill>
              <a:latin typeface="Roboto Condensed"/>
            </a:endParaRPr>
          </a:p>
          <a:p>
            <a:pPr marL="885191" lvl="1" indent="-442595" algn="just">
              <a:lnSpc>
                <a:spcPts val="6150"/>
              </a:lnSpc>
              <a:buFont typeface="Arial"/>
              <a:buChar char="•"/>
            </a:pPr>
            <a:r>
              <a:rPr lang="en-US" sz="4100" dirty="0" err="1">
                <a:solidFill>
                  <a:srgbClr val="603423"/>
                </a:solidFill>
                <a:latin typeface="Roboto Condensed"/>
              </a:rPr>
              <a:t>Thời</a:t>
            </a:r>
            <a:r>
              <a:rPr lang="en-US" sz="4100" dirty="0">
                <a:solidFill>
                  <a:srgbClr val="603423"/>
                </a:solidFill>
                <a:latin typeface="Roboto Condensed"/>
              </a:rPr>
              <a:t> </a:t>
            </a:r>
            <a:r>
              <a:rPr lang="en-US" sz="4100" dirty="0" err="1">
                <a:solidFill>
                  <a:srgbClr val="603423"/>
                </a:solidFill>
                <a:latin typeface="Roboto Condensed"/>
              </a:rPr>
              <a:t>gian</a:t>
            </a:r>
            <a:r>
              <a:rPr lang="en-US" sz="4100" dirty="0">
                <a:solidFill>
                  <a:srgbClr val="603423"/>
                </a:solidFill>
                <a:latin typeface="Roboto Condensed"/>
              </a:rPr>
              <a:t>: 3 </a:t>
            </a:r>
            <a:r>
              <a:rPr lang="en-US" sz="4100" dirty="0" err="1">
                <a:solidFill>
                  <a:srgbClr val="603423"/>
                </a:solidFill>
                <a:latin typeface="Roboto Condensed"/>
              </a:rPr>
              <a:t>phút</a:t>
            </a:r>
            <a:endParaRPr lang="en-US" sz="4100" dirty="0">
              <a:solidFill>
                <a:srgbClr val="603423"/>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262977" y="7995357"/>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261107" y="4431707"/>
            <a:ext cx="9713049" cy="7430482"/>
          </a:xfrm>
          <a:custGeom>
            <a:avLst/>
            <a:gdLst/>
            <a:ahLst/>
            <a:cxnLst/>
            <a:rect l="l" t="t" r="r" b="b"/>
            <a:pathLst>
              <a:path w="9713049" h="7430482">
                <a:moveTo>
                  <a:pt x="0" y="0"/>
                </a:moveTo>
                <a:lnTo>
                  <a:pt x="9713048" y="0"/>
                </a:lnTo>
                <a:lnTo>
                  <a:pt x="9713048" y="7430482"/>
                </a:lnTo>
                <a:lnTo>
                  <a:pt x="0" y="7430482"/>
                </a:lnTo>
                <a:lnTo>
                  <a:pt x="0" y="0"/>
                </a:lnTo>
                <a:close/>
              </a:path>
            </a:pathLst>
          </a:custGeom>
          <a:blipFill>
            <a:blip r:embed="rId18"/>
            <a:stretch>
              <a:fillRect/>
            </a:stretch>
          </a:blipFill>
        </p:spPr>
        <p:txBody>
          <a:bodyPr/>
          <a:lstStyle/>
          <a:p>
            <a:endParaRPr lang="en-US"/>
          </a:p>
        </p:txBody>
      </p:sp>
      <p:sp>
        <p:nvSpPr>
          <p:cNvPr id="13" name="TextBox 13"/>
          <p:cNvSpPr txBox="1"/>
          <p:nvPr/>
        </p:nvSpPr>
        <p:spPr>
          <a:xfrm>
            <a:off x="2724304" y="3309619"/>
            <a:ext cx="7098980" cy="3591561"/>
          </a:xfrm>
          <a:prstGeom prst="rect">
            <a:avLst/>
          </a:prstGeom>
        </p:spPr>
        <p:txBody>
          <a:bodyPr lIns="0" tIns="0" rIns="0" bIns="0" rtlCol="0" anchor="t">
            <a:spAutoFit/>
          </a:bodyPr>
          <a:lstStyle/>
          <a:p>
            <a:pPr algn="ctr">
              <a:lnSpc>
                <a:spcPts val="5739"/>
              </a:lnSpc>
              <a:spcBef>
                <a:spcPct val="0"/>
              </a:spcBef>
            </a:pPr>
            <a:r>
              <a:rPr lang="en-US" sz="4099" dirty="0">
                <a:solidFill>
                  <a:srgbClr val="545454"/>
                </a:solidFill>
                <a:latin typeface="Roboto Condensed"/>
              </a:rPr>
              <a:t> </a:t>
            </a:r>
          </a:p>
          <a:p>
            <a:pPr algn="ctr">
              <a:lnSpc>
                <a:spcPts val="5739"/>
              </a:lnSpc>
              <a:spcBef>
                <a:spcPct val="0"/>
              </a:spcBef>
            </a:pPr>
            <a:r>
              <a:rPr lang="en-US" sz="4099" dirty="0" err="1">
                <a:solidFill>
                  <a:srgbClr val="545454"/>
                </a:solidFill>
                <a:latin typeface="Roboto Condensed"/>
              </a:rPr>
              <a:t>Tưởng</a:t>
            </a:r>
            <a:r>
              <a:rPr lang="en-US" sz="4099" dirty="0">
                <a:solidFill>
                  <a:srgbClr val="545454"/>
                </a:solidFill>
                <a:latin typeface="Roboto Condensed"/>
              </a:rPr>
              <a:t> </a:t>
            </a:r>
            <a:r>
              <a:rPr lang="en-US" sz="4099" dirty="0" err="1">
                <a:solidFill>
                  <a:srgbClr val="545454"/>
                </a:solidFill>
                <a:latin typeface="Roboto Condensed"/>
              </a:rPr>
              <a:t>tượng</a:t>
            </a:r>
            <a:r>
              <a:rPr lang="en-US" sz="4099" dirty="0">
                <a:solidFill>
                  <a:srgbClr val="545454"/>
                </a:solidFill>
                <a:latin typeface="Roboto Condensed"/>
              </a:rPr>
              <a:t> và </a:t>
            </a:r>
            <a:r>
              <a:rPr lang="en-US" sz="4099" dirty="0" err="1">
                <a:solidFill>
                  <a:srgbClr val="545454"/>
                </a:solidFill>
                <a:latin typeface="Roboto Condensed"/>
              </a:rPr>
              <a:t>vẽ</a:t>
            </a:r>
            <a:r>
              <a:rPr lang="en-US" sz="4099" dirty="0">
                <a:solidFill>
                  <a:srgbClr val="545454"/>
                </a:solidFill>
                <a:latin typeface="Roboto Condensed"/>
              </a:rPr>
              <a:t> </a:t>
            </a:r>
            <a:r>
              <a:rPr lang="en-US" sz="4099" dirty="0" err="1">
                <a:solidFill>
                  <a:srgbClr val="545454"/>
                </a:solidFill>
                <a:latin typeface="Roboto Condensed"/>
              </a:rPr>
              <a:t>lại</a:t>
            </a:r>
            <a:r>
              <a:rPr lang="en-US" sz="4099" dirty="0">
                <a:solidFill>
                  <a:srgbClr val="545454"/>
                </a:solidFill>
                <a:latin typeface="Roboto Condensed"/>
              </a:rPr>
              <a:t> </a:t>
            </a:r>
            <a:r>
              <a:rPr lang="en-US" sz="4099" dirty="0" err="1">
                <a:solidFill>
                  <a:srgbClr val="545454"/>
                </a:solidFill>
                <a:latin typeface="Roboto Condensed"/>
              </a:rPr>
              <a:t>hình</a:t>
            </a:r>
            <a:r>
              <a:rPr lang="en-US" sz="4099" dirty="0">
                <a:solidFill>
                  <a:srgbClr val="545454"/>
                </a:solidFill>
                <a:latin typeface="Roboto Condensed"/>
              </a:rPr>
              <a:t> </a:t>
            </a:r>
            <a:r>
              <a:rPr lang="en-US" sz="4099" dirty="0" err="1">
                <a:solidFill>
                  <a:srgbClr val="545454"/>
                </a:solidFill>
                <a:latin typeface="Roboto Condensed"/>
              </a:rPr>
              <a:t>ảnh</a:t>
            </a:r>
            <a:r>
              <a:rPr lang="en-US" sz="4099" dirty="0">
                <a:solidFill>
                  <a:srgbClr val="545454"/>
                </a:solidFill>
                <a:latin typeface="Roboto Condensed"/>
              </a:rPr>
              <a:t> </a:t>
            </a:r>
            <a:r>
              <a:rPr lang="en-US" sz="4099" dirty="0" err="1">
                <a:solidFill>
                  <a:srgbClr val="545454"/>
                </a:solidFill>
                <a:latin typeface="Roboto Condensed"/>
              </a:rPr>
              <a:t>mắt</a:t>
            </a:r>
            <a:r>
              <a:rPr lang="en-US" sz="4099" dirty="0">
                <a:solidFill>
                  <a:srgbClr val="545454"/>
                </a:solidFill>
                <a:latin typeface="Roboto Condensed"/>
              </a:rPr>
              <a:t> </a:t>
            </a:r>
            <a:r>
              <a:rPr lang="en-US" sz="4099" dirty="0" err="1">
                <a:solidFill>
                  <a:srgbClr val="545454"/>
                </a:solidFill>
                <a:latin typeface="Roboto Condensed"/>
              </a:rPr>
              <a:t>sói</a:t>
            </a:r>
            <a:r>
              <a:rPr lang="en-US" sz="4099" dirty="0">
                <a:solidFill>
                  <a:srgbClr val="545454"/>
                </a:solidFill>
                <a:latin typeface="Roboto Condensed"/>
              </a:rPr>
              <a:t> (</a:t>
            </a:r>
            <a:r>
              <a:rPr lang="en-US" sz="4099" dirty="0" err="1">
                <a:solidFill>
                  <a:srgbClr val="545454"/>
                </a:solidFill>
                <a:latin typeface="Roboto Condensed"/>
              </a:rPr>
              <a:t>viết</a:t>
            </a:r>
            <a:r>
              <a:rPr lang="en-US" sz="4099" dirty="0">
                <a:solidFill>
                  <a:srgbClr val="545454"/>
                </a:solidFill>
                <a:latin typeface="Roboto Condensed"/>
              </a:rPr>
              <a:t> 5-7 </a:t>
            </a:r>
            <a:r>
              <a:rPr lang="en-US" sz="4099" dirty="0" err="1">
                <a:solidFill>
                  <a:srgbClr val="545454"/>
                </a:solidFill>
                <a:latin typeface="Roboto Condensed"/>
              </a:rPr>
              <a:t>câu</a:t>
            </a:r>
            <a:r>
              <a:rPr lang="en-US" sz="4099" dirty="0">
                <a:solidFill>
                  <a:srgbClr val="545454"/>
                </a:solidFill>
                <a:latin typeface="Roboto Condensed"/>
              </a:rPr>
              <a:t> chia </a:t>
            </a:r>
            <a:r>
              <a:rPr lang="en-US" sz="4099" dirty="0" err="1">
                <a:solidFill>
                  <a:srgbClr val="545454"/>
                </a:solidFill>
                <a:latin typeface="Roboto Condensed"/>
              </a:rPr>
              <a:t>sẻ</a:t>
            </a:r>
            <a:r>
              <a:rPr lang="en-US" sz="4099" dirty="0">
                <a:solidFill>
                  <a:srgbClr val="545454"/>
                </a:solidFill>
                <a:latin typeface="Roboto Condensed"/>
              </a:rPr>
              <a:t> </a:t>
            </a:r>
            <a:r>
              <a:rPr lang="en-US" sz="4099" dirty="0" err="1">
                <a:solidFill>
                  <a:srgbClr val="545454"/>
                </a:solidFill>
                <a:latin typeface="Roboto Condensed"/>
              </a:rPr>
              <a:t>những</a:t>
            </a:r>
            <a:r>
              <a:rPr lang="en-US" sz="4099" dirty="0">
                <a:solidFill>
                  <a:srgbClr val="545454"/>
                </a:solidFill>
                <a:latin typeface="Roboto Condensed"/>
              </a:rPr>
              <a:t> </a:t>
            </a:r>
            <a:r>
              <a:rPr lang="en-US" sz="4099" dirty="0" err="1">
                <a:solidFill>
                  <a:srgbClr val="545454"/>
                </a:solidFill>
                <a:latin typeface="Roboto Condensed"/>
              </a:rPr>
              <a:t>cảm</a:t>
            </a:r>
            <a:r>
              <a:rPr lang="en-US" sz="4099" dirty="0">
                <a:solidFill>
                  <a:srgbClr val="545454"/>
                </a:solidFill>
                <a:latin typeface="Roboto Condensed"/>
              </a:rPr>
              <a:t> </a:t>
            </a:r>
            <a:r>
              <a:rPr lang="en-US" sz="4099" dirty="0" err="1">
                <a:solidFill>
                  <a:srgbClr val="545454"/>
                </a:solidFill>
                <a:latin typeface="Roboto Condensed"/>
              </a:rPr>
              <a:t>nhận</a:t>
            </a:r>
            <a:r>
              <a:rPr lang="en-US" sz="4099" dirty="0">
                <a:solidFill>
                  <a:srgbClr val="545454"/>
                </a:solidFill>
                <a:latin typeface="Roboto Condensed"/>
              </a:rPr>
              <a:t> </a:t>
            </a:r>
            <a:r>
              <a:rPr lang="en-US" sz="4099" dirty="0" err="1">
                <a:solidFill>
                  <a:srgbClr val="545454"/>
                </a:solidFill>
                <a:latin typeface="Roboto Condensed"/>
              </a:rPr>
              <a:t>về</a:t>
            </a:r>
            <a:r>
              <a:rPr lang="en-US" sz="4099" dirty="0">
                <a:solidFill>
                  <a:srgbClr val="545454"/>
                </a:solidFill>
                <a:latin typeface="Roboto Condensed"/>
              </a:rPr>
              <a:t> </a:t>
            </a:r>
            <a:r>
              <a:rPr lang="en-US" sz="4099" dirty="0" err="1">
                <a:solidFill>
                  <a:srgbClr val="545454"/>
                </a:solidFill>
                <a:latin typeface="Roboto Condensed"/>
              </a:rPr>
              <a:t>hình</a:t>
            </a:r>
            <a:r>
              <a:rPr lang="en-US" sz="4099" dirty="0">
                <a:solidFill>
                  <a:srgbClr val="545454"/>
                </a:solidFill>
                <a:latin typeface="Roboto Condensed"/>
              </a:rPr>
              <a:t> </a:t>
            </a:r>
            <a:r>
              <a:rPr lang="en-US" sz="4099" dirty="0" err="1">
                <a:solidFill>
                  <a:srgbClr val="545454"/>
                </a:solidFill>
                <a:latin typeface="Roboto Condensed"/>
              </a:rPr>
              <a:t>ảnh</a:t>
            </a:r>
            <a:r>
              <a:rPr lang="en-US" sz="4099" dirty="0">
                <a:solidFill>
                  <a:srgbClr val="545454"/>
                </a:solidFill>
                <a:latin typeface="Roboto Condensed"/>
              </a:rPr>
              <a:t> </a:t>
            </a:r>
            <a:r>
              <a:rPr lang="en-US" sz="4099" dirty="0" err="1">
                <a:solidFill>
                  <a:srgbClr val="545454"/>
                </a:solidFill>
                <a:latin typeface="Roboto Condensed"/>
              </a:rPr>
              <a:t>mắt</a:t>
            </a:r>
            <a:r>
              <a:rPr lang="en-US" sz="4099" dirty="0">
                <a:solidFill>
                  <a:srgbClr val="545454"/>
                </a:solidFill>
                <a:latin typeface="Roboto Condensed"/>
              </a:rPr>
              <a:t> </a:t>
            </a:r>
            <a:r>
              <a:rPr lang="en-US" sz="4099" dirty="0" err="1">
                <a:solidFill>
                  <a:srgbClr val="545454"/>
                </a:solidFill>
                <a:latin typeface="Roboto Condensed"/>
              </a:rPr>
              <a:t>sói</a:t>
            </a:r>
            <a:r>
              <a:rPr lang="en-US" sz="4099" dirty="0">
                <a:solidFill>
                  <a:srgbClr val="545454"/>
                </a:solidFill>
                <a:latin typeface="Roboto Condensed"/>
              </a:rPr>
              <a:t> </a:t>
            </a:r>
            <a:r>
              <a:rPr lang="en-US" sz="4099" dirty="0" err="1">
                <a:solidFill>
                  <a:srgbClr val="545454"/>
                </a:solidFill>
                <a:latin typeface="Roboto Condensed"/>
              </a:rPr>
              <a:t>mà</a:t>
            </a:r>
            <a:r>
              <a:rPr lang="en-US" sz="4099" dirty="0">
                <a:solidFill>
                  <a:srgbClr val="545454"/>
                </a:solidFill>
                <a:latin typeface="Roboto Condensed"/>
              </a:rPr>
              <a:t> </a:t>
            </a:r>
            <a:r>
              <a:rPr lang="en-US" sz="4099" dirty="0" err="1">
                <a:solidFill>
                  <a:srgbClr val="545454"/>
                </a:solidFill>
                <a:latin typeface="Roboto Condensed"/>
              </a:rPr>
              <a:t>em</a:t>
            </a:r>
            <a:r>
              <a:rPr lang="en-US" sz="4099" dirty="0">
                <a:solidFill>
                  <a:srgbClr val="545454"/>
                </a:solidFill>
                <a:latin typeface="Roboto Condensed"/>
              </a:rPr>
              <a:t> </a:t>
            </a:r>
            <a:r>
              <a:rPr lang="en-US" sz="4099" dirty="0" err="1">
                <a:solidFill>
                  <a:srgbClr val="545454"/>
                </a:solidFill>
                <a:latin typeface="Roboto Condensed"/>
              </a:rPr>
              <a:t>phác</a:t>
            </a:r>
            <a:r>
              <a:rPr lang="en-US" sz="4099" dirty="0">
                <a:solidFill>
                  <a:srgbClr val="545454"/>
                </a:solidFill>
                <a:latin typeface="Roboto Condensed"/>
              </a:rPr>
              <a:t> </a:t>
            </a:r>
            <a:r>
              <a:rPr lang="en-US" sz="4099" dirty="0" err="1">
                <a:solidFill>
                  <a:srgbClr val="545454"/>
                </a:solidFill>
                <a:latin typeface="Roboto Condensed"/>
              </a:rPr>
              <a:t>thảo</a:t>
            </a:r>
            <a:r>
              <a:rPr lang="en-US" sz="4099" dirty="0">
                <a:solidFill>
                  <a:srgbClr val="545454"/>
                </a:solidFill>
                <a:latin typeface="Roboto Condensed"/>
              </a:rPr>
              <a:t>).</a:t>
            </a:r>
          </a:p>
        </p:txBody>
      </p:sp>
      <p:sp>
        <p:nvSpPr>
          <p:cNvPr id="14" name="TextBox 14"/>
          <p:cNvSpPr txBox="1"/>
          <p:nvPr/>
        </p:nvSpPr>
        <p:spPr>
          <a:xfrm>
            <a:off x="6574408" y="739889"/>
            <a:ext cx="5139184" cy="1009653"/>
          </a:xfrm>
          <a:prstGeom prst="rect">
            <a:avLst/>
          </a:prstGeom>
        </p:spPr>
        <p:txBody>
          <a:bodyPr lIns="0" tIns="0" rIns="0" bIns="0" rtlCol="0" anchor="t">
            <a:spAutoFit/>
          </a:bodyPr>
          <a:lstStyle/>
          <a:p>
            <a:pPr algn="ctr">
              <a:lnSpc>
                <a:spcPts val="8399"/>
              </a:lnSpc>
              <a:spcBef>
                <a:spcPct val="0"/>
              </a:spcBef>
            </a:pPr>
            <a:r>
              <a:rPr lang="en-US" sz="5999">
                <a:solidFill>
                  <a:srgbClr val="545454"/>
                </a:solidFill>
                <a:latin typeface="Fraunces Bold"/>
              </a:rPr>
              <a:t>5. VẬN DỤNG</a:t>
            </a:r>
          </a:p>
        </p:txBody>
      </p:sp>
      <p:sp>
        <p:nvSpPr>
          <p:cNvPr id="15" name="TextBox 15"/>
          <p:cNvSpPr txBox="1"/>
          <p:nvPr/>
        </p:nvSpPr>
        <p:spPr>
          <a:xfrm>
            <a:off x="5933331" y="2132044"/>
            <a:ext cx="6421338" cy="849632"/>
          </a:xfrm>
          <a:prstGeom prst="rect">
            <a:avLst/>
          </a:prstGeom>
        </p:spPr>
        <p:txBody>
          <a:bodyPr lIns="0" tIns="0" rIns="0" bIns="0" rtlCol="0" anchor="t">
            <a:spAutoFit/>
          </a:bodyPr>
          <a:lstStyle/>
          <a:p>
            <a:pPr algn="ctr">
              <a:lnSpc>
                <a:spcPts val="6719"/>
              </a:lnSpc>
              <a:spcBef>
                <a:spcPct val="0"/>
              </a:spcBef>
            </a:pPr>
            <a:r>
              <a:rPr lang="en-US" sz="4799" dirty="0" err="1">
                <a:solidFill>
                  <a:srgbClr val="545454"/>
                </a:solidFill>
                <a:latin typeface="#9Slide05 Aphrodite Pro"/>
              </a:rPr>
              <a:t>Kết</a:t>
            </a:r>
            <a:r>
              <a:rPr lang="en-US" sz="4799" dirty="0">
                <a:solidFill>
                  <a:srgbClr val="545454"/>
                </a:solidFill>
                <a:latin typeface="#9Slide05 Aphrodite Pro"/>
              </a:rPr>
              <a:t> </a:t>
            </a:r>
            <a:r>
              <a:rPr lang="en-US" sz="4799" dirty="0" err="1">
                <a:solidFill>
                  <a:srgbClr val="545454"/>
                </a:solidFill>
                <a:latin typeface="#9Slide05 Aphrodite Pro"/>
              </a:rPr>
              <a:t>nối</a:t>
            </a:r>
            <a:r>
              <a:rPr lang="en-US" sz="4799" dirty="0">
                <a:solidFill>
                  <a:srgbClr val="545454"/>
                </a:solidFill>
                <a:latin typeface="#9Slide05 Aphrodite Pro"/>
              </a:rPr>
              <a:t> </a:t>
            </a:r>
            <a:r>
              <a:rPr lang="en-US" sz="4799" dirty="0" err="1">
                <a:solidFill>
                  <a:srgbClr val="545454"/>
                </a:solidFill>
                <a:latin typeface="#9Slide05 Aphrodite Pro"/>
              </a:rPr>
              <a:t>đọc</a:t>
            </a:r>
            <a:r>
              <a:rPr lang="en-US" sz="4799" dirty="0">
                <a:solidFill>
                  <a:srgbClr val="545454"/>
                </a:solidFill>
                <a:latin typeface="#9Slide05 Aphrodite Pro"/>
              </a:rPr>
              <a:t> - </a:t>
            </a:r>
            <a:r>
              <a:rPr lang="en-US" sz="4799" dirty="0" err="1">
                <a:solidFill>
                  <a:srgbClr val="545454"/>
                </a:solidFill>
                <a:latin typeface="#9Slide05 Aphrodite Pro"/>
              </a:rPr>
              <a:t>vẽ</a:t>
            </a:r>
            <a:r>
              <a:rPr lang="en-US" sz="4799" dirty="0">
                <a:solidFill>
                  <a:srgbClr val="545454"/>
                </a:solidFill>
                <a:latin typeface="#9Slide05 Aphrodite Pro"/>
              </a:rPr>
              <a:t> - </a:t>
            </a:r>
            <a:r>
              <a:rPr lang="en-US" sz="4799" dirty="0" err="1">
                <a:solidFill>
                  <a:srgbClr val="545454"/>
                </a:solidFill>
                <a:latin typeface="#9Slide05 Aphrodite Pro"/>
              </a:rPr>
              <a:t>viết</a:t>
            </a:r>
            <a:r>
              <a:rPr lang="en-US" sz="4799" dirty="0">
                <a:solidFill>
                  <a:srgbClr val="545454"/>
                </a:solidFill>
                <a:latin typeface="#9Slide05 Aphrodite Pro"/>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262977" y="7995357"/>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5230055" y="5781104"/>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5440927" y="6594346"/>
            <a:ext cx="7315200" cy="301752"/>
          </a:xfrm>
          <a:custGeom>
            <a:avLst/>
            <a:gdLst/>
            <a:ahLst/>
            <a:cxnLst/>
            <a:rect l="l" t="t" r="r" b="b"/>
            <a:pathLst>
              <a:path w="7315200" h="301752">
                <a:moveTo>
                  <a:pt x="0" y="0"/>
                </a:moveTo>
                <a:lnTo>
                  <a:pt x="7315200" y="0"/>
                </a:lnTo>
                <a:lnTo>
                  <a:pt x="7315200" y="301752"/>
                </a:lnTo>
                <a:lnTo>
                  <a:pt x="0" y="3017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TextBox 14"/>
          <p:cNvSpPr txBox="1"/>
          <p:nvPr/>
        </p:nvSpPr>
        <p:spPr>
          <a:xfrm>
            <a:off x="2223945" y="2205147"/>
            <a:ext cx="2481349" cy="5463034"/>
          </a:xfrm>
          <a:prstGeom prst="rect">
            <a:avLst/>
          </a:prstGeom>
        </p:spPr>
        <p:txBody>
          <a:bodyPr wrap="square" lIns="0" tIns="0" rIns="0" bIns="0" rtlCol="0" anchor="t">
            <a:spAutoFit/>
          </a:bodyPr>
          <a:lstStyle/>
          <a:p>
            <a:pPr algn="ctr">
              <a:lnSpc>
                <a:spcPct val="150000"/>
              </a:lnSpc>
              <a:spcBef>
                <a:spcPct val="0"/>
              </a:spcBef>
            </a:pPr>
            <a:r>
              <a:rPr lang="en-US" sz="4000" dirty="0">
                <a:solidFill>
                  <a:srgbClr val="545454"/>
                </a:solidFill>
                <a:latin typeface="#9Slide05 Aphrodite Pro"/>
              </a:rPr>
              <a:t>Quy </a:t>
            </a:r>
            <a:r>
              <a:rPr lang="en-US" sz="4000" dirty="0" err="1">
                <a:solidFill>
                  <a:srgbClr val="545454"/>
                </a:solidFill>
                <a:latin typeface="#9Slide05 Aphrodite Pro"/>
              </a:rPr>
              <a:t>trình</a:t>
            </a:r>
            <a:r>
              <a:rPr lang="en-US" sz="4000" dirty="0">
                <a:solidFill>
                  <a:srgbClr val="545454"/>
                </a:solidFill>
                <a:latin typeface="#9Slide05 Aphrodite Pro"/>
              </a:rPr>
              <a:t> </a:t>
            </a:r>
            <a:r>
              <a:rPr lang="en-US" sz="4000" dirty="0" err="1">
                <a:solidFill>
                  <a:srgbClr val="545454"/>
                </a:solidFill>
                <a:latin typeface="#9Slide05 Aphrodite Pro"/>
              </a:rPr>
              <a:t>đọc</a:t>
            </a:r>
            <a:r>
              <a:rPr lang="en-US" sz="4000" dirty="0">
                <a:solidFill>
                  <a:srgbClr val="545454"/>
                </a:solidFill>
                <a:latin typeface="#9Slide05 Aphrodite Pro"/>
              </a:rPr>
              <a:t> </a:t>
            </a:r>
          </a:p>
          <a:p>
            <a:pPr algn="ctr">
              <a:lnSpc>
                <a:spcPct val="150000"/>
              </a:lnSpc>
              <a:spcBef>
                <a:spcPct val="0"/>
              </a:spcBef>
            </a:pPr>
            <a:r>
              <a:rPr lang="en-US" sz="4000" dirty="0" err="1">
                <a:solidFill>
                  <a:srgbClr val="545454"/>
                </a:solidFill>
                <a:latin typeface="#9Slide05 Aphrodite Pro"/>
              </a:rPr>
              <a:t>văn</a:t>
            </a:r>
            <a:r>
              <a:rPr lang="en-US" sz="4000" dirty="0">
                <a:solidFill>
                  <a:srgbClr val="545454"/>
                </a:solidFill>
                <a:latin typeface="#9Slide05 Aphrodite Pro"/>
              </a:rPr>
              <a:t> </a:t>
            </a:r>
            <a:r>
              <a:rPr lang="en-US" sz="4000" dirty="0" err="1">
                <a:solidFill>
                  <a:srgbClr val="545454"/>
                </a:solidFill>
                <a:latin typeface="#9Slide05 Aphrodite Pro"/>
              </a:rPr>
              <a:t>bản</a:t>
            </a:r>
            <a:r>
              <a:rPr lang="en-US" sz="4000" dirty="0">
                <a:solidFill>
                  <a:srgbClr val="545454"/>
                </a:solidFill>
                <a:latin typeface="#9Slide05 Aphrodite Pro"/>
              </a:rPr>
              <a:t> </a:t>
            </a:r>
            <a:r>
              <a:rPr lang="en-US" sz="4000" dirty="0" err="1">
                <a:solidFill>
                  <a:srgbClr val="545454"/>
                </a:solidFill>
                <a:latin typeface="#9Slide05 Aphrodite Pro"/>
              </a:rPr>
              <a:t>truyện</a:t>
            </a:r>
            <a:r>
              <a:rPr lang="en-US" sz="4000" dirty="0">
                <a:solidFill>
                  <a:srgbClr val="545454"/>
                </a:solidFill>
                <a:latin typeface="#9Slide05 Aphrodite Pro"/>
              </a:rPr>
              <a:t> </a:t>
            </a:r>
            <a:r>
              <a:rPr lang="en-US" sz="4000" dirty="0" err="1">
                <a:solidFill>
                  <a:srgbClr val="545454"/>
                </a:solidFill>
                <a:latin typeface="#9Slide05 Aphrodite Pro"/>
              </a:rPr>
              <a:t>có</a:t>
            </a:r>
            <a:r>
              <a:rPr lang="en-US" sz="4000" dirty="0">
                <a:solidFill>
                  <a:srgbClr val="545454"/>
                </a:solidFill>
                <a:latin typeface="#9Slide05 Aphrodite Pro"/>
              </a:rPr>
              <a:t> </a:t>
            </a:r>
            <a:r>
              <a:rPr lang="en-US" sz="4000" dirty="0" err="1">
                <a:solidFill>
                  <a:srgbClr val="545454"/>
                </a:solidFill>
                <a:latin typeface="#9Slide05 Aphrodite Pro"/>
              </a:rPr>
              <a:t>cốt</a:t>
            </a:r>
            <a:r>
              <a:rPr lang="en-US" sz="4000" dirty="0">
                <a:solidFill>
                  <a:srgbClr val="545454"/>
                </a:solidFill>
                <a:latin typeface="#9Slide05 Aphrodite Pro"/>
              </a:rPr>
              <a:t> </a:t>
            </a:r>
            <a:r>
              <a:rPr lang="en-US" sz="4000" dirty="0" err="1">
                <a:solidFill>
                  <a:srgbClr val="545454"/>
                </a:solidFill>
                <a:latin typeface="#9Slide05 Aphrodite Pro"/>
              </a:rPr>
              <a:t>truyện</a:t>
            </a:r>
            <a:r>
              <a:rPr lang="en-US" sz="4000" dirty="0">
                <a:solidFill>
                  <a:srgbClr val="545454"/>
                </a:solidFill>
                <a:latin typeface="#9Slide05 Aphrodite Pro"/>
              </a:rPr>
              <a:t> </a:t>
            </a:r>
            <a:r>
              <a:rPr lang="en-US" sz="4000" dirty="0" err="1">
                <a:solidFill>
                  <a:srgbClr val="545454"/>
                </a:solidFill>
                <a:latin typeface="#9Slide05 Aphrodite Pro"/>
              </a:rPr>
              <a:t>đa</a:t>
            </a:r>
            <a:r>
              <a:rPr lang="en-US" sz="4000" dirty="0">
                <a:solidFill>
                  <a:srgbClr val="545454"/>
                </a:solidFill>
                <a:latin typeface="#9Slide05 Aphrodite Pro"/>
              </a:rPr>
              <a:t> </a:t>
            </a:r>
            <a:r>
              <a:rPr lang="en-US" sz="4000" dirty="0" err="1">
                <a:solidFill>
                  <a:srgbClr val="545454"/>
                </a:solidFill>
                <a:latin typeface="#9Slide05 Aphrodite Pro"/>
              </a:rPr>
              <a:t>tuyến</a:t>
            </a:r>
            <a:r>
              <a:rPr lang="en-US" sz="4000" dirty="0">
                <a:solidFill>
                  <a:srgbClr val="545454"/>
                </a:solidFill>
                <a:latin typeface="#9Slide05 Aphrodite Pro"/>
              </a:rPr>
              <a:t>:</a:t>
            </a:r>
          </a:p>
        </p:txBody>
      </p:sp>
      <p:sp>
        <p:nvSpPr>
          <p:cNvPr id="15" name="TextBox 15"/>
          <p:cNvSpPr txBox="1"/>
          <p:nvPr/>
        </p:nvSpPr>
        <p:spPr>
          <a:xfrm>
            <a:off x="4690630" y="7021098"/>
            <a:ext cx="1921610" cy="2454276"/>
          </a:xfrm>
          <a:prstGeom prst="rect">
            <a:avLst/>
          </a:prstGeom>
        </p:spPr>
        <p:txBody>
          <a:bodyPr lIns="0" tIns="0" rIns="0" bIns="0" rtlCol="0" anchor="t">
            <a:spAutoFit/>
          </a:bodyPr>
          <a:lstStyle/>
          <a:p>
            <a:pPr algn="ctr">
              <a:lnSpc>
                <a:spcPts val="4899"/>
              </a:lnSpc>
              <a:spcBef>
                <a:spcPct val="0"/>
              </a:spcBef>
            </a:pPr>
            <a:r>
              <a:rPr lang="en-US" sz="3499" dirty="0" err="1">
                <a:solidFill>
                  <a:srgbClr val="545454"/>
                </a:solidFill>
                <a:latin typeface="Roboto Condensed" panose="02000000000000000000" pitchFamily="2" charset="0"/>
                <a:ea typeface="Roboto Condensed" panose="02000000000000000000" pitchFamily="2" charset="0"/>
              </a:rPr>
              <a:t>Xác</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định</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các</a:t>
            </a:r>
            <a:r>
              <a:rPr lang="en-US" sz="3499" dirty="0">
                <a:solidFill>
                  <a:srgbClr val="545454"/>
                </a:solidFill>
                <a:latin typeface="Roboto Condensed" panose="02000000000000000000" pitchFamily="2" charset="0"/>
                <a:ea typeface="Roboto Condensed" panose="02000000000000000000" pitchFamily="2" charset="0"/>
              </a:rPr>
              <a:t> </a:t>
            </a:r>
          </a:p>
          <a:p>
            <a:pPr algn="ctr">
              <a:lnSpc>
                <a:spcPts val="4899"/>
              </a:lnSpc>
              <a:spcBef>
                <a:spcPct val="0"/>
              </a:spcBef>
            </a:pPr>
            <a:r>
              <a:rPr lang="en-US" sz="3499" dirty="0" err="1">
                <a:solidFill>
                  <a:srgbClr val="545454"/>
                </a:solidFill>
                <a:latin typeface="Roboto Condensed" panose="02000000000000000000" pitchFamily="2" charset="0"/>
                <a:ea typeface="Roboto Condensed" panose="02000000000000000000" pitchFamily="2" charset="0"/>
              </a:rPr>
              <a:t>mạch</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truyện</a:t>
            </a:r>
            <a:endParaRPr lang="en-US" sz="3499" dirty="0">
              <a:solidFill>
                <a:srgbClr val="545454"/>
              </a:solidFill>
              <a:latin typeface="Roboto Condensed" panose="02000000000000000000" pitchFamily="2" charset="0"/>
              <a:ea typeface="Roboto Condensed" panose="02000000000000000000" pitchFamily="2" charset="0"/>
            </a:endParaRPr>
          </a:p>
        </p:txBody>
      </p:sp>
      <p:sp>
        <p:nvSpPr>
          <p:cNvPr id="16" name="TextBox 16"/>
          <p:cNvSpPr txBox="1"/>
          <p:nvPr/>
        </p:nvSpPr>
        <p:spPr>
          <a:xfrm>
            <a:off x="6612240" y="2205147"/>
            <a:ext cx="2486287" cy="4311651"/>
          </a:xfrm>
          <a:prstGeom prst="rect">
            <a:avLst/>
          </a:prstGeom>
        </p:spPr>
        <p:txBody>
          <a:bodyPr lIns="0" tIns="0" rIns="0" bIns="0" rtlCol="0" anchor="t">
            <a:spAutoFit/>
          </a:bodyPr>
          <a:lstStyle/>
          <a:p>
            <a:pPr algn="ctr">
              <a:lnSpc>
                <a:spcPts val="4899"/>
              </a:lnSpc>
              <a:spcBef>
                <a:spcPct val="0"/>
              </a:spcBef>
            </a:pPr>
            <a:r>
              <a:rPr lang="en-US" sz="3499">
                <a:solidFill>
                  <a:srgbClr val="545454"/>
                </a:solidFill>
                <a:latin typeface="Roboto Condensed" panose="02000000000000000000" pitchFamily="2" charset="0"/>
                <a:ea typeface="Roboto Condensed" panose="02000000000000000000" pitchFamily="2" charset="0"/>
              </a:rPr>
              <a:t>Xác định không gian, thời gian, nhân vật, sự kiện trong từng mạch truyện</a:t>
            </a:r>
          </a:p>
        </p:txBody>
      </p:sp>
      <p:sp>
        <p:nvSpPr>
          <p:cNvPr id="17" name="TextBox 17"/>
          <p:cNvSpPr txBox="1"/>
          <p:nvPr/>
        </p:nvSpPr>
        <p:spPr>
          <a:xfrm>
            <a:off x="9404160" y="7012943"/>
            <a:ext cx="1700120" cy="1835151"/>
          </a:xfrm>
          <a:prstGeom prst="rect">
            <a:avLst/>
          </a:prstGeom>
        </p:spPr>
        <p:txBody>
          <a:bodyPr lIns="0" tIns="0" rIns="0" bIns="0" rtlCol="0" anchor="t">
            <a:spAutoFit/>
          </a:bodyPr>
          <a:lstStyle/>
          <a:p>
            <a:pPr algn="ctr">
              <a:lnSpc>
                <a:spcPts val="4899"/>
              </a:lnSpc>
              <a:spcBef>
                <a:spcPct val="0"/>
              </a:spcBef>
            </a:pPr>
            <a:r>
              <a:rPr lang="en-US" sz="3499" dirty="0" err="1">
                <a:solidFill>
                  <a:srgbClr val="545454"/>
                </a:solidFill>
                <a:latin typeface="Roboto Condensed" panose="02000000000000000000" pitchFamily="2" charset="0"/>
                <a:ea typeface="Roboto Condensed" panose="02000000000000000000" pitchFamily="2" charset="0"/>
              </a:rPr>
              <a:t>Xác</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định</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đề</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tài</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chủ</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đề</a:t>
            </a:r>
            <a:endParaRPr lang="en-US" sz="3499" dirty="0">
              <a:solidFill>
                <a:srgbClr val="545454"/>
              </a:solidFill>
              <a:latin typeface="Roboto Condensed" panose="02000000000000000000" pitchFamily="2" charset="0"/>
              <a:ea typeface="Roboto Condensed" panose="02000000000000000000" pitchFamily="2" charset="0"/>
            </a:endParaRPr>
          </a:p>
        </p:txBody>
      </p:sp>
      <p:sp>
        <p:nvSpPr>
          <p:cNvPr id="18" name="TextBox 18"/>
          <p:cNvSpPr txBox="1"/>
          <p:nvPr/>
        </p:nvSpPr>
        <p:spPr>
          <a:xfrm>
            <a:off x="11464455" y="2824272"/>
            <a:ext cx="2194947" cy="3692526"/>
          </a:xfrm>
          <a:prstGeom prst="rect">
            <a:avLst/>
          </a:prstGeom>
        </p:spPr>
        <p:txBody>
          <a:bodyPr lIns="0" tIns="0" rIns="0" bIns="0" rtlCol="0" anchor="t">
            <a:spAutoFit/>
          </a:bodyPr>
          <a:lstStyle/>
          <a:p>
            <a:pPr algn="ctr">
              <a:lnSpc>
                <a:spcPts val="4899"/>
              </a:lnSpc>
              <a:spcBef>
                <a:spcPct val="0"/>
              </a:spcBef>
            </a:pPr>
            <a:r>
              <a:rPr lang="en-US" sz="3499" dirty="0" err="1">
                <a:solidFill>
                  <a:srgbClr val="545454"/>
                </a:solidFill>
                <a:latin typeface="Roboto Condensed" panose="02000000000000000000" pitchFamily="2" charset="0"/>
                <a:ea typeface="Roboto Condensed" panose="02000000000000000000" pitchFamily="2" charset="0"/>
              </a:rPr>
              <a:t>Tìm</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ra</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thông</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điệp</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của</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văn</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bản</a:t>
            </a:r>
            <a:r>
              <a:rPr lang="en-US" sz="3499" dirty="0">
                <a:solidFill>
                  <a:srgbClr val="545454"/>
                </a:solidFill>
                <a:latin typeface="Roboto Condensed" panose="02000000000000000000" pitchFamily="2" charset="0"/>
                <a:ea typeface="Roboto Condensed" panose="02000000000000000000" pitchFamily="2" charset="0"/>
              </a:rPr>
              <a:t> và </a:t>
            </a:r>
            <a:r>
              <a:rPr lang="en-US" sz="3499" dirty="0" err="1">
                <a:solidFill>
                  <a:srgbClr val="545454"/>
                </a:solidFill>
                <a:latin typeface="Roboto Condensed" panose="02000000000000000000" pitchFamily="2" charset="0"/>
                <a:ea typeface="Roboto Condensed" panose="02000000000000000000" pitchFamily="2" charset="0"/>
              </a:rPr>
              <a:t>liên</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hệ</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đời</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sống</a:t>
            </a:r>
            <a:r>
              <a:rPr lang="en-US" sz="3499" dirty="0">
                <a:solidFill>
                  <a:srgbClr val="545454"/>
                </a:solidFill>
                <a:latin typeface="Roboto Condensed" panose="02000000000000000000" pitchFamily="2" charset="0"/>
                <a:ea typeface="Roboto Condensed" panose="02000000000000000000" pitchFamily="2" charset="0"/>
              </a:rPr>
              <a:t> </a:t>
            </a:r>
            <a:r>
              <a:rPr lang="en-US" sz="3499" dirty="0" err="1">
                <a:solidFill>
                  <a:srgbClr val="545454"/>
                </a:solidFill>
                <a:latin typeface="Roboto Condensed" panose="02000000000000000000" pitchFamily="2" charset="0"/>
                <a:ea typeface="Roboto Condensed" panose="02000000000000000000" pitchFamily="2" charset="0"/>
              </a:rPr>
              <a:t>quanh</a:t>
            </a:r>
            <a:r>
              <a:rPr lang="en-US" sz="3499" dirty="0">
                <a:solidFill>
                  <a:srgbClr val="545454"/>
                </a:solidFill>
                <a:latin typeface="Roboto Condensed" panose="02000000000000000000" pitchFamily="2" charset="0"/>
                <a:ea typeface="Roboto Condensed" panose="02000000000000000000" pitchFamily="2" charset="0"/>
              </a:rPr>
              <a:t> ta</a:t>
            </a:r>
          </a:p>
        </p:txBody>
      </p:sp>
      <p:sp>
        <p:nvSpPr>
          <p:cNvPr id="19" name="TextBox 19"/>
          <p:cNvSpPr txBox="1"/>
          <p:nvPr/>
        </p:nvSpPr>
        <p:spPr>
          <a:xfrm>
            <a:off x="7391998" y="766762"/>
            <a:ext cx="4968180" cy="995683"/>
          </a:xfrm>
          <a:prstGeom prst="rect">
            <a:avLst/>
          </a:prstGeom>
        </p:spPr>
        <p:txBody>
          <a:bodyPr lIns="0" tIns="0" rIns="0" bIns="0" rtlCol="0" anchor="t">
            <a:spAutoFit/>
          </a:bodyPr>
          <a:lstStyle/>
          <a:p>
            <a:pPr algn="ctr">
              <a:lnSpc>
                <a:spcPts val="8119"/>
              </a:lnSpc>
              <a:spcBef>
                <a:spcPct val="0"/>
              </a:spcBef>
            </a:pPr>
            <a:r>
              <a:rPr lang="en-US" sz="5799">
                <a:solidFill>
                  <a:srgbClr val="545454"/>
                </a:solidFill>
                <a:latin typeface="Fraunces Bold"/>
              </a:rPr>
              <a:t>5.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9894">
            <a:off x="-3632406" y="-4003606"/>
            <a:ext cx="9516261" cy="7291835"/>
          </a:xfrm>
          <a:custGeom>
            <a:avLst/>
            <a:gdLst/>
            <a:ahLst/>
            <a:cxnLst/>
            <a:rect l="l" t="t" r="r" b="b"/>
            <a:pathLst>
              <a:path w="9516261" h="7291835">
                <a:moveTo>
                  <a:pt x="0" y="0"/>
                </a:moveTo>
                <a:lnTo>
                  <a:pt x="9516261" y="0"/>
                </a:lnTo>
                <a:lnTo>
                  <a:pt x="9516261" y="7291835"/>
                </a:lnTo>
                <a:lnTo>
                  <a:pt x="0" y="729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251452">
            <a:off x="-1226402" y="1021783"/>
            <a:ext cx="4793620" cy="1455517"/>
          </a:xfrm>
          <a:custGeom>
            <a:avLst/>
            <a:gdLst/>
            <a:ahLst/>
            <a:cxnLst/>
            <a:rect l="l" t="t" r="r" b="b"/>
            <a:pathLst>
              <a:path w="4793620" h="1455517">
                <a:moveTo>
                  <a:pt x="0" y="0"/>
                </a:moveTo>
                <a:lnTo>
                  <a:pt x="4793620" y="0"/>
                </a:lnTo>
                <a:lnTo>
                  <a:pt x="4793620" y="1455517"/>
                </a:lnTo>
                <a:lnTo>
                  <a:pt x="0" y="1455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570092">
            <a:off x="15369361" y="-2544841"/>
            <a:ext cx="7209588" cy="5623479"/>
          </a:xfrm>
          <a:custGeom>
            <a:avLst/>
            <a:gdLst/>
            <a:ahLst/>
            <a:cxnLst/>
            <a:rect l="l" t="t" r="r" b="b"/>
            <a:pathLst>
              <a:path w="7209588" h="5623479">
                <a:moveTo>
                  <a:pt x="0" y="0"/>
                </a:moveTo>
                <a:lnTo>
                  <a:pt x="7209588" y="0"/>
                </a:lnTo>
                <a:lnTo>
                  <a:pt x="7209588" y="5623478"/>
                </a:lnTo>
                <a:lnTo>
                  <a:pt x="0" y="562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252848">
            <a:off x="15192972" y="-25887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784374">
            <a:off x="-2335596" y="9052558"/>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4262977" y="7995357"/>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5230055" y="5781104"/>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flipH="1">
            <a:off x="16720511" y="5588678"/>
            <a:ext cx="781001" cy="936883"/>
          </a:xfrm>
          <a:custGeom>
            <a:avLst/>
            <a:gdLst/>
            <a:ahLst/>
            <a:cxnLst/>
            <a:rect l="l" t="t" r="r" b="b"/>
            <a:pathLst>
              <a:path w="781001" h="936883">
                <a:moveTo>
                  <a:pt x="781001" y="0"/>
                </a:moveTo>
                <a:lnTo>
                  <a:pt x="0" y="0"/>
                </a:lnTo>
                <a:lnTo>
                  <a:pt x="0" y="936883"/>
                </a:lnTo>
                <a:lnTo>
                  <a:pt x="781001" y="936883"/>
                </a:lnTo>
                <a:lnTo>
                  <a:pt x="78100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912667" y="4936715"/>
            <a:ext cx="781001" cy="936883"/>
          </a:xfrm>
          <a:custGeom>
            <a:avLst/>
            <a:gdLst/>
            <a:ahLst/>
            <a:cxnLst/>
            <a:rect l="l" t="t" r="r" b="b"/>
            <a:pathLst>
              <a:path w="781001" h="936883">
                <a:moveTo>
                  <a:pt x="0" y="0"/>
                </a:moveTo>
                <a:lnTo>
                  <a:pt x="781001" y="0"/>
                </a:lnTo>
                <a:lnTo>
                  <a:pt x="781001" y="936883"/>
                </a:lnTo>
                <a:lnTo>
                  <a:pt x="0" y="9368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1125724" y="5781104"/>
            <a:ext cx="16259076" cy="12011392"/>
          </a:xfrm>
          <a:custGeom>
            <a:avLst/>
            <a:gdLst/>
            <a:ahLst/>
            <a:cxnLst/>
            <a:rect l="l" t="t" r="r" b="b"/>
            <a:pathLst>
              <a:path w="16259076" h="12011392">
                <a:moveTo>
                  <a:pt x="0" y="0"/>
                </a:moveTo>
                <a:lnTo>
                  <a:pt x="16259076" y="0"/>
                </a:lnTo>
                <a:lnTo>
                  <a:pt x="16259076" y="12011392"/>
                </a:lnTo>
                <a:lnTo>
                  <a:pt x="0" y="120113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3255837" y="1643070"/>
            <a:ext cx="3115690" cy="2121759"/>
          </a:xfrm>
          <a:custGeom>
            <a:avLst/>
            <a:gdLst/>
            <a:ahLst/>
            <a:cxnLst/>
            <a:rect l="l" t="t" r="r" b="b"/>
            <a:pathLst>
              <a:path w="3115690" h="2121759">
                <a:moveTo>
                  <a:pt x="0" y="0"/>
                </a:moveTo>
                <a:lnTo>
                  <a:pt x="3115690" y="0"/>
                </a:lnTo>
                <a:lnTo>
                  <a:pt x="3115690" y="2121759"/>
                </a:lnTo>
                <a:lnTo>
                  <a:pt x="0" y="2121759"/>
                </a:lnTo>
                <a:lnTo>
                  <a:pt x="0" y="0"/>
                </a:lnTo>
                <a:close/>
              </a:path>
            </a:pathLst>
          </a:custGeom>
          <a:blipFill>
            <a:blip r:embed="rId20"/>
            <a:stretch>
              <a:fillRect/>
            </a:stretch>
          </a:blipFill>
        </p:spPr>
        <p:txBody>
          <a:bodyPr/>
          <a:lstStyle/>
          <a:p>
            <a:endParaRPr lang="en-US"/>
          </a:p>
        </p:txBody>
      </p:sp>
      <p:sp>
        <p:nvSpPr>
          <p:cNvPr id="13" name="TextBox 13"/>
          <p:cNvSpPr txBox="1"/>
          <p:nvPr/>
        </p:nvSpPr>
        <p:spPr>
          <a:xfrm>
            <a:off x="3881586" y="3881279"/>
            <a:ext cx="10524827" cy="1597660"/>
          </a:xfrm>
          <a:prstGeom prst="rect">
            <a:avLst/>
          </a:prstGeom>
        </p:spPr>
        <p:txBody>
          <a:bodyPr lIns="0" tIns="0" rIns="0" bIns="0" rtlCol="0" anchor="t">
            <a:spAutoFit/>
          </a:bodyPr>
          <a:lstStyle/>
          <a:p>
            <a:pPr algn="ctr">
              <a:lnSpc>
                <a:spcPts val="6439"/>
              </a:lnSpc>
              <a:spcBef>
                <a:spcPct val="0"/>
              </a:spcBef>
            </a:pPr>
            <a:r>
              <a:rPr lang="en-US" sz="4599" dirty="0" err="1">
                <a:solidFill>
                  <a:srgbClr val="545454"/>
                </a:solidFill>
                <a:latin typeface="Roboto Condensed" panose="02000000000000000000" pitchFamily="2" charset="0"/>
                <a:ea typeface="Roboto Condensed" panose="02000000000000000000" pitchFamily="2" charset="0"/>
              </a:rPr>
              <a:t>Chuẩn</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bị</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Đọc</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mở</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rộng</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văn</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bản</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cùng</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thể</a:t>
            </a:r>
            <a:r>
              <a:rPr lang="en-US" sz="4599" dirty="0">
                <a:solidFill>
                  <a:srgbClr val="545454"/>
                </a:solidFill>
                <a:latin typeface="Roboto Condensed" panose="02000000000000000000" pitchFamily="2" charset="0"/>
                <a:ea typeface="Roboto Condensed" panose="02000000000000000000" pitchFamily="2" charset="0"/>
              </a:rPr>
              <a:t> </a:t>
            </a:r>
            <a:r>
              <a:rPr lang="en-US" sz="4599" dirty="0" err="1">
                <a:solidFill>
                  <a:srgbClr val="545454"/>
                </a:solidFill>
                <a:latin typeface="Roboto Condensed" panose="02000000000000000000" pitchFamily="2" charset="0"/>
                <a:ea typeface="Roboto Condensed" panose="02000000000000000000" pitchFamily="2" charset="0"/>
              </a:rPr>
              <a:t>loại</a:t>
            </a:r>
            <a:r>
              <a:rPr lang="en-US" sz="4599" dirty="0">
                <a:solidFill>
                  <a:srgbClr val="545454"/>
                </a:solidFill>
                <a:latin typeface="Roboto Condensed" panose="02000000000000000000" pitchFamily="2" charset="0"/>
                <a:ea typeface="Roboto Condensed" panose="02000000000000000000" pitchFamily="2" charset="0"/>
              </a:rPr>
              <a:t>: </a:t>
            </a:r>
          </a:p>
          <a:p>
            <a:pPr algn="ctr">
              <a:lnSpc>
                <a:spcPts val="6439"/>
              </a:lnSpc>
              <a:spcBef>
                <a:spcPct val="0"/>
              </a:spcBef>
            </a:pPr>
            <a:r>
              <a:rPr lang="en-US" sz="4599" i="1" dirty="0" err="1">
                <a:solidFill>
                  <a:srgbClr val="545454"/>
                </a:solidFill>
                <a:latin typeface="Roboto Condensed" panose="02000000000000000000" pitchFamily="2" charset="0"/>
                <a:ea typeface="Roboto Condensed" panose="02000000000000000000" pitchFamily="2" charset="0"/>
              </a:rPr>
              <a:t>Lặng</a:t>
            </a:r>
            <a:r>
              <a:rPr lang="en-US" sz="4599" i="1" dirty="0">
                <a:solidFill>
                  <a:srgbClr val="545454"/>
                </a:solidFill>
                <a:latin typeface="Roboto Condensed" panose="02000000000000000000" pitchFamily="2" charset="0"/>
                <a:ea typeface="Roboto Condensed" panose="02000000000000000000" pitchFamily="2" charset="0"/>
              </a:rPr>
              <a:t> </a:t>
            </a:r>
            <a:r>
              <a:rPr lang="en-US" sz="4599" i="1" dirty="0" err="1">
                <a:solidFill>
                  <a:srgbClr val="545454"/>
                </a:solidFill>
                <a:latin typeface="Roboto Condensed" panose="02000000000000000000" pitchFamily="2" charset="0"/>
                <a:ea typeface="Roboto Condensed" panose="02000000000000000000" pitchFamily="2" charset="0"/>
              </a:rPr>
              <a:t>lẽ</a:t>
            </a:r>
            <a:r>
              <a:rPr lang="en-US" sz="4599" i="1" dirty="0">
                <a:solidFill>
                  <a:srgbClr val="545454"/>
                </a:solidFill>
                <a:latin typeface="Roboto Condensed" panose="02000000000000000000" pitchFamily="2" charset="0"/>
                <a:ea typeface="Roboto Condensed" panose="02000000000000000000" pitchFamily="2" charset="0"/>
              </a:rPr>
              <a:t> Sa Pa</a:t>
            </a:r>
          </a:p>
        </p:txBody>
      </p:sp>
      <p:sp>
        <p:nvSpPr>
          <p:cNvPr id="14" name="TextBox 14"/>
          <p:cNvSpPr txBox="1"/>
          <p:nvPr/>
        </p:nvSpPr>
        <p:spPr>
          <a:xfrm>
            <a:off x="6060504" y="1616192"/>
            <a:ext cx="6166991" cy="1226823"/>
          </a:xfrm>
          <a:prstGeom prst="rect">
            <a:avLst/>
          </a:prstGeom>
        </p:spPr>
        <p:txBody>
          <a:bodyPr lIns="0" tIns="0" rIns="0" bIns="0" rtlCol="0" anchor="t">
            <a:spAutoFit/>
          </a:bodyPr>
          <a:lstStyle/>
          <a:p>
            <a:pPr algn="ctr">
              <a:lnSpc>
                <a:spcPts val="10079"/>
              </a:lnSpc>
              <a:spcBef>
                <a:spcPct val="0"/>
              </a:spcBef>
            </a:pPr>
            <a:r>
              <a:rPr lang="en-US" sz="7199">
                <a:solidFill>
                  <a:srgbClr val="545454"/>
                </a:solidFill>
                <a:latin typeface="Fraunces Bold"/>
              </a:rPr>
              <a:t>5.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330642" y="4051364"/>
            <a:ext cx="6694939" cy="4553268"/>
            <a:chOff x="0" y="0"/>
            <a:chExt cx="1763276" cy="1199215"/>
          </a:xfrm>
        </p:grpSpPr>
        <p:sp>
          <p:nvSpPr>
            <p:cNvPr id="3" name="Freeform 3"/>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450854" y="4192699"/>
            <a:ext cx="6454516" cy="4270598"/>
            <a:chOff x="0" y="0"/>
            <a:chExt cx="1699955" cy="1124767"/>
          </a:xfrm>
        </p:grpSpPr>
        <p:sp>
          <p:nvSpPr>
            <p:cNvPr id="6" name="Freeform 6"/>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FFFFF"/>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5400000" flipV="1">
            <a:off x="15491051" y="3239066"/>
            <a:ext cx="1391213" cy="1284975"/>
          </a:xfrm>
          <a:custGeom>
            <a:avLst/>
            <a:gdLst/>
            <a:ahLst/>
            <a:cxnLst/>
            <a:rect l="l" t="t" r="r" b="b"/>
            <a:pathLst>
              <a:path w="1391213" h="1284975">
                <a:moveTo>
                  <a:pt x="0" y="1284975"/>
                </a:moveTo>
                <a:lnTo>
                  <a:pt x="1391213" y="1284975"/>
                </a:lnTo>
                <a:lnTo>
                  <a:pt x="1391213" y="0"/>
                </a:lnTo>
                <a:lnTo>
                  <a:pt x="0" y="0"/>
                </a:lnTo>
                <a:lnTo>
                  <a:pt x="0" y="128497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9262419" y="4051364"/>
            <a:ext cx="6694939" cy="4553268"/>
            <a:chOff x="0" y="0"/>
            <a:chExt cx="1763276" cy="1199215"/>
          </a:xfrm>
        </p:grpSpPr>
        <p:sp>
          <p:nvSpPr>
            <p:cNvPr id="10" name="Freeform 10"/>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3E7586"/>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382630" y="4192699"/>
            <a:ext cx="6454516" cy="4270598"/>
            <a:chOff x="0" y="0"/>
            <a:chExt cx="1699955" cy="1124767"/>
          </a:xfrm>
        </p:grpSpPr>
        <p:sp>
          <p:nvSpPr>
            <p:cNvPr id="13" name="Freeform 13"/>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FFFFF"/>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561296" y="-2641182"/>
            <a:ext cx="7179991" cy="5564493"/>
          </a:xfrm>
          <a:custGeom>
            <a:avLst/>
            <a:gdLst/>
            <a:ahLst/>
            <a:cxnLst/>
            <a:rect l="l" t="t" r="r" b="b"/>
            <a:pathLst>
              <a:path w="7179991" h="5564493">
                <a:moveTo>
                  <a:pt x="0" y="0"/>
                </a:moveTo>
                <a:lnTo>
                  <a:pt x="7179992" y="0"/>
                </a:lnTo>
                <a:lnTo>
                  <a:pt x="7179992" y="5564494"/>
                </a:lnTo>
                <a:lnTo>
                  <a:pt x="0" y="5564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304503" y="1877212"/>
            <a:ext cx="15442157" cy="1242648"/>
          </a:xfrm>
          <a:prstGeom prst="rect">
            <a:avLst/>
          </a:prstGeom>
        </p:spPr>
        <p:txBody>
          <a:bodyPr lIns="0" tIns="0" rIns="0" bIns="0" rtlCol="0" anchor="t">
            <a:spAutoFit/>
          </a:bodyPr>
          <a:lstStyle/>
          <a:p>
            <a:pPr algn="ctr">
              <a:lnSpc>
                <a:spcPts val="9120"/>
              </a:lnSpc>
            </a:pPr>
            <a:r>
              <a:rPr lang="en-US" sz="9600" spc="400" dirty="0" err="1">
                <a:solidFill>
                  <a:srgbClr val="3E7586"/>
                </a:solidFill>
                <a:latin typeface="#9Slide05 Amtenar Bold"/>
              </a:rPr>
              <a:t>Những</a:t>
            </a:r>
            <a:r>
              <a:rPr lang="en-US" sz="9600" spc="400" dirty="0">
                <a:solidFill>
                  <a:srgbClr val="3E7586"/>
                </a:solidFill>
                <a:latin typeface="#9Slide05 Amtenar Bold"/>
              </a:rPr>
              <a:t> </a:t>
            </a:r>
            <a:r>
              <a:rPr lang="en-US" sz="9600" spc="400" dirty="0" err="1">
                <a:solidFill>
                  <a:srgbClr val="3E7586"/>
                </a:solidFill>
                <a:latin typeface="#9Slide05 Amtenar Bold"/>
              </a:rPr>
              <a:t>góc</a:t>
            </a:r>
            <a:r>
              <a:rPr lang="en-US" sz="9600" spc="400" dirty="0">
                <a:solidFill>
                  <a:srgbClr val="3E7586"/>
                </a:solidFill>
                <a:latin typeface="#9Slide05 Amtenar Bold"/>
              </a:rPr>
              <a:t> </a:t>
            </a:r>
            <a:r>
              <a:rPr lang="en-US" sz="9600" spc="400" dirty="0" err="1">
                <a:solidFill>
                  <a:srgbClr val="3E7586"/>
                </a:solidFill>
                <a:latin typeface="#9Slide05 Amtenar Bold"/>
              </a:rPr>
              <a:t>nhìn</a:t>
            </a:r>
            <a:r>
              <a:rPr lang="en-US" sz="9600" spc="400" dirty="0">
                <a:solidFill>
                  <a:srgbClr val="3E7586"/>
                </a:solidFill>
                <a:latin typeface="#9Slide05 Amtenar Bold"/>
              </a:rPr>
              <a:t> </a:t>
            </a:r>
            <a:r>
              <a:rPr lang="en-US" sz="9600" spc="400" dirty="0" err="1">
                <a:solidFill>
                  <a:srgbClr val="3E7586"/>
                </a:solidFill>
                <a:latin typeface="#9Slide05 Amtenar Bold"/>
              </a:rPr>
              <a:t>cuộc</a:t>
            </a:r>
            <a:r>
              <a:rPr lang="en-US" sz="9600" spc="400" dirty="0">
                <a:solidFill>
                  <a:srgbClr val="3E7586"/>
                </a:solidFill>
                <a:latin typeface="#9Slide05 Amtenar Bold"/>
              </a:rPr>
              <a:t> </a:t>
            </a:r>
            <a:r>
              <a:rPr lang="en-US" sz="9600" spc="400" dirty="0" err="1">
                <a:solidFill>
                  <a:srgbClr val="3E7586"/>
                </a:solidFill>
                <a:latin typeface="#9Slide05 Amtenar Bold"/>
              </a:rPr>
              <a:t>sống</a:t>
            </a:r>
            <a:endParaRPr lang="en-US" sz="9600" spc="400" dirty="0">
              <a:solidFill>
                <a:srgbClr val="3E7586"/>
              </a:solidFill>
              <a:latin typeface="#9Slide05 Amtenar Bold"/>
            </a:endParaRPr>
          </a:p>
        </p:txBody>
      </p:sp>
      <p:sp>
        <p:nvSpPr>
          <p:cNvPr id="17" name="Freeform 17"/>
          <p:cNvSpPr/>
          <p:nvPr/>
        </p:nvSpPr>
        <p:spPr>
          <a:xfrm rot="5400000" flipH="1">
            <a:off x="1572518" y="8127725"/>
            <a:ext cx="1234875" cy="1140575"/>
          </a:xfrm>
          <a:custGeom>
            <a:avLst/>
            <a:gdLst/>
            <a:ahLst/>
            <a:cxnLst/>
            <a:rect l="l" t="t" r="r" b="b"/>
            <a:pathLst>
              <a:path w="1234875" h="1140575">
                <a:moveTo>
                  <a:pt x="1234875" y="0"/>
                </a:moveTo>
                <a:lnTo>
                  <a:pt x="0" y="0"/>
                </a:lnTo>
                <a:lnTo>
                  <a:pt x="0" y="1140575"/>
                </a:lnTo>
                <a:lnTo>
                  <a:pt x="1234875" y="1140575"/>
                </a:lnTo>
                <a:lnTo>
                  <a:pt x="12348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7181634">
            <a:off x="13857147" y="8431494"/>
            <a:ext cx="8327950" cy="6381291"/>
          </a:xfrm>
          <a:custGeom>
            <a:avLst/>
            <a:gdLst/>
            <a:ahLst/>
            <a:cxnLst/>
            <a:rect l="l" t="t" r="r" b="b"/>
            <a:pathLst>
              <a:path w="8327950" h="6381291">
                <a:moveTo>
                  <a:pt x="0" y="0"/>
                </a:moveTo>
                <a:lnTo>
                  <a:pt x="8327950" y="0"/>
                </a:lnTo>
                <a:lnTo>
                  <a:pt x="8327950" y="6381291"/>
                </a:lnTo>
                <a:lnTo>
                  <a:pt x="0" y="6381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9338671">
            <a:off x="15997376" y="9485096"/>
            <a:ext cx="4047493" cy="1067526"/>
          </a:xfrm>
          <a:custGeom>
            <a:avLst/>
            <a:gdLst/>
            <a:ahLst/>
            <a:cxnLst/>
            <a:rect l="l" t="t" r="r" b="b"/>
            <a:pathLst>
              <a:path w="4047493" h="1067526">
                <a:moveTo>
                  <a:pt x="0" y="0"/>
                </a:moveTo>
                <a:lnTo>
                  <a:pt x="4047492" y="0"/>
                </a:lnTo>
                <a:lnTo>
                  <a:pt x="4047492" y="1067526"/>
                </a:lnTo>
                <a:lnTo>
                  <a:pt x="0" y="10675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8509689" y="8932278"/>
            <a:ext cx="1268623" cy="766344"/>
          </a:xfrm>
          <a:custGeom>
            <a:avLst/>
            <a:gdLst/>
            <a:ahLst/>
            <a:cxnLst/>
            <a:rect l="l" t="t" r="r" b="b"/>
            <a:pathLst>
              <a:path w="1268623" h="766344">
                <a:moveTo>
                  <a:pt x="0" y="0"/>
                </a:moveTo>
                <a:lnTo>
                  <a:pt x="1268622" y="0"/>
                </a:lnTo>
                <a:lnTo>
                  <a:pt x="1268622" y="766344"/>
                </a:lnTo>
                <a:lnTo>
                  <a:pt x="0" y="7663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1672119">
            <a:off x="-5501230" y="6697189"/>
            <a:ext cx="7690575" cy="6287045"/>
          </a:xfrm>
          <a:custGeom>
            <a:avLst/>
            <a:gdLst/>
            <a:ahLst/>
            <a:cxnLst/>
            <a:rect l="l" t="t" r="r" b="b"/>
            <a:pathLst>
              <a:path w="7690575" h="6287045">
                <a:moveTo>
                  <a:pt x="0" y="0"/>
                </a:moveTo>
                <a:lnTo>
                  <a:pt x="7690574" y="0"/>
                </a:lnTo>
                <a:lnTo>
                  <a:pt x="7690574" y="6287045"/>
                </a:lnTo>
                <a:lnTo>
                  <a:pt x="0" y="62870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rot="-7938400">
            <a:off x="-2344372" y="8438228"/>
            <a:ext cx="5245612" cy="3161263"/>
          </a:xfrm>
          <a:custGeom>
            <a:avLst/>
            <a:gdLst/>
            <a:ahLst/>
            <a:cxnLst/>
            <a:rect l="l" t="t" r="r" b="b"/>
            <a:pathLst>
              <a:path w="5245612" h="3161263">
                <a:moveTo>
                  <a:pt x="0" y="0"/>
                </a:moveTo>
                <a:lnTo>
                  <a:pt x="5245612" y="0"/>
                </a:lnTo>
                <a:lnTo>
                  <a:pt x="5245612" y="3161263"/>
                </a:lnTo>
                <a:lnTo>
                  <a:pt x="0" y="31612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586151" y="3881554"/>
            <a:ext cx="885098" cy="1061757"/>
          </a:xfrm>
          <a:custGeom>
            <a:avLst/>
            <a:gdLst/>
            <a:ahLst/>
            <a:cxnLst/>
            <a:rect l="l" t="t" r="r" b="b"/>
            <a:pathLst>
              <a:path w="885098" h="1061757">
                <a:moveTo>
                  <a:pt x="0" y="0"/>
                </a:moveTo>
                <a:lnTo>
                  <a:pt x="885098" y="0"/>
                </a:lnTo>
                <a:lnTo>
                  <a:pt x="885098" y="1061756"/>
                </a:lnTo>
                <a:lnTo>
                  <a:pt x="0" y="10617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TextBox 24"/>
          <p:cNvSpPr txBox="1"/>
          <p:nvPr/>
        </p:nvSpPr>
        <p:spPr>
          <a:xfrm>
            <a:off x="2571065" y="4449253"/>
            <a:ext cx="6334304" cy="3807462"/>
          </a:xfrm>
          <a:prstGeom prst="rect">
            <a:avLst/>
          </a:prstGeom>
        </p:spPr>
        <p:txBody>
          <a:bodyPr lIns="0" tIns="0" rIns="0" bIns="0" rtlCol="0" anchor="t">
            <a:spAutoFit/>
          </a:bodyPr>
          <a:lstStyle/>
          <a:p>
            <a:pPr marL="0" lvl="0" indent="0" algn="ctr">
              <a:lnSpc>
                <a:spcPts val="6079"/>
              </a:lnSpc>
              <a:spcBef>
                <a:spcPct val="0"/>
              </a:spcBef>
            </a:pPr>
            <a:r>
              <a:rPr lang="en-US" sz="3799" dirty="0">
                <a:solidFill>
                  <a:srgbClr val="15323B"/>
                </a:solidFill>
                <a:latin typeface="Roboto Condensed"/>
              </a:rPr>
              <a:t>Nghệ thuật </a:t>
            </a:r>
            <a:r>
              <a:rPr lang="en-US" sz="3799" dirty="0" err="1">
                <a:solidFill>
                  <a:srgbClr val="15323B"/>
                </a:solidFill>
                <a:latin typeface="Roboto Condensed"/>
              </a:rPr>
              <a:t>không</a:t>
            </a:r>
            <a:r>
              <a:rPr lang="en-US" sz="3799" dirty="0">
                <a:solidFill>
                  <a:srgbClr val="15323B"/>
                </a:solidFill>
                <a:latin typeface="Roboto Condensed"/>
              </a:rPr>
              <a:t> </a:t>
            </a:r>
            <a:r>
              <a:rPr lang="en-US" sz="3799" dirty="0" err="1">
                <a:solidFill>
                  <a:srgbClr val="15323B"/>
                </a:solidFill>
                <a:latin typeface="Roboto Condensed"/>
              </a:rPr>
              <a:t>là</a:t>
            </a:r>
            <a:r>
              <a:rPr lang="en-US" sz="3799" dirty="0">
                <a:solidFill>
                  <a:srgbClr val="15323B"/>
                </a:solidFill>
                <a:latin typeface="Roboto Condensed"/>
              </a:rPr>
              <a:t> </a:t>
            </a:r>
            <a:r>
              <a:rPr lang="en-US" sz="3799" dirty="0" err="1">
                <a:solidFill>
                  <a:srgbClr val="15323B"/>
                </a:solidFill>
                <a:latin typeface="Roboto Condensed"/>
              </a:rPr>
              <a:t>ánh</a:t>
            </a:r>
            <a:r>
              <a:rPr lang="en-US" sz="3799" dirty="0">
                <a:solidFill>
                  <a:srgbClr val="15323B"/>
                </a:solidFill>
                <a:latin typeface="Roboto Condensed"/>
              </a:rPr>
              <a:t> </a:t>
            </a:r>
            <a:r>
              <a:rPr lang="en-US" sz="3799" dirty="0" err="1">
                <a:solidFill>
                  <a:srgbClr val="15323B"/>
                </a:solidFill>
                <a:latin typeface="Roboto Condensed"/>
              </a:rPr>
              <a:t>trăng</a:t>
            </a:r>
            <a:r>
              <a:rPr lang="en-US" sz="3799" dirty="0">
                <a:solidFill>
                  <a:srgbClr val="15323B"/>
                </a:solidFill>
                <a:latin typeface="Roboto Condensed"/>
              </a:rPr>
              <a:t> </a:t>
            </a:r>
            <a:r>
              <a:rPr lang="en-US" sz="3799" dirty="0" err="1">
                <a:solidFill>
                  <a:srgbClr val="15323B"/>
                </a:solidFill>
                <a:latin typeface="Roboto Condensed"/>
              </a:rPr>
              <a:t>lừa</a:t>
            </a:r>
            <a:r>
              <a:rPr lang="en-US" sz="3799" dirty="0">
                <a:solidFill>
                  <a:srgbClr val="15323B"/>
                </a:solidFill>
                <a:latin typeface="Roboto Condensed"/>
              </a:rPr>
              <a:t> </a:t>
            </a:r>
            <a:r>
              <a:rPr lang="en-US" sz="3799" dirty="0" err="1">
                <a:solidFill>
                  <a:srgbClr val="15323B"/>
                </a:solidFill>
                <a:latin typeface="Roboto Condensed"/>
              </a:rPr>
              <a:t>dối</a:t>
            </a:r>
            <a:r>
              <a:rPr lang="en-US" sz="3799" dirty="0">
                <a:solidFill>
                  <a:srgbClr val="15323B"/>
                </a:solidFill>
                <a:latin typeface="Roboto Condensed"/>
              </a:rPr>
              <a:t>, </a:t>
            </a:r>
            <a:r>
              <a:rPr lang="en-US" sz="3799" dirty="0" err="1">
                <a:solidFill>
                  <a:srgbClr val="15323B"/>
                </a:solidFill>
                <a:latin typeface="Roboto Condensed"/>
              </a:rPr>
              <a:t>không</a:t>
            </a:r>
            <a:r>
              <a:rPr lang="en-US" sz="3799" dirty="0">
                <a:solidFill>
                  <a:srgbClr val="15323B"/>
                </a:solidFill>
                <a:latin typeface="Roboto Condensed"/>
              </a:rPr>
              <a:t> </a:t>
            </a:r>
            <a:r>
              <a:rPr lang="en-US" sz="3799" dirty="0" err="1">
                <a:solidFill>
                  <a:srgbClr val="15323B"/>
                </a:solidFill>
                <a:latin typeface="Roboto Condensed"/>
              </a:rPr>
              <a:t>nên</a:t>
            </a:r>
            <a:r>
              <a:rPr lang="en-US" sz="3799" dirty="0">
                <a:solidFill>
                  <a:srgbClr val="15323B"/>
                </a:solidFill>
                <a:latin typeface="Roboto Condensed"/>
              </a:rPr>
              <a:t> </a:t>
            </a:r>
            <a:r>
              <a:rPr lang="en-US" sz="3799" dirty="0" err="1">
                <a:solidFill>
                  <a:srgbClr val="15323B"/>
                </a:solidFill>
                <a:latin typeface="Roboto Condensed"/>
              </a:rPr>
              <a:t>là</a:t>
            </a:r>
            <a:r>
              <a:rPr lang="en-US" sz="3799" dirty="0">
                <a:solidFill>
                  <a:srgbClr val="15323B"/>
                </a:solidFill>
                <a:latin typeface="Roboto Condensed"/>
              </a:rPr>
              <a:t> </a:t>
            </a:r>
            <a:r>
              <a:rPr lang="en-US" sz="3799" dirty="0" err="1">
                <a:solidFill>
                  <a:srgbClr val="15323B"/>
                </a:solidFill>
                <a:latin typeface="Roboto Condensed"/>
              </a:rPr>
              <a:t>ánh</a:t>
            </a:r>
            <a:r>
              <a:rPr lang="en-US" sz="3799" dirty="0">
                <a:solidFill>
                  <a:srgbClr val="15323B"/>
                </a:solidFill>
                <a:latin typeface="Roboto Condensed"/>
              </a:rPr>
              <a:t> </a:t>
            </a:r>
            <a:r>
              <a:rPr lang="en-US" sz="3799" dirty="0" err="1">
                <a:solidFill>
                  <a:srgbClr val="15323B"/>
                </a:solidFill>
                <a:latin typeface="Roboto Condensed"/>
              </a:rPr>
              <a:t>trăng</a:t>
            </a:r>
            <a:r>
              <a:rPr lang="en-US" sz="3799" dirty="0">
                <a:solidFill>
                  <a:srgbClr val="15323B"/>
                </a:solidFill>
                <a:latin typeface="Roboto Condensed"/>
              </a:rPr>
              <a:t> </a:t>
            </a:r>
            <a:r>
              <a:rPr lang="en-US" sz="3799" dirty="0" err="1">
                <a:solidFill>
                  <a:srgbClr val="15323B"/>
                </a:solidFill>
                <a:latin typeface="Roboto Condensed"/>
              </a:rPr>
              <a:t>lừa</a:t>
            </a:r>
            <a:r>
              <a:rPr lang="en-US" sz="3799" dirty="0">
                <a:solidFill>
                  <a:srgbClr val="15323B"/>
                </a:solidFill>
                <a:latin typeface="Roboto Condensed"/>
              </a:rPr>
              <a:t> </a:t>
            </a:r>
            <a:r>
              <a:rPr lang="en-US" sz="3799" dirty="0" err="1">
                <a:solidFill>
                  <a:srgbClr val="15323B"/>
                </a:solidFill>
                <a:latin typeface="Roboto Condensed"/>
              </a:rPr>
              <a:t>dối</a:t>
            </a:r>
            <a:r>
              <a:rPr lang="en-US" sz="3799" dirty="0">
                <a:solidFill>
                  <a:srgbClr val="15323B"/>
                </a:solidFill>
                <a:latin typeface="Roboto Condensed"/>
              </a:rPr>
              <a:t>! Nghệ thuật </a:t>
            </a:r>
            <a:r>
              <a:rPr lang="en-US" sz="3799" dirty="0" err="1">
                <a:solidFill>
                  <a:srgbClr val="15323B"/>
                </a:solidFill>
                <a:latin typeface="Roboto Condensed"/>
              </a:rPr>
              <a:t>có</a:t>
            </a:r>
            <a:r>
              <a:rPr lang="en-US" sz="3799" dirty="0">
                <a:solidFill>
                  <a:srgbClr val="15323B"/>
                </a:solidFill>
                <a:latin typeface="Roboto Condensed"/>
              </a:rPr>
              <a:t> </a:t>
            </a:r>
            <a:r>
              <a:rPr lang="en-US" sz="3799" dirty="0" err="1">
                <a:solidFill>
                  <a:srgbClr val="15323B"/>
                </a:solidFill>
                <a:latin typeface="Roboto Condensed"/>
              </a:rPr>
              <a:t>thể</a:t>
            </a:r>
            <a:r>
              <a:rPr lang="en-US" sz="3799" dirty="0">
                <a:solidFill>
                  <a:srgbClr val="15323B"/>
                </a:solidFill>
                <a:latin typeface="Roboto Condensed"/>
              </a:rPr>
              <a:t> </a:t>
            </a:r>
            <a:r>
              <a:rPr lang="en-US" sz="3799" dirty="0" err="1">
                <a:solidFill>
                  <a:srgbClr val="15323B"/>
                </a:solidFill>
                <a:latin typeface="Roboto Condensed"/>
              </a:rPr>
              <a:t>chỉ</a:t>
            </a:r>
            <a:r>
              <a:rPr lang="en-US" sz="3799" dirty="0">
                <a:solidFill>
                  <a:srgbClr val="15323B"/>
                </a:solidFill>
                <a:latin typeface="Roboto Condensed"/>
              </a:rPr>
              <a:t> </a:t>
            </a:r>
            <a:r>
              <a:rPr lang="en-US" sz="3799" dirty="0" err="1">
                <a:solidFill>
                  <a:srgbClr val="15323B"/>
                </a:solidFill>
                <a:latin typeface="Roboto Condensed"/>
              </a:rPr>
              <a:t>là</a:t>
            </a:r>
            <a:r>
              <a:rPr lang="en-US" sz="3799" dirty="0">
                <a:solidFill>
                  <a:srgbClr val="15323B"/>
                </a:solidFill>
                <a:latin typeface="Roboto Condensed"/>
              </a:rPr>
              <a:t> </a:t>
            </a:r>
            <a:r>
              <a:rPr lang="en-US" sz="3799" dirty="0" err="1">
                <a:solidFill>
                  <a:srgbClr val="15323B"/>
                </a:solidFill>
                <a:latin typeface="Roboto Condensed"/>
              </a:rPr>
              <a:t>tiếng</a:t>
            </a:r>
            <a:r>
              <a:rPr lang="en-US" sz="3799" dirty="0">
                <a:solidFill>
                  <a:srgbClr val="15323B"/>
                </a:solidFill>
                <a:latin typeface="Roboto Condensed"/>
              </a:rPr>
              <a:t> </a:t>
            </a:r>
            <a:r>
              <a:rPr lang="en-US" sz="3799" dirty="0" err="1">
                <a:solidFill>
                  <a:srgbClr val="15323B"/>
                </a:solidFill>
                <a:latin typeface="Roboto Condensed"/>
              </a:rPr>
              <a:t>đau</a:t>
            </a:r>
            <a:r>
              <a:rPr lang="en-US" sz="3799" dirty="0">
                <a:solidFill>
                  <a:srgbClr val="15323B"/>
                </a:solidFill>
                <a:latin typeface="Roboto Condensed"/>
              </a:rPr>
              <a:t> </a:t>
            </a:r>
            <a:r>
              <a:rPr lang="en-US" sz="3799" dirty="0" err="1">
                <a:solidFill>
                  <a:srgbClr val="15323B"/>
                </a:solidFill>
                <a:latin typeface="Roboto Condensed"/>
              </a:rPr>
              <a:t>khổ</a:t>
            </a:r>
            <a:r>
              <a:rPr lang="en-US" sz="3799" dirty="0">
                <a:solidFill>
                  <a:srgbClr val="15323B"/>
                </a:solidFill>
                <a:latin typeface="Roboto Condensed"/>
              </a:rPr>
              <a:t> kia, </a:t>
            </a:r>
            <a:r>
              <a:rPr lang="en-US" sz="3799" dirty="0" err="1">
                <a:solidFill>
                  <a:srgbClr val="15323B"/>
                </a:solidFill>
                <a:latin typeface="Roboto Condensed"/>
              </a:rPr>
              <a:t>thoát</a:t>
            </a:r>
            <a:r>
              <a:rPr lang="en-US" sz="3799" dirty="0">
                <a:solidFill>
                  <a:srgbClr val="15323B"/>
                </a:solidFill>
                <a:latin typeface="Roboto Condensed"/>
              </a:rPr>
              <a:t> </a:t>
            </a:r>
            <a:r>
              <a:rPr lang="en-US" sz="3799" dirty="0" err="1">
                <a:solidFill>
                  <a:srgbClr val="15323B"/>
                </a:solidFill>
                <a:latin typeface="Roboto Condensed"/>
              </a:rPr>
              <a:t>ra</a:t>
            </a:r>
            <a:r>
              <a:rPr lang="en-US" sz="3799" dirty="0">
                <a:solidFill>
                  <a:srgbClr val="15323B"/>
                </a:solidFill>
                <a:latin typeface="Roboto Condensed"/>
              </a:rPr>
              <a:t> </a:t>
            </a:r>
            <a:r>
              <a:rPr lang="en-US" sz="3799" dirty="0" err="1">
                <a:solidFill>
                  <a:srgbClr val="15323B"/>
                </a:solidFill>
                <a:latin typeface="Roboto Condensed"/>
              </a:rPr>
              <a:t>từ</a:t>
            </a:r>
            <a:r>
              <a:rPr lang="en-US" sz="3799" dirty="0">
                <a:solidFill>
                  <a:srgbClr val="15323B"/>
                </a:solidFill>
                <a:latin typeface="Roboto Condensed"/>
              </a:rPr>
              <a:t> </a:t>
            </a:r>
            <a:r>
              <a:rPr lang="en-US" sz="3799" dirty="0" err="1">
                <a:solidFill>
                  <a:srgbClr val="15323B"/>
                </a:solidFill>
                <a:latin typeface="Roboto Condensed"/>
              </a:rPr>
              <a:t>những</a:t>
            </a:r>
            <a:r>
              <a:rPr lang="en-US" sz="3799" dirty="0">
                <a:solidFill>
                  <a:srgbClr val="15323B"/>
                </a:solidFill>
                <a:latin typeface="Roboto Condensed"/>
              </a:rPr>
              <a:t> .... </a:t>
            </a:r>
            <a:r>
              <a:rPr lang="en-US" sz="3799" dirty="0" err="1">
                <a:solidFill>
                  <a:srgbClr val="15323B"/>
                </a:solidFill>
                <a:latin typeface="Roboto Condensed"/>
              </a:rPr>
              <a:t>lầm</a:t>
            </a:r>
            <a:r>
              <a:rPr lang="en-US" sz="3799" dirty="0">
                <a:solidFill>
                  <a:srgbClr val="15323B"/>
                </a:solidFill>
                <a:latin typeface="Roboto Condensed"/>
              </a:rPr>
              <a:t> than.</a:t>
            </a:r>
          </a:p>
        </p:txBody>
      </p:sp>
      <p:sp>
        <p:nvSpPr>
          <p:cNvPr id="25" name="TextBox 25"/>
          <p:cNvSpPr txBox="1"/>
          <p:nvPr/>
        </p:nvSpPr>
        <p:spPr>
          <a:xfrm>
            <a:off x="9601171" y="4352829"/>
            <a:ext cx="6017434" cy="3807462"/>
          </a:xfrm>
          <a:prstGeom prst="rect">
            <a:avLst/>
          </a:prstGeom>
        </p:spPr>
        <p:txBody>
          <a:bodyPr lIns="0" tIns="0" rIns="0" bIns="0" rtlCol="0" anchor="t">
            <a:spAutoFit/>
          </a:bodyPr>
          <a:lstStyle/>
          <a:p>
            <a:pPr marL="0" lvl="0" indent="0" algn="ctr">
              <a:lnSpc>
                <a:spcPts val="6079"/>
              </a:lnSpc>
              <a:spcBef>
                <a:spcPct val="0"/>
              </a:spcBef>
            </a:pPr>
            <a:r>
              <a:rPr lang="en-US" sz="3799">
                <a:solidFill>
                  <a:srgbClr val="15323B"/>
                </a:solidFill>
                <a:latin typeface="Roboto Condensed"/>
              </a:rPr>
              <a:t>Nghệ thuật không là ánh trăng lừa dối, không nên là ánh trăng lừa dối! Nghệ thuật có thể chỉ là tiếng đau khổ kia, thoát ra từ những </a:t>
            </a:r>
            <a:r>
              <a:rPr lang="en-US" sz="3799">
                <a:solidFill>
                  <a:srgbClr val="15323B"/>
                </a:solidFill>
                <a:latin typeface="Roboto Condensed Bold"/>
              </a:rPr>
              <a:t>kiếp người</a:t>
            </a:r>
            <a:r>
              <a:rPr lang="en-US" sz="3799">
                <a:solidFill>
                  <a:srgbClr val="15323B"/>
                </a:solidFill>
                <a:latin typeface="Roboto Condensed"/>
              </a:rPr>
              <a:t> lầm than.</a:t>
            </a:r>
          </a:p>
        </p:txBody>
      </p:sp>
      <p:sp>
        <p:nvSpPr>
          <p:cNvPr id="26" name="Freeform 26"/>
          <p:cNvSpPr/>
          <p:nvPr/>
        </p:nvSpPr>
        <p:spPr>
          <a:xfrm rot="1054634">
            <a:off x="15319242" y="-2748528"/>
            <a:ext cx="7209588" cy="5623479"/>
          </a:xfrm>
          <a:custGeom>
            <a:avLst/>
            <a:gdLst/>
            <a:ahLst/>
            <a:cxnLst/>
            <a:rect l="l" t="t" r="r" b="b"/>
            <a:pathLst>
              <a:path w="7209588" h="5623479">
                <a:moveTo>
                  <a:pt x="0" y="0"/>
                </a:moveTo>
                <a:lnTo>
                  <a:pt x="7209588" y="0"/>
                </a:lnTo>
                <a:lnTo>
                  <a:pt x="7209588" y="5623479"/>
                </a:lnTo>
                <a:lnTo>
                  <a:pt x="0" y="56234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8524831" y="957184"/>
            <a:ext cx="1076340" cy="725184"/>
          </a:xfrm>
          <a:custGeom>
            <a:avLst/>
            <a:gdLst/>
            <a:ahLst/>
            <a:cxnLst/>
            <a:rect l="l" t="t" r="r" b="b"/>
            <a:pathLst>
              <a:path w="1076340" h="725184">
                <a:moveTo>
                  <a:pt x="0" y="0"/>
                </a:moveTo>
                <a:lnTo>
                  <a:pt x="1076340" y="0"/>
                </a:lnTo>
                <a:lnTo>
                  <a:pt x="1076340" y="725184"/>
                </a:lnTo>
                <a:lnTo>
                  <a:pt x="0" y="725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8" name="Freeform 28"/>
          <p:cNvSpPr/>
          <p:nvPr/>
        </p:nvSpPr>
        <p:spPr>
          <a:xfrm flipH="1">
            <a:off x="16816751" y="5953478"/>
            <a:ext cx="885098" cy="1061757"/>
          </a:xfrm>
          <a:custGeom>
            <a:avLst/>
            <a:gdLst/>
            <a:ahLst/>
            <a:cxnLst/>
            <a:rect l="l" t="t" r="r" b="b"/>
            <a:pathLst>
              <a:path w="885098" h="1061757">
                <a:moveTo>
                  <a:pt x="885098" y="0"/>
                </a:moveTo>
                <a:lnTo>
                  <a:pt x="0" y="0"/>
                </a:lnTo>
                <a:lnTo>
                  <a:pt x="0" y="1061757"/>
                </a:lnTo>
                <a:lnTo>
                  <a:pt x="885098" y="1061757"/>
                </a:lnTo>
                <a:lnTo>
                  <a:pt x="88509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reeform 29"/>
          <p:cNvSpPr/>
          <p:nvPr/>
        </p:nvSpPr>
        <p:spPr>
          <a:xfrm rot="80488">
            <a:off x="15315664" y="-1194742"/>
            <a:ext cx="3780472" cy="4114800"/>
          </a:xfrm>
          <a:custGeom>
            <a:avLst/>
            <a:gdLst/>
            <a:ahLst/>
            <a:cxnLst/>
            <a:rect l="l" t="t" r="r" b="b"/>
            <a:pathLst>
              <a:path w="3780472" h="4114800">
                <a:moveTo>
                  <a:pt x="0" y="0"/>
                </a:moveTo>
                <a:lnTo>
                  <a:pt x="3780473" y="0"/>
                </a:lnTo>
                <a:lnTo>
                  <a:pt x="3780473"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8583" y="650862"/>
            <a:ext cx="15510835" cy="8795936"/>
          </a:xfrm>
          <a:custGeom>
            <a:avLst/>
            <a:gdLst/>
            <a:ahLst/>
            <a:cxnLst/>
            <a:rect l="l" t="t" r="r" b="b"/>
            <a:pathLst>
              <a:path w="15510835" h="8795936">
                <a:moveTo>
                  <a:pt x="0" y="0"/>
                </a:moveTo>
                <a:lnTo>
                  <a:pt x="15510834" y="0"/>
                </a:lnTo>
                <a:lnTo>
                  <a:pt x="15510834" y="8795936"/>
                </a:lnTo>
                <a:lnTo>
                  <a:pt x="0" y="8795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193759">
            <a:off x="-1780207" y="7822299"/>
            <a:ext cx="5330691" cy="2965803"/>
          </a:xfrm>
          <a:custGeom>
            <a:avLst/>
            <a:gdLst/>
            <a:ahLst/>
            <a:cxnLst/>
            <a:rect l="l" t="t" r="r" b="b"/>
            <a:pathLst>
              <a:path w="5330691" h="2965803">
                <a:moveTo>
                  <a:pt x="0" y="0"/>
                </a:moveTo>
                <a:lnTo>
                  <a:pt x="5330691" y="0"/>
                </a:lnTo>
                <a:lnTo>
                  <a:pt x="5330691" y="2965803"/>
                </a:lnTo>
                <a:lnTo>
                  <a:pt x="0" y="2965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585412">
            <a:off x="-15978" y="163310"/>
            <a:ext cx="2619228" cy="2419214"/>
          </a:xfrm>
          <a:custGeom>
            <a:avLst/>
            <a:gdLst/>
            <a:ahLst/>
            <a:cxnLst/>
            <a:rect l="l" t="t" r="r" b="b"/>
            <a:pathLst>
              <a:path w="2619228" h="2419214">
                <a:moveTo>
                  <a:pt x="0" y="0"/>
                </a:moveTo>
                <a:lnTo>
                  <a:pt x="2619228" y="0"/>
                </a:lnTo>
                <a:lnTo>
                  <a:pt x="2619228" y="2419215"/>
                </a:lnTo>
                <a:lnTo>
                  <a:pt x="0" y="2419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915869" flipH="1" flipV="1">
            <a:off x="15499793" y="7144372"/>
            <a:ext cx="5941746" cy="4604853"/>
          </a:xfrm>
          <a:custGeom>
            <a:avLst/>
            <a:gdLst/>
            <a:ahLst/>
            <a:cxnLst/>
            <a:rect l="l" t="t" r="r" b="b"/>
            <a:pathLst>
              <a:path w="5941746" h="4604853">
                <a:moveTo>
                  <a:pt x="5941746" y="4604853"/>
                </a:moveTo>
                <a:lnTo>
                  <a:pt x="0" y="4604853"/>
                </a:lnTo>
                <a:lnTo>
                  <a:pt x="0" y="0"/>
                </a:lnTo>
                <a:lnTo>
                  <a:pt x="5941746" y="0"/>
                </a:lnTo>
                <a:lnTo>
                  <a:pt x="5941746" y="460485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338671">
            <a:off x="13812198" y="299180"/>
            <a:ext cx="6894205" cy="1818346"/>
          </a:xfrm>
          <a:custGeom>
            <a:avLst/>
            <a:gdLst/>
            <a:ahLst/>
            <a:cxnLst/>
            <a:rect l="l" t="t" r="r" b="b"/>
            <a:pathLst>
              <a:path w="6894205" h="1818346">
                <a:moveTo>
                  <a:pt x="0" y="0"/>
                </a:moveTo>
                <a:lnTo>
                  <a:pt x="6894204" y="0"/>
                </a:lnTo>
                <a:lnTo>
                  <a:pt x="6894204" y="1818347"/>
                </a:lnTo>
                <a:lnTo>
                  <a:pt x="0" y="1818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9782559" y="9655768"/>
            <a:ext cx="1569634" cy="333904"/>
          </a:xfrm>
          <a:custGeom>
            <a:avLst/>
            <a:gdLst/>
            <a:ahLst/>
            <a:cxnLst/>
            <a:rect l="l" t="t" r="r" b="b"/>
            <a:pathLst>
              <a:path w="1569634" h="333904">
                <a:moveTo>
                  <a:pt x="0" y="0"/>
                </a:moveTo>
                <a:lnTo>
                  <a:pt x="1569634" y="0"/>
                </a:lnTo>
                <a:lnTo>
                  <a:pt x="1569634" y="333904"/>
                </a:lnTo>
                <a:lnTo>
                  <a:pt x="0" y="333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7653008" y="1165010"/>
            <a:ext cx="3699185" cy="1580825"/>
          </a:xfrm>
          <a:prstGeom prst="rect">
            <a:avLst/>
          </a:prstGeom>
        </p:spPr>
        <p:txBody>
          <a:bodyPr lIns="0" tIns="0" rIns="0" bIns="0" rtlCol="0" anchor="t">
            <a:spAutoFit/>
          </a:bodyPr>
          <a:lstStyle/>
          <a:p>
            <a:pPr algn="ctr">
              <a:lnSpc>
                <a:spcPts val="10944"/>
              </a:lnSpc>
            </a:pPr>
            <a:r>
              <a:rPr lang="en-US" sz="9600" spc="480" dirty="0">
                <a:solidFill>
                  <a:srgbClr val="FFFFFF"/>
                </a:solidFill>
                <a:latin typeface="#9Slide07 Crocante"/>
              </a:rPr>
              <a:t>BÀI 6 </a:t>
            </a:r>
          </a:p>
        </p:txBody>
      </p:sp>
      <p:sp>
        <p:nvSpPr>
          <p:cNvPr id="9" name="TextBox 9"/>
          <p:cNvSpPr txBox="1"/>
          <p:nvPr/>
        </p:nvSpPr>
        <p:spPr>
          <a:xfrm>
            <a:off x="1388583" y="2602525"/>
            <a:ext cx="15510835" cy="146367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9Slide07 Crocante"/>
              </a:rPr>
              <a:t>CHÂN DUNG CUỘC SỐNG</a:t>
            </a:r>
          </a:p>
        </p:txBody>
      </p:sp>
      <p:sp>
        <p:nvSpPr>
          <p:cNvPr id="11" name="TextBox 11"/>
          <p:cNvSpPr txBox="1"/>
          <p:nvPr/>
        </p:nvSpPr>
        <p:spPr>
          <a:xfrm>
            <a:off x="1457260" y="5836054"/>
            <a:ext cx="15442157" cy="2834815"/>
          </a:xfrm>
          <a:prstGeom prst="rect">
            <a:avLst/>
          </a:prstGeom>
        </p:spPr>
        <p:txBody>
          <a:bodyPr lIns="0" tIns="0" rIns="0" bIns="0" rtlCol="0" anchor="t">
            <a:spAutoFit/>
          </a:bodyPr>
          <a:lstStyle/>
          <a:p>
            <a:pPr algn="ctr">
              <a:lnSpc>
                <a:spcPts val="17099"/>
              </a:lnSpc>
            </a:pPr>
            <a:r>
              <a:rPr lang="en-US" sz="31100" spc="750" dirty="0" err="1">
                <a:solidFill>
                  <a:srgbClr val="FFFFFF"/>
                </a:solidFill>
                <a:latin typeface="#9Slide05 Amtenar Bold"/>
              </a:rPr>
              <a:t>Mắt</a:t>
            </a:r>
            <a:r>
              <a:rPr lang="en-US" sz="31100" spc="750" dirty="0">
                <a:solidFill>
                  <a:srgbClr val="FFFFFF"/>
                </a:solidFill>
                <a:latin typeface="#9Slide05 Amtenar Bold"/>
              </a:rPr>
              <a:t> </a:t>
            </a:r>
            <a:r>
              <a:rPr lang="en-US" sz="31100" spc="750" dirty="0" err="1">
                <a:solidFill>
                  <a:srgbClr val="FFFFFF"/>
                </a:solidFill>
                <a:latin typeface="#9Slide05 Amtenar Bold"/>
              </a:rPr>
              <a:t>sói</a:t>
            </a:r>
            <a:endParaRPr lang="en-US" sz="31100" spc="750" dirty="0">
              <a:solidFill>
                <a:srgbClr val="FFFFFF"/>
              </a:solidFill>
              <a:latin typeface="#9Slide05 Amtenar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598321" y="4519944"/>
            <a:ext cx="11027323" cy="4011232"/>
            <a:chOff x="0" y="0"/>
            <a:chExt cx="3092108" cy="1124767"/>
          </a:xfrm>
        </p:grpSpPr>
        <p:sp>
          <p:nvSpPr>
            <p:cNvPr id="3" name="Freeform 3"/>
            <p:cNvSpPr/>
            <p:nvPr/>
          </p:nvSpPr>
          <p:spPr>
            <a:xfrm>
              <a:off x="0" y="0"/>
              <a:ext cx="3092108" cy="1124767"/>
            </a:xfrm>
            <a:custGeom>
              <a:avLst/>
              <a:gdLst/>
              <a:ahLst/>
              <a:cxnLst/>
              <a:rect l="l" t="t" r="r" b="b"/>
              <a:pathLst>
                <a:path w="3092108" h="1124767">
                  <a:moveTo>
                    <a:pt x="35805" y="0"/>
                  </a:moveTo>
                  <a:lnTo>
                    <a:pt x="3056303" y="0"/>
                  </a:lnTo>
                  <a:cubicBezTo>
                    <a:pt x="3065799" y="0"/>
                    <a:pt x="3074906" y="3772"/>
                    <a:pt x="3081621" y="10487"/>
                  </a:cubicBezTo>
                  <a:cubicBezTo>
                    <a:pt x="3088336" y="17202"/>
                    <a:pt x="3092108" y="26309"/>
                    <a:pt x="3092108" y="35805"/>
                  </a:cubicBezTo>
                  <a:lnTo>
                    <a:pt x="3092108" y="1088961"/>
                  </a:lnTo>
                  <a:cubicBezTo>
                    <a:pt x="3092108" y="1108736"/>
                    <a:pt x="3076078" y="1124767"/>
                    <a:pt x="3056303" y="1124767"/>
                  </a:cubicBezTo>
                  <a:lnTo>
                    <a:pt x="35805" y="1124767"/>
                  </a:lnTo>
                  <a:cubicBezTo>
                    <a:pt x="16031" y="1124767"/>
                    <a:pt x="0" y="1108736"/>
                    <a:pt x="0" y="1088961"/>
                  </a:cubicBezTo>
                  <a:lnTo>
                    <a:pt x="0" y="35805"/>
                  </a:lnTo>
                  <a:cubicBezTo>
                    <a:pt x="0" y="26309"/>
                    <a:pt x="3772" y="17202"/>
                    <a:pt x="10487" y="10487"/>
                  </a:cubicBezTo>
                  <a:cubicBezTo>
                    <a:pt x="17202" y="3772"/>
                    <a:pt x="26309" y="0"/>
                    <a:pt x="35805" y="0"/>
                  </a:cubicBezTo>
                  <a:close/>
                </a:path>
              </a:pathLst>
            </a:custGeom>
            <a:solidFill>
              <a:srgbClr val="FFFFFF"/>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381147" y="2769770"/>
            <a:ext cx="13945714" cy="4578987"/>
          </a:xfrm>
          <a:prstGeom prst="rect">
            <a:avLst/>
          </a:prstGeom>
        </p:spPr>
        <p:txBody>
          <a:bodyPr lIns="0" tIns="0" rIns="0" bIns="0" rtlCol="0" anchor="t">
            <a:spAutoFit/>
          </a:bodyPr>
          <a:lstStyle/>
          <a:p>
            <a:pPr marL="820411" lvl="1" indent="-410205" algn="just">
              <a:lnSpc>
                <a:spcPts val="6079"/>
              </a:lnSpc>
              <a:buFont typeface="Arial"/>
              <a:buChar char="•"/>
            </a:pPr>
            <a:r>
              <a:rPr lang="en-US" sz="3799" dirty="0" err="1">
                <a:solidFill>
                  <a:srgbClr val="15323B"/>
                </a:solidFill>
                <a:latin typeface="Roboto Condensed"/>
              </a:rPr>
              <a:t>Đọc</a:t>
            </a:r>
            <a:r>
              <a:rPr lang="en-US" sz="3799" dirty="0">
                <a:solidFill>
                  <a:srgbClr val="15323B"/>
                </a:solidFill>
                <a:latin typeface="Roboto Condensed"/>
              </a:rPr>
              <a:t> </a:t>
            </a:r>
            <a:r>
              <a:rPr lang="en-US" sz="3799" dirty="0" err="1">
                <a:solidFill>
                  <a:srgbClr val="15323B"/>
                </a:solidFill>
                <a:latin typeface="Roboto Condensed"/>
              </a:rPr>
              <a:t>những</a:t>
            </a:r>
            <a:r>
              <a:rPr lang="en-US" sz="3799" dirty="0">
                <a:solidFill>
                  <a:srgbClr val="15323B"/>
                </a:solidFill>
                <a:latin typeface="Roboto Condensed"/>
              </a:rPr>
              <a:t> </a:t>
            </a:r>
            <a:r>
              <a:rPr lang="en-US" sz="3799" dirty="0" err="1">
                <a:solidFill>
                  <a:srgbClr val="15323B"/>
                </a:solidFill>
                <a:latin typeface="Roboto Condensed"/>
              </a:rPr>
              <a:t>đặc</a:t>
            </a:r>
            <a:r>
              <a:rPr lang="en-US" sz="3799" dirty="0">
                <a:solidFill>
                  <a:srgbClr val="15323B"/>
                </a:solidFill>
                <a:latin typeface="Roboto Condensed"/>
              </a:rPr>
              <a:t> </a:t>
            </a:r>
            <a:r>
              <a:rPr lang="en-US" sz="3799" dirty="0" err="1">
                <a:solidFill>
                  <a:srgbClr val="15323B"/>
                </a:solidFill>
                <a:latin typeface="Roboto Condensed"/>
              </a:rPr>
              <a:t>trưng</a:t>
            </a:r>
            <a:r>
              <a:rPr lang="en-US" sz="3799" dirty="0">
                <a:solidFill>
                  <a:srgbClr val="15323B"/>
                </a:solidFill>
                <a:latin typeface="Roboto Condensed"/>
              </a:rPr>
              <a:t> </a:t>
            </a:r>
            <a:r>
              <a:rPr lang="en-US" sz="3799" dirty="0" err="1">
                <a:solidFill>
                  <a:srgbClr val="15323B"/>
                </a:solidFill>
                <a:latin typeface="Roboto Condensed"/>
              </a:rPr>
              <a:t>của</a:t>
            </a:r>
            <a:r>
              <a:rPr lang="en-US" sz="3799" dirty="0">
                <a:solidFill>
                  <a:srgbClr val="15323B"/>
                </a:solidFill>
                <a:latin typeface="Roboto Condensed"/>
              </a:rPr>
              <a:t> </a:t>
            </a:r>
            <a:r>
              <a:rPr lang="en-US" sz="3799" dirty="0" err="1">
                <a:solidFill>
                  <a:srgbClr val="15323B"/>
                </a:solidFill>
                <a:latin typeface="Roboto Condensed"/>
              </a:rPr>
              <a:t>cốt</a:t>
            </a:r>
            <a:r>
              <a:rPr lang="en-US" sz="3799" dirty="0">
                <a:solidFill>
                  <a:srgbClr val="15323B"/>
                </a:solidFill>
                <a:latin typeface="Roboto Condensed"/>
              </a:rPr>
              <a:t> </a:t>
            </a:r>
            <a:r>
              <a:rPr lang="en-US" sz="3799" dirty="0" err="1">
                <a:solidFill>
                  <a:srgbClr val="15323B"/>
                </a:solidFill>
                <a:latin typeface="Roboto Condensed"/>
              </a:rPr>
              <a:t>truyện</a:t>
            </a:r>
            <a:r>
              <a:rPr lang="en-US" sz="3799" dirty="0">
                <a:solidFill>
                  <a:srgbClr val="15323B"/>
                </a:solidFill>
                <a:latin typeface="Roboto Condensed"/>
              </a:rPr>
              <a:t> </a:t>
            </a:r>
            <a:r>
              <a:rPr lang="en-US" sz="3799" dirty="0" err="1">
                <a:solidFill>
                  <a:srgbClr val="15323B"/>
                </a:solidFill>
                <a:latin typeface="Roboto Condensed"/>
              </a:rPr>
              <a:t>đơn</a:t>
            </a:r>
            <a:r>
              <a:rPr lang="en-US" sz="3799" dirty="0">
                <a:solidFill>
                  <a:srgbClr val="15323B"/>
                </a:solidFill>
                <a:latin typeface="Roboto Condensed"/>
              </a:rPr>
              <a:t> </a:t>
            </a:r>
            <a:r>
              <a:rPr lang="en-US" sz="3799" dirty="0" err="1">
                <a:solidFill>
                  <a:srgbClr val="15323B"/>
                </a:solidFill>
                <a:latin typeface="Roboto Condensed"/>
              </a:rPr>
              <a:t>tuyến</a:t>
            </a:r>
            <a:r>
              <a:rPr lang="en-US" sz="3799" dirty="0">
                <a:solidFill>
                  <a:srgbClr val="15323B"/>
                </a:solidFill>
                <a:latin typeface="Roboto Condensed"/>
              </a:rPr>
              <a:t> và </a:t>
            </a:r>
            <a:r>
              <a:rPr lang="en-US" sz="3799" dirty="0" err="1">
                <a:solidFill>
                  <a:srgbClr val="15323B"/>
                </a:solidFill>
                <a:latin typeface="Roboto Condensed"/>
              </a:rPr>
              <a:t>cốt</a:t>
            </a:r>
            <a:r>
              <a:rPr lang="en-US" sz="3799" dirty="0">
                <a:solidFill>
                  <a:srgbClr val="15323B"/>
                </a:solidFill>
                <a:latin typeface="Roboto Condensed"/>
              </a:rPr>
              <a:t> </a:t>
            </a:r>
            <a:r>
              <a:rPr lang="en-US" sz="3799" dirty="0" err="1">
                <a:solidFill>
                  <a:srgbClr val="15323B"/>
                </a:solidFill>
                <a:latin typeface="Roboto Condensed"/>
              </a:rPr>
              <a:t>truyện</a:t>
            </a:r>
            <a:r>
              <a:rPr lang="en-US" sz="3799" dirty="0">
                <a:solidFill>
                  <a:srgbClr val="15323B"/>
                </a:solidFill>
                <a:latin typeface="Roboto Condensed"/>
              </a:rPr>
              <a:t> </a:t>
            </a:r>
            <a:r>
              <a:rPr lang="en-US" sz="3799" dirty="0" err="1">
                <a:solidFill>
                  <a:srgbClr val="15323B"/>
                </a:solidFill>
                <a:latin typeface="Roboto Condensed"/>
              </a:rPr>
              <a:t>đa</a:t>
            </a:r>
            <a:r>
              <a:rPr lang="en-US" sz="3799" dirty="0">
                <a:solidFill>
                  <a:srgbClr val="15323B"/>
                </a:solidFill>
                <a:latin typeface="Roboto Condensed"/>
              </a:rPr>
              <a:t> </a:t>
            </a:r>
            <a:r>
              <a:rPr lang="en-US" sz="3799" dirty="0" err="1">
                <a:solidFill>
                  <a:srgbClr val="15323B"/>
                </a:solidFill>
                <a:latin typeface="Roboto Condensed"/>
              </a:rPr>
              <a:t>truyến</a:t>
            </a:r>
            <a:r>
              <a:rPr lang="en-US" sz="3799" dirty="0">
                <a:solidFill>
                  <a:srgbClr val="15323B"/>
                </a:solidFill>
                <a:latin typeface="Roboto Condensed"/>
              </a:rPr>
              <a:t> </a:t>
            </a:r>
            <a:r>
              <a:rPr lang="en-US" sz="3799" dirty="0" err="1">
                <a:solidFill>
                  <a:srgbClr val="15323B"/>
                </a:solidFill>
                <a:latin typeface="Roboto Condensed"/>
              </a:rPr>
              <a:t>trong</a:t>
            </a:r>
            <a:r>
              <a:rPr lang="en-US" sz="3799" dirty="0">
                <a:solidFill>
                  <a:srgbClr val="15323B"/>
                </a:solidFill>
                <a:latin typeface="Roboto Condensed"/>
              </a:rPr>
              <a:t> SGK </a:t>
            </a:r>
            <a:r>
              <a:rPr lang="en-US" sz="3799" dirty="0" err="1">
                <a:solidFill>
                  <a:srgbClr val="15323B"/>
                </a:solidFill>
                <a:latin typeface="Roboto Condensed"/>
              </a:rPr>
              <a:t>trang</a:t>
            </a:r>
            <a:r>
              <a:rPr lang="en-US" sz="3799" dirty="0">
                <a:solidFill>
                  <a:srgbClr val="15323B"/>
                </a:solidFill>
                <a:latin typeface="Roboto Condensed"/>
              </a:rPr>
              <a:t> 5 và </a:t>
            </a:r>
            <a:r>
              <a:rPr lang="en-US" sz="3799" dirty="0" err="1">
                <a:solidFill>
                  <a:srgbClr val="15323B"/>
                </a:solidFill>
                <a:latin typeface="Roboto Condensed"/>
              </a:rPr>
              <a:t>thi</a:t>
            </a:r>
            <a:r>
              <a:rPr lang="en-US" sz="3799" dirty="0">
                <a:solidFill>
                  <a:srgbClr val="15323B"/>
                </a:solidFill>
                <a:latin typeface="Roboto Condensed"/>
              </a:rPr>
              <a:t> </a:t>
            </a:r>
            <a:r>
              <a:rPr lang="en-US" sz="3799" dirty="0" err="1">
                <a:solidFill>
                  <a:srgbClr val="15323B"/>
                </a:solidFill>
                <a:latin typeface="Roboto Condensed"/>
              </a:rPr>
              <a:t>tìm</a:t>
            </a:r>
            <a:r>
              <a:rPr lang="en-US" sz="3799" dirty="0">
                <a:solidFill>
                  <a:srgbClr val="15323B"/>
                </a:solidFill>
                <a:latin typeface="Roboto Condensed"/>
              </a:rPr>
              <a:t> </a:t>
            </a:r>
            <a:r>
              <a:rPr lang="en-US" sz="3799" dirty="0" err="1">
                <a:solidFill>
                  <a:srgbClr val="15323B"/>
                </a:solidFill>
                <a:latin typeface="Roboto Condensed"/>
              </a:rPr>
              <a:t>các</a:t>
            </a:r>
            <a:r>
              <a:rPr lang="en-US" sz="3799" dirty="0">
                <a:solidFill>
                  <a:srgbClr val="15323B"/>
                </a:solidFill>
                <a:latin typeface="Roboto Condensed"/>
              </a:rPr>
              <a:t> </a:t>
            </a:r>
            <a:r>
              <a:rPr lang="en-US" sz="3799" dirty="0" err="1">
                <a:solidFill>
                  <a:srgbClr val="15323B"/>
                </a:solidFill>
                <a:latin typeface="Roboto Condensed"/>
              </a:rPr>
              <a:t>yếu</a:t>
            </a:r>
            <a:r>
              <a:rPr lang="en-US" sz="3799" dirty="0">
                <a:solidFill>
                  <a:srgbClr val="15323B"/>
                </a:solidFill>
                <a:latin typeface="Roboto Condensed"/>
              </a:rPr>
              <a:t> </a:t>
            </a:r>
            <a:r>
              <a:rPr lang="en-US" sz="3799" dirty="0" err="1">
                <a:solidFill>
                  <a:srgbClr val="15323B"/>
                </a:solidFill>
                <a:latin typeface="Roboto Condensed"/>
              </a:rPr>
              <a:t>tố</a:t>
            </a:r>
            <a:r>
              <a:rPr lang="en-US" sz="3799" dirty="0">
                <a:solidFill>
                  <a:srgbClr val="15323B"/>
                </a:solidFill>
                <a:latin typeface="Roboto Condensed"/>
              </a:rPr>
              <a:t> </a:t>
            </a:r>
            <a:r>
              <a:rPr lang="en-US" sz="3799" dirty="0" err="1">
                <a:solidFill>
                  <a:srgbClr val="15323B"/>
                </a:solidFill>
                <a:latin typeface="Roboto Condensed"/>
              </a:rPr>
              <a:t>cơ</a:t>
            </a:r>
            <a:r>
              <a:rPr lang="en-US" sz="3799" dirty="0">
                <a:solidFill>
                  <a:srgbClr val="15323B"/>
                </a:solidFill>
                <a:latin typeface="Roboto Condensed"/>
              </a:rPr>
              <a:t> </a:t>
            </a:r>
            <a:r>
              <a:rPr lang="en-US" sz="3799" dirty="0" err="1">
                <a:solidFill>
                  <a:srgbClr val="15323B"/>
                </a:solidFill>
                <a:latin typeface="Roboto Condensed"/>
              </a:rPr>
              <a:t>bản</a:t>
            </a:r>
            <a:r>
              <a:rPr lang="en-US" sz="3799" dirty="0">
                <a:solidFill>
                  <a:srgbClr val="15323B"/>
                </a:solidFill>
                <a:latin typeface="Roboto Condensed"/>
              </a:rPr>
              <a:t> </a:t>
            </a:r>
            <a:r>
              <a:rPr lang="en-US" sz="3799" dirty="0" err="1">
                <a:solidFill>
                  <a:srgbClr val="15323B"/>
                </a:solidFill>
                <a:latin typeface="Roboto Condensed"/>
              </a:rPr>
              <a:t>của</a:t>
            </a:r>
            <a:r>
              <a:rPr lang="en-US" sz="3799" dirty="0">
                <a:solidFill>
                  <a:srgbClr val="15323B"/>
                </a:solidFill>
                <a:latin typeface="Roboto Condensed"/>
              </a:rPr>
              <a:t> </a:t>
            </a:r>
            <a:r>
              <a:rPr lang="en-US" sz="3799" dirty="0" err="1">
                <a:solidFill>
                  <a:srgbClr val="15323B"/>
                </a:solidFill>
                <a:latin typeface="Roboto Condensed"/>
              </a:rPr>
              <a:t>truyện</a:t>
            </a:r>
            <a:r>
              <a:rPr lang="en-US" sz="3799" dirty="0">
                <a:solidFill>
                  <a:srgbClr val="15323B"/>
                </a:solidFill>
                <a:latin typeface="Roboto Condensed"/>
              </a:rPr>
              <a:t> </a:t>
            </a:r>
            <a:r>
              <a:rPr lang="en-US" sz="3799" dirty="0" err="1">
                <a:solidFill>
                  <a:srgbClr val="15323B"/>
                </a:solidFill>
                <a:latin typeface="Roboto Condensed"/>
              </a:rPr>
              <a:t>ngắn</a:t>
            </a:r>
            <a:r>
              <a:rPr lang="en-US" sz="3799" dirty="0">
                <a:solidFill>
                  <a:srgbClr val="15323B"/>
                </a:solidFill>
                <a:latin typeface="Roboto Condensed"/>
              </a:rPr>
              <a:t> </a:t>
            </a:r>
            <a:r>
              <a:rPr lang="en-US" sz="3799" dirty="0" err="1">
                <a:solidFill>
                  <a:srgbClr val="15323B"/>
                </a:solidFill>
                <a:latin typeface="Roboto Condensed"/>
              </a:rPr>
              <a:t>trên</a:t>
            </a:r>
            <a:r>
              <a:rPr lang="en-US" sz="3799" dirty="0">
                <a:solidFill>
                  <a:srgbClr val="15323B"/>
                </a:solidFill>
                <a:latin typeface="Roboto Condensed"/>
              </a:rPr>
              <a:t> ma </a:t>
            </a:r>
            <a:r>
              <a:rPr lang="en-US" sz="3799" dirty="0" err="1">
                <a:solidFill>
                  <a:srgbClr val="15323B"/>
                </a:solidFill>
                <a:latin typeface="Roboto Condensed"/>
              </a:rPr>
              <a:t>trận</a:t>
            </a:r>
            <a:r>
              <a:rPr lang="en-US" sz="3799" dirty="0">
                <a:solidFill>
                  <a:srgbClr val="15323B"/>
                </a:solidFill>
                <a:latin typeface="Roboto Condensed"/>
              </a:rPr>
              <a:t> </a:t>
            </a:r>
            <a:r>
              <a:rPr lang="en-US" sz="3799" dirty="0" err="1">
                <a:solidFill>
                  <a:srgbClr val="15323B"/>
                </a:solidFill>
                <a:latin typeface="Roboto Condensed"/>
              </a:rPr>
              <a:t>chữ</a:t>
            </a:r>
            <a:r>
              <a:rPr lang="en-US" sz="3799" dirty="0">
                <a:solidFill>
                  <a:srgbClr val="15323B"/>
                </a:solidFill>
                <a:latin typeface="Roboto Condensed"/>
              </a:rPr>
              <a:t> </a:t>
            </a:r>
          </a:p>
          <a:p>
            <a:pPr marL="820411" lvl="1" indent="-410205" algn="just">
              <a:lnSpc>
                <a:spcPts val="6079"/>
              </a:lnSpc>
              <a:buFont typeface="Arial"/>
              <a:buChar char="•"/>
            </a:pPr>
            <a:r>
              <a:rPr lang="en-US" sz="3799" dirty="0" err="1">
                <a:solidFill>
                  <a:srgbClr val="15323B"/>
                </a:solidFill>
                <a:latin typeface="Roboto Condensed"/>
              </a:rPr>
              <a:t>Nhóm</a:t>
            </a:r>
            <a:r>
              <a:rPr lang="en-US" sz="3799" dirty="0">
                <a:solidFill>
                  <a:srgbClr val="15323B"/>
                </a:solidFill>
                <a:latin typeface="Roboto Condensed"/>
              </a:rPr>
              <a:t> </a:t>
            </a:r>
            <a:r>
              <a:rPr lang="en-US" sz="3799" dirty="0" err="1">
                <a:solidFill>
                  <a:srgbClr val="15323B"/>
                </a:solidFill>
                <a:latin typeface="Roboto Condensed"/>
              </a:rPr>
              <a:t>nào</a:t>
            </a:r>
            <a:r>
              <a:rPr lang="en-US" sz="3799" dirty="0">
                <a:solidFill>
                  <a:srgbClr val="15323B"/>
                </a:solidFill>
                <a:latin typeface="Roboto Condensed"/>
              </a:rPr>
              <a:t> </a:t>
            </a:r>
            <a:r>
              <a:rPr lang="en-US" sz="3799" dirty="0" err="1">
                <a:solidFill>
                  <a:srgbClr val="15323B"/>
                </a:solidFill>
                <a:latin typeface="Roboto Condensed"/>
              </a:rPr>
              <a:t>tìm</a:t>
            </a:r>
            <a:r>
              <a:rPr lang="en-US" sz="3799" dirty="0">
                <a:solidFill>
                  <a:srgbClr val="15323B"/>
                </a:solidFill>
                <a:latin typeface="Roboto Condensed"/>
              </a:rPr>
              <a:t> </a:t>
            </a:r>
            <a:r>
              <a:rPr lang="en-US" sz="3799" dirty="0" err="1">
                <a:solidFill>
                  <a:srgbClr val="15323B"/>
                </a:solidFill>
                <a:latin typeface="Roboto Condensed"/>
              </a:rPr>
              <a:t>được</a:t>
            </a:r>
            <a:r>
              <a:rPr lang="en-US" sz="3799" dirty="0">
                <a:solidFill>
                  <a:srgbClr val="15323B"/>
                </a:solidFill>
                <a:latin typeface="Roboto Condensed"/>
              </a:rPr>
              <a:t> </a:t>
            </a:r>
            <a:r>
              <a:rPr lang="en-US" sz="3799" dirty="0" err="1">
                <a:solidFill>
                  <a:srgbClr val="15323B"/>
                </a:solidFill>
                <a:latin typeface="Roboto Condensed"/>
              </a:rPr>
              <a:t>các</a:t>
            </a:r>
            <a:r>
              <a:rPr lang="en-US" sz="3799" dirty="0">
                <a:solidFill>
                  <a:srgbClr val="15323B"/>
                </a:solidFill>
                <a:latin typeface="Roboto Condensed"/>
              </a:rPr>
              <a:t> </a:t>
            </a:r>
            <a:r>
              <a:rPr lang="en-US" sz="3799" dirty="0" err="1">
                <a:solidFill>
                  <a:srgbClr val="15323B"/>
                </a:solidFill>
                <a:latin typeface="Roboto Condensed"/>
              </a:rPr>
              <a:t>yếu</a:t>
            </a:r>
            <a:r>
              <a:rPr lang="en-US" sz="3799" dirty="0">
                <a:solidFill>
                  <a:srgbClr val="15323B"/>
                </a:solidFill>
                <a:latin typeface="Roboto Condensed"/>
              </a:rPr>
              <a:t> </a:t>
            </a:r>
            <a:r>
              <a:rPr lang="en-US" sz="3799" dirty="0" err="1">
                <a:solidFill>
                  <a:srgbClr val="15323B"/>
                </a:solidFill>
                <a:latin typeface="Roboto Condensed"/>
              </a:rPr>
              <a:t>tố</a:t>
            </a:r>
            <a:r>
              <a:rPr lang="en-US" sz="3799" dirty="0">
                <a:solidFill>
                  <a:srgbClr val="15323B"/>
                </a:solidFill>
                <a:latin typeface="Roboto Condensed"/>
              </a:rPr>
              <a:t> </a:t>
            </a:r>
            <a:r>
              <a:rPr lang="en-US" sz="3799" dirty="0" err="1">
                <a:solidFill>
                  <a:srgbClr val="15323B"/>
                </a:solidFill>
                <a:latin typeface="Roboto Condensed"/>
              </a:rPr>
              <a:t>nhanh</a:t>
            </a:r>
            <a:r>
              <a:rPr lang="en-US" sz="3799" dirty="0">
                <a:solidFill>
                  <a:srgbClr val="15323B"/>
                </a:solidFill>
                <a:latin typeface="Roboto Condensed"/>
              </a:rPr>
              <a:t> </a:t>
            </a:r>
            <a:r>
              <a:rPr lang="en-US" sz="3799" dirty="0" err="1">
                <a:solidFill>
                  <a:srgbClr val="15323B"/>
                </a:solidFill>
                <a:latin typeface="Roboto Condensed"/>
              </a:rPr>
              <a:t>nhất</a:t>
            </a:r>
            <a:r>
              <a:rPr lang="en-US" sz="3799" dirty="0">
                <a:solidFill>
                  <a:srgbClr val="15323B"/>
                </a:solidFill>
                <a:latin typeface="Roboto Condensed"/>
              </a:rPr>
              <a:t> </a:t>
            </a:r>
            <a:r>
              <a:rPr lang="en-US" sz="3799" dirty="0" err="1">
                <a:solidFill>
                  <a:srgbClr val="15323B"/>
                </a:solidFill>
                <a:latin typeface="Roboto Condensed"/>
              </a:rPr>
              <a:t>sẽ</a:t>
            </a:r>
            <a:r>
              <a:rPr lang="en-US" sz="3799" dirty="0">
                <a:solidFill>
                  <a:srgbClr val="15323B"/>
                </a:solidFill>
                <a:latin typeface="Roboto Condensed"/>
              </a:rPr>
              <a:t> </a:t>
            </a:r>
            <a:r>
              <a:rPr lang="en-US" sz="3799" dirty="0" err="1">
                <a:solidFill>
                  <a:srgbClr val="15323B"/>
                </a:solidFill>
                <a:latin typeface="Roboto Condensed"/>
              </a:rPr>
              <a:t>được</a:t>
            </a:r>
            <a:r>
              <a:rPr lang="en-US" sz="3799" dirty="0">
                <a:solidFill>
                  <a:srgbClr val="15323B"/>
                </a:solidFill>
                <a:latin typeface="Roboto Condensed"/>
              </a:rPr>
              <a:t> </a:t>
            </a:r>
            <a:r>
              <a:rPr lang="en-US" sz="3799" dirty="0" err="1">
                <a:solidFill>
                  <a:srgbClr val="15323B"/>
                </a:solidFill>
                <a:latin typeface="Roboto Condensed"/>
              </a:rPr>
              <a:t>phát</a:t>
            </a:r>
            <a:r>
              <a:rPr lang="en-US" sz="3799" dirty="0">
                <a:solidFill>
                  <a:srgbClr val="15323B"/>
                </a:solidFill>
                <a:latin typeface="Roboto Condensed"/>
              </a:rPr>
              <a:t> </a:t>
            </a:r>
            <a:r>
              <a:rPr lang="en-US" sz="3799" dirty="0" err="1">
                <a:solidFill>
                  <a:srgbClr val="15323B"/>
                </a:solidFill>
                <a:latin typeface="Roboto Condensed"/>
              </a:rPr>
              <a:t>phiếu</a:t>
            </a:r>
            <a:r>
              <a:rPr lang="en-US" sz="3799" dirty="0">
                <a:solidFill>
                  <a:srgbClr val="15323B"/>
                </a:solidFill>
                <a:latin typeface="Roboto Condensed"/>
              </a:rPr>
              <a:t> 1.2 </a:t>
            </a:r>
            <a:r>
              <a:rPr lang="en-US" sz="3799" dirty="0" err="1">
                <a:solidFill>
                  <a:srgbClr val="15323B"/>
                </a:solidFill>
                <a:latin typeface="Roboto Condensed"/>
              </a:rPr>
              <a:t>để</a:t>
            </a:r>
            <a:r>
              <a:rPr lang="en-US" sz="3799" dirty="0">
                <a:solidFill>
                  <a:srgbClr val="15323B"/>
                </a:solidFill>
                <a:latin typeface="Roboto Condensed"/>
              </a:rPr>
              <a:t> </a:t>
            </a:r>
            <a:r>
              <a:rPr lang="en-US" sz="3799" dirty="0" err="1">
                <a:solidFill>
                  <a:srgbClr val="15323B"/>
                </a:solidFill>
                <a:latin typeface="Roboto Condensed"/>
              </a:rPr>
              <a:t>điền</a:t>
            </a:r>
            <a:r>
              <a:rPr lang="en-US" sz="3799" dirty="0">
                <a:solidFill>
                  <a:srgbClr val="15323B"/>
                </a:solidFill>
                <a:latin typeface="Roboto Condensed"/>
              </a:rPr>
              <a:t> </a:t>
            </a:r>
            <a:r>
              <a:rPr lang="en-US" sz="3799" dirty="0" err="1">
                <a:solidFill>
                  <a:srgbClr val="15323B"/>
                </a:solidFill>
                <a:latin typeface="Roboto Condensed"/>
              </a:rPr>
              <a:t>vào</a:t>
            </a:r>
            <a:r>
              <a:rPr lang="en-US" sz="3799" dirty="0">
                <a:solidFill>
                  <a:srgbClr val="15323B"/>
                </a:solidFill>
                <a:latin typeface="Roboto Condensed"/>
              </a:rPr>
              <a:t> </a:t>
            </a:r>
            <a:r>
              <a:rPr lang="en-US" sz="3799" dirty="0" err="1">
                <a:solidFill>
                  <a:srgbClr val="15323B"/>
                </a:solidFill>
                <a:latin typeface="Roboto Condensed"/>
              </a:rPr>
              <a:t>các</a:t>
            </a:r>
            <a:r>
              <a:rPr lang="en-US" sz="3799" dirty="0">
                <a:solidFill>
                  <a:srgbClr val="15323B"/>
                </a:solidFill>
                <a:latin typeface="Roboto Condensed"/>
              </a:rPr>
              <a:t> </a:t>
            </a:r>
            <a:r>
              <a:rPr lang="en-US" sz="3799" dirty="0" err="1">
                <a:solidFill>
                  <a:srgbClr val="15323B"/>
                </a:solidFill>
                <a:latin typeface="Roboto Condensed"/>
              </a:rPr>
              <a:t>dòng</a:t>
            </a:r>
            <a:r>
              <a:rPr lang="en-US" sz="3799" dirty="0">
                <a:solidFill>
                  <a:srgbClr val="15323B"/>
                </a:solidFill>
                <a:latin typeface="Roboto Condensed"/>
              </a:rPr>
              <a:t> </a:t>
            </a:r>
            <a:r>
              <a:rPr lang="en-US" sz="3799" dirty="0" err="1">
                <a:solidFill>
                  <a:srgbClr val="15323B"/>
                </a:solidFill>
                <a:latin typeface="Roboto Condensed"/>
              </a:rPr>
              <a:t>định</a:t>
            </a:r>
            <a:r>
              <a:rPr lang="en-US" sz="3799" dirty="0">
                <a:solidFill>
                  <a:srgbClr val="15323B"/>
                </a:solidFill>
                <a:latin typeface="Roboto Condensed"/>
              </a:rPr>
              <a:t> </a:t>
            </a:r>
            <a:r>
              <a:rPr lang="en-US" sz="3799" dirty="0" err="1">
                <a:solidFill>
                  <a:srgbClr val="15323B"/>
                </a:solidFill>
                <a:latin typeface="Roboto Condensed"/>
              </a:rPr>
              <a:t>nghĩa</a:t>
            </a:r>
            <a:r>
              <a:rPr lang="en-US" sz="3799" dirty="0">
                <a:solidFill>
                  <a:srgbClr val="15323B"/>
                </a:solidFill>
                <a:latin typeface="Roboto Condensed"/>
              </a:rPr>
              <a:t> / </a:t>
            </a:r>
            <a:r>
              <a:rPr lang="en-US" sz="3799" dirty="0" err="1">
                <a:solidFill>
                  <a:srgbClr val="15323B"/>
                </a:solidFill>
                <a:latin typeface="Roboto Condensed"/>
              </a:rPr>
              <a:t>miêu</a:t>
            </a:r>
            <a:r>
              <a:rPr lang="en-US" sz="3799" dirty="0">
                <a:solidFill>
                  <a:srgbClr val="15323B"/>
                </a:solidFill>
                <a:latin typeface="Roboto Condensed"/>
              </a:rPr>
              <a:t> </a:t>
            </a:r>
            <a:r>
              <a:rPr lang="en-US" sz="3799" dirty="0" err="1">
                <a:solidFill>
                  <a:srgbClr val="15323B"/>
                </a:solidFill>
                <a:latin typeface="Roboto Condensed"/>
              </a:rPr>
              <a:t>tả</a:t>
            </a:r>
            <a:r>
              <a:rPr lang="en-US" sz="3799" dirty="0">
                <a:solidFill>
                  <a:srgbClr val="15323B"/>
                </a:solidFill>
                <a:latin typeface="Roboto Condensed"/>
              </a:rPr>
              <a:t> </a:t>
            </a:r>
            <a:r>
              <a:rPr lang="en-US" sz="3799" dirty="0" err="1">
                <a:solidFill>
                  <a:srgbClr val="15323B"/>
                </a:solidFill>
                <a:latin typeface="Roboto Condensed"/>
              </a:rPr>
              <a:t>đúng</a:t>
            </a:r>
            <a:r>
              <a:rPr lang="en-US" sz="3799" dirty="0">
                <a:solidFill>
                  <a:srgbClr val="15323B"/>
                </a:solidFill>
                <a:latin typeface="Roboto Condensed"/>
              </a:rPr>
              <a:t> </a:t>
            </a:r>
            <a:r>
              <a:rPr lang="en-US" sz="3799" dirty="0" err="1">
                <a:solidFill>
                  <a:srgbClr val="15323B"/>
                </a:solidFill>
                <a:latin typeface="Roboto Condensed"/>
              </a:rPr>
              <a:t>về</a:t>
            </a:r>
            <a:r>
              <a:rPr lang="en-US" sz="3799" dirty="0">
                <a:solidFill>
                  <a:srgbClr val="15323B"/>
                </a:solidFill>
                <a:latin typeface="Roboto Condensed"/>
              </a:rPr>
              <a:t> </a:t>
            </a:r>
            <a:r>
              <a:rPr lang="en-US" sz="3799" dirty="0" err="1">
                <a:solidFill>
                  <a:srgbClr val="15323B"/>
                </a:solidFill>
                <a:latin typeface="Roboto Condensed"/>
              </a:rPr>
              <a:t>yếu</a:t>
            </a:r>
            <a:r>
              <a:rPr lang="en-US" sz="3799" dirty="0">
                <a:solidFill>
                  <a:srgbClr val="15323B"/>
                </a:solidFill>
                <a:latin typeface="Roboto Condensed"/>
              </a:rPr>
              <a:t> </a:t>
            </a:r>
            <a:r>
              <a:rPr lang="en-US" sz="3799" dirty="0" err="1">
                <a:solidFill>
                  <a:srgbClr val="15323B"/>
                </a:solidFill>
                <a:latin typeface="Roboto Condensed"/>
              </a:rPr>
              <a:t>tố</a:t>
            </a:r>
            <a:r>
              <a:rPr lang="en-US" sz="3799" dirty="0">
                <a:solidFill>
                  <a:srgbClr val="15323B"/>
                </a:solidFill>
                <a:latin typeface="Roboto Condensed"/>
              </a:rPr>
              <a:t> </a:t>
            </a:r>
            <a:r>
              <a:rPr lang="en-US" sz="3799" dirty="0" err="1">
                <a:solidFill>
                  <a:srgbClr val="15323B"/>
                </a:solidFill>
                <a:latin typeface="Roboto Condensed"/>
              </a:rPr>
              <a:t>đó</a:t>
            </a:r>
            <a:r>
              <a:rPr lang="en-US" sz="3799" dirty="0">
                <a:solidFill>
                  <a:srgbClr val="15323B"/>
                </a:solidFill>
                <a:latin typeface="Roboto Condensed"/>
              </a:rPr>
              <a:t> ở </a:t>
            </a:r>
            <a:r>
              <a:rPr lang="en-US" sz="3799" dirty="0" err="1">
                <a:solidFill>
                  <a:srgbClr val="15323B"/>
                </a:solidFill>
                <a:latin typeface="Roboto Condensed"/>
              </a:rPr>
              <a:t>bên</a:t>
            </a:r>
            <a:r>
              <a:rPr lang="en-US" sz="3799" dirty="0">
                <a:solidFill>
                  <a:srgbClr val="15323B"/>
                </a:solidFill>
                <a:latin typeface="Roboto Condensed"/>
              </a:rPr>
              <a:t> </a:t>
            </a:r>
            <a:r>
              <a:rPr lang="en-US" sz="3799" dirty="0" err="1">
                <a:solidFill>
                  <a:srgbClr val="15323B"/>
                </a:solidFill>
                <a:latin typeface="Roboto Condensed"/>
              </a:rPr>
              <a:t>dưới</a:t>
            </a:r>
            <a:endParaRPr lang="en-US" sz="3799" dirty="0">
              <a:solidFill>
                <a:srgbClr val="15323B"/>
              </a:solidFill>
              <a:latin typeface="Roboto Condensed"/>
            </a:endParaRPr>
          </a:p>
          <a:p>
            <a:pPr marL="820411" lvl="1" indent="-410205" algn="just">
              <a:lnSpc>
                <a:spcPts val="6079"/>
              </a:lnSpc>
              <a:buFont typeface="Arial"/>
              <a:buChar char="•"/>
            </a:pPr>
            <a:r>
              <a:rPr lang="en-US" sz="3799" dirty="0" err="1">
                <a:solidFill>
                  <a:srgbClr val="15323B"/>
                </a:solidFill>
                <a:latin typeface="Roboto Condensed"/>
              </a:rPr>
              <a:t>Nhóm</a:t>
            </a:r>
            <a:r>
              <a:rPr lang="en-US" sz="3799" dirty="0">
                <a:solidFill>
                  <a:srgbClr val="15323B"/>
                </a:solidFill>
                <a:latin typeface="Roboto Condensed"/>
              </a:rPr>
              <a:t> </a:t>
            </a:r>
            <a:r>
              <a:rPr lang="en-US" sz="3799" dirty="0" err="1">
                <a:solidFill>
                  <a:srgbClr val="15323B"/>
                </a:solidFill>
                <a:latin typeface="Roboto Condensed"/>
              </a:rPr>
              <a:t>nào</a:t>
            </a:r>
            <a:r>
              <a:rPr lang="en-US" sz="3799" dirty="0">
                <a:solidFill>
                  <a:srgbClr val="15323B"/>
                </a:solidFill>
                <a:latin typeface="Roboto Condensed"/>
              </a:rPr>
              <a:t> </a:t>
            </a:r>
            <a:r>
              <a:rPr lang="en-US" sz="3799" dirty="0" err="1">
                <a:solidFill>
                  <a:srgbClr val="15323B"/>
                </a:solidFill>
                <a:latin typeface="Roboto Condensed"/>
              </a:rPr>
              <a:t>hoàn</a:t>
            </a:r>
            <a:r>
              <a:rPr lang="en-US" sz="3799" dirty="0">
                <a:solidFill>
                  <a:srgbClr val="15323B"/>
                </a:solidFill>
                <a:latin typeface="Roboto Condensed"/>
              </a:rPr>
              <a:t> </a:t>
            </a:r>
            <a:r>
              <a:rPr lang="en-US" sz="3799" dirty="0" err="1">
                <a:solidFill>
                  <a:srgbClr val="15323B"/>
                </a:solidFill>
                <a:latin typeface="Roboto Condensed"/>
              </a:rPr>
              <a:t>thiện</a:t>
            </a:r>
            <a:r>
              <a:rPr lang="en-US" sz="3799" dirty="0">
                <a:solidFill>
                  <a:srgbClr val="15323B"/>
                </a:solidFill>
                <a:latin typeface="Roboto Condensed"/>
              </a:rPr>
              <a:t> </a:t>
            </a:r>
            <a:r>
              <a:rPr lang="en-US" sz="3799" dirty="0" err="1">
                <a:solidFill>
                  <a:srgbClr val="15323B"/>
                </a:solidFill>
                <a:latin typeface="Roboto Condensed"/>
              </a:rPr>
              <a:t>nhanh</a:t>
            </a:r>
            <a:r>
              <a:rPr lang="en-US" sz="3799" dirty="0">
                <a:solidFill>
                  <a:srgbClr val="15323B"/>
                </a:solidFill>
                <a:latin typeface="Roboto Condensed"/>
              </a:rPr>
              <a:t> </a:t>
            </a:r>
            <a:r>
              <a:rPr lang="en-US" sz="3799" dirty="0" err="1">
                <a:solidFill>
                  <a:srgbClr val="15323B"/>
                </a:solidFill>
                <a:latin typeface="Roboto Condensed"/>
              </a:rPr>
              <a:t>nhất</a:t>
            </a:r>
            <a:r>
              <a:rPr lang="en-US" sz="3799" dirty="0">
                <a:solidFill>
                  <a:srgbClr val="15323B"/>
                </a:solidFill>
                <a:latin typeface="Roboto Condensed"/>
              </a:rPr>
              <a:t> </a:t>
            </a:r>
            <a:r>
              <a:rPr lang="en-US" sz="3799" dirty="0" err="1">
                <a:solidFill>
                  <a:srgbClr val="15323B"/>
                </a:solidFill>
                <a:latin typeface="Roboto Condensed"/>
              </a:rPr>
              <a:t>cả</a:t>
            </a:r>
            <a:r>
              <a:rPr lang="en-US" sz="3799" dirty="0">
                <a:solidFill>
                  <a:srgbClr val="15323B"/>
                </a:solidFill>
                <a:latin typeface="Roboto Condensed"/>
              </a:rPr>
              <a:t> </a:t>
            </a:r>
            <a:r>
              <a:rPr lang="en-US" sz="3799" dirty="0" err="1">
                <a:solidFill>
                  <a:srgbClr val="15323B"/>
                </a:solidFill>
                <a:latin typeface="Roboto Condensed"/>
              </a:rPr>
              <a:t>hai</a:t>
            </a:r>
            <a:r>
              <a:rPr lang="en-US" sz="3799" dirty="0">
                <a:solidFill>
                  <a:srgbClr val="15323B"/>
                </a:solidFill>
                <a:latin typeface="Roboto Condensed"/>
              </a:rPr>
              <a:t> </a:t>
            </a:r>
            <a:r>
              <a:rPr lang="en-US" sz="3799" dirty="0" err="1">
                <a:solidFill>
                  <a:srgbClr val="15323B"/>
                </a:solidFill>
                <a:latin typeface="Roboto Condensed"/>
              </a:rPr>
              <a:t>nhiệm</a:t>
            </a:r>
            <a:r>
              <a:rPr lang="en-US" sz="3799" dirty="0">
                <a:solidFill>
                  <a:srgbClr val="15323B"/>
                </a:solidFill>
                <a:latin typeface="Roboto Condensed"/>
              </a:rPr>
              <a:t> </a:t>
            </a:r>
            <a:r>
              <a:rPr lang="en-US" sz="3799" dirty="0" err="1">
                <a:solidFill>
                  <a:srgbClr val="15323B"/>
                </a:solidFill>
                <a:latin typeface="Roboto Condensed"/>
              </a:rPr>
              <a:t>vụ</a:t>
            </a:r>
            <a:r>
              <a:rPr lang="en-US" sz="3799" dirty="0">
                <a:solidFill>
                  <a:srgbClr val="15323B"/>
                </a:solidFill>
                <a:latin typeface="Roboto Condensed"/>
              </a:rPr>
              <a:t> </a:t>
            </a:r>
            <a:r>
              <a:rPr lang="en-US" sz="3799" dirty="0" err="1">
                <a:solidFill>
                  <a:srgbClr val="15323B"/>
                </a:solidFill>
                <a:latin typeface="Roboto Condensed"/>
              </a:rPr>
              <a:t>trên</a:t>
            </a:r>
            <a:r>
              <a:rPr lang="en-US" sz="3799" dirty="0">
                <a:solidFill>
                  <a:srgbClr val="15323B"/>
                </a:solidFill>
                <a:latin typeface="Roboto Condensed"/>
              </a:rPr>
              <a:t> </a:t>
            </a:r>
            <a:r>
              <a:rPr lang="en-US" sz="3799" dirty="0" err="1">
                <a:solidFill>
                  <a:srgbClr val="15323B"/>
                </a:solidFill>
                <a:latin typeface="Roboto Condensed"/>
              </a:rPr>
              <a:t>là</a:t>
            </a:r>
            <a:r>
              <a:rPr lang="en-US" sz="3799" dirty="0">
                <a:solidFill>
                  <a:srgbClr val="15323B"/>
                </a:solidFill>
                <a:latin typeface="Roboto Condensed"/>
              </a:rPr>
              <a:t> </a:t>
            </a:r>
            <a:r>
              <a:rPr lang="en-US" sz="3799" dirty="0" err="1">
                <a:solidFill>
                  <a:srgbClr val="15323B"/>
                </a:solidFill>
                <a:latin typeface="Roboto Condensed"/>
              </a:rPr>
              <a:t>thắng</a:t>
            </a:r>
            <a:r>
              <a:rPr lang="en-US" sz="3799" dirty="0">
                <a:solidFill>
                  <a:srgbClr val="15323B"/>
                </a:solidFill>
                <a:latin typeface="Roboto Condensed"/>
              </a:rPr>
              <a:t> </a:t>
            </a:r>
            <a:r>
              <a:rPr lang="en-US" sz="3799" dirty="0" err="1">
                <a:solidFill>
                  <a:srgbClr val="15323B"/>
                </a:solidFill>
                <a:latin typeface="Roboto Condensed"/>
              </a:rPr>
              <a:t>cuộc</a:t>
            </a:r>
            <a:r>
              <a:rPr lang="en-US" sz="3799" dirty="0">
                <a:solidFill>
                  <a:srgbClr val="15323B"/>
                </a:solidFill>
                <a:latin typeface="Roboto Condensed"/>
              </a:rPr>
              <a:t>.</a:t>
            </a:r>
          </a:p>
        </p:txBody>
      </p:sp>
      <p:sp>
        <p:nvSpPr>
          <p:cNvPr id="6" name="Freeform 6"/>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2547151">
            <a:off x="-2301265" y="8113214"/>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11514722" y="8795756"/>
            <a:ext cx="665309" cy="798100"/>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96045" y="3402289"/>
            <a:ext cx="665309" cy="798100"/>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5585412">
            <a:off x="1338751" y="1408135"/>
            <a:ext cx="1385418" cy="1279623"/>
          </a:xfrm>
          <a:custGeom>
            <a:avLst/>
            <a:gdLst/>
            <a:ahLst/>
            <a:cxnLst/>
            <a:rect l="l" t="t" r="r" b="b"/>
            <a:pathLst>
              <a:path w="1385418" h="1279623">
                <a:moveTo>
                  <a:pt x="0" y="0"/>
                </a:moveTo>
                <a:lnTo>
                  <a:pt x="1385418" y="0"/>
                </a:lnTo>
                <a:lnTo>
                  <a:pt x="1385418" y="1279623"/>
                </a:lnTo>
                <a:lnTo>
                  <a:pt x="0" y="12796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4512350" y="8968728"/>
            <a:ext cx="823151" cy="915036"/>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p:cNvSpPr/>
          <p:nvPr/>
        </p:nvSpPr>
        <p:spPr>
          <a:xfrm>
            <a:off x="5489276" y="8968728"/>
            <a:ext cx="496598" cy="55203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rot="4786372">
            <a:off x="16679426" y="8029997"/>
            <a:ext cx="2338582" cy="2159999"/>
          </a:xfrm>
          <a:custGeom>
            <a:avLst/>
            <a:gdLst/>
            <a:ahLst/>
            <a:cxnLst/>
            <a:rect l="l" t="t" r="r" b="b"/>
            <a:pathLst>
              <a:path w="2338582" h="2159999">
                <a:moveTo>
                  <a:pt x="0" y="0"/>
                </a:moveTo>
                <a:lnTo>
                  <a:pt x="2338581" y="0"/>
                </a:lnTo>
                <a:lnTo>
                  <a:pt x="2338581" y="2159999"/>
                </a:lnTo>
                <a:lnTo>
                  <a:pt x="0" y="21599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Freeform 17"/>
          <p:cNvSpPr/>
          <p:nvPr/>
        </p:nvSpPr>
        <p:spPr>
          <a:xfrm rot="2472118" flipH="1" flipV="1">
            <a:off x="13785461" y="-1312059"/>
            <a:ext cx="5330691" cy="2965803"/>
          </a:xfrm>
          <a:custGeom>
            <a:avLst/>
            <a:gdLst/>
            <a:ahLst/>
            <a:cxnLst/>
            <a:rect l="l" t="t" r="r" b="b"/>
            <a:pathLst>
              <a:path w="5330691" h="2965803">
                <a:moveTo>
                  <a:pt x="5330692" y="2965803"/>
                </a:moveTo>
                <a:lnTo>
                  <a:pt x="0" y="2965803"/>
                </a:lnTo>
                <a:lnTo>
                  <a:pt x="0" y="0"/>
                </a:lnTo>
                <a:lnTo>
                  <a:pt x="5330692" y="0"/>
                </a:lnTo>
                <a:lnTo>
                  <a:pt x="5330692" y="2965803"/>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8" name="Freeform 18"/>
          <p:cNvSpPr/>
          <p:nvPr/>
        </p:nvSpPr>
        <p:spPr>
          <a:xfrm rot="2157061">
            <a:off x="16126653" y="1755487"/>
            <a:ext cx="2265294" cy="1526242"/>
          </a:xfrm>
          <a:custGeom>
            <a:avLst/>
            <a:gdLst/>
            <a:ahLst/>
            <a:cxnLst/>
            <a:rect l="l" t="t" r="r" b="b"/>
            <a:pathLst>
              <a:path w="2265294" h="1526242">
                <a:moveTo>
                  <a:pt x="0" y="0"/>
                </a:moveTo>
                <a:lnTo>
                  <a:pt x="2265294" y="0"/>
                </a:lnTo>
                <a:lnTo>
                  <a:pt x="2265294" y="1526242"/>
                </a:lnTo>
                <a:lnTo>
                  <a:pt x="0" y="15262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9" name="TextBox 19"/>
          <p:cNvSpPr txBox="1"/>
          <p:nvPr/>
        </p:nvSpPr>
        <p:spPr>
          <a:xfrm>
            <a:off x="3257856" y="1112052"/>
            <a:ext cx="9660582" cy="1111250"/>
          </a:xfrm>
          <a:prstGeom prst="rect">
            <a:avLst/>
          </a:prstGeom>
        </p:spPr>
        <p:txBody>
          <a:bodyPr lIns="0" tIns="0" rIns="0" bIns="0" rtlCol="0" anchor="t">
            <a:spAutoFit/>
          </a:bodyPr>
          <a:lstStyle/>
          <a:p>
            <a:pPr algn="ctr">
              <a:lnSpc>
                <a:spcPts val="9099"/>
              </a:lnSpc>
              <a:spcBef>
                <a:spcPct val="0"/>
              </a:spcBef>
            </a:pPr>
            <a:r>
              <a:rPr lang="en-US" sz="6499" dirty="0">
                <a:solidFill>
                  <a:srgbClr val="15323B"/>
                </a:solidFill>
                <a:latin typeface="Fraunces Bold"/>
              </a:rPr>
              <a:t>I. TRI THỨC ĐỌC HIỂU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598321" y="4519944"/>
            <a:ext cx="11027323" cy="4011232"/>
            <a:chOff x="0" y="0"/>
            <a:chExt cx="3092108" cy="1124767"/>
          </a:xfrm>
        </p:grpSpPr>
        <p:sp>
          <p:nvSpPr>
            <p:cNvPr id="3" name="Freeform 3"/>
            <p:cNvSpPr/>
            <p:nvPr/>
          </p:nvSpPr>
          <p:spPr>
            <a:xfrm>
              <a:off x="0" y="0"/>
              <a:ext cx="3092108" cy="1124767"/>
            </a:xfrm>
            <a:custGeom>
              <a:avLst/>
              <a:gdLst/>
              <a:ahLst/>
              <a:cxnLst/>
              <a:rect l="l" t="t" r="r" b="b"/>
              <a:pathLst>
                <a:path w="3092108" h="1124767">
                  <a:moveTo>
                    <a:pt x="35805" y="0"/>
                  </a:moveTo>
                  <a:lnTo>
                    <a:pt x="3056303" y="0"/>
                  </a:lnTo>
                  <a:cubicBezTo>
                    <a:pt x="3065799" y="0"/>
                    <a:pt x="3074906" y="3772"/>
                    <a:pt x="3081621" y="10487"/>
                  </a:cubicBezTo>
                  <a:cubicBezTo>
                    <a:pt x="3088336" y="17202"/>
                    <a:pt x="3092108" y="26309"/>
                    <a:pt x="3092108" y="35805"/>
                  </a:cubicBezTo>
                  <a:lnTo>
                    <a:pt x="3092108" y="1088961"/>
                  </a:lnTo>
                  <a:cubicBezTo>
                    <a:pt x="3092108" y="1108736"/>
                    <a:pt x="3076078" y="1124767"/>
                    <a:pt x="3056303" y="1124767"/>
                  </a:cubicBezTo>
                  <a:lnTo>
                    <a:pt x="35805" y="1124767"/>
                  </a:lnTo>
                  <a:cubicBezTo>
                    <a:pt x="16031" y="1124767"/>
                    <a:pt x="0" y="1108736"/>
                    <a:pt x="0" y="1088961"/>
                  </a:cubicBezTo>
                  <a:lnTo>
                    <a:pt x="0" y="35805"/>
                  </a:lnTo>
                  <a:cubicBezTo>
                    <a:pt x="0" y="26309"/>
                    <a:pt x="3772" y="17202"/>
                    <a:pt x="10487" y="10487"/>
                  </a:cubicBezTo>
                  <a:cubicBezTo>
                    <a:pt x="17202" y="3772"/>
                    <a:pt x="26309" y="0"/>
                    <a:pt x="35805" y="0"/>
                  </a:cubicBezTo>
                  <a:close/>
                </a:path>
              </a:pathLst>
            </a:custGeom>
            <a:solidFill>
              <a:srgbClr val="FFFFFF"/>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2547151">
            <a:off x="-2301265" y="8113214"/>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a:off x="11514722" y="8795756"/>
            <a:ext cx="665309" cy="798100"/>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96045" y="3402289"/>
            <a:ext cx="665309" cy="798100"/>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5585412">
            <a:off x="1338751" y="1408135"/>
            <a:ext cx="1385418" cy="1279623"/>
          </a:xfrm>
          <a:custGeom>
            <a:avLst/>
            <a:gdLst/>
            <a:ahLst/>
            <a:cxnLst/>
            <a:rect l="l" t="t" r="r" b="b"/>
            <a:pathLst>
              <a:path w="1385418" h="1279623">
                <a:moveTo>
                  <a:pt x="0" y="0"/>
                </a:moveTo>
                <a:lnTo>
                  <a:pt x="1385418" y="0"/>
                </a:lnTo>
                <a:lnTo>
                  <a:pt x="1385418" y="1279623"/>
                </a:lnTo>
                <a:lnTo>
                  <a:pt x="0" y="12796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rot="4786372">
            <a:off x="16679426" y="8029997"/>
            <a:ext cx="2338582" cy="2159999"/>
          </a:xfrm>
          <a:custGeom>
            <a:avLst/>
            <a:gdLst/>
            <a:ahLst/>
            <a:cxnLst/>
            <a:rect l="l" t="t" r="r" b="b"/>
            <a:pathLst>
              <a:path w="2338582" h="2159999">
                <a:moveTo>
                  <a:pt x="0" y="0"/>
                </a:moveTo>
                <a:lnTo>
                  <a:pt x="2338581" y="0"/>
                </a:lnTo>
                <a:lnTo>
                  <a:pt x="2338581" y="2159999"/>
                </a:lnTo>
                <a:lnTo>
                  <a:pt x="0" y="21599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2472118" flipH="1" flipV="1">
            <a:off x="13785461" y="-1312059"/>
            <a:ext cx="5330691" cy="2965803"/>
          </a:xfrm>
          <a:custGeom>
            <a:avLst/>
            <a:gdLst/>
            <a:ahLst/>
            <a:cxnLst/>
            <a:rect l="l" t="t" r="r" b="b"/>
            <a:pathLst>
              <a:path w="5330691" h="2965803">
                <a:moveTo>
                  <a:pt x="5330692" y="2965803"/>
                </a:moveTo>
                <a:lnTo>
                  <a:pt x="0" y="2965803"/>
                </a:lnTo>
                <a:lnTo>
                  <a:pt x="0" y="0"/>
                </a:lnTo>
                <a:lnTo>
                  <a:pt x="5330692" y="0"/>
                </a:lnTo>
                <a:lnTo>
                  <a:pt x="5330692" y="2965803"/>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rot="2157061">
            <a:off x="16126653" y="1755487"/>
            <a:ext cx="2265294" cy="1526242"/>
          </a:xfrm>
          <a:custGeom>
            <a:avLst/>
            <a:gdLst/>
            <a:ahLst/>
            <a:cxnLst/>
            <a:rect l="l" t="t" r="r" b="b"/>
            <a:pathLst>
              <a:path w="2265294" h="1526242">
                <a:moveTo>
                  <a:pt x="0" y="0"/>
                </a:moveTo>
                <a:lnTo>
                  <a:pt x="2265294" y="0"/>
                </a:lnTo>
                <a:lnTo>
                  <a:pt x="2265294" y="1526242"/>
                </a:lnTo>
                <a:lnTo>
                  <a:pt x="0" y="15262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a:off x="5356740" y="1584731"/>
            <a:ext cx="8137691" cy="7936028"/>
          </a:xfrm>
          <a:custGeom>
            <a:avLst/>
            <a:gdLst/>
            <a:ahLst/>
            <a:cxnLst/>
            <a:rect l="l" t="t" r="r" b="b"/>
            <a:pathLst>
              <a:path w="8137691" h="7936028">
                <a:moveTo>
                  <a:pt x="0" y="0"/>
                </a:moveTo>
                <a:lnTo>
                  <a:pt x="8137691" y="0"/>
                </a:lnTo>
                <a:lnTo>
                  <a:pt x="8137691" y="7936028"/>
                </a:lnTo>
                <a:lnTo>
                  <a:pt x="0" y="7936028"/>
                </a:lnTo>
                <a:lnTo>
                  <a:pt x="0" y="0"/>
                </a:lnTo>
                <a:close/>
              </a:path>
            </a:pathLst>
          </a:custGeom>
          <a:blipFill>
            <a:blip r:embed="rId24"/>
            <a:stretch>
              <a:fillRect/>
            </a:stretch>
          </a:blipFill>
        </p:spPr>
        <p:txBody>
          <a:bodyPr/>
          <a:lstStyle/>
          <a:p>
            <a:endParaRPr lang="en-US"/>
          </a:p>
        </p:txBody>
      </p:sp>
      <p:sp>
        <p:nvSpPr>
          <p:cNvPr id="17" name="TextBox 17"/>
          <p:cNvSpPr txBox="1"/>
          <p:nvPr/>
        </p:nvSpPr>
        <p:spPr>
          <a:xfrm>
            <a:off x="4470739" y="221452"/>
            <a:ext cx="9660582" cy="1111250"/>
          </a:xfrm>
          <a:prstGeom prst="rect">
            <a:avLst/>
          </a:prstGeom>
        </p:spPr>
        <p:txBody>
          <a:bodyPr lIns="0" tIns="0" rIns="0" bIns="0" rtlCol="0" anchor="t">
            <a:spAutoFit/>
          </a:bodyPr>
          <a:lstStyle/>
          <a:p>
            <a:pPr algn="ctr">
              <a:lnSpc>
                <a:spcPts val="9099"/>
              </a:lnSpc>
              <a:spcBef>
                <a:spcPct val="0"/>
              </a:spcBef>
            </a:pPr>
            <a:r>
              <a:rPr lang="en-US" sz="6499">
                <a:solidFill>
                  <a:srgbClr val="15323B"/>
                </a:solidFill>
                <a:latin typeface="Fraunces Bold"/>
              </a:rPr>
              <a:t>I. TRI THỨC ĐỌC HIỂU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598321" y="4519944"/>
            <a:ext cx="11027323" cy="4011232"/>
            <a:chOff x="0" y="0"/>
            <a:chExt cx="3092108" cy="1124767"/>
          </a:xfrm>
        </p:grpSpPr>
        <p:sp>
          <p:nvSpPr>
            <p:cNvPr id="3" name="Freeform 3"/>
            <p:cNvSpPr/>
            <p:nvPr/>
          </p:nvSpPr>
          <p:spPr>
            <a:xfrm>
              <a:off x="0" y="0"/>
              <a:ext cx="3092108" cy="1124767"/>
            </a:xfrm>
            <a:custGeom>
              <a:avLst/>
              <a:gdLst/>
              <a:ahLst/>
              <a:cxnLst/>
              <a:rect l="l" t="t" r="r" b="b"/>
              <a:pathLst>
                <a:path w="3092108" h="1124767">
                  <a:moveTo>
                    <a:pt x="35805" y="0"/>
                  </a:moveTo>
                  <a:lnTo>
                    <a:pt x="3056303" y="0"/>
                  </a:lnTo>
                  <a:cubicBezTo>
                    <a:pt x="3065799" y="0"/>
                    <a:pt x="3074906" y="3772"/>
                    <a:pt x="3081621" y="10487"/>
                  </a:cubicBezTo>
                  <a:cubicBezTo>
                    <a:pt x="3088336" y="17202"/>
                    <a:pt x="3092108" y="26309"/>
                    <a:pt x="3092108" y="35805"/>
                  </a:cubicBezTo>
                  <a:lnTo>
                    <a:pt x="3092108" y="1088961"/>
                  </a:lnTo>
                  <a:cubicBezTo>
                    <a:pt x="3092108" y="1108736"/>
                    <a:pt x="3076078" y="1124767"/>
                    <a:pt x="3056303" y="1124767"/>
                  </a:cubicBezTo>
                  <a:lnTo>
                    <a:pt x="35805" y="1124767"/>
                  </a:lnTo>
                  <a:cubicBezTo>
                    <a:pt x="16031" y="1124767"/>
                    <a:pt x="0" y="1108736"/>
                    <a:pt x="0" y="1088961"/>
                  </a:cubicBezTo>
                  <a:lnTo>
                    <a:pt x="0" y="35805"/>
                  </a:lnTo>
                  <a:cubicBezTo>
                    <a:pt x="0" y="26309"/>
                    <a:pt x="3772" y="17202"/>
                    <a:pt x="10487" y="10487"/>
                  </a:cubicBezTo>
                  <a:cubicBezTo>
                    <a:pt x="17202" y="3772"/>
                    <a:pt x="26309" y="0"/>
                    <a:pt x="35805" y="0"/>
                  </a:cubicBezTo>
                  <a:close/>
                </a:path>
              </a:pathLst>
            </a:custGeom>
            <a:solidFill>
              <a:srgbClr val="FFFFFF"/>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2229907">
            <a:off x="-4207250" y="7956263"/>
            <a:ext cx="6420103" cy="5007681"/>
          </a:xfrm>
          <a:custGeom>
            <a:avLst/>
            <a:gdLst/>
            <a:ahLst/>
            <a:cxnLst/>
            <a:rect l="l" t="t" r="r" b="b"/>
            <a:pathLst>
              <a:path w="6420103" h="5007681">
                <a:moveTo>
                  <a:pt x="0" y="0"/>
                </a:moveTo>
                <a:lnTo>
                  <a:pt x="6420103" y="0"/>
                </a:lnTo>
                <a:lnTo>
                  <a:pt x="6420103" y="5007680"/>
                </a:lnTo>
                <a:lnTo>
                  <a:pt x="0" y="500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2547151">
            <a:off x="-2301265" y="8113214"/>
            <a:ext cx="4671192" cy="2815089"/>
          </a:xfrm>
          <a:custGeom>
            <a:avLst/>
            <a:gdLst/>
            <a:ahLst/>
            <a:cxnLst/>
            <a:rect l="l" t="t" r="r" b="b"/>
            <a:pathLst>
              <a:path w="4671192" h="2815089">
                <a:moveTo>
                  <a:pt x="0" y="0"/>
                </a:moveTo>
                <a:lnTo>
                  <a:pt x="4671192" y="0"/>
                </a:lnTo>
                <a:lnTo>
                  <a:pt x="4671192" y="2815090"/>
                </a:lnTo>
                <a:lnTo>
                  <a:pt x="0" y="2815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a:off x="11514722" y="8795756"/>
            <a:ext cx="665309" cy="798100"/>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96045" y="3402289"/>
            <a:ext cx="665309" cy="798100"/>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4959894">
            <a:off x="-3565653" y="-4195753"/>
            <a:ext cx="8327950" cy="6381291"/>
          </a:xfrm>
          <a:custGeom>
            <a:avLst/>
            <a:gdLst/>
            <a:ahLst/>
            <a:cxnLst/>
            <a:rect l="l" t="t" r="r" b="b"/>
            <a:pathLst>
              <a:path w="8327950" h="6381291">
                <a:moveTo>
                  <a:pt x="0" y="0"/>
                </a:moveTo>
                <a:lnTo>
                  <a:pt x="8327949" y="0"/>
                </a:lnTo>
                <a:lnTo>
                  <a:pt x="8327949" y="6381292"/>
                </a:lnTo>
                <a:lnTo>
                  <a:pt x="0" y="6381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3251452">
            <a:off x="-1460091" y="202108"/>
            <a:ext cx="4195033" cy="1273764"/>
          </a:xfrm>
          <a:custGeom>
            <a:avLst/>
            <a:gdLst/>
            <a:ahLst/>
            <a:cxnLst/>
            <a:rect l="l" t="t" r="r" b="b"/>
            <a:pathLst>
              <a:path w="4195033" h="1273764">
                <a:moveTo>
                  <a:pt x="0" y="0"/>
                </a:moveTo>
                <a:lnTo>
                  <a:pt x="4195033" y="0"/>
                </a:lnTo>
                <a:lnTo>
                  <a:pt x="4195033" y="1273764"/>
                </a:lnTo>
                <a:lnTo>
                  <a:pt x="0" y="1273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5585412">
            <a:off x="1338751" y="1408135"/>
            <a:ext cx="1385418" cy="1279623"/>
          </a:xfrm>
          <a:custGeom>
            <a:avLst/>
            <a:gdLst/>
            <a:ahLst/>
            <a:cxnLst/>
            <a:rect l="l" t="t" r="r" b="b"/>
            <a:pathLst>
              <a:path w="1385418" h="1279623">
                <a:moveTo>
                  <a:pt x="0" y="0"/>
                </a:moveTo>
                <a:lnTo>
                  <a:pt x="1385418" y="0"/>
                </a:lnTo>
                <a:lnTo>
                  <a:pt x="1385418" y="1279623"/>
                </a:lnTo>
                <a:lnTo>
                  <a:pt x="0" y="12796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652349">
            <a:off x="16205705" y="7634408"/>
            <a:ext cx="4435378" cy="2938438"/>
          </a:xfrm>
          <a:custGeom>
            <a:avLst/>
            <a:gdLst/>
            <a:ahLst/>
            <a:cxnLst/>
            <a:rect l="l" t="t" r="r" b="b"/>
            <a:pathLst>
              <a:path w="4435378" h="2938438">
                <a:moveTo>
                  <a:pt x="0" y="0"/>
                </a:moveTo>
                <a:lnTo>
                  <a:pt x="4435378" y="0"/>
                </a:lnTo>
                <a:lnTo>
                  <a:pt x="4435378" y="2938438"/>
                </a:lnTo>
                <a:lnTo>
                  <a:pt x="0" y="29384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rot="4786372">
            <a:off x="16679426" y="8029997"/>
            <a:ext cx="2338582" cy="2159999"/>
          </a:xfrm>
          <a:custGeom>
            <a:avLst/>
            <a:gdLst/>
            <a:ahLst/>
            <a:cxnLst/>
            <a:rect l="l" t="t" r="r" b="b"/>
            <a:pathLst>
              <a:path w="2338582" h="2159999">
                <a:moveTo>
                  <a:pt x="0" y="0"/>
                </a:moveTo>
                <a:lnTo>
                  <a:pt x="2338581" y="0"/>
                </a:lnTo>
                <a:lnTo>
                  <a:pt x="2338581" y="2159999"/>
                </a:lnTo>
                <a:lnTo>
                  <a:pt x="0" y="21599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2472118" flipH="1" flipV="1">
            <a:off x="13785461" y="-1312059"/>
            <a:ext cx="5330691" cy="2965803"/>
          </a:xfrm>
          <a:custGeom>
            <a:avLst/>
            <a:gdLst/>
            <a:ahLst/>
            <a:cxnLst/>
            <a:rect l="l" t="t" r="r" b="b"/>
            <a:pathLst>
              <a:path w="5330691" h="2965803">
                <a:moveTo>
                  <a:pt x="5330692" y="2965803"/>
                </a:moveTo>
                <a:lnTo>
                  <a:pt x="0" y="2965803"/>
                </a:lnTo>
                <a:lnTo>
                  <a:pt x="0" y="0"/>
                </a:lnTo>
                <a:lnTo>
                  <a:pt x="5330692" y="0"/>
                </a:lnTo>
                <a:lnTo>
                  <a:pt x="5330692" y="2965803"/>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rot="2157061">
            <a:off x="16126653" y="1755487"/>
            <a:ext cx="2265294" cy="1526242"/>
          </a:xfrm>
          <a:custGeom>
            <a:avLst/>
            <a:gdLst/>
            <a:ahLst/>
            <a:cxnLst/>
            <a:rect l="l" t="t" r="r" b="b"/>
            <a:pathLst>
              <a:path w="2265294" h="1526242">
                <a:moveTo>
                  <a:pt x="0" y="0"/>
                </a:moveTo>
                <a:lnTo>
                  <a:pt x="2265294" y="0"/>
                </a:lnTo>
                <a:lnTo>
                  <a:pt x="2265294" y="1526242"/>
                </a:lnTo>
                <a:lnTo>
                  <a:pt x="0" y="15262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TextBox 17"/>
          <p:cNvSpPr txBox="1"/>
          <p:nvPr/>
        </p:nvSpPr>
        <p:spPr>
          <a:xfrm>
            <a:off x="4470739" y="221452"/>
            <a:ext cx="9660582" cy="1111250"/>
          </a:xfrm>
          <a:prstGeom prst="rect">
            <a:avLst/>
          </a:prstGeom>
        </p:spPr>
        <p:txBody>
          <a:bodyPr lIns="0" tIns="0" rIns="0" bIns="0" rtlCol="0" anchor="t">
            <a:spAutoFit/>
          </a:bodyPr>
          <a:lstStyle/>
          <a:p>
            <a:pPr algn="ctr">
              <a:lnSpc>
                <a:spcPts val="9099"/>
              </a:lnSpc>
              <a:spcBef>
                <a:spcPct val="0"/>
              </a:spcBef>
            </a:pPr>
            <a:r>
              <a:rPr lang="en-US" sz="6499">
                <a:solidFill>
                  <a:srgbClr val="15323B"/>
                </a:solidFill>
                <a:latin typeface="Fraunces Bold"/>
              </a:rPr>
              <a:t>I. TRI THỨC ĐỌC HIỂU</a:t>
            </a:r>
          </a:p>
        </p:txBody>
      </p:sp>
      <p:pic>
        <p:nvPicPr>
          <p:cNvPr id="21" name="Picture 20">
            <a:extLst>
              <a:ext uri="{FF2B5EF4-FFF2-40B4-BE49-F238E27FC236}">
                <a16:creationId xmlns:a16="http://schemas.microsoft.com/office/drawing/2014/main" id="{92C7B7F6-DCF4-B632-4588-9CEC5CABF83B}"/>
              </a:ext>
            </a:extLst>
          </p:cNvPr>
          <p:cNvPicPr>
            <a:picLocks noChangeAspect="1"/>
          </p:cNvPicPr>
          <p:nvPr/>
        </p:nvPicPr>
        <p:blipFill>
          <a:blip r:embed="rId24"/>
          <a:stretch>
            <a:fillRect/>
          </a:stretch>
        </p:blipFill>
        <p:spPr>
          <a:xfrm>
            <a:off x="5260049" y="1611691"/>
            <a:ext cx="8670623" cy="8453857"/>
          </a:xfrm>
          <a:prstGeom prst="rect">
            <a:avLst/>
          </a:prstGeom>
        </p:spPr>
      </p:pic>
    </p:spTree>
    <p:extLst>
      <p:ext uri="{BB962C8B-B14F-4D97-AF65-F5344CB8AC3E}">
        <p14:creationId xmlns:p14="http://schemas.microsoft.com/office/powerpoint/2010/main" val="1160193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TotalTime>
  <Words>3322</Words>
  <Application>Microsoft Macintosh PowerPoint</Application>
  <PresentationFormat>Custom</PresentationFormat>
  <Paragraphs>247</Paragraphs>
  <Slides>48</Slides>
  <Notes>16</Notes>
  <HiddenSlides>16</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#9Slide05 Amtenar</vt:lpstr>
      <vt:lpstr>#9Slide07 SVNDessert Menu Scrip</vt:lpstr>
      <vt:lpstr>#9Slide05 VL Fadilla</vt:lpstr>
      <vt:lpstr>#9Slide05 Braxton Regular</vt:lpstr>
      <vt:lpstr>#9Slide07 SVNUT Triumph Press</vt:lpstr>
      <vt:lpstr>Fraunces Bold</vt:lpstr>
      <vt:lpstr>#9Slide05 SVNStandly</vt:lpstr>
      <vt:lpstr>#9Slide05 Aphrodite Pro</vt:lpstr>
      <vt:lpstr>Roboto Condensed</vt:lpstr>
      <vt:lpstr>Roboto Condensed Light</vt:lpstr>
      <vt:lpstr>Fraunces</vt:lpstr>
      <vt:lpstr>Calibri</vt:lpstr>
      <vt:lpstr>Aptos</vt:lpstr>
      <vt:lpstr>#9Slide07 Crocante</vt:lpstr>
      <vt:lpstr>Roboto Condensed Bold</vt:lpstr>
      <vt:lpstr>Times New Roman</vt:lpstr>
      <vt:lpstr>Arial</vt:lpstr>
      <vt:lpstr>#9Slide05 Amtenar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KNTT - B6 - Đọc 1 - Mắt sói</dc:title>
  <dc:creator>This MC</dc:creator>
  <cp:lastModifiedBy>Hải Ngân Đinh</cp:lastModifiedBy>
  <cp:revision>5</cp:revision>
  <dcterms:created xsi:type="dcterms:W3CDTF">2006-08-16T00:00:00Z</dcterms:created>
  <dcterms:modified xsi:type="dcterms:W3CDTF">2025-02-05T13:57:29Z</dcterms:modified>
  <dc:identifier>DAFrt8hMZ3g</dc:identifier>
</cp:coreProperties>
</file>