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302" r:id="rId8"/>
    <p:sldId id="263" r:id="rId9"/>
    <p:sldId id="264" r:id="rId10"/>
    <p:sldId id="265" r:id="rId11"/>
    <p:sldId id="268" r:id="rId12"/>
    <p:sldId id="266" r:id="rId13"/>
    <p:sldId id="270" r:id="rId14"/>
    <p:sldId id="293" r:id="rId15"/>
    <p:sldId id="275" r:id="rId16"/>
    <p:sldId id="276" r:id="rId17"/>
    <p:sldId id="298" r:id="rId18"/>
    <p:sldId id="277" r:id="rId19"/>
    <p:sldId id="278" r:id="rId20"/>
    <p:sldId id="279" r:id="rId21"/>
    <p:sldId id="303" r:id="rId22"/>
    <p:sldId id="313" r:id="rId23"/>
    <p:sldId id="274" r:id="rId24"/>
    <p:sldId id="314" r:id="rId25"/>
    <p:sldId id="280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81" r:id="rId34"/>
    <p:sldId id="282" r:id="rId35"/>
    <p:sldId id="283" r:id="rId36"/>
  </p:sldIdLst>
  <p:sldSz cx="18288000" cy="10287000"/>
  <p:notesSz cx="6858000" cy="9144000"/>
  <p:embeddedFontLst>
    <p:embeddedFont>
      <p:font typeface="#9Slide05 VL Fadilla" pitchFamily="2" charset="77"/>
      <p:regular r:id="rId38"/>
    </p:embeddedFont>
    <p:embeddedFont>
      <p:font typeface="#9Slide07 Sedgwick Ave" pitchFamily="2" charset="77"/>
      <p:regular r:id="rId39"/>
    </p:embeddedFont>
    <p:embeddedFont>
      <p:font typeface="#9Slide07 SVNUT Triumph Press" pitchFamily="2" charset="77"/>
      <p:regular r:id="rId40"/>
      <p:bold r:id="rId41"/>
      <p:italic r:id="rId42"/>
      <p:boldItalic r:id="rId43"/>
    </p:embeddedFont>
    <p:embeddedFont>
      <p:font typeface="Fraunces" pitchFamily="2" charset="77"/>
      <p:regular r:id="rId44"/>
    </p:embeddedFont>
    <p:embeddedFont>
      <p:font typeface="Fraunces Bold" pitchFamily="2" charset="77"/>
      <p:regular r:id="rId45"/>
      <p:bold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Condensed" panose="020F0502020204030204" pitchFamily="34" charset="0"/>
      <p:regular r:id="rId51"/>
      <p:bold r:id="rId52"/>
      <p:italic r:id="rId53"/>
      <p:boldItalic r:id="rId54"/>
    </p:embeddedFont>
    <p:embeddedFont>
      <p:font typeface="Roboto Condensed Bold" panose="02000000000000000000" pitchFamily="2" charset="0"/>
      <p:regular r:id="rId55"/>
      <p:bold r:id="rId56"/>
    </p:embeddedFont>
    <p:embeddedFont>
      <p:font typeface="Roboto Condensed Bold Italics" panose="02000000000000000000" pitchFamily="2" charset="0"/>
      <p:regular r:id="rId57"/>
      <p:bold r:id="rId58"/>
      <p:italic r:id="rId59"/>
      <p:boldItalic r:id="rId60"/>
    </p:embeddedFont>
    <p:embeddedFont>
      <p:font typeface="Times Neue Roman Bold" pitchFamily="2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4C3A"/>
    <a:srgbClr val="FFDE80"/>
    <a:srgbClr val="B56E3D"/>
    <a:srgbClr val="F0A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53B27F-2F0E-3B44-98CA-3500D3A929E4}" v="3" dt="2024-01-12T01:42:55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2" autoAdjust="0"/>
  </p:normalViewPr>
  <p:slideViewPr>
    <p:cSldViewPr>
      <p:cViewPr varScale="1">
        <p:scale>
          <a:sx n="77" d="100"/>
          <a:sy n="77" d="100"/>
        </p:scale>
        <p:origin x="3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E153B27F-2F0E-3B44-98CA-3500D3A929E4}"/>
    <pc:docChg chg="undo custSel delSld modSld sldOrd">
      <pc:chgData name="Hải Ngân Đinh" userId="b56d41eb1ff6fed2" providerId="LiveId" clId="{E153B27F-2F0E-3B44-98CA-3500D3A929E4}" dt="2024-01-12T01:45:51.239" v="24" actId="2696"/>
      <pc:docMkLst>
        <pc:docMk/>
      </pc:docMkLst>
      <pc:sldChg chg="addSp delSp modSp mod delAnim modAnim">
        <pc:chgData name="Hải Ngân Đinh" userId="b56d41eb1ff6fed2" providerId="LiveId" clId="{E153B27F-2F0E-3B44-98CA-3500D3A929E4}" dt="2024-01-12T01:43:02.416" v="7" actId="1076"/>
        <pc:sldMkLst>
          <pc:docMk/>
          <pc:sldMk cId="0" sldId="266"/>
        </pc:sldMkLst>
        <pc:spChg chg="del">
          <ac:chgData name="Hải Ngân Đinh" userId="b56d41eb1ff6fed2" providerId="LiveId" clId="{E153B27F-2F0E-3B44-98CA-3500D3A929E4}" dt="2024-01-12T01:42:35.542" v="0" actId="478"/>
          <ac:spMkLst>
            <pc:docMk/>
            <pc:sldMk cId="0" sldId="266"/>
            <ac:spMk id="9" creationId="{00000000-0000-0000-0000-000000000000}"/>
          </ac:spMkLst>
        </pc:spChg>
        <pc:spChg chg="del">
          <ac:chgData name="Hải Ngân Đinh" userId="b56d41eb1ff6fed2" providerId="LiveId" clId="{E153B27F-2F0E-3B44-98CA-3500D3A929E4}" dt="2024-01-12T01:42:35.542" v="0" actId="478"/>
          <ac:spMkLst>
            <pc:docMk/>
            <pc:sldMk cId="0" sldId="266"/>
            <ac:spMk id="10" creationId="{00000000-0000-0000-0000-000000000000}"/>
          </ac:spMkLst>
        </pc:spChg>
        <pc:spChg chg="add mod">
          <ac:chgData name="Hải Ngân Đinh" userId="b56d41eb1ff6fed2" providerId="LiveId" clId="{E153B27F-2F0E-3B44-98CA-3500D3A929E4}" dt="2024-01-12T01:42:52.386" v="5" actId="207"/>
          <ac:spMkLst>
            <pc:docMk/>
            <pc:sldMk cId="0" sldId="266"/>
            <ac:spMk id="12" creationId="{EEF386D9-076A-DA50-2DF2-4A27CFBE86A2}"/>
          </ac:spMkLst>
        </pc:spChg>
        <pc:spChg chg="add mod">
          <ac:chgData name="Hải Ngân Đinh" userId="b56d41eb1ff6fed2" providerId="LiveId" clId="{E153B27F-2F0E-3B44-98CA-3500D3A929E4}" dt="2024-01-12T01:43:02.416" v="7" actId="1076"/>
          <ac:spMkLst>
            <pc:docMk/>
            <pc:sldMk cId="0" sldId="266"/>
            <ac:spMk id="13" creationId="{7A3DDF68-0188-B945-AD1A-95AF0322F2ED}"/>
          </ac:spMkLst>
        </pc:spChg>
      </pc:sldChg>
      <pc:sldChg chg="delSp del mod delAnim">
        <pc:chgData name="Hải Ngân Đinh" userId="b56d41eb1ff6fed2" providerId="LiveId" clId="{E153B27F-2F0E-3B44-98CA-3500D3A929E4}" dt="2024-01-12T01:45:51.239" v="24" actId="2696"/>
        <pc:sldMkLst>
          <pc:docMk/>
          <pc:sldMk cId="0" sldId="269"/>
        </pc:sldMkLst>
        <pc:spChg chg="del">
          <ac:chgData name="Hải Ngân Đinh" userId="b56d41eb1ff6fed2" providerId="LiveId" clId="{E153B27F-2F0E-3B44-98CA-3500D3A929E4}" dt="2024-01-12T01:42:38.942" v="1" actId="21"/>
          <ac:spMkLst>
            <pc:docMk/>
            <pc:sldMk cId="0" sldId="269"/>
            <ac:spMk id="9" creationId="{00000000-0000-0000-0000-000000000000}"/>
          </ac:spMkLst>
        </pc:spChg>
        <pc:spChg chg="del">
          <ac:chgData name="Hải Ngân Đinh" userId="b56d41eb1ff6fed2" providerId="LiveId" clId="{E153B27F-2F0E-3B44-98CA-3500D3A929E4}" dt="2024-01-12T01:42:38.942" v="1" actId="21"/>
          <ac:spMkLst>
            <pc:docMk/>
            <pc:sldMk cId="0" sldId="269"/>
            <ac:spMk id="10" creationId="{1EE2A573-F0CD-2774-00D4-AE9B153AB8C4}"/>
          </ac:spMkLst>
        </pc:spChg>
      </pc:sldChg>
      <pc:sldChg chg="modSp mod ord">
        <pc:chgData name="Hải Ngân Đinh" userId="b56d41eb1ff6fed2" providerId="LiveId" clId="{E153B27F-2F0E-3B44-98CA-3500D3A929E4}" dt="2024-01-12T01:43:34.283" v="15" actId="1076"/>
        <pc:sldMkLst>
          <pc:docMk/>
          <pc:sldMk cId="0" sldId="270"/>
        </pc:sldMkLst>
        <pc:graphicFrameChg chg="mod modGraphic">
          <ac:chgData name="Hải Ngân Đinh" userId="b56d41eb1ff6fed2" providerId="LiveId" clId="{E153B27F-2F0E-3B44-98CA-3500D3A929E4}" dt="2024-01-12T01:43:34.283" v="15" actId="1076"/>
          <ac:graphicFrameMkLst>
            <pc:docMk/>
            <pc:sldMk cId="0" sldId="270"/>
            <ac:graphicFrameMk id="8" creationId="{6F6F29DE-BC33-9136-2BEE-DB1DB1D230B6}"/>
          </ac:graphicFrameMkLst>
        </pc:graphicFrameChg>
      </pc:sldChg>
      <pc:sldChg chg="ord">
        <pc:chgData name="Hải Ngân Đinh" userId="b56d41eb1ff6fed2" providerId="LiveId" clId="{E153B27F-2F0E-3B44-98CA-3500D3A929E4}" dt="2024-01-12T01:43:52.916" v="18" actId="20578"/>
        <pc:sldMkLst>
          <pc:docMk/>
          <pc:sldMk cId="0" sldId="275"/>
        </pc:sldMkLst>
      </pc:sldChg>
      <pc:sldChg chg="ord">
        <pc:chgData name="Hải Ngân Đinh" userId="b56d41eb1ff6fed2" providerId="LiveId" clId="{E153B27F-2F0E-3B44-98CA-3500D3A929E4}" dt="2024-01-12T01:44:01.219" v="19" actId="20578"/>
        <pc:sldMkLst>
          <pc:docMk/>
          <pc:sldMk cId="0" sldId="276"/>
        </pc:sldMkLst>
      </pc:sldChg>
      <pc:sldChg chg="ord">
        <pc:chgData name="Hải Ngân Đinh" userId="b56d41eb1ff6fed2" providerId="LiveId" clId="{E153B27F-2F0E-3B44-98CA-3500D3A929E4}" dt="2024-01-12T01:45:21.113" v="21" actId="20578"/>
        <pc:sldMkLst>
          <pc:docMk/>
          <pc:sldMk cId="0" sldId="277"/>
        </pc:sldMkLst>
      </pc:sldChg>
      <pc:sldChg chg="ord">
        <pc:chgData name="Hải Ngân Đinh" userId="b56d41eb1ff6fed2" providerId="LiveId" clId="{E153B27F-2F0E-3B44-98CA-3500D3A929E4}" dt="2024-01-12T01:45:29.031" v="22" actId="20578"/>
        <pc:sldMkLst>
          <pc:docMk/>
          <pc:sldMk cId="0" sldId="278"/>
        </pc:sldMkLst>
      </pc:sldChg>
      <pc:sldChg chg="ord">
        <pc:chgData name="Hải Ngân Đinh" userId="b56d41eb1ff6fed2" providerId="LiveId" clId="{E153B27F-2F0E-3B44-98CA-3500D3A929E4}" dt="2024-01-12T01:45:34.853" v="23" actId="20578"/>
        <pc:sldMkLst>
          <pc:docMk/>
          <pc:sldMk cId="0" sldId="279"/>
        </pc:sldMkLst>
      </pc:sldChg>
      <pc:sldChg chg="modSp mod ord">
        <pc:chgData name="Hải Ngân Đinh" userId="b56d41eb1ff6fed2" providerId="LiveId" clId="{E153B27F-2F0E-3B44-98CA-3500D3A929E4}" dt="2024-01-12T01:43:39.821" v="17" actId="113"/>
        <pc:sldMkLst>
          <pc:docMk/>
          <pc:sldMk cId="676533586" sldId="293"/>
        </pc:sldMkLst>
        <pc:graphicFrameChg chg="mod modGraphic">
          <ac:chgData name="Hải Ngân Đinh" userId="b56d41eb1ff6fed2" providerId="LiveId" clId="{E153B27F-2F0E-3B44-98CA-3500D3A929E4}" dt="2024-01-12T01:43:39.821" v="17" actId="113"/>
          <ac:graphicFrameMkLst>
            <pc:docMk/>
            <pc:sldMk cId="676533586" sldId="293"/>
            <ac:graphicFrameMk id="6" creationId="{00000000-0000-0000-0000-000000000000}"/>
          </ac:graphicFrameMkLst>
        </pc:graphicFrameChg>
      </pc:sldChg>
      <pc:sldChg chg="ord">
        <pc:chgData name="Hải Ngân Đinh" userId="b56d41eb1ff6fed2" providerId="LiveId" clId="{E153B27F-2F0E-3B44-98CA-3500D3A929E4}" dt="2024-01-12T01:45:13.119" v="20" actId="20578"/>
        <pc:sldMkLst>
          <pc:docMk/>
          <pc:sldMk cId="1147899242" sldId="298"/>
        </pc:sldMkLst>
      </pc:sldChg>
    </pc:docChg>
  </pc:docChgLst>
  <pc:docChgLst>
    <pc:chgData name="Hải Ngân Đinh" userId="b56d41eb1ff6fed2" providerId="LiveId" clId="{6D34EFCC-817C-B040-B662-E3FC448CC16F}"/>
    <pc:docChg chg="undo custSel addSld delSld modSld sldOrd">
      <pc:chgData name="Hải Ngân Đinh" userId="b56d41eb1ff6fed2" providerId="LiveId" clId="{6D34EFCC-817C-B040-B662-E3FC448CC16F}" dt="2023-12-31T14:35:35.219" v="273" actId="14100"/>
      <pc:docMkLst>
        <pc:docMk/>
      </pc:docMkLst>
      <pc:sldChg chg="addSp delSp modSp mod delAnim modAnim">
        <pc:chgData name="Hải Ngân Đinh" userId="b56d41eb1ff6fed2" providerId="LiveId" clId="{6D34EFCC-817C-B040-B662-E3FC448CC16F}" dt="2023-12-31T14:18:57.249" v="6" actId="1076"/>
        <pc:sldMkLst>
          <pc:docMk/>
          <pc:sldMk cId="0" sldId="261"/>
        </pc:sldMkLst>
        <pc:spChg chg="del">
          <ac:chgData name="Hải Ngân Đinh" userId="b56d41eb1ff6fed2" providerId="LiveId" clId="{6D34EFCC-817C-B040-B662-E3FC448CC16F}" dt="2023-12-31T14:18:48.874" v="0" actId="478"/>
          <ac:spMkLst>
            <pc:docMk/>
            <pc:sldMk cId="0" sldId="261"/>
            <ac:spMk id="17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18:48.874" v="0" actId="478"/>
          <ac:spMkLst>
            <pc:docMk/>
            <pc:sldMk cId="0" sldId="261"/>
            <ac:spMk id="18" creationId="{00000000-0000-0000-0000-000000000000}"/>
          </ac:spMkLst>
        </pc:spChg>
        <pc:spChg chg="add mod">
          <ac:chgData name="Hải Ngân Đinh" userId="b56d41eb1ff6fed2" providerId="LiveId" clId="{6D34EFCC-817C-B040-B662-E3FC448CC16F}" dt="2023-12-31T14:18:57.249" v="6" actId="1076"/>
          <ac:spMkLst>
            <pc:docMk/>
            <pc:sldMk cId="0" sldId="261"/>
            <ac:spMk id="19" creationId="{DCA8868E-81CB-B804-89A0-D5C8EA7DFA8B}"/>
          </ac:spMkLst>
        </pc:spChg>
      </pc:sldChg>
      <pc:sldChg chg="addSp delSp modSp add del mod ord addAnim delAnim modAnim">
        <pc:chgData name="Hải Ngân Đinh" userId="b56d41eb1ff6fed2" providerId="LiveId" clId="{6D34EFCC-817C-B040-B662-E3FC448CC16F}" dt="2023-12-31T14:31:46.840" v="228" actId="1076"/>
        <pc:sldMkLst>
          <pc:docMk/>
          <pc:sldMk cId="0" sldId="262"/>
        </pc:sldMkLst>
        <pc:spChg chg="add del">
          <ac:chgData name="Hải Ngân Đinh" userId="b56d41eb1ff6fed2" providerId="LiveId" clId="{6D34EFCC-817C-B040-B662-E3FC448CC16F}" dt="2023-12-31T14:19:39.231" v="14" actId="478"/>
          <ac:spMkLst>
            <pc:docMk/>
            <pc:sldMk cId="0" sldId="262"/>
            <ac:spMk id="6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19:39.231" v="14" actId="478"/>
          <ac:spMkLst>
            <pc:docMk/>
            <pc:sldMk cId="0" sldId="262"/>
            <ac:spMk id="7" creationId="{00000000-0000-0000-0000-000000000000}"/>
          </ac:spMkLst>
        </pc:spChg>
        <pc:spChg chg="add mod">
          <ac:chgData name="Hải Ngân Đinh" userId="b56d41eb1ff6fed2" providerId="LiveId" clId="{6D34EFCC-817C-B040-B662-E3FC448CC16F}" dt="2023-12-31T14:31:46.840" v="228" actId="1076"/>
          <ac:spMkLst>
            <pc:docMk/>
            <pc:sldMk cId="0" sldId="262"/>
            <ac:spMk id="9" creationId="{515CD73F-B066-A752-C878-094914C15FC4}"/>
          </ac:spMkLst>
        </pc:spChg>
        <pc:picChg chg="mod">
          <ac:chgData name="Hải Ngân Đinh" userId="b56d41eb1ff6fed2" providerId="LiveId" clId="{6D34EFCC-817C-B040-B662-E3FC448CC16F}" dt="2023-12-31T14:19:07.712" v="7" actId="1076"/>
          <ac:picMkLst>
            <pc:docMk/>
            <pc:sldMk cId="0" sldId="262"/>
            <ac:picMk id="3" creationId="{00000000-0000-0000-0000-000000000000}"/>
          </ac:picMkLst>
        </pc:picChg>
      </pc:sldChg>
      <pc:sldChg chg="modSp">
        <pc:chgData name="Hải Ngân Đinh" userId="b56d41eb1ff6fed2" providerId="LiveId" clId="{6D34EFCC-817C-B040-B662-E3FC448CC16F}" dt="2023-12-31T14:20:11.114" v="32" actId="115"/>
        <pc:sldMkLst>
          <pc:docMk/>
          <pc:sldMk cId="0" sldId="263"/>
        </pc:sldMkLst>
        <pc:spChg chg="mod">
          <ac:chgData name="Hải Ngân Đinh" userId="b56d41eb1ff6fed2" providerId="LiveId" clId="{6D34EFCC-817C-B040-B662-E3FC448CC16F}" dt="2023-12-31T14:20:11.114" v="32" actId="115"/>
          <ac:spMkLst>
            <pc:docMk/>
            <pc:sldMk cId="0" sldId="263"/>
            <ac:spMk id="8" creationId="{00000000-0000-0000-0000-000000000000}"/>
          </ac:spMkLst>
        </pc:spChg>
      </pc:sldChg>
      <pc:sldChg chg="addSp delSp modSp mod addAnim delAnim">
        <pc:chgData name="Hải Ngân Đinh" userId="b56d41eb1ff6fed2" providerId="LiveId" clId="{6D34EFCC-817C-B040-B662-E3FC448CC16F}" dt="2023-12-31T14:23:06.530" v="48" actId="1582"/>
        <pc:sldMkLst>
          <pc:docMk/>
          <pc:sldMk cId="0" sldId="264"/>
        </pc:sldMkLst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7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22:19.538" v="39" actId="478"/>
          <ac:spMkLst>
            <pc:docMk/>
            <pc:sldMk cId="0" sldId="264"/>
            <ac:spMk id="9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11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12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14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15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17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19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20" creationId="{00000000-0000-0000-0000-000000000000}"/>
          </ac:spMkLst>
        </pc:spChg>
        <pc:spChg chg="add del">
          <ac:chgData name="Hải Ngân Đinh" userId="b56d41eb1ff6fed2" providerId="LiveId" clId="{6D34EFCC-817C-B040-B662-E3FC448CC16F}" dt="2023-12-31T14:21:55.483" v="35" actId="478"/>
          <ac:spMkLst>
            <pc:docMk/>
            <pc:sldMk cId="0" sldId="264"/>
            <ac:spMk id="21" creationId="{00000000-0000-0000-0000-000000000000}"/>
          </ac:spMkLst>
        </pc:spChg>
        <pc:picChg chg="del">
          <ac:chgData name="Hải Ngân Đinh" userId="b56d41eb1ff6fed2" providerId="LiveId" clId="{6D34EFCC-817C-B040-B662-E3FC448CC16F}" dt="2023-12-31T14:22:19.538" v="39" actId="478"/>
          <ac:picMkLst>
            <pc:docMk/>
            <pc:sldMk cId="0" sldId="264"/>
            <ac:picMk id="4" creationId="{00000000-0000-0000-0000-000000000000}"/>
          </ac:picMkLst>
        </pc:picChg>
        <pc:picChg chg="add del">
          <ac:chgData name="Hải Ngân Đinh" userId="b56d41eb1ff6fed2" providerId="LiveId" clId="{6D34EFCC-817C-B040-B662-E3FC448CC16F}" dt="2023-12-31T14:21:55.483" v="35" actId="478"/>
          <ac:picMkLst>
            <pc:docMk/>
            <pc:sldMk cId="0" sldId="264"/>
            <ac:picMk id="6" creationId="{00000000-0000-0000-0000-000000000000}"/>
          </ac:picMkLst>
        </pc:picChg>
        <pc:picChg chg="add del">
          <ac:chgData name="Hải Ngân Đinh" userId="b56d41eb1ff6fed2" providerId="LiveId" clId="{6D34EFCC-817C-B040-B662-E3FC448CC16F}" dt="2023-12-31T14:21:55.483" v="35" actId="478"/>
          <ac:picMkLst>
            <pc:docMk/>
            <pc:sldMk cId="0" sldId="264"/>
            <ac:picMk id="10" creationId="{00000000-0000-0000-0000-000000000000}"/>
          </ac:picMkLst>
        </pc:picChg>
        <pc:picChg chg="add del">
          <ac:chgData name="Hải Ngân Đinh" userId="b56d41eb1ff6fed2" providerId="LiveId" clId="{6D34EFCC-817C-B040-B662-E3FC448CC16F}" dt="2023-12-31T14:21:55.483" v="35" actId="478"/>
          <ac:picMkLst>
            <pc:docMk/>
            <pc:sldMk cId="0" sldId="264"/>
            <ac:picMk id="13" creationId="{00000000-0000-0000-0000-000000000000}"/>
          </ac:picMkLst>
        </pc:picChg>
        <pc:picChg chg="add del">
          <ac:chgData name="Hải Ngân Đinh" userId="b56d41eb1ff6fed2" providerId="LiveId" clId="{6D34EFCC-817C-B040-B662-E3FC448CC16F}" dt="2023-12-31T14:21:55.483" v="35" actId="478"/>
          <ac:picMkLst>
            <pc:docMk/>
            <pc:sldMk cId="0" sldId="264"/>
            <ac:picMk id="16" creationId="{00000000-0000-0000-0000-000000000000}"/>
          </ac:picMkLst>
        </pc:picChg>
        <pc:picChg chg="add del">
          <ac:chgData name="Hải Ngân Đinh" userId="b56d41eb1ff6fed2" providerId="LiveId" clId="{6D34EFCC-817C-B040-B662-E3FC448CC16F}" dt="2023-12-31T14:21:55.483" v="35" actId="478"/>
          <ac:picMkLst>
            <pc:docMk/>
            <pc:sldMk cId="0" sldId="264"/>
            <ac:picMk id="18" creationId="{00000000-0000-0000-0000-000000000000}"/>
          </ac:picMkLst>
        </pc:picChg>
        <pc:picChg chg="add mod">
          <ac:chgData name="Hải Ngân Đinh" userId="b56d41eb1ff6fed2" providerId="LiveId" clId="{6D34EFCC-817C-B040-B662-E3FC448CC16F}" dt="2023-12-31T14:22:24.480" v="41" actId="1076"/>
          <ac:picMkLst>
            <pc:docMk/>
            <pc:sldMk cId="0" sldId="264"/>
            <ac:picMk id="23" creationId="{924E79FA-2BAC-D8D6-3703-0E9F1DD3F32C}"/>
          </ac:picMkLst>
        </pc:picChg>
        <pc:cxnChg chg="add mod">
          <ac:chgData name="Hải Ngân Đinh" userId="b56d41eb1ff6fed2" providerId="LiveId" clId="{6D34EFCC-817C-B040-B662-E3FC448CC16F}" dt="2023-12-31T14:23:06.530" v="48" actId="1582"/>
          <ac:cxnSpMkLst>
            <pc:docMk/>
            <pc:sldMk cId="0" sldId="264"/>
            <ac:cxnSpMk id="25" creationId="{7082C8B0-69F0-67CF-AE59-52D0C2FBC6C2}"/>
          </ac:cxnSpMkLst>
        </pc:cxnChg>
        <pc:cxnChg chg="add mod">
          <ac:chgData name="Hải Ngân Đinh" userId="b56d41eb1ff6fed2" providerId="LiveId" clId="{6D34EFCC-817C-B040-B662-E3FC448CC16F}" dt="2023-12-31T14:23:06.530" v="48" actId="1582"/>
          <ac:cxnSpMkLst>
            <pc:docMk/>
            <pc:sldMk cId="0" sldId="264"/>
            <ac:cxnSpMk id="27" creationId="{ACC81E0C-FF38-63F1-8E07-B065EBED9AF5}"/>
          </ac:cxnSpMkLst>
        </pc:cxnChg>
        <pc:cxnChg chg="add mod">
          <ac:chgData name="Hải Ngân Đinh" userId="b56d41eb1ff6fed2" providerId="LiveId" clId="{6D34EFCC-817C-B040-B662-E3FC448CC16F}" dt="2023-12-31T14:23:06.530" v="48" actId="1582"/>
          <ac:cxnSpMkLst>
            <pc:docMk/>
            <pc:sldMk cId="0" sldId="264"/>
            <ac:cxnSpMk id="29" creationId="{64D564EA-A7A8-1D49-4D3D-8E54342B661D}"/>
          </ac:cxnSpMkLst>
        </pc:cxnChg>
        <pc:cxnChg chg="add mod">
          <ac:chgData name="Hải Ngân Đinh" userId="b56d41eb1ff6fed2" providerId="LiveId" clId="{6D34EFCC-817C-B040-B662-E3FC448CC16F}" dt="2023-12-31T14:23:06.530" v="48" actId="1582"/>
          <ac:cxnSpMkLst>
            <pc:docMk/>
            <pc:sldMk cId="0" sldId="264"/>
            <ac:cxnSpMk id="31" creationId="{F3481984-354D-DFBE-04AB-FD9325AEE714}"/>
          </ac:cxnSpMkLst>
        </pc:cxnChg>
        <pc:cxnChg chg="add mod">
          <ac:chgData name="Hải Ngân Đinh" userId="b56d41eb1ff6fed2" providerId="LiveId" clId="{6D34EFCC-817C-B040-B662-E3FC448CC16F}" dt="2023-12-31T14:23:06.530" v="48" actId="1582"/>
          <ac:cxnSpMkLst>
            <pc:docMk/>
            <pc:sldMk cId="0" sldId="264"/>
            <ac:cxnSpMk id="33" creationId="{74A73BE8-988B-93AF-2695-CF9E07F6B717}"/>
          </ac:cxnSpMkLst>
        </pc:cxnChg>
      </pc:sldChg>
      <pc:sldChg chg="addSp delSp modSp mod delAnim modAnim">
        <pc:chgData name="Hải Ngân Đinh" userId="b56d41eb1ff6fed2" providerId="LiveId" clId="{6D34EFCC-817C-B040-B662-E3FC448CC16F}" dt="2023-12-31T14:23:46.263" v="68" actId="1076"/>
        <pc:sldMkLst>
          <pc:docMk/>
          <pc:sldMk cId="0" sldId="265"/>
        </pc:sldMkLst>
        <pc:spChg chg="del">
          <ac:chgData name="Hải Ngân Đinh" userId="b56d41eb1ff6fed2" providerId="LiveId" clId="{6D34EFCC-817C-B040-B662-E3FC448CC16F}" dt="2023-12-31T14:23:36.916" v="65" actId="478"/>
          <ac:spMkLst>
            <pc:docMk/>
            <pc:sldMk cId="0" sldId="265"/>
            <ac:spMk id="11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23:36.916" v="65" actId="478"/>
          <ac:spMkLst>
            <pc:docMk/>
            <pc:sldMk cId="0" sldId="265"/>
            <ac:spMk id="12" creationId="{00000000-0000-0000-0000-000000000000}"/>
          </ac:spMkLst>
        </pc:spChg>
        <pc:spChg chg="mod">
          <ac:chgData name="Hải Ngân Đinh" userId="b56d41eb1ff6fed2" providerId="LiveId" clId="{6D34EFCC-817C-B040-B662-E3FC448CC16F}" dt="2023-12-31T14:23:33.617" v="63" actId="20577"/>
          <ac:spMkLst>
            <pc:docMk/>
            <pc:sldMk cId="0" sldId="265"/>
            <ac:spMk id="13" creationId="{00000000-0000-0000-0000-000000000000}"/>
          </ac:spMkLst>
        </pc:spChg>
        <pc:spChg chg="add mod">
          <ac:chgData name="Hải Ngân Đinh" userId="b56d41eb1ff6fed2" providerId="LiveId" clId="{6D34EFCC-817C-B040-B662-E3FC448CC16F}" dt="2023-12-31T14:23:46.263" v="68" actId="1076"/>
          <ac:spMkLst>
            <pc:docMk/>
            <pc:sldMk cId="0" sldId="265"/>
            <ac:spMk id="14" creationId="{A6123FEE-B9E6-C3FF-4C41-281755CDE2D8}"/>
          </ac:spMkLst>
        </pc:spChg>
        <pc:picChg chg="mod">
          <ac:chgData name="Hải Ngân Đinh" userId="b56d41eb1ff6fed2" providerId="LiveId" clId="{6D34EFCC-817C-B040-B662-E3FC448CC16F}" dt="2023-12-31T14:23:35.561" v="64" actId="14100"/>
          <ac:picMkLst>
            <pc:docMk/>
            <pc:sldMk cId="0" sldId="265"/>
            <ac:picMk id="4" creationId="{00000000-0000-0000-0000-000000000000}"/>
          </ac:picMkLst>
        </pc:picChg>
        <pc:picChg chg="del">
          <ac:chgData name="Hải Ngân Đinh" userId="b56d41eb1ff6fed2" providerId="LiveId" clId="{6D34EFCC-817C-B040-B662-E3FC448CC16F}" dt="2023-12-31T14:23:36.916" v="65" actId="478"/>
          <ac:picMkLst>
            <pc:docMk/>
            <pc:sldMk cId="0" sldId="265"/>
            <ac:picMk id="10" creationId="{00000000-0000-0000-0000-000000000000}"/>
          </ac:picMkLst>
        </pc:picChg>
      </pc:sldChg>
      <pc:sldChg chg="addSp delSp modSp mod ord delAnim modAnim">
        <pc:chgData name="Hải Ngân Đinh" userId="b56d41eb1ff6fed2" providerId="LiveId" clId="{6D34EFCC-817C-B040-B662-E3FC448CC16F}" dt="2023-12-31T14:32:52.422" v="258" actId="1076"/>
        <pc:sldMkLst>
          <pc:docMk/>
          <pc:sldMk cId="0" sldId="267"/>
        </pc:sldMkLst>
        <pc:spChg chg="del">
          <ac:chgData name="Hải Ngân Đinh" userId="b56d41eb1ff6fed2" providerId="LiveId" clId="{6D34EFCC-817C-B040-B662-E3FC448CC16F}" dt="2023-12-31T14:23:41.539" v="66" actId="21"/>
          <ac:spMkLst>
            <pc:docMk/>
            <pc:sldMk cId="0" sldId="267"/>
            <ac:spMk id="13" creationId="{00000000-0000-0000-0000-000000000000}"/>
          </ac:spMkLst>
        </pc:spChg>
        <pc:spChg chg="mod">
          <ac:chgData name="Hải Ngân Đinh" userId="b56d41eb1ff6fed2" providerId="LiveId" clId="{6D34EFCC-817C-B040-B662-E3FC448CC16F}" dt="2023-12-31T14:32:25.341" v="247" actId="1035"/>
          <ac:spMkLst>
            <pc:docMk/>
            <pc:sldMk cId="0" sldId="267"/>
            <ac:spMk id="14" creationId="{00000000-0000-0000-0000-000000000000}"/>
          </ac:spMkLst>
        </pc:spChg>
        <pc:spChg chg="add mod">
          <ac:chgData name="Hải Ngân Đinh" userId="b56d41eb1ff6fed2" providerId="LiveId" clId="{6D34EFCC-817C-B040-B662-E3FC448CC16F}" dt="2023-12-31T14:32:52.422" v="258" actId="1076"/>
          <ac:spMkLst>
            <pc:docMk/>
            <pc:sldMk cId="0" sldId="267"/>
            <ac:spMk id="15" creationId="{E43B8F1C-8E4E-7F17-6282-992EBF5A1DC6}"/>
          </ac:spMkLst>
        </pc:spChg>
        <pc:picChg chg="mod">
          <ac:chgData name="Hải Ngân Đinh" userId="b56d41eb1ff6fed2" providerId="LiveId" clId="{6D34EFCC-817C-B040-B662-E3FC448CC16F}" dt="2023-12-31T14:32:43.071" v="256" actId="14100"/>
          <ac:picMkLst>
            <pc:docMk/>
            <pc:sldMk cId="0" sldId="267"/>
            <ac:picMk id="4" creationId="{00000000-0000-0000-0000-000000000000}"/>
          </ac:picMkLst>
        </pc:picChg>
        <pc:picChg chg="mod">
          <ac:chgData name="Hải Ngân Đinh" userId="b56d41eb1ff6fed2" providerId="LiveId" clId="{6D34EFCC-817C-B040-B662-E3FC448CC16F}" dt="2023-12-31T14:32:25.341" v="247" actId="1035"/>
          <ac:picMkLst>
            <pc:docMk/>
            <pc:sldMk cId="0" sldId="267"/>
            <ac:picMk id="5" creationId="{00000000-0000-0000-0000-000000000000}"/>
          </ac:picMkLst>
        </pc:picChg>
        <pc:picChg chg="mod">
          <ac:chgData name="Hải Ngân Đinh" userId="b56d41eb1ff6fed2" providerId="LiveId" clId="{6D34EFCC-817C-B040-B662-E3FC448CC16F}" dt="2023-12-31T14:32:25.341" v="247" actId="1035"/>
          <ac:picMkLst>
            <pc:docMk/>
            <pc:sldMk cId="0" sldId="267"/>
            <ac:picMk id="8" creationId="{00000000-0000-0000-0000-000000000000}"/>
          </ac:picMkLst>
        </pc:picChg>
        <pc:picChg chg="mod">
          <ac:chgData name="Hải Ngân Đinh" userId="b56d41eb1ff6fed2" providerId="LiveId" clId="{6D34EFCC-817C-B040-B662-E3FC448CC16F}" dt="2023-12-31T14:32:31.622" v="250" actId="1076"/>
          <ac:picMkLst>
            <pc:docMk/>
            <pc:sldMk cId="0" sldId="267"/>
            <ac:picMk id="11" creationId="{00000000-0000-0000-0000-000000000000}"/>
          </ac:picMkLst>
        </pc:picChg>
      </pc:sldChg>
      <pc:sldChg chg="delSp modSp mod ord delAnim">
        <pc:chgData name="Hải Ngân Đinh" userId="b56d41eb1ff6fed2" providerId="LiveId" clId="{6D34EFCC-817C-B040-B662-E3FC448CC16F}" dt="2023-12-31T14:24:11.961" v="77" actId="1076"/>
        <pc:sldMkLst>
          <pc:docMk/>
          <pc:sldMk cId="0" sldId="268"/>
        </pc:sldMkLst>
        <pc:spChg chg="mod">
          <ac:chgData name="Hải Ngân Đinh" userId="b56d41eb1ff6fed2" providerId="LiveId" clId="{6D34EFCC-817C-B040-B662-E3FC448CC16F}" dt="2023-12-31T14:24:11.961" v="77" actId="1076"/>
          <ac:spMkLst>
            <pc:docMk/>
            <pc:sldMk cId="0" sldId="268"/>
            <ac:spMk id="4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23:56.175" v="70" actId="478"/>
          <ac:spMkLst>
            <pc:docMk/>
            <pc:sldMk cId="0" sldId="268"/>
            <ac:spMk id="8" creationId="{00000000-0000-0000-0000-000000000000}"/>
          </ac:spMkLst>
        </pc:spChg>
        <pc:graphicFrameChg chg="mod modGraphic">
          <ac:chgData name="Hải Ngân Đinh" userId="b56d41eb1ff6fed2" providerId="LiveId" clId="{6D34EFCC-817C-B040-B662-E3FC448CC16F}" dt="2023-12-31T14:24:09.744" v="76" actId="1076"/>
          <ac:graphicFrameMkLst>
            <pc:docMk/>
            <pc:sldMk cId="0" sldId="268"/>
            <ac:graphicFrameMk id="3" creationId="{00000000-0000-0000-0000-000000000000}"/>
          </ac:graphicFrameMkLst>
        </pc:graphicFrameChg>
      </pc:sldChg>
      <pc:sldChg chg="addSp delSp modSp mod delAnim modAnim">
        <pc:chgData name="Hải Ngân Đinh" userId="b56d41eb1ff6fed2" providerId="LiveId" clId="{6D34EFCC-817C-B040-B662-E3FC448CC16F}" dt="2023-12-31T14:30:09.507" v="181" actId="1076"/>
        <pc:sldMkLst>
          <pc:docMk/>
          <pc:sldMk cId="0" sldId="269"/>
        </pc:sldMkLst>
        <pc:spChg chg="del">
          <ac:chgData name="Hải Ngân Đinh" userId="b56d41eb1ff6fed2" providerId="LiveId" clId="{6D34EFCC-817C-B040-B662-E3FC448CC16F}" dt="2023-12-31T14:29:15.845" v="78" actId="478"/>
          <ac:spMkLst>
            <pc:docMk/>
            <pc:sldMk cId="0" sldId="269"/>
            <ac:spMk id="6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29:15.845" v="78" actId="478"/>
          <ac:spMkLst>
            <pc:docMk/>
            <pc:sldMk cId="0" sldId="269"/>
            <ac:spMk id="7" creationId="{00000000-0000-0000-0000-000000000000}"/>
          </ac:spMkLst>
        </pc:spChg>
        <pc:spChg chg="mod">
          <ac:chgData name="Hải Ngân Đinh" userId="b56d41eb1ff6fed2" providerId="LiveId" clId="{6D34EFCC-817C-B040-B662-E3FC448CC16F}" dt="2023-12-31T14:30:07.407" v="180" actId="1076"/>
          <ac:spMkLst>
            <pc:docMk/>
            <pc:sldMk cId="0" sldId="269"/>
            <ac:spMk id="9" creationId="{00000000-0000-0000-0000-000000000000}"/>
          </ac:spMkLst>
        </pc:spChg>
        <pc:spChg chg="add mod">
          <ac:chgData name="Hải Ngân Đinh" userId="b56d41eb1ff6fed2" providerId="LiveId" clId="{6D34EFCC-817C-B040-B662-E3FC448CC16F}" dt="2023-12-31T14:30:09.507" v="181" actId="1076"/>
          <ac:spMkLst>
            <pc:docMk/>
            <pc:sldMk cId="0" sldId="269"/>
            <ac:spMk id="10" creationId="{1EE2A573-F0CD-2774-00D4-AE9B153AB8C4}"/>
          </ac:spMkLst>
        </pc:spChg>
        <pc:picChg chg="mod">
          <ac:chgData name="Hải Ngân Đinh" userId="b56d41eb1ff6fed2" providerId="LiveId" clId="{6D34EFCC-817C-B040-B662-E3FC448CC16F}" dt="2023-12-31T14:30:04.713" v="179" actId="1076"/>
          <ac:picMkLst>
            <pc:docMk/>
            <pc:sldMk cId="0" sldId="269"/>
            <ac:picMk id="8" creationId="{00000000-0000-0000-0000-000000000000}"/>
          </ac:picMkLst>
        </pc:picChg>
      </pc:sldChg>
      <pc:sldChg chg="addSp delSp modSp mod">
        <pc:chgData name="Hải Ngân Đinh" userId="b56d41eb1ff6fed2" providerId="LiveId" clId="{6D34EFCC-817C-B040-B662-E3FC448CC16F}" dt="2023-12-31T14:30:23.120" v="184"/>
        <pc:sldMkLst>
          <pc:docMk/>
          <pc:sldMk cId="0" sldId="270"/>
        </pc:sldMkLst>
        <pc:spChg chg="del">
          <ac:chgData name="Hải Ngân Đinh" userId="b56d41eb1ff6fed2" providerId="LiveId" clId="{6D34EFCC-817C-B040-B662-E3FC448CC16F}" dt="2023-12-31T14:30:12.519" v="182" actId="478"/>
          <ac:spMkLst>
            <pc:docMk/>
            <pc:sldMk cId="0" sldId="270"/>
            <ac:spMk id="7" creationId="{00000000-0000-0000-0000-000000000000}"/>
          </ac:spMkLst>
        </pc:spChg>
        <pc:spChg chg="add mod">
          <ac:chgData name="Hải Ngân Đinh" userId="b56d41eb1ff6fed2" providerId="LiveId" clId="{6D34EFCC-817C-B040-B662-E3FC448CC16F}" dt="2023-12-31T14:30:17.666" v="183"/>
          <ac:spMkLst>
            <pc:docMk/>
            <pc:sldMk cId="0" sldId="270"/>
            <ac:spMk id="9" creationId="{B5EF7D62-D665-5E8E-A333-03EC8992E603}"/>
          </ac:spMkLst>
        </pc:spChg>
        <pc:graphicFrameChg chg="del">
          <ac:chgData name="Hải Ngân Đinh" userId="b56d41eb1ff6fed2" providerId="LiveId" clId="{6D34EFCC-817C-B040-B662-E3FC448CC16F}" dt="2023-12-31T14:30:12.519" v="182" actId="478"/>
          <ac:graphicFrameMkLst>
            <pc:docMk/>
            <pc:sldMk cId="0" sldId="270"/>
            <ac:graphicFrameMk id="6" creationId="{00000000-0000-0000-0000-000000000000}"/>
          </ac:graphicFrameMkLst>
        </pc:graphicFrameChg>
        <pc:graphicFrameChg chg="add mod">
          <ac:chgData name="Hải Ngân Đinh" userId="b56d41eb1ff6fed2" providerId="LiveId" clId="{6D34EFCC-817C-B040-B662-E3FC448CC16F}" dt="2023-12-31T14:30:17.666" v="183"/>
          <ac:graphicFrameMkLst>
            <pc:docMk/>
            <pc:sldMk cId="0" sldId="270"/>
            <ac:graphicFrameMk id="8" creationId="{6F6F29DE-BC33-9136-2BEE-DB1DB1D230B6}"/>
          </ac:graphicFrameMkLst>
        </pc:graphicFrameChg>
        <pc:picChg chg="add mod">
          <ac:chgData name="Hải Ngân Đinh" userId="b56d41eb1ff6fed2" providerId="LiveId" clId="{6D34EFCC-817C-B040-B662-E3FC448CC16F}" dt="2023-12-31T14:30:17.666" v="183"/>
          <ac:picMkLst>
            <pc:docMk/>
            <pc:sldMk cId="0" sldId="270"/>
            <ac:picMk id="10" creationId="{5F3EE565-C4E8-BA70-125E-789F559BC5A4}"/>
          </ac:picMkLst>
        </pc:picChg>
        <pc:picChg chg="add mod">
          <ac:chgData name="Hải Ngân Đinh" userId="b56d41eb1ff6fed2" providerId="LiveId" clId="{6D34EFCC-817C-B040-B662-E3FC448CC16F}" dt="2023-12-31T14:30:23.120" v="184"/>
          <ac:picMkLst>
            <pc:docMk/>
            <pc:sldMk cId="0" sldId="270"/>
            <ac:picMk id="11" creationId="{B6661ACE-0F31-44B3-7FE3-BE32CEE2409F}"/>
          </ac:picMkLst>
        </pc:picChg>
      </pc:sldChg>
      <pc:sldChg chg="del">
        <pc:chgData name="Hải Ngân Đinh" userId="b56d41eb1ff6fed2" providerId="LiveId" clId="{6D34EFCC-817C-B040-B662-E3FC448CC16F}" dt="2023-12-31T14:30:56.637" v="188" actId="2696"/>
        <pc:sldMkLst>
          <pc:docMk/>
          <pc:sldMk cId="0" sldId="271"/>
        </pc:sldMkLst>
      </pc:sldChg>
      <pc:sldChg chg="del">
        <pc:chgData name="Hải Ngân Đinh" userId="b56d41eb1ff6fed2" providerId="LiveId" clId="{6D34EFCC-817C-B040-B662-E3FC448CC16F}" dt="2023-12-31T14:30:59.665" v="189" actId="2696"/>
        <pc:sldMkLst>
          <pc:docMk/>
          <pc:sldMk cId="0" sldId="273"/>
        </pc:sldMkLst>
      </pc:sldChg>
      <pc:sldChg chg="delSp mod">
        <pc:chgData name="Hải Ngân Đinh" userId="b56d41eb1ff6fed2" providerId="LiveId" clId="{6D34EFCC-817C-B040-B662-E3FC448CC16F}" dt="2023-12-31T14:31:04.118" v="193" actId="478"/>
        <pc:sldMkLst>
          <pc:docMk/>
          <pc:sldMk cId="0" sldId="274"/>
        </pc:sldMkLst>
        <pc:picChg chg="del">
          <ac:chgData name="Hải Ngân Đinh" userId="b56d41eb1ff6fed2" providerId="LiveId" clId="{6D34EFCC-817C-B040-B662-E3FC448CC16F}" dt="2023-12-31T14:31:02.989" v="190" actId="478"/>
          <ac:picMkLst>
            <pc:docMk/>
            <pc:sldMk cId="0" sldId="274"/>
            <ac:picMk id="7" creationId="{00000000-0000-0000-0000-000000000000}"/>
          </ac:picMkLst>
        </pc:picChg>
        <pc:picChg chg="del">
          <ac:chgData name="Hải Ngân Đinh" userId="b56d41eb1ff6fed2" providerId="LiveId" clId="{6D34EFCC-817C-B040-B662-E3FC448CC16F}" dt="2023-12-31T14:31:03.412" v="191" actId="478"/>
          <ac:picMkLst>
            <pc:docMk/>
            <pc:sldMk cId="0" sldId="274"/>
            <ac:picMk id="8" creationId="{00000000-0000-0000-0000-000000000000}"/>
          </ac:picMkLst>
        </pc:picChg>
        <pc:picChg chg="del">
          <ac:chgData name="Hải Ngân Đinh" userId="b56d41eb1ff6fed2" providerId="LiveId" clId="{6D34EFCC-817C-B040-B662-E3FC448CC16F}" dt="2023-12-31T14:31:03.756" v="192" actId="478"/>
          <ac:picMkLst>
            <pc:docMk/>
            <pc:sldMk cId="0" sldId="274"/>
            <ac:picMk id="9" creationId="{00000000-0000-0000-0000-000000000000}"/>
          </ac:picMkLst>
        </pc:picChg>
        <pc:picChg chg="del">
          <ac:chgData name="Hải Ngân Đinh" userId="b56d41eb1ff6fed2" providerId="LiveId" clId="{6D34EFCC-817C-B040-B662-E3FC448CC16F}" dt="2023-12-31T14:31:04.118" v="193" actId="478"/>
          <ac:picMkLst>
            <pc:docMk/>
            <pc:sldMk cId="0" sldId="274"/>
            <ac:picMk id="10" creationId="{00000000-0000-0000-0000-000000000000}"/>
          </ac:picMkLst>
        </pc:picChg>
      </pc:sldChg>
      <pc:sldChg chg="addSp delSp modSp mod ord delAnim modAnim">
        <pc:chgData name="Hải Ngân Đinh" userId="b56d41eb1ff6fed2" providerId="LiveId" clId="{6D34EFCC-817C-B040-B662-E3FC448CC16F}" dt="2023-12-31T14:34:36.838" v="265" actId="20578"/>
        <pc:sldMkLst>
          <pc:docMk/>
          <pc:sldMk cId="0" sldId="275"/>
        </pc:sldMkLst>
        <pc:spChg chg="del">
          <ac:chgData name="Hải Ngân Đinh" userId="b56d41eb1ff6fed2" providerId="LiveId" clId="{6D34EFCC-817C-B040-B662-E3FC448CC16F}" dt="2023-12-31T14:34:21.224" v="260" actId="478"/>
          <ac:spMkLst>
            <pc:docMk/>
            <pc:sldMk cId="0" sldId="275"/>
            <ac:spMk id="6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34:21.224" v="260" actId="478"/>
          <ac:spMkLst>
            <pc:docMk/>
            <pc:sldMk cId="0" sldId="275"/>
            <ac:spMk id="7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34:24.560" v="262" actId="478"/>
          <ac:spMkLst>
            <pc:docMk/>
            <pc:sldMk cId="0" sldId="275"/>
            <ac:spMk id="8" creationId="{00000000-0000-0000-0000-000000000000}"/>
          </ac:spMkLst>
        </pc:spChg>
        <pc:spChg chg="add mod">
          <ac:chgData name="Hải Ngân Đinh" userId="b56d41eb1ff6fed2" providerId="LiveId" clId="{6D34EFCC-817C-B040-B662-E3FC448CC16F}" dt="2023-12-31T14:34:29.292" v="263"/>
          <ac:spMkLst>
            <pc:docMk/>
            <pc:sldMk cId="0" sldId="275"/>
            <ac:spMk id="12" creationId="{E78C2990-D0F1-2E49-1505-ED7B1E723B1A}"/>
          </ac:spMkLst>
        </pc:spChg>
        <pc:spChg chg="add mod">
          <ac:chgData name="Hải Ngân Đinh" userId="b56d41eb1ff6fed2" providerId="LiveId" clId="{6D34EFCC-817C-B040-B662-E3FC448CC16F}" dt="2023-12-31T14:34:34.673" v="264" actId="1076"/>
          <ac:spMkLst>
            <pc:docMk/>
            <pc:sldMk cId="0" sldId="275"/>
            <ac:spMk id="13" creationId="{A0D5A702-3CB9-ADB3-E7BE-F44F9540641A}"/>
          </ac:spMkLst>
        </pc:spChg>
        <pc:spChg chg="del">
          <ac:chgData name="Hải Ngân Đinh" userId="b56d41eb1ff6fed2" providerId="LiveId" clId="{6D34EFCC-817C-B040-B662-E3FC448CC16F}" dt="2023-12-31T14:34:22.069" v="261" actId="478"/>
          <ac:spMkLst>
            <pc:docMk/>
            <pc:sldMk cId="0" sldId="275"/>
            <ac:spMk id="15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34:21.224" v="260" actId="478"/>
          <ac:spMkLst>
            <pc:docMk/>
            <pc:sldMk cId="0" sldId="275"/>
            <ac:spMk id="16" creationId="{00000000-0000-0000-0000-000000000000}"/>
          </ac:spMkLst>
        </pc:spChg>
        <pc:picChg chg="add mod">
          <ac:chgData name="Hải Ngân Đinh" userId="b56d41eb1ff6fed2" providerId="LiveId" clId="{6D34EFCC-817C-B040-B662-E3FC448CC16F}" dt="2023-12-31T14:34:29.292" v="263"/>
          <ac:picMkLst>
            <pc:docMk/>
            <pc:sldMk cId="0" sldId="275"/>
            <ac:picMk id="11" creationId="{16DD8E30-FA13-92AD-452F-EDD7B036D64F}"/>
          </ac:picMkLst>
        </pc:picChg>
      </pc:sldChg>
      <pc:sldChg chg="delSp mod ord delAnim">
        <pc:chgData name="Hải Ngân Đinh" userId="b56d41eb1ff6fed2" providerId="LiveId" clId="{6D34EFCC-817C-B040-B662-E3FC448CC16F}" dt="2023-12-31T14:35:07.713" v="268" actId="478"/>
        <pc:sldMkLst>
          <pc:docMk/>
          <pc:sldMk cId="0" sldId="276"/>
        </pc:sldMkLst>
        <pc:spChg chg="del">
          <ac:chgData name="Hải Ngân Đinh" userId="b56d41eb1ff6fed2" providerId="LiveId" clId="{6D34EFCC-817C-B040-B662-E3FC448CC16F}" dt="2023-12-31T14:35:00.170" v="267" actId="478"/>
          <ac:spMkLst>
            <pc:docMk/>
            <pc:sldMk cId="0" sldId="276"/>
            <ac:spMk id="16" creationId="{00000000-0000-0000-0000-000000000000}"/>
          </ac:spMkLst>
        </pc:spChg>
        <pc:spChg chg="del">
          <ac:chgData name="Hải Ngân Đinh" userId="b56d41eb1ff6fed2" providerId="LiveId" clId="{6D34EFCC-817C-B040-B662-E3FC448CC16F}" dt="2023-12-31T14:35:07.713" v="268" actId="478"/>
          <ac:spMkLst>
            <pc:docMk/>
            <pc:sldMk cId="0" sldId="276"/>
            <ac:spMk id="17" creationId="{00000000-0000-0000-0000-000000000000}"/>
          </ac:spMkLst>
        </pc:spChg>
        <pc:picChg chg="del">
          <ac:chgData name="Hải Ngân Đinh" userId="b56d41eb1ff6fed2" providerId="LiveId" clId="{6D34EFCC-817C-B040-B662-E3FC448CC16F}" dt="2023-12-31T14:35:07.713" v="268" actId="478"/>
          <ac:picMkLst>
            <pc:docMk/>
            <pc:sldMk cId="0" sldId="276"/>
            <ac:picMk id="11" creationId="{00000000-0000-0000-0000-000000000000}"/>
          </ac:picMkLst>
        </pc:picChg>
      </pc:sldChg>
      <pc:sldChg chg="del">
        <pc:chgData name="Hải Ngân Đinh" userId="b56d41eb1ff6fed2" providerId="LiveId" clId="{6D34EFCC-817C-B040-B662-E3FC448CC16F}" dt="2023-12-31T14:30:54.926" v="187" actId="2696"/>
        <pc:sldMkLst>
          <pc:docMk/>
          <pc:sldMk cId="1715399176" sldId="284"/>
        </pc:sldMkLst>
      </pc:sldChg>
      <pc:sldChg chg="modSp add mod">
        <pc:chgData name="Hải Ngân Đinh" userId="b56d41eb1ff6fed2" providerId="LiveId" clId="{6D34EFCC-817C-B040-B662-E3FC448CC16F}" dt="2023-12-31T14:30:43.657" v="186" actId="114"/>
        <pc:sldMkLst>
          <pc:docMk/>
          <pc:sldMk cId="676533586" sldId="293"/>
        </pc:sldMkLst>
        <pc:graphicFrameChg chg="modGraphic">
          <ac:chgData name="Hải Ngân Đinh" userId="b56d41eb1ff6fed2" providerId="LiveId" clId="{6D34EFCC-817C-B040-B662-E3FC448CC16F}" dt="2023-12-31T14:30:43.657" v="186" actId="114"/>
          <ac:graphicFrameMkLst>
            <pc:docMk/>
            <pc:sldMk cId="676533586" sldId="293"/>
            <ac:graphicFrameMk id="6" creationId="{00000000-0000-0000-0000-000000000000}"/>
          </ac:graphicFrameMkLst>
        </pc:graphicFrameChg>
      </pc:sldChg>
      <pc:sldChg chg="modSp add mod">
        <pc:chgData name="Hải Ngân Đinh" userId="b56d41eb1ff6fed2" providerId="LiveId" clId="{6D34EFCC-817C-B040-B662-E3FC448CC16F}" dt="2023-12-31T14:35:35.219" v="273" actId="14100"/>
        <pc:sldMkLst>
          <pc:docMk/>
          <pc:sldMk cId="1147899242" sldId="298"/>
        </pc:sldMkLst>
        <pc:spChg chg="mod">
          <ac:chgData name="Hải Ngân Đinh" userId="b56d41eb1ff6fed2" providerId="LiveId" clId="{6D34EFCC-817C-B040-B662-E3FC448CC16F}" dt="2023-12-31T14:35:35.219" v="273" actId="14100"/>
          <ac:spMkLst>
            <pc:docMk/>
            <pc:sldMk cId="1147899242" sldId="298"/>
            <ac:spMk id="9" creationId="{00000000-0000-0000-0000-000000000000}"/>
          </ac:spMkLst>
        </pc:spChg>
        <pc:picChg chg="mod">
          <ac:chgData name="Hải Ngân Đinh" userId="b56d41eb1ff6fed2" providerId="LiveId" clId="{6D34EFCC-817C-B040-B662-E3FC448CC16F}" dt="2023-12-31T14:35:26.687" v="271" actId="1076"/>
          <ac:picMkLst>
            <pc:docMk/>
            <pc:sldMk cId="1147899242" sldId="298"/>
            <ac:picMk id="11" creationId="{00000000-0000-0000-0000-000000000000}"/>
          </ac:picMkLst>
        </pc:picChg>
      </pc:sldChg>
      <pc:sldChg chg="delSp add del mod setBg delAnim">
        <pc:chgData name="Hải Ngân Đinh" userId="b56d41eb1ff6fed2" providerId="LiveId" clId="{6D34EFCC-817C-B040-B662-E3FC448CC16F}" dt="2023-12-31T14:19:54.472" v="23" actId="2696"/>
        <pc:sldMkLst>
          <pc:docMk/>
          <pc:sldMk cId="1080237915" sldId="301"/>
        </pc:sldMkLst>
        <pc:spChg chg="del">
          <ac:chgData name="Hải Ngân Đinh" userId="b56d41eb1ff6fed2" providerId="LiveId" clId="{6D34EFCC-817C-B040-B662-E3FC448CC16F}" dt="2023-12-31T14:19:37.173" v="13" actId="21"/>
          <ac:spMkLst>
            <pc:docMk/>
            <pc:sldMk cId="1080237915" sldId="301"/>
            <ac:spMk id="11" creationId="{00000000-0000-0000-0000-000000000000}"/>
          </ac:spMkLst>
        </pc:spChg>
      </pc:sldChg>
      <pc:sldChg chg="add setBg">
        <pc:chgData name="Hải Ngân Đinh" userId="b56d41eb1ff6fed2" providerId="LiveId" clId="{6D34EFCC-817C-B040-B662-E3FC448CC16F}" dt="2023-12-31T14:19:22.260" v="10"/>
        <pc:sldMkLst>
          <pc:docMk/>
          <pc:sldMk cId="0" sldId="302"/>
        </pc:sldMkLst>
      </pc:sldChg>
    </pc:docChg>
  </pc:docChgLst>
  <pc:docChgLst>
    <pc:chgData name="Hải Ngân Đinh" userId="b56d41eb1ff6fed2" providerId="LiveId" clId="{E9D94D76-BDBA-B24C-8991-9DA4CFFD6B0C}"/>
    <pc:docChg chg="undo custSel addSld delSld modSld sldOrd">
      <pc:chgData name="Hải Ngân Đinh" userId="b56d41eb1ff6fed2" providerId="LiveId" clId="{E9D94D76-BDBA-B24C-8991-9DA4CFFD6B0C}" dt="2023-12-31T15:03:41.409" v="2391"/>
      <pc:docMkLst>
        <pc:docMk/>
      </pc:docMkLst>
      <pc:sldChg chg="del">
        <pc:chgData name="Hải Ngân Đinh" userId="b56d41eb1ff6fed2" providerId="LiveId" clId="{E9D94D76-BDBA-B24C-8991-9DA4CFFD6B0C}" dt="2023-12-31T15:01:05.987" v="2360" actId="2696"/>
        <pc:sldMkLst>
          <pc:docMk/>
          <pc:sldMk cId="0" sldId="267"/>
        </pc:sldMkLst>
      </pc:sldChg>
      <pc:sldChg chg="addSp delSp modSp add del mod delAnim modNotesTx">
        <pc:chgData name="Hải Ngân Đinh" userId="b56d41eb1ff6fed2" providerId="LiveId" clId="{E9D94D76-BDBA-B24C-8991-9DA4CFFD6B0C}" dt="2023-12-31T14:42:21.920" v="276" actId="2696"/>
        <pc:sldMkLst>
          <pc:docMk/>
          <pc:sldMk cId="3184632911" sldId="273"/>
        </pc:sldMkLst>
        <pc:spChg chg="del">
          <ac:chgData name="Hải Ngân Đinh" userId="b56d41eb1ff6fed2" providerId="LiveId" clId="{E9D94D76-BDBA-B24C-8991-9DA4CFFD6B0C}" dt="2023-12-31T14:42:20.399" v="274" actId="21"/>
          <ac:spMkLst>
            <pc:docMk/>
            <pc:sldMk cId="3184632911" sldId="273"/>
            <ac:spMk id="2" creationId="{00000000-0000-0000-0000-000000000000}"/>
          </ac:spMkLst>
        </pc:spChg>
        <pc:spChg chg="del">
          <ac:chgData name="Hải Ngân Đinh" userId="b56d41eb1ff6fed2" providerId="LiveId" clId="{E9D94D76-BDBA-B24C-8991-9DA4CFFD6B0C}" dt="2023-12-31T14:42:20.399" v="274" actId="21"/>
          <ac:spMkLst>
            <pc:docMk/>
            <pc:sldMk cId="3184632911" sldId="273"/>
            <ac:spMk id="3" creationId="{00000000-0000-0000-0000-000000000000}"/>
          </ac:spMkLst>
        </pc:spChg>
        <pc:spChg chg="add mod">
          <ac:chgData name="Hải Ngân Đinh" userId="b56d41eb1ff6fed2" providerId="LiveId" clId="{E9D94D76-BDBA-B24C-8991-9DA4CFFD6B0C}" dt="2023-12-31T14:42:20.399" v="274" actId="21"/>
          <ac:spMkLst>
            <pc:docMk/>
            <pc:sldMk cId="3184632911" sldId="273"/>
            <ac:spMk id="6" creationId="{D8369339-9ABE-E157-3FFC-7A468A477FDB}"/>
          </ac:spMkLst>
        </pc:spChg>
        <pc:spChg chg="add mod">
          <ac:chgData name="Hải Ngân Đinh" userId="b56d41eb1ff6fed2" providerId="LiveId" clId="{E9D94D76-BDBA-B24C-8991-9DA4CFFD6B0C}" dt="2023-12-31T14:42:20.399" v="274" actId="21"/>
          <ac:spMkLst>
            <pc:docMk/>
            <pc:sldMk cId="3184632911" sldId="273"/>
            <ac:spMk id="8" creationId="{9FC9EA23-FC79-120A-1E0E-D5BB0E12DDE0}"/>
          </ac:spMkLst>
        </pc:spChg>
        <pc:picChg chg="del">
          <ac:chgData name="Hải Ngân Đinh" userId="b56d41eb1ff6fed2" providerId="LiveId" clId="{E9D94D76-BDBA-B24C-8991-9DA4CFFD6B0C}" dt="2023-12-31T14:42:10.683" v="272" actId="478"/>
          <ac:picMkLst>
            <pc:docMk/>
            <pc:sldMk cId="3184632911" sldId="273"/>
            <ac:picMk id="5" creationId="{00000000-0000-0000-0000-000000000000}"/>
          </ac:picMkLst>
        </pc:picChg>
      </pc:sldChg>
      <pc:sldChg chg="addSp modSp mod ord modAnim">
        <pc:chgData name="Hải Ngân Đinh" userId="b56d41eb1ff6fed2" providerId="LiveId" clId="{E9D94D76-BDBA-B24C-8991-9DA4CFFD6B0C}" dt="2023-12-31T14:42:35.356" v="281" actId="14100"/>
        <pc:sldMkLst>
          <pc:docMk/>
          <pc:sldMk cId="0" sldId="274"/>
        </pc:sldMkLst>
        <pc:spChg chg="add mod">
          <ac:chgData name="Hải Ngân Đinh" userId="b56d41eb1ff6fed2" providerId="LiveId" clId="{E9D94D76-BDBA-B24C-8991-9DA4CFFD6B0C}" dt="2023-12-31T14:42:20.986" v="275"/>
          <ac:spMkLst>
            <pc:docMk/>
            <pc:sldMk cId="0" sldId="274"/>
            <ac:spMk id="7" creationId="{C2305C36-065E-0DC3-CB00-B477CD0B06D1}"/>
          </ac:spMkLst>
        </pc:spChg>
        <pc:spChg chg="add mod">
          <ac:chgData name="Hải Ngân Đinh" userId="b56d41eb1ff6fed2" providerId="LiveId" clId="{E9D94D76-BDBA-B24C-8991-9DA4CFFD6B0C}" dt="2023-12-31T14:42:35.356" v="281" actId="14100"/>
          <ac:spMkLst>
            <pc:docMk/>
            <pc:sldMk cId="0" sldId="274"/>
            <ac:spMk id="8" creationId="{16255C1F-D911-AE6B-515E-123899098BC1}"/>
          </ac:spMkLst>
        </pc:spChg>
        <pc:picChg chg="mod">
          <ac:chgData name="Hải Ngân Đinh" userId="b56d41eb1ff6fed2" providerId="LiveId" clId="{E9D94D76-BDBA-B24C-8991-9DA4CFFD6B0C}" dt="2023-12-31T14:42:26.681" v="278" actId="1076"/>
          <ac:picMkLst>
            <pc:docMk/>
            <pc:sldMk cId="0" sldId="274"/>
            <ac:picMk id="5" creationId="{00000000-0000-0000-0000-000000000000}"/>
          </ac:picMkLst>
        </pc:picChg>
      </pc:sldChg>
      <pc:sldChg chg="delSp modSp mod ord delAnim">
        <pc:chgData name="Hải Ngân Đinh" userId="b56d41eb1ff6fed2" providerId="LiveId" clId="{E9D94D76-BDBA-B24C-8991-9DA4CFFD6B0C}" dt="2023-12-31T14:38:26.338" v="22" actId="20577"/>
        <pc:sldMkLst>
          <pc:docMk/>
          <pc:sldMk cId="0" sldId="277"/>
        </pc:sldMkLst>
        <pc:spChg chg="mod">
          <ac:chgData name="Hải Ngân Đinh" userId="b56d41eb1ff6fed2" providerId="LiveId" clId="{E9D94D76-BDBA-B24C-8991-9DA4CFFD6B0C}" dt="2023-12-31T14:37:39.452" v="5" actId="1076"/>
          <ac:spMkLst>
            <pc:docMk/>
            <pc:sldMk cId="0" sldId="277"/>
            <ac:spMk id="8" creationId="{00000000-0000-0000-0000-000000000000}"/>
          </ac:spMkLst>
        </pc:spChg>
        <pc:spChg chg="del">
          <ac:chgData name="Hải Ngân Đinh" userId="b56d41eb1ff6fed2" providerId="LiveId" clId="{E9D94D76-BDBA-B24C-8991-9DA4CFFD6B0C}" dt="2023-12-31T14:37:27.173" v="2" actId="478"/>
          <ac:spMkLst>
            <pc:docMk/>
            <pc:sldMk cId="0" sldId="277"/>
            <ac:spMk id="12" creationId="{00000000-0000-0000-0000-000000000000}"/>
          </ac:spMkLst>
        </pc:spChg>
        <pc:grpChg chg="mod">
          <ac:chgData name="Hải Ngân Đinh" userId="b56d41eb1ff6fed2" providerId="LiveId" clId="{E9D94D76-BDBA-B24C-8991-9DA4CFFD6B0C}" dt="2023-12-31T14:37:48.767" v="7" actId="1076"/>
          <ac:grpSpMkLst>
            <pc:docMk/>
            <pc:sldMk cId="0" sldId="277"/>
            <ac:grpSpMk id="4" creationId="{00000000-0000-0000-0000-000000000000}"/>
          </ac:grpSpMkLst>
        </pc:grpChg>
        <pc:graphicFrameChg chg="mod modGraphic">
          <ac:chgData name="Hải Ngân Đinh" userId="b56d41eb1ff6fed2" providerId="LiveId" clId="{E9D94D76-BDBA-B24C-8991-9DA4CFFD6B0C}" dt="2023-12-31T14:38:26.338" v="22" actId="20577"/>
          <ac:graphicFrameMkLst>
            <pc:docMk/>
            <pc:sldMk cId="0" sldId="277"/>
            <ac:graphicFrameMk id="6" creationId="{00000000-0000-0000-0000-000000000000}"/>
          </ac:graphicFrameMkLst>
        </pc:graphicFrameChg>
        <pc:picChg chg="del">
          <ac:chgData name="Hải Ngân Đinh" userId="b56d41eb1ff6fed2" providerId="LiveId" clId="{E9D94D76-BDBA-B24C-8991-9DA4CFFD6B0C}" dt="2023-12-31T14:37:27.173" v="2" actId="478"/>
          <ac:picMkLst>
            <pc:docMk/>
            <pc:sldMk cId="0" sldId="277"/>
            <ac:picMk id="7" creationId="{00000000-0000-0000-0000-000000000000}"/>
          </ac:picMkLst>
        </pc:picChg>
      </pc:sldChg>
      <pc:sldChg chg="delSp modSp mod ord delAnim modAnim">
        <pc:chgData name="Hải Ngân Đinh" userId="b56d41eb1ff6fed2" providerId="LiveId" clId="{E9D94D76-BDBA-B24C-8991-9DA4CFFD6B0C}" dt="2023-12-31T14:39:27.468" v="190" actId="1076"/>
        <pc:sldMkLst>
          <pc:docMk/>
          <pc:sldMk cId="0" sldId="278"/>
        </pc:sldMkLst>
        <pc:spChg chg="mod">
          <ac:chgData name="Hải Ngân Đinh" userId="b56d41eb1ff6fed2" providerId="LiveId" clId="{E9D94D76-BDBA-B24C-8991-9DA4CFFD6B0C}" dt="2023-12-31T14:39:27.468" v="190" actId="1076"/>
          <ac:spMkLst>
            <pc:docMk/>
            <pc:sldMk cId="0" sldId="278"/>
            <ac:spMk id="7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4:39:25.151" v="189" actId="1076"/>
          <ac:spMkLst>
            <pc:docMk/>
            <pc:sldMk cId="0" sldId="278"/>
            <ac:spMk id="14" creationId="{00000000-0000-0000-0000-000000000000}"/>
          </ac:spMkLst>
        </pc:spChg>
        <pc:spChg chg="del">
          <ac:chgData name="Hải Ngân Đinh" userId="b56d41eb1ff6fed2" providerId="LiveId" clId="{E9D94D76-BDBA-B24C-8991-9DA4CFFD6B0C}" dt="2023-12-31T14:38:48.719" v="24" actId="478"/>
          <ac:spMkLst>
            <pc:docMk/>
            <pc:sldMk cId="0" sldId="278"/>
            <ac:spMk id="15" creationId="{00000000-0000-0000-0000-000000000000}"/>
          </ac:spMkLst>
        </pc:spChg>
        <pc:spChg chg="del">
          <ac:chgData name="Hải Ngân Đinh" userId="b56d41eb1ff6fed2" providerId="LiveId" clId="{E9D94D76-BDBA-B24C-8991-9DA4CFFD6B0C}" dt="2023-12-31T14:38:48.719" v="24" actId="478"/>
          <ac:spMkLst>
            <pc:docMk/>
            <pc:sldMk cId="0" sldId="278"/>
            <ac:spMk id="16" creationId="{00000000-0000-0000-0000-000000000000}"/>
          </ac:spMkLst>
        </pc:spChg>
        <pc:grpChg chg="mod">
          <ac:chgData name="Hải Ngân Đinh" userId="b56d41eb1ff6fed2" providerId="LiveId" clId="{E9D94D76-BDBA-B24C-8991-9DA4CFFD6B0C}" dt="2023-12-31T14:39:27.468" v="190" actId="1076"/>
          <ac:grpSpMkLst>
            <pc:docMk/>
            <pc:sldMk cId="0" sldId="278"/>
            <ac:grpSpMk id="5" creationId="{00000000-0000-0000-0000-000000000000}"/>
          </ac:grpSpMkLst>
        </pc:grpChg>
        <pc:grpChg chg="mod">
          <ac:chgData name="Hải Ngân Đinh" userId="b56d41eb1ff6fed2" providerId="LiveId" clId="{E9D94D76-BDBA-B24C-8991-9DA4CFFD6B0C}" dt="2023-12-31T14:39:25.151" v="189" actId="1076"/>
          <ac:grpSpMkLst>
            <pc:docMk/>
            <pc:sldMk cId="0" sldId="278"/>
            <ac:grpSpMk id="10" creationId="{00000000-0000-0000-0000-000000000000}"/>
          </ac:grpSpMkLst>
        </pc:grpChg>
      </pc:sldChg>
      <pc:sldChg chg="modSp mod ord addAnim delAnim">
        <pc:chgData name="Hải Ngân Đinh" userId="b56d41eb1ff6fed2" providerId="LiveId" clId="{E9D94D76-BDBA-B24C-8991-9DA4CFFD6B0C}" dt="2023-12-31T14:40:22.593" v="259" actId="20577"/>
        <pc:sldMkLst>
          <pc:docMk/>
          <pc:sldMk cId="0" sldId="279"/>
        </pc:sldMkLst>
        <pc:spChg chg="mod">
          <ac:chgData name="Hải Ngân Đinh" userId="b56d41eb1ff6fed2" providerId="LiveId" clId="{E9D94D76-BDBA-B24C-8991-9DA4CFFD6B0C}" dt="2023-12-31T14:40:06.729" v="252" actId="20577"/>
          <ac:spMkLst>
            <pc:docMk/>
            <pc:sldMk cId="0" sldId="279"/>
            <ac:spMk id="2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4:40:22.593" v="259" actId="20577"/>
          <ac:spMkLst>
            <pc:docMk/>
            <pc:sldMk cId="0" sldId="279"/>
            <ac:spMk id="11" creationId="{00000000-0000-0000-0000-000000000000}"/>
          </ac:spMkLst>
        </pc:spChg>
        <pc:graphicFrameChg chg="modGraphic">
          <ac:chgData name="Hải Ngân Đinh" userId="b56d41eb1ff6fed2" providerId="LiveId" clId="{E9D94D76-BDBA-B24C-8991-9DA4CFFD6B0C}" dt="2023-12-31T14:40:18.739" v="257" actId="20577"/>
          <ac:graphicFrameMkLst>
            <pc:docMk/>
            <pc:sldMk cId="0" sldId="279"/>
            <ac:graphicFrameMk id="4" creationId="{00000000-0000-0000-0000-000000000000}"/>
          </ac:graphicFrameMkLst>
        </pc:graphicFrameChg>
      </pc:sldChg>
      <pc:sldChg chg="addSp delSp modSp mod delAnim modAnim">
        <pc:chgData name="Hải Ngân Đinh" userId="b56d41eb1ff6fed2" providerId="LiveId" clId="{E9D94D76-BDBA-B24C-8991-9DA4CFFD6B0C}" dt="2023-12-31T15:02:37.834" v="2373"/>
        <pc:sldMkLst>
          <pc:docMk/>
          <pc:sldMk cId="0" sldId="280"/>
        </pc:sldMkLst>
        <pc:spChg chg="del">
          <ac:chgData name="Hải Ngân Đinh" userId="b56d41eb1ff6fed2" providerId="LiveId" clId="{E9D94D76-BDBA-B24C-8991-9DA4CFFD6B0C}" dt="2023-12-31T14:42:45.602" v="282" actId="478"/>
          <ac:spMkLst>
            <pc:docMk/>
            <pc:sldMk cId="0" sldId="280"/>
            <ac:spMk id="7" creationId="{00000000-0000-0000-0000-000000000000}"/>
          </ac:spMkLst>
        </pc:spChg>
        <pc:spChg chg="del mod">
          <ac:chgData name="Hải Ngân Đinh" userId="b56d41eb1ff6fed2" providerId="LiveId" clId="{E9D94D76-BDBA-B24C-8991-9DA4CFFD6B0C}" dt="2023-12-31T14:41:47.525" v="268"/>
          <ac:spMkLst>
            <pc:docMk/>
            <pc:sldMk cId="0" sldId="280"/>
            <ac:spMk id="8" creationId="{00000000-0000-0000-0000-000000000000}"/>
          </ac:spMkLst>
        </pc:spChg>
        <pc:spChg chg="del">
          <ac:chgData name="Hải Ngân Đinh" userId="b56d41eb1ff6fed2" providerId="LiveId" clId="{E9D94D76-BDBA-B24C-8991-9DA4CFFD6B0C}" dt="2023-12-31T14:40:47.508" v="261" actId="478"/>
          <ac:spMkLst>
            <pc:docMk/>
            <pc:sldMk cId="0" sldId="280"/>
            <ac:spMk id="9" creationId="{00000000-0000-0000-0000-000000000000}"/>
          </ac:spMkLst>
        </pc:spChg>
        <pc:spChg chg="add mod">
          <ac:chgData name="Hải Ngân Đinh" userId="b56d41eb1ff6fed2" providerId="LiveId" clId="{E9D94D76-BDBA-B24C-8991-9DA4CFFD6B0C}" dt="2023-12-31T14:47:14.743" v="418" actId="1035"/>
          <ac:spMkLst>
            <pc:docMk/>
            <pc:sldMk cId="0" sldId="280"/>
            <ac:spMk id="10" creationId="{4DC56E97-327D-9F28-B484-B2FE072FBE47}"/>
          </ac:spMkLst>
        </pc:spChg>
        <pc:spChg chg="add mod">
          <ac:chgData name="Hải Ngân Đinh" userId="b56d41eb1ff6fed2" providerId="LiveId" clId="{E9D94D76-BDBA-B24C-8991-9DA4CFFD6B0C}" dt="2023-12-31T14:47:14.743" v="418" actId="1035"/>
          <ac:spMkLst>
            <pc:docMk/>
            <pc:sldMk cId="0" sldId="280"/>
            <ac:spMk id="11" creationId="{800F6985-B393-8EF2-CBE2-C7C82D7F07BA}"/>
          </ac:spMkLst>
        </pc:spChg>
        <pc:spChg chg="add mod">
          <ac:chgData name="Hải Ngân Đinh" userId="b56d41eb1ff6fed2" providerId="LiveId" clId="{E9D94D76-BDBA-B24C-8991-9DA4CFFD6B0C}" dt="2023-12-31T14:47:14.743" v="418" actId="1035"/>
          <ac:spMkLst>
            <pc:docMk/>
            <pc:sldMk cId="0" sldId="280"/>
            <ac:spMk id="12" creationId="{CE68D028-3916-8706-75C4-5F869B9FB679}"/>
          </ac:spMkLst>
        </pc:spChg>
        <pc:spChg chg="add mod">
          <ac:chgData name="Hải Ngân Đinh" userId="b56d41eb1ff6fed2" providerId="LiveId" clId="{E9D94D76-BDBA-B24C-8991-9DA4CFFD6B0C}" dt="2023-12-31T14:47:14.743" v="418" actId="1035"/>
          <ac:spMkLst>
            <pc:docMk/>
            <pc:sldMk cId="0" sldId="280"/>
            <ac:spMk id="13" creationId="{E314D2BD-4017-7E64-AB1F-A57F7E306DCE}"/>
          </ac:spMkLst>
        </pc:spChg>
        <pc:spChg chg="add mod">
          <ac:chgData name="Hải Ngân Đinh" userId="b56d41eb1ff6fed2" providerId="LiveId" clId="{E9D94D76-BDBA-B24C-8991-9DA4CFFD6B0C}" dt="2023-12-31T14:47:10.045" v="403" actId="1076"/>
          <ac:spMkLst>
            <pc:docMk/>
            <pc:sldMk cId="0" sldId="280"/>
            <ac:spMk id="14" creationId="{48BFC0FF-B9C1-7CC6-55A8-2BED4DDC3CC8}"/>
          </ac:spMkLst>
        </pc:spChg>
        <pc:picChg chg="mod">
          <ac:chgData name="Hải Ngân Đinh" userId="b56d41eb1ff6fed2" providerId="LiveId" clId="{E9D94D76-BDBA-B24C-8991-9DA4CFFD6B0C}" dt="2023-12-31T14:47:19.780" v="419" actId="1076"/>
          <ac:picMkLst>
            <pc:docMk/>
            <pc:sldMk cId="0" sldId="280"/>
            <ac:picMk id="2" creationId="{00000000-0000-0000-0000-000000000000}"/>
          </ac:picMkLst>
        </pc:picChg>
        <pc:picChg chg="mod">
          <ac:chgData name="Hải Ngân Đinh" userId="b56d41eb1ff6fed2" providerId="LiveId" clId="{E9D94D76-BDBA-B24C-8991-9DA4CFFD6B0C}" dt="2023-12-31T14:43:22.281" v="286" actId="1076"/>
          <ac:picMkLst>
            <pc:docMk/>
            <pc:sldMk cId="0" sldId="280"/>
            <ac:picMk id="3" creationId="{00000000-0000-0000-0000-000000000000}"/>
          </ac:picMkLst>
        </pc:picChg>
        <pc:picChg chg="add mod">
          <ac:chgData name="Hải Ngân Đinh" userId="b56d41eb1ff6fed2" providerId="LiveId" clId="{E9D94D76-BDBA-B24C-8991-9DA4CFFD6B0C}" dt="2023-12-31T15:02:37.834" v="2373"/>
          <ac:picMkLst>
            <pc:docMk/>
            <pc:sldMk cId="0" sldId="280"/>
            <ac:picMk id="15" creationId="{FF506790-F4CC-EAC8-1D3E-594304644208}"/>
          </ac:picMkLst>
        </pc:picChg>
      </pc:sldChg>
      <pc:sldChg chg="addSp delSp modSp mod modAnim">
        <pc:chgData name="Hải Ngân Đinh" userId="b56d41eb1ff6fed2" providerId="LiveId" clId="{E9D94D76-BDBA-B24C-8991-9DA4CFFD6B0C}" dt="2023-12-31T15:02:49.423" v="2382" actId="478"/>
        <pc:sldMkLst>
          <pc:docMk/>
          <pc:sldMk cId="0" sldId="281"/>
        </pc:sldMkLst>
        <pc:spChg chg="mod">
          <ac:chgData name="Hải Ngân Đinh" userId="b56d41eb1ff6fed2" providerId="LiveId" clId="{E9D94D76-BDBA-B24C-8991-9DA4CFFD6B0C}" dt="2023-12-31T14:58:44.918" v="1991" actId="2711"/>
          <ac:spMkLst>
            <pc:docMk/>
            <pc:sldMk cId="0" sldId="281"/>
            <ac:spMk id="9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4:59:04.902" v="2051" actId="1076"/>
          <ac:spMkLst>
            <pc:docMk/>
            <pc:sldMk cId="0" sldId="281"/>
            <ac:spMk id="12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4:59:22.383" v="2084" actId="1076"/>
          <ac:spMkLst>
            <pc:docMk/>
            <pc:sldMk cId="0" sldId="281"/>
            <ac:spMk id="15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4:59:23.475" v="2085"/>
          <ac:spMkLst>
            <pc:docMk/>
            <pc:sldMk cId="0" sldId="281"/>
            <ac:spMk id="19" creationId="{710F94A5-6F73-6D7C-0A86-2D51BE1EA953}"/>
          </ac:spMkLst>
        </pc:spChg>
        <pc:spChg chg="add mod">
          <ac:chgData name="Hải Ngân Đinh" userId="b56d41eb1ff6fed2" providerId="LiveId" clId="{E9D94D76-BDBA-B24C-8991-9DA4CFFD6B0C}" dt="2023-12-31T14:59:55.845" v="2220" actId="1076"/>
          <ac:spMkLst>
            <pc:docMk/>
            <pc:sldMk cId="0" sldId="281"/>
            <ac:spMk id="20" creationId="{435246A7-096D-1369-42CA-CE1276FE51FF}"/>
          </ac:spMkLst>
        </pc:spChg>
        <pc:grpChg chg="mod">
          <ac:chgData name="Hải Ngân Đinh" userId="b56d41eb1ff6fed2" providerId="LiveId" clId="{E9D94D76-BDBA-B24C-8991-9DA4CFFD6B0C}" dt="2023-12-31T14:59:04.902" v="2051" actId="1076"/>
          <ac:grpSpMkLst>
            <pc:docMk/>
            <pc:sldMk cId="0" sldId="281"/>
            <ac:grpSpMk id="10" creationId="{00000000-0000-0000-0000-000000000000}"/>
          </ac:grpSpMkLst>
        </pc:grpChg>
        <pc:grpChg chg="mod">
          <ac:chgData name="Hải Ngân Đinh" userId="b56d41eb1ff6fed2" providerId="LiveId" clId="{E9D94D76-BDBA-B24C-8991-9DA4CFFD6B0C}" dt="2023-12-31T14:59:08.901" v="2052" actId="1076"/>
          <ac:grpSpMkLst>
            <pc:docMk/>
            <pc:sldMk cId="0" sldId="281"/>
            <ac:grpSpMk id="13" creationId="{00000000-0000-0000-0000-000000000000}"/>
          </ac:grpSpMkLst>
        </pc:grpChg>
        <pc:grpChg chg="add mod">
          <ac:chgData name="Hải Ngân Đinh" userId="b56d41eb1ff6fed2" providerId="LiveId" clId="{E9D94D76-BDBA-B24C-8991-9DA4CFFD6B0C}" dt="2023-12-31T14:59:26.767" v="2086" actId="1076"/>
          <ac:grpSpMkLst>
            <pc:docMk/>
            <pc:sldMk cId="0" sldId="281"/>
            <ac:grpSpMk id="18" creationId="{59F6D717-CD74-1269-8E49-D7D47424693F}"/>
          </ac:grpSpMkLst>
        </pc:grpChg>
        <pc:picChg chg="mod">
          <ac:chgData name="Hải Ngân Đinh" userId="b56d41eb1ff6fed2" providerId="LiveId" clId="{E9D94D76-BDBA-B24C-8991-9DA4CFFD6B0C}" dt="2023-12-31T14:59:00.367" v="2049" actId="1076"/>
          <ac:picMkLst>
            <pc:docMk/>
            <pc:sldMk cId="0" sldId="281"/>
            <ac:picMk id="2" creationId="{00000000-0000-0000-0000-000000000000}"/>
          </ac:picMkLst>
        </pc:picChg>
        <pc:picChg chg="add del mod">
          <ac:chgData name="Hải Ngân Đinh" userId="b56d41eb1ff6fed2" providerId="LiveId" clId="{E9D94D76-BDBA-B24C-8991-9DA4CFFD6B0C}" dt="2023-12-31T15:02:49.423" v="2382" actId="478"/>
          <ac:picMkLst>
            <pc:docMk/>
            <pc:sldMk cId="0" sldId="281"/>
            <ac:picMk id="21" creationId="{924EECFF-81D7-4107-500E-E8F301AC10C2}"/>
          </ac:picMkLst>
        </pc:picChg>
      </pc:sldChg>
      <pc:sldChg chg="modSp mod">
        <pc:chgData name="Hải Ngân Đinh" userId="b56d41eb1ff6fed2" providerId="LiveId" clId="{E9D94D76-BDBA-B24C-8991-9DA4CFFD6B0C}" dt="2023-12-31T15:00:26.298" v="2359" actId="1076"/>
        <pc:sldMkLst>
          <pc:docMk/>
          <pc:sldMk cId="0" sldId="282"/>
        </pc:sldMkLst>
        <pc:spChg chg="mod">
          <ac:chgData name="Hải Ngân Đinh" userId="b56d41eb1ff6fed2" providerId="LiveId" clId="{E9D94D76-BDBA-B24C-8991-9DA4CFFD6B0C}" dt="2023-12-31T15:00:26.298" v="2359" actId="1076"/>
          <ac:spMkLst>
            <pc:docMk/>
            <pc:sldMk cId="0" sldId="282"/>
            <ac:spMk id="6" creationId="{00000000-0000-0000-0000-000000000000}"/>
          </ac:spMkLst>
        </pc:spChg>
      </pc:sldChg>
      <pc:sldChg chg="delSp mod">
        <pc:chgData name="Hải Ngân Đinh" userId="b56d41eb1ff6fed2" providerId="LiveId" clId="{E9D94D76-BDBA-B24C-8991-9DA4CFFD6B0C}" dt="2023-12-31T14:43:08.266" v="283" actId="478"/>
        <pc:sldMkLst>
          <pc:docMk/>
          <pc:sldMk cId="0" sldId="283"/>
        </pc:sldMkLst>
        <pc:picChg chg="del">
          <ac:chgData name="Hải Ngân Đinh" userId="b56d41eb1ff6fed2" providerId="LiveId" clId="{E9D94D76-BDBA-B24C-8991-9DA4CFFD6B0C}" dt="2023-12-31T14:43:08.266" v="283" actId="478"/>
          <ac:picMkLst>
            <pc:docMk/>
            <pc:sldMk cId="0" sldId="283"/>
            <ac:picMk id="8" creationId="{00000000-0000-0000-0000-000000000000}"/>
          </ac:picMkLst>
        </pc:picChg>
      </pc:sldChg>
      <pc:sldChg chg="add mod modShow">
        <pc:chgData name="Hải Ngân Đinh" userId="b56d41eb1ff6fed2" providerId="LiveId" clId="{E9D94D76-BDBA-B24C-8991-9DA4CFFD6B0C}" dt="2023-12-31T14:40:38.964" v="260" actId="729"/>
        <pc:sldMkLst>
          <pc:docMk/>
          <pc:sldMk cId="1777844704" sldId="303"/>
        </pc:sldMkLst>
      </pc:sldChg>
      <pc:sldChg chg="add modNotesTx">
        <pc:chgData name="Hải Ngân Đinh" userId="b56d41eb1ff6fed2" providerId="LiveId" clId="{E9D94D76-BDBA-B24C-8991-9DA4CFFD6B0C}" dt="2023-12-31T14:42:04.688" v="271" actId="20577"/>
        <pc:sldMkLst>
          <pc:docMk/>
          <pc:sldMk cId="4282605902" sldId="313"/>
        </pc:sldMkLst>
      </pc:sldChg>
      <pc:sldChg chg="delSp modSp add mod modNotesTx">
        <pc:chgData name="Hải Ngân Đinh" userId="b56d41eb1ff6fed2" providerId="LiveId" clId="{E9D94D76-BDBA-B24C-8991-9DA4CFFD6B0C}" dt="2023-12-31T15:03:41.409" v="2391"/>
        <pc:sldMkLst>
          <pc:docMk/>
          <pc:sldMk cId="2718257640" sldId="314"/>
        </pc:sldMkLst>
        <pc:spChg chg="mod">
          <ac:chgData name="Hải Ngân Đinh" userId="b56d41eb1ff6fed2" providerId="LiveId" clId="{E9D94D76-BDBA-B24C-8991-9DA4CFFD6B0C}" dt="2023-12-31T15:01:41.712" v="2361"/>
          <ac:spMkLst>
            <pc:docMk/>
            <pc:sldMk cId="2718257640" sldId="314"/>
            <ac:spMk id="16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5:01:45.521" v="2362"/>
          <ac:spMkLst>
            <pc:docMk/>
            <pc:sldMk cId="2718257640" sldId="314"/>
            <ac:spMk id="24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5:01:49.486" v="2363"/>
          <ac:spMkLst>
            <pc:docMk/>
            <pc:sldMk cId="2718257640" sldId="314"/>
            <ac:spMk id="25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5:01:53.865" v="2364"/>
          <ac:spMkLst>
            <pc:docMk/>
            <pc:sldMk cId="2718257640" sldId="314"/>
            <ac:spMk id="26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5:01:58.506" v="2365"/>
          <ac:spMkLst>
            <pc:docMk/>
            <pc:sldMk cId="2718257640" sldId="314"/>
            <ac:spMk id="27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5:02:03.837" v="2366"/>
          <ac:spMkLst>
            <pc:docMk/>
            <pc:sldMk cId="2718257640" sldId="314"/>
            <ac:spMk id="28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5:02:09.982" v="2370"/>
          <ac:spMkLst>
            <pc:docMk/>
            <pc:sldMk cId="2718257640" sldId="314"/>
            <ac:spMk id="29" creationId="{00000000-0000-0000-0000-000000000000}"/>
          </ac:spMkLst>
        </pc:spChg>
        <pc:spChg chg="mod">
          <ac:chgData name="Hải Ngân Đinh" userId="b56d41eb1ff6fed2" providerId="LiveId" clId="{E9D94D76-BDBA-B24C-8991-9DA4CFFD6B0C}" dt="2023-12-31T15:02:16.088" v="2371"/>
          <ac:spMkLst>
            <pc:docMk/>
            <pc:sldMk cId="2718257640" sldId="314"/>
            <ac:spMk id="30" creationId="{00000000-0000-0000-0000-000000000000}"/>
          </ac:spMkLst>
        </pc:spChg>
        <pc:picChg chg="mod">
          <ac:chgData name="Hải Ngân Đinh" userId="b56d41eb1ff6fed2" providerId="LiveId" clId="{E9D94D76-BDBA-B24C-8991-9DA4CFFD6B0C}" dt="2023-12-31T15:03:41.409" v="2391"/>
          <ac:picMkLst>
            <pc:docMk/>
            <pc:sldMk cId="2718257640" sldId="314"/>
            <ac:picMk id="31" creationId="{00000000-0000-0000-0000-000000000000}"/>
          </ac:picMkLst>
        </pc:picChg>
        <pc:picChg chg="mod">
          <ac:chgData name="Hải Ngân Đinh" userId="b56d41eb1ff6fed2" providerId="LiveId" clId="{E9D94D76-BDBA-B24C-8991-9DA4CFFD6B0C}" dt="2023-12-31T15:03:29.247" v="2387" actId="1076"/>
          <ac:picMkLst>
            <pc:docMk/>
            <pc:sldMk cId="2718257640" sldId="314"/>
            <ac:picMk id="44" creationId="{00000000-0000-0000-0000-000000000000}"/>
          </ac:picMkLst>
        </pc:picChg>
        <pc:picChg chg="mod">
          <ac:chgData name="Hải Ngân Đinh" userId="b56d41eb1ff6fed2" providerId="LiveId" clId="{E9D94D76-BDBA-B24C-8991-9DA4CFFD6B0C}" dt="2023-12-31T15:03:28.069" v="2385" actId="1076"/>
          <ac:picMkLst>
            <pc:docMk/>
            <pc:sldMk cId="2718257640" sldId="314"/>
            <ac:picMk id="45" creationId="{00000000-0000-0000-0000-000000000000}"/>
          </ac:picMkLst>
        </pc:picChg>
        <pc:picChg chg="del">
          <ac:chgData name="Hải Ngân Đinh" userId="b56d41eb1ff6fed2" providerId="LiveId" clId="{E9D94D76-BDBA-B24C-8991-9DA4CFFD6B0C}" dt="2023-12-31T15:03:35.419" v="2389" actId="478"/>
          <ac:picMkLst>
            <pc:docMk/>
            <pc:sldMk cId="2718257640" sldId="314"/>
            <ac:picMk id="53" creationId="{00000000-0000-0000-0000-000000000000}"/>
          </ac:picMkLst>
        </pc:picChg>
        <pc:picChg chg="del">
          <ac:chgData name="Hải Ngân Đinh" userId="b56d41eb1ff6fed2" providerId="LiveId" clId="{E9D94D76-BDBA-B24C-8991-9DA4CFFD6B0C}" dt="2023-12-31T15:03:14.738" v="2383" actId="478"/>
          <ac:picMkLst>
            <pc:docMk/>
            <pc:sldMk cId="2718257640" sldId="314"/>
            <ac:picMk id="54" creationId="{57F1D3B5-3897-4E62-9457-7B37C5856F1B}"/>
          </ac:picMkLst>
        </pc:picChg>
        <pc:picChg chg="mod">
          <ac:chgData name="Hải Ngân Đinh" userId="b56d41eb1ff6fed2" providerId="LiveId" clId="{E9D94D76-BDBA-B24C-8991-9DA4CFFD6B0C}" dt="2023-12-31T15:02:05.950" v="2368" actId="1076"/>
          <ac:picMkLst>
            <pc:docMk/>
            <pc:sldMk cId="2718257640" sldId="314"/>
            <ac:picMk id="4098" creationId="{00000000-0000-0000-0000-000000000000}"/>
          </ac:picMkLst>
        </pc:picChg>
      </pc:sldChg>
      <pc:sldChg chg="addSp delSp modSp add mod delAnim modAnim">
        <pc:chgData name="Hải Ngân Đinh" userId="b56d41eb1ff6fed2" providerId="LiveId" clId="{E9D94D76-BDBA-B24C-8991-9DA4CFFD6B0C}" dt="2023-12-31T15:02:40.144" v="2374"/>
        <pc:sldMkLst>
          <pc:docMk/>
          <pc:sldMk cId="2706841328" sldId="315"/>
        </pc:sldMkLst>
        <pc:spChg chg="add mod">
          <ac:chgData name="Hải Ngân Đinh" userId="b56d41eb1ff6fed2" providerId="LiveId" clId="{E9D94D76-BDBA-B24C-8991-9DA4CFFD6B0C}" dt="2023-12-31T14:49:53.087" v="732" actId="1076"/>
          <ac:spMkLst>
            <pc:docMk/>
            <pc:sldMk cId="2706841328" sldId="315"/>
            <ac:spMk id="7" creationId="{6C151D4E-ED70-EEF3-9576-372E534EDD19}"/>
          </ac:spMkLst>
        </pc:spChg>
        <pc:spChg chg="add mod">
          <ac:chgData name="Hải Ngân Đinh" userId="b56d41eb1ff6fed2" providerId="LiveId" clId="{E9D94D76-BDBA-B24C-8991-9DA4CFFD6B0C}" dt="2023-12-31T14:49:43.061" v="729" actId="123"/>
          <ac:spMkLst>
            <pc:docMk/>
            <pc:sldMk cId="2706841328" sldId="315"/>
            <ac:spMk id="8" creationId="{3B3CFC95-883B-F27A-8CAC-C46B4B1F0FB7}"/>
          </ac:spMkLst>
        </pc:spChg>
        <pc:spChg chg="add mod">
          <ac:chgData name="Hải Ngân Đinh" userId="b56d41eb1ff6fed2" providerId="LiveId" clId="{E9D94D76-BDBA-B24C-8991-9DA4CFFD6B0C}" dt="2023-12-31T14:49:47.691" v="730" actId="1076"/>
          <ac:spMkLst>
            <pc:docMk/>
            <pc:sldMk cId="2706841328" sldId="315"/>
            <ac:spMk id="9" creationId="{A898EB26-EF37-630D-44EB-1EB845684244}"/>
          </ac:spMkLst>
        </pc:spChg>
        <pc:spChg chg="del mod">
          <ac:chgData name="Hải Ngân Đinh" userId="b56d41eb1ff6fed2" providerId="LiveId" clId="{E9D94D76-BDBA-B24C-8991-9DA4CFFD6B0C}" dt="2023-12-31T14:48:34.678" v="715" actId="478"/>
          <ac:spMkLst>
            <pc:docMk/>
            <pc:sldMk cId="2706841328" sldId="315"/>
            <ac:spMk id="10" creationId="{4DC56E97-327D-9F28-B484-B2FE072FBE47}"/>
          </ac:spMkLst>
        </pc:spChg>
        <pc:spChg chg="del">
          <ac:chgData name="Hải Ngân Đinh" userId="b56d41eb1ff6fed2" providerId="LiveId" clId="{E9D94D76-BDBA-B24C-8991-9DA4CFFD6B0C}" dt="2023-12-31T14:48:34.678" v="715" actId="478"/>
          <ac:spMkLst>
            <pc:docMk/>
            <pc:sldMk cId="2706841328" sldId="315"/>
            <ac:spMk id="11" creationId="{800F6985-B393-8EF2-CBE2-C7C82D7F07BA}"/>
          </ac:spMkLst>
        </pc:spChg>
        <pc:spChg chg="del mod">
          <ac:chgData name="Hải Ngân Đinh" userId="b56d41eb1ff6fed2" providerId="LiveId" clId="{E9D94D76-BDBA-B24C-8991-9DA4CFFD6B0C}" dt="2023-12-31T14:48:34.678" v="715" actId="478"/>
          <ac:spMkLst>
            <pc:docMk/>
            <pc:sldMk cId="2706841328" sldId="315"/>
            <ac:spMk id="12" creationId="{CE68D028-3916-8706-75C4-5F869B9FB679}"/>
          </ac:spMkLst>
        </pc:spChg>
        <pc:spChg chg="del">
          <ac:chgData name="Hải Ngân Đinh" userId="b56d41eb1ff6fed2" providerId="LiveId" clId="{E9D94D76-BDBA-B24C-8991-9DA4CFFD6B0C}" dt="2023-12-31T14:48:34.678" v="715" actId="478"/>
          <ac:spMkLst>
            <pc:docMk/>
            <pc:sldMk cId="2706841328" sldId="315"/>
            <ac:spMk id="13" creationId="{E314D2BD-4017-7E64-AB1F-A57F7E306DCE}"/>
          </ac:spMkLst>
        </pc:spChg>
        <pc:spChg chg="mod">
          <ac:chgData name="Hải Ngân Đinh" userId="b56d41eb1ff6fed2" providerId="LiveId" clId="{E9D94D76-BDBA-B24C-8991-9DA4CFFD6B0C}" dt="2023-12-31T14:47:47.918" v="534" actId="20577"/>
          <ac:spMkLst>
            <pc:docMk/>
            <pc:sldMk cId="2706841328" sldId="315"/>
            <ac:spMk id="14" creationId="{48BFC0FF-B9C1-7CC6-55A8-2BED4DDC3CC8}"/>
          </ac:spMkLst>
        </pc:spChg>
        <pc:spChg chg="add mod">
          <ac:chgData name="Hải Ngân Đinh" userId="b56d41eb1ff6fed2" providerId="LiveId" clId="{E9D94D76-BDBA-B24C-8991-9DA4CFFD6B0C}" dt="2023-12-31T14:49:51.626" v="731" actId="1076"/>
          <ac:spMkLst>
            <pc:docMk/>
            <pc:sldMk cId="2706841328" sldId="315"/>
            <ac:spMk id="15" creationId="{7A1F3FA5-0372-F99F-AC3B-61675054FCEB}"/>
          </ac:spMkLst>
        </pc:spChg>
        <pc:picChg chg="add mod">
          <ac:chgData name="Hải Ngân Đinh" userId="b56d41eb1ff6fed2" providerId="LiveId" clId="{E9D94D76-BDBA-B24C-8991-9DA4CFFD6B0C}" dt="2023-12-31T15:02:40.144" v="2374"/>
          <ac:picMkLst>
            <pc:docMk/>
            <pc:sldMk cId="2706841328" sldId="315"/>
            <ac:picMk id="16" creationId="{6EE767C7-A293-8400-618B-B4A645D28928}"/>
          </ac:picMkLst>
        </pc:picChg>
      </pc:sldChg>
      <pc:sldChg chg="addSp delSp modSp add mod delAnim modAnim">
        <pc:chgData name="Hải Ngân Đinh" userId="b56d41eb1ff6fed2" providerId="LiveId" clId="{E9D94D76-BDBA-B24C-8991-9DA4CFFD6B0C}" dt="2023-12-31T15:02:41.910" v="2375"/>
        <pc:sldMkLst>
          <pc:docMk/>
          <pc:sldMk cId="2146292199" sldId="316"/>
        </pc:sldMkLst>
        <pc:spChg chg="del">
          <ac:chgData name="Hải Ngân Đinh" userId="b56d41eb1ff6fed2" providerId="LiveId" clId="{E9D94D76-BDBA-B24C-8991-9DA4CFFD6B0C}" dt="2023-12-31T14:50:16.852" v="805" actId="478"/>
          <ac:spMkLst>
            <pc:docMk/>
            <pc:sldMk cId="2146292199" sldId="316"/>
            <ac:spMk id="7" creationId="{6C151D4E-ED70-EEF3-9576-372E534EDD19}"/>
          </ac:spMkLst>
        </pc:spChg>
        <pc:spChg chg="del">
          <ac:chgData name="Hải Ngân Đinh" userId="b56d41eb1ff6fed2" providerId="LiveId" clId="{E9D94D76-BDBA-B24C-8991-9DA4CFFD6B0C}" dt="2023-12-31T14:50:16.852" v="805" actId="478"/>
          <ac:spMkLst>
            <pc:docMk/>
            <pc:sldMk cId="2146292199" sldId="316"/>
            <ac:spMk id="8" creationId="{3B3CFC95-883B-F27A-8CAC-C46B4B1F0FB7}"/>
          </ac:spMkLst>
        </pc:spChg>
        <pc:spChg chg="del">
          <ac:chgData name="Hải Ngân Đinh" userId="b56d41eb1ff6fed2" providerId="LiveId" clId="{E9D94D76-BDBA-B24C-8991-9DA4CFFD6B0C}" dt="2023-12-31T14:50:16.852" v="805" actId="478"/>
          <ac:spMkLst>
            <pc:docMk/>
            <pc:sldMk cId="2146292199" sldId="316"/>
            <ac:spMk id="9" creationId="{A898EB26-EF37-630D-44EB-1EB845684244}"/>
          </ac:spMkLst>
        </pc:spChg>
        <pc:spChg chg="add mod">
          <ac:chgData name="Hải Ngân Đinh" userId="b56d41eb1ff6fed2" providerId="LiveId" clId="{E9D94D76-BDBA-B24C-8991-9DA4CFFD6B0C}" dt="2023-12-31T14:51:07.427" v="823" actId="20577"/>
          <ac:spMkLst>
            <pc:docMk/>
            <pc:sldMk cId="2146292199" sldId="316"/>
            <ac:spMk id="10" creationId="{D8F16B36-3DF5-47A8-D7F6-88A5BB9A381C}"/>
          </ac:spMkLst>
        </pc:spChg>
        <pc:spChg chg="add mod">
          <ac:chgData name="Hải Ngân Đinh" userId="b56d41eb1ff6fed2" providerId="LiveId" clId="{E9D94D76-BDBA-B24C-8991-9DA4CFFD6B0C}" dt="2023-12-31T14:51:12.287" v="824" actId="1076"/>
          <ac:spMkLst>
            <pc:docMk/>
            <pc:sldMk cId="2146292199" sldId="316"/>
            <ac:spMk id="11" creationId="{5ED90D1B-D3DD-79DB-026E-FE2B162645BE}"/>
          </ac:spMkLst>
        </pc:spChg>
        <pc:spChg chg="add mod">
          <ac:chgData name="Hải Ngân Đinh" userId="b56d41eb1ff6fed2" providerId="LiveId" clId="{E9D94D76-BDBA-B24C-8991-9DA4CFFD6B0C}" dt="2023-12-31T14:51:19.187" v="831" actId="20577"/>
          <ac:spMkLst>
            <pc:docMk/>
            <pc:sldMk cId="2146292199" sldId="316"/>
            <ac:spMk id="12" creationId="{E0E3C5E7-FFE0-1177-FFEA-B2FF64401761}"/>
          </ac:spMkLst>
        </pc:spChg>
        <pc:spChg chg="add mod">
          <ac:chgData name="Hải Ngân Đinh" userId="b56d41eb1ff6fed2" providerId="LiveId" clId="{E9D94D76-BDBA-B24C-8991-9DA4CFFD6B0C}" dt="2023-12-31T14:51:05.295" v="821" actId="1076"/>
          <ac:spMkLst>
            <pc:docMk/>
            <pc:sldMk cId="2146292199" sldId="316"/>
            <ac:spMk id="13" creationId="{FFD9FFB7-269C-181A-6ED9-B969DA3DAE26}"/>
          </ac:spMkLst>
        </pc:spChg>
        <pc:spChg chg="mod">
          <ac:chgData name="Hải Ngân Đinh" userId="b56d41eb1ff6fed2" providerId="LiveId" clId="{E9D94D76-BDBA-B24C-8991-9DA4CFFD6B0C}" dt="2023-12-31T14:50:15.083" v="804" actId="20577"/>
          <ac:spMkLst>
            <pc:docMk/>
            <pc:sldMk cId="2146292199" sldId="316"/>
            <ac:spMk id="14" creationId="{48BFC0FF-B9C1-7CC6-55A8-2BED4DDC3CC8}"/>
          </ac:spMkLst>
        </pc:spChg>
        <pc:spChg chg="del">
          <ac:chgData name="Hải Ngân Đinh" userId="b56d41eb1ff6fed2" providerId="LiveId" clId="{E9D94D76-BDBA-B24C-8991-9DA4CFFD6B0C}" dt="2023-12-31T14:50:16.852" v="805" actId="478"/>
          <ac:spMkLst>
            <pc:docMk/>
            <pc:sldMk cId="2146292199" sldId="316"/>
            <ac:spMk id="15" creationId="{7A1F3FA5-0372-F99F-AC3B-61675054FCEB}"/>
          </ac:spMkLst>
        </pc:spChg>
        <pc:picChg chg="add mod">
          <ac:chgData name="Hải Ngân Đinh" userId="b56d41eb1ff6fed2" providerId="LiveId" clId="{E9D94D76-BDBA-B24C-8991-9DA4CFFD6B0C}" dt="2023-12-31T15:02:41.910" v="2375"/>
          <ac:picMkLst>
            <pc:docMk/>
            <pc:sldMk cId="2146292199" sldId="316"/>
            <ac:picMk id="16" creationId="{13401517-2B46-2FEB-7FB2-89448EBD64D8}"/>
          </ac:picMkLst>
        </pc:picChg>
      </pc:sldChg>
      <pc:sldChg chg="addSp delSp modSp add mod delAnim modAnim">
        <pc:chgData name="Hải Ngân Đinh" userId="b56d41eb1ff6fed2" providerId="LiveId" clId="{E9D94D76-BDBA-B24C-8991-9DA4CFFD6B0C}" dt="2023-12-31T15:02:43.271" v="2376"/>
        <pc:sldMkLst>
          <pc:docMk/>
          <pc:sldMk cId="965346551" sldId="317"/>
        </pc:sldMkLst>
        <pc:spChg chg="add mod">
          <ac:chgData name="Hải Ngân Đinh" userId="b56d41eb1ff6fed2" providerId="LiveId" clId="{E9D94D76-BDBA-B24C-8991-9DA4CFFD6B0C}" dt="2023-12-31T14:52:52.829" v="905" actId="20577"/>
          <ac:spMkLst>
            <pc:docMk/>
            <pc:sldMk cId="965346551" sldId="317"/>
            <ac:spMk id="7" creationId="{2F316B09-3DA4-8186-8569-DE8D0B58F9D2}"/>
          </ac:spMkLst>
        </pc:spChg>
        <pc:spChg chg="add mod">
          <ac:chgData name="Hải Ngân Đinh" userId="b56d41eb1ff6fed2" providerId="LiveId" clId="{E9D94D76-BDBA-B24C-8991-9DA4CFFD6B0C}" dt="2023-12-31T14:52:33.872" v="899" actId="1076"/>
          <ac:spMkLst>
            <pc:docMk/>
            <pc:sldMk cId="965346551" sldId="317"/>
            <ac:spMk id="8" creationId="{4AA32DE2-B540-08A3-EDD4-A79D4A9238F8}"/>
          </ac:spMkLst>
        </pc:spChg>
        <pc:spChg chg="add mod">
          <ac:chgData name="Hải Ngân Đinh" userId="b56d41eb1ff6fed2" providerId="LiveId" clId="{E9D94D76-BDBA-B24C-8991-9DA4CFFD6B0C}" dt="2023-12-31T14:52:26.970" v="897" actId="1076"/>
          <ac:spMkLst>
            <pc:docMk/>
            <pc:sldMk cId="965346551" sldId="317"/>
            <ac:spMk id="9" creationId="{CB33E201-9EC1-D7AC-C3A6-8EB465CA47AE}"/>
          </ac:spMkLst>
        </pc:spChg>
        <pc:spChg chg="del">
          <ac:chgData name="Hải Ngân Đinh" userId="b56d41eb1ff6fed2" providerId="LiveId" clId="{E9D94D76-BDBA-B24C-8991-9DA4CFFD6B0C}" dt="2023-12-31T14:52:00.823" v="887" actId="478"/>
          <ac:spMkLst>
            <pc:docMk/>
            <pc:sldMk cId="965346551" sldId="317"/>
            <ac:spMk id="10" creationId="{D8F16B36-3DF5-47A8-D7F6-88A5BB9A381C}"/>
          </ac:spMkLst>
        </pc:spChg>
        <pc:spChg chg="del">
          <ac:chgData name="Hải Ngân Đinh" userId="b56d41eb1ff6fed2" providerId="LiveId" clId="{E9D94D76-BDBA-B24C-8991-9DA4CFFD6B0C}" dt="2023-12-31T14:52:00.823" v="887" actId="478"/>
          <ac:spMkLst>
            <pc:docMk/>
            <pc:sldMk cId="965346551" sldId="317"/>
            <ac:spMk id="11" creationId="{5ED90D1B-D3DD-79DB-026E-FE2B162645BE}"/>
          </ac:spMkLst>
        </pc:spChg>
        <pc:spChg chg="del">
          <ac:chgData name="Hải Ngân Đinh" userId="b56d41eb1ff6fed2" providerId="LiveId" clId="{E9D94D76-BDBA-B24C-8991-9DA4CFFD6B0C}" dt="2023-12-31T14:52:00.823" v="887" actId="478"/>
          <ac:spMkLst>
            <pc:docMk/>
            <pc:sldMk cId="965346551" sldId="317"/>
            <ac:spMk id="12" creationId="{E0E3C5E7-FFE0-1177-FFEA-B2FF64401761}"/>
          </ac:spMkLst>
        </pc:spChg>
        <pc:spChg chg="del">
          <ac:chgData name="Hải Ngân Đinh" userId="b56d41eb1ff6fed2" providerId="LiveId" clId="{E9D94D76-BDBA-B24C-8991-9DA4CFFD6B0C}" dt="2023-12-31T14:52:00.823" v="887" actId="478"/>
          <ac:spMkLst>
            <pc:docMk/>
            <pc:sldMk cId="965346551" sldId="317"/>
            <ac:spMk id="13" creationId="{FFD9FFB7-269C-181A-6ED9-B969DA3DAE26}"/>
          </ac:spMkLst>
        </pc:spChg>
        <pc:spChg chg="mod">
          <ac:chgData name="Hải Ngân Đinh" userId="b56d41eb1ff6fed2" providerId="LiveId" clId="{E9D94D76-BDBA-B24C-8991-9DA4CFFD6B0C}" dt="2023-12-31T14:51:38.733" v="885" actId="20577"/>
          <ac:spMkLst>
            <pc:docMk/>
            <pc:sldMk cId="965346551" sldId="317"/>
            <ac:spMk id="14" creationId="{48BFC0FF-B9C1-7CC6-55A8-2BED4DDC3CC8}"/>
          </ac:spMkLst>
        </pc:spChg>
        <pc:spChg chg="add mod">
          <ac:chgData name="Hải Ngân Đinh" userId="b56d41eb1ff6fed2" providerId="LiveId" clId="{E9D94D76-BDBA-B24C-8991-9DA4CFFD6B0C}" dt="2023-12-31T14:52:51.060" v="904" actId="20577"/>
          <ac:spMkLst>
            <pc:docMk/>
            <pc:sldMk cId="965346551" sldId="317"/>
            <ac:spMk id="15" creationId="{DD464582-3502-F4AD-FF24-EFF925BC49CB}"/>
          </ac:spMkLst>
        </pc:spChg>
        <pc:picChg chg="add mod">
          <ac:chgData name="Hải Ngân Đinh" userId="b56d41eb1ff6fed2" providerId="LiveId" clId="{E9D94D76-BDBA-B24C-8991-9DA4CFFD6B0C}" dt="2023-12-31T15:02:43.271" v="2376"/>
          <ac:picMkLst>
            <pc:docMk/>
            <pc:sldMk cId="965346551" sldId="317"/>
            <ac:picMk id="16" creationId="{3F922D12-6124-3F02-28D5-879778E070C3}"/>
          </ac:picMkLst>
        </pc:picChg>
      </pc:sldChg>
      <pc:sldChg chg="addSp delSp modSp add mod delAnim modAnim">
        <pc:chgData name="Hải Ngân Đinh" userId="b56d41eb1ff6fed2" providerId="LiveId" clId="{E9D94D76-BDBA-B24C-8991-9DA4CFFD6B0C}" dt="2023-12-31T15:02:44.831" v="2377"/>
        <pc:sldMkLst>
          <pc:docMk/>
          <pc:sldMk cId="1666701399" sldId="318"/>
        </pc:sldMkLst>
        <pc:spChg chg="del">
          <ac:chgData name="Hải Ngân Đinh" userId="b56d41eb1ff6fed2" providerId="LiveId" clId="{E9D94D76-BDBA-B24C-8991-9DA4CFFD6B0C}" dt="2023-12-31T14:53:34.033" v="1034" actId="478"/>
          <ac:spMkLst>
            <pc:docMk/>
            <pc:sldMk cId="1666701399" sldId="318"/>
            <ac:spMk id="7" creationId="{2F316B09-3DA4-8186-8569-DE8D0B58F9D2}"/>
          </ac:spMkLst>
        </pc:spChg>
        <pc:spChg chg="del">
          <ac:chgData name="Hải Ngân Đinh" userId="b56d41eb1ff6fed2" providerId="LiveId" clId="{E9D94D76-BDBA-B24C-8991-9DA4CFFD6B0C}" dt="2023-12-31T14:53:34.033" v="1034" actId="478"/>
          <ac:spMkLst>
            <pc:docMk/>
            <pc:sldMk cId="1666701399" sldId="318"/>
            <ac:spMk id="8" creationId="{4AA32DE2-B540-08A3-EDD4-A79D4A9238F8}"/>
          </ac:spMkLst>
        </pc:spChg>
        <pc:spChg chg="del">
          <ac:chgData name="Hải Ngân Đinh" userId="b56d41eb1ff6fed2" providerId="LiveId" clId="{E9D94D76-BDBA-B24C-8991-9DA4CFFD6B0C}" dt="2023-12-31T14:53:34.033" v="1034" actId="478"/>
          <ac:spMkLst>
            <pc:docMk/>
            <pc:sldMk cId="1666701399" sldId="318"/>
            <ac:spMk id="9" creationId="{CB33E201-9EC1-D7AC-C3A6-8EB465CA47AE}"/>
          </ac:spMkLst>
        </pc:spChg>
        <pc:spChg chg="add mod">
          <ac:chgData name="Hải Ngân Đinh" userId="b56d41eb1ff6fed2" providerId="LiveId" clId="{E9D94D76-BDBA-B24C-8991-9DA4CFFD6B0C}" dt="2023-12-31T14:53:52.929" v="1118" actId="20577"/>
          <ac:spMkLst>
            <pc:docMk/>
            <pc:sldMk cId="1666701399" sldId="318"/>
            <ac:spMk id="10" creationId="{2621F2D5-A557-42E6-A459-BA301DAF9DD7}"/>
          </ac:spMkLst>
        </pc:spChg>
        <pc:spChg chg="add mod">
          <ac:chgData name="Hải Ngân Đinh" userId="b56d41eb1ff6fed2" providerId="LiveId" clId="{E9D94D76-BDBA-B24C-8991-9DA4CFFD6B0C}" dt="2023-12-31T14:54:14.709" v="1251" actId="20577"/>
          <ac:spMkLst>
            <pc:docMk/>
            <pc:sldMk cId="1666701399" sldId="318"/>
            <ac:spMk id="11" creationId="{6F4D894F-A28A-0872-339C-2B1EE470A0F0}"/>
          </ac:spMkLst>
        </pc:spChg>
        <pc:spChg chg="add mod">
          <ac:chgData name="Hải Ngân Đinh" userId="b56d41eb1ff6fed2" providerId="LiveId" clId="{E9D94D76-BDBA-B24C-8991-9DA4CFFD6B0C}" dt="2023-12-31T14:54:07.346" v="1209" actId="20577"/>
          <ac:spMkLst>
            <pc:docMk/>
            <pc:sldMk cId="1666701399" sldId="318"/>
            <ac:spMk id="12" creationId="{A912D5EA-41C7-A93A-E98E-6DF92934472B}"/>
          </ac:spMkLst>
        </pc:spChg>
        <pc:spChg chg="add mod">
          <ac:chgData name="Hải Ngân Đinh" userId="b56d41eb1ff6fed2" providerId="LiveId" clId="{E9D94D76-BDBA-B24C-8991-9DA4CFFD6B0C}" dt="2023-12-31T14:54:26.427" v="1324" actId="20577"/>
          <ac:spMkLst>
            <pc:docMk/>
            <pc:sldMk cId="1666701399" sldId="318"/>
            <ac:spMk id="13" creationId="{EDD9CF8C-5DC6-907D-32BF-6093168F76C3}"/>
          </ac:spMkLst>
        </pc:spChg>
        <pc:spChg chg="mod">
          <ac:chgData name="Hải Ngân Đinh" userId="b56d41eb1ff6fed2" providerId="LiveId" clId="{E9D94D76-BDBA-B24C-8991-9DA4CFFD6B0C}" dt="2023-12-31T14:53:24.646" v="1033" actId="114"/>
          <ac:spMkLst>
            <pc:docMk/>
            <pc:sldMk cId="1666701399" sldId="318"/>
            <ac:spMk id="14" creationId="{48BFC0FF-B9C1-7CC6-55A8-2BED4DDC3CC8}"/>
          </ac:spMkLst>
        </pc:spChg>
        <pc:spChg chg="del">
          <ac:chgData name="Hải Ngân Đinh" userId="b56d41eb1ff6fed2" providerId="LiveId" clId="{E9D94D76-BDBA-B24C-8991-9DA4CFFD6B0C}" dt="2023-12-31T14:53:34.033" v="1034" actId="478"/>
          <ac:spMkLst>
            <pc:docMk/>
            <pc:sldMk cId="1666701399" sldId="318"/>
            <ac:spMk id="15" creationId="{DD464582-3502-F4AD-FF24-EFF925BC49CB}"/>
          </ac:spMkLst>
        </pc:spChg>
        <pc:picChg chg="add mod">
          <ac:chgData name="Hải Ngân Đinh" userId="b56d41eb1ff6fed2" providerId="LiveId" clId="{E9D94D76-BDBA-B24C-8991-9DA4CFFD6B0C}" dt="2023-12-31T15:02:44.831" v="2377"/>
          <ac:picMkLst>
            <pc:docMk/>
            <pc:sldMk cId="1666701399" sldId="318"/>
            <ac:picMk id="16" creationId="{AC6FD38C-5833-CC61-B624-61387DE7ED8E}"/>
          </ac:picMkLst>
        </pc:picChg>
      </pc:sldChg>
      <pc:sldChg chg="addSp modSp add ord">
        <pc:chgData name="Hải Ngân Đinh" userId="b56d41eb1ff6fed2" providerId="LiveId" clId="{E9D94D76-BDBA-B24C-8991-9DA4CFFD6B0C}" dt="2023-12-31T15:02:45.803" v="2378"/>
        <pc:sldMkLst>
          <pc:docMk/>
          <pc:sldMk cId="375188087" sldId="319"/>
        </pc:sldMkLst>
        <pc:spChg chg="mod">
          <ac:chgData name="Hải Ngân Đinh" userId="b56d41eb1ff6fed2" providerId="LiveId" clId="{E9D94D76-BDBA-B24C-8991-9DA4CFFD6B0C}" dt="2023-12-31T14:55:43.394" v="1631" actId="20577"/>
          <ac:spMkLst>
            <pc:docMk/>
            <pc:sldMk cId="375188087" sldId="319"/>
            <ac:spMk id="7" creationId="{6C151D4E-ED70-EEF3-9576-372E534EDD19}"/>
          </ac:spMkLst>
        </pc:spChg>
        <pc:spChg chg="mod">
          <ac:chgData name="Hải Ngân Đinh" userId="b56d41eb1ff6fed2" providerId="LiveId" clId="{E9D94D76-BDBA-B24C-8991-9DA4CFFD6B0C}" dt="2023-12-31T14:55:16.944" v="1493" actId="20577"/>
          <ac:spMkLst>
            <pc:docMk/>
            <pc:sldMk cId="375188087" sldId="319"/>
            <ac:spMk id="8" creationId="{3B3CFC95-883B-F27A-8CAC-C46B4B1F0FB7}"/>
          </ac:spMkLst>
        </pc:spChg>
        <pc:spChg chg="mod">
          <ac:chgData name="Hải Ngân Đinh" userId="b56d41eb1ff6fed2" providerId="LiveId" clId="{E9D94D76-BDBA-B24C-8991-9DA4CFFD6B0C}" dt="2023-12-31T14:55:25.333" v="1531" actId="20577"/>
          <ac:spMkLst>
            <pc:docMk/>
            <pc:sldMk cId="375188087" sldId="319"/>
            <ac:spMk id="9" creationId="{A898EB26-EF37-630D-44EB-1EB845684244}"/>
          </ac:spMkLst>
        </pc:spChg>
        <pc:spChg chg="mod">
          <ac:chgData name="Hải Ngân Đinh" userId="b56d41eb1ff6fed2" providerId="LiveId" clId="{E9D94D76-BDBA-B24C-8991-9DA4CFFD6B0C}" dt="2023-12-31T14:55:05.452" v="1419" actId="20577"/>
          <ac:spMkLst>
            <pc:docMk/>
            <pc:sldMk cId="375188087" sldId="319"/>
            <ac:spMk id="14" creationId="{48BFC0FF-B9C1-7CC6-55A8-2BED4DDC3CC8}"/>
          </ac:spMkLst>
        </pc:spChg>
        <pc:spChg chg="mod">
          <ac:chgData name="Hải Ngân Đinh" userId="b56d41eb1ff6fed2" providerId="LiveId" clId="{E9D94D76-BDBA-B24C-8991-9DA4CFFD6B0C}" dt="2023-12-31T14:56:06.857" v="1758" actId="20577"/>
          <ac:spMkLst>
            <pc:docMk/>
            <pc:sldMk cId="375188087" sldId="319"/>
            <ac:spMk id="15" creationId="{7A1F3FA5-0372-F99F-AC3B-61675054FCEB}"/>
          </ac:spMkLst>
        </pc:spChg>
        <pc:picChg chg="add mod">
          <ac:chgData name="Hải Ngân Đinh" userId="b56d41eb1ff6fed2" providerId="LiveId" clId="{E9D94D76-BDBA-B24C-8991-9DA4CFFD6B0C}" dt="2023-12-31T15:02:45.803" v="2378"/>
          <ac:picMkLst>
            <pc:docMk/>
            <pc:sldMk cId="375188087" sldId="319"/>
            <ac:picMk id="10" creationId="{90483E86-84F2-9C25-6E7B-F07659F461F8}"/>
          </ac:picMkLst>
        </pc:picChg>
      </pc:sldChg>
      <pc:sldChg chg="addSp modSp add mod ord">
        <pc:chgData name="Hải Ngân Đinh" userId="b56d41eb1ff6fed2" providerId="LiveId" clId="{E9D94D76-BDBA-B24C-8991-9DA4CFFD6B0C}" dt="2023-12-31T15:02:46.559" v="2379"/>
        <pc:sldMkLst>
          <pc:docMk/>
          <pc:sldMk cId="3451929084" sldId="320"/>
        </pc:sldMkLst>
        <pc:spChg chg="mod">
          <ac:chgData name="Hải Ngân Đinh" userId="b56d41eb1ff6fed2" providerId="LiveId" clId="{E9D94D76-BDBA-B24C-8991-9DA4CFFD6B0C}" dt="2023-12-31T14:57:16.985" v="1861" actId="14100"/>
          <ac:spMkLst>
            <pc:docMk/>
            <pc:sldMk cId="3451929084" sldId="320"/>
            <ac:spMk id="10" creationId="{D8F16B36-3DF5-47A8-D7F6-88A5BB9A381C}"/>
          </ac:spMkLst>
        </pc:spChg>
        <pc:spChg chg="mod">
          <ac:chgData name="Hải Ngân Đinh" userId="b56d41eb1ff6fed2" providerId="LiveId" clId="{E9D94D76-BDBA-B24C-8991-9DA4CFFD6B0C}" dt="2023-12-31T14:57:19.485" v="1867" actId="1036"/>
          <ac:spMkLst>
            <pc:docMk/>
            <pc:sldMk cId="3451929084" sldId="320"/>
            <ac:spMk id="11" creationId="{5ED90D1B-D3DD-79DB-026E-FE2B162645BE}"/>
          </ac:spMkLst>
        </pc:spChg>
        <pc:spChg chg="mod">
          <ac:chgData name="Hải Ngân Đinh" userId="b56d41eb1ff6fed2" providerId="LiveId" clId="{E9D94D76-BDBA-B24C-8991-9DA4CFFD6B0C}" dt="2023-12-31T14:57:10.866" v="1859" actId="207"/>
          <ac:spMkLst>
            <pc:docMk/>
            <pc:sldMk cId="3451929084" sldId="320"/>
            <ac:spMk id="12" creationId="{E0E3C5E7-FFE0-1177-FFEA-B2FF64401761}"/>
          </ac:spMkLst>
        </pc:spChg>
        <pc:spChg chg="mod">
          <ac:chgData name="Hải Ngân Đinh" userId="b56d41eb1ff6fed2" providerId="LiveId" clId="{E9D94D76-BDBA-B24C-8991-9DA4CFFD6B0C}" dt="2023-12-31T14:57:19.485" v="1867" actId="1036"/>
          <ac:spMkLst>
            <pc:docMk/>
            <pc:sldMk cId="3451929084" sldId="320"/>
            <ac:spMk id="13" creationId="{FFD9FFB7-269C-181A-6ED9-B969DA3DAE26}"/>
          </ac:spMkLst>
        </pc:spChg>
        <pc:spChg chg="mod">
          <ac:chgData name="Hải Ngân Đinh" userId="b56d41eb1ff6fed2" providerId="LiveId" clId="{E9D94D76-BDBA-B24C-8991-9DA4CFFD6B0C}" dt="2023-12-31T14:56:42.828" v="1850" actId="20577"/>
          <ac:spMkLst>
            <pc:docMk/>
            <pc:sldMk cId="3451929084" sldId="320"/>
            <ac:spMk id="14" creationId="{48BFC0FF-B9C1-7CC6-55A8-2BED4DDC3CC8}"/>
          </ac:spMkLst>
        </pc:spChg>
        <pc:picChg chg="add mod">
          <ac:chgData name="Hải Ngân Đinh" userId="b56d41eb1ff6fed2" providerId="LiveId" clId="{E9D94D76-BDBA-B24C-8991-9DA4CFFD6B0C}" dt="2023-12-31T15:02:46.559" v="2379"/>
          <ac:picMkLst>
            <pc:docMk/>
            <pc:sldMk cId="3451929084" sldId="320"/>
            <ac:picMk id="7" creationId="{2E778DD8-B991-D64B-808F-8D52F931035F}"/>
          </ac:picMkLst>
        </pc:picChg>
      </pc:sldChg>
      <pc:sldChg chg="addSp modSp add mod ord">
        <pc:chgData name="Hải Ngân Đinh" userId="b56d41eb1ff6fed2" providerId="LiveId" clId="{E9D94D76-BDBA-B24C-8991-9DA4CFFD6B0C}" dt="2023-12-31T15:02:47.500" v="2380"/>
        <pc:sldMkLst>
          <pc:docMk/>
          <pc:sldMk cId="1707773108" sldId="321"/>
        </pc:sldMkLst>
        <pc:spChg chg="mod">
          <ac:chgData name="Hải Ngân Đinh" userId="b56d41eb1ff6fed2" providerId="LiveId" clId="{E9D94D76-BDBA-B24C-8991-9DA4CFFD6B0C}" dt="2023-12-31T14:58:29.933" v="1988" actId="1036"/>
          <ac:spMkLst>
            <pc:docMk/>
            <pc:sldMk cId="1707773108" sldId="321"/>
            <ac:spMk id="7" creationId="{2F316B09-3DA4-8186-8569-DE8D0B58F9D2}"/>
          </ac:spMkLst>
        </pc:spChg>
        <pc:spChg chg="mod">
          <ac:chgData name="Hải Ngân Đinh" userId="b56d41eb1ff6fed2" providerId="LiveId" clId="{E9D94D76-BDBA-B24C-8991-9DA4CFFD6B0C}" dt="2023-12-31T14:58:29.933" v="1988" actId="1036"/>
          <ac:spMkLst>
            <pc:docMk/>
            <pc:sldMk cId="1707773108" sldId="321"/>
            <ac:spMk id="8" creationId="{4AA32DE2-B540-08A3-EDD4-A79D4A9238F8}"/>
          </ac:spMkLst>
        </pc:spChg>
        <pc:spChg chg="mod">
          <ac:chgData name="Hải Ngân Đinh" userId="b56d41eb1ff6fed2" providerId="LiveId" clId="{E9D94D76-BDBA-B24C-8991-9DA4CFFD6B0C}" dt="2023-12-31T14:58:29.933" v="1988" actId="1036"/>
          <ac:spMkLst>
            <pc:docMk/>
            <pc:sldMk cId="1707773108" sldId="321"/>
            <ac:spMk id="9" creationId="{CB33E201-9EC1-D7AC-C3A6-8EB465CA47AE}"/>
          </ac:spMkLst>
        </pc:spChg>
        <pc:spChg chg="mod">
          <ac:chgData name="Hải Ngân Đinh" userId="b56d41eb1ff6fed2" providerId="LiveId" clId="{E9D94D76-BDBA-B24C-8991-9DA4CFFD6B0C}" dt="2023-12-31T14:58:09.146" v="1978" actId="20577"/>
          <ac:spMkLst>
            <pc:docMk/>
            <pc:sldMk cId="1707773108" sldId="321"/>
            <ac:spMk id="14" creationId="{48BFC0FF-B9C1-7CC6-55A8-2BED4DDC3CC8}"/>
          </ac:spMkLst>
        </pc:spChg>
        <pc:spChg chg="mod">
          <ac:chgData name="Hải Ngân Đinh" userId="b56d41eb1ff6fed2" providerId="LiveId" clId="{E9D94D76-BDBA-B24C-8991-9DA4CFFD6B0C}" dt="2023-12-31T14:58:29.933" v="1988" actId="1036"/>
          <ac:spMkLst>
            <pc:docMk/>
            <pc:sldMk cId="1707773108" sldId="321"/>
            <ac:spMk id="15" creationId="{DD464582-3502-F4AD-FF24-EFF925BC49CB}"/>
          </ac:spMkLst>
        </pc:spChg>
        <pc:picChg chg="add mod">
          <ac:chgData name="Hải Ngân Đinh" userId="b56d41eb1ff6fed2" providerId="LiveId" clId="{E9D94D76-BDBA-B24C-8991-9DA4CFFD6B0C}" dt="2023-12-31T15:02:47.500" v="2380"/>
          <ac:picMkLst>
            <pc:docMk/>
            <pc:sldMk cId="1707773108" sldId="321"/>
            <ac:picMk id="10" creationId="{65C2260B-0A2A-B67F-6123-B7BB39A9FC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7560-7930-CF44-9375-5941BCB25B2A}" type="datetimeFigureOut">
              <a:rPr lang="en-VN" smtClean="0"/>
              <a:t>19/01/2025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E3E34-5642-AE42-8644-95EDFD58788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638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E3E34-5642-AE42-8644-95EDFD58788F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204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2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7.png"/><Relationship Id="rId7" Type="http://schemas.openxmlformats.org/officeDocument/2006/relationships/image" Target="../media/image5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6.xml"/><Relationship Id="rId18" Type="http://schemas.openxmlformats.org/officeDocument/2006/relationships/slide" Target="slide31.xml"/><Relationship Id="rId3" Type="http://schemas.openxmlformats.org/officeDocument/2006/relationships/image" Target="../media/image67.jpeg"/><Relationship Id="rId21" Type="http://schemas.openxmlformats.org/officeDocument/2006/relationships/image" Target="../media/image72.png"/><Relationship Id="rId7" Type="http://schemas.microsoft.com/office/2007/relationships/hdphoto" Target="../media/hdphoto2.wdp"/><Relationship Id="rId12" Type="http://schemas.openxmlformats.org/officeDocument/2006/relationships/slide" Target="slide25.xml"/><Relationship Id="rId17" Type="http://schemas.openxmlformats.org/officeDocument/2006/relationships/slide" Target="slide30.xml"/><Relationship Id="rId2" Type="http://schemas.openxmlformats.org/officeDocument/2006/relationships/notesSlide" Target="../notesSlides/notesSlide3.xml"/><Relationship Id="rId16" Type="http://schemas.openxmlformats.org/officeDocument/2006/relationships/slide" Target="slide29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28.xml"/><Relationship Id="rId10" Type="http://schemas.openxmlformats.org/officeDocument/2006/relationships/image" Target="../media/image71.png"/><Relationship Id="rId19" Type="http://schemas.openxmlformats.org/officeDocument/2006/relationships/slide" Target="slide32.xml"/><Relationship Id="rId4" Type="http://schemas.openxmlformats.org/officeDocument/2006/relationships/image" Target="../media/image68.png"/><Relationship Id="rId9" Type="http://schemas.microsoft.com/office/2007/relationships/hdphoto" Target="../media/hdphoto3.wdp"/><Relationship Id="rId14" Type="http://schemas.openxmlformats.org/officeDocument/2006/relationships/slide" Target="slide27.xml"/><Relationship Id="rId22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73.png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73.png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73.png"/><Relationship Id="rId9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73.png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73.png"/><Relationship Id="rId9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73.png"/><Relationship Id="rId9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73.png"/><Relationship Id="rId9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2.png"/><Relationship Id="rId4" Type="http://schemas.openxmlformats.org/officeDocument/2006/relationships/image" Target="../media/image73.png"/><Relationship Id="rId9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28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" b="22608"/>
          <a:stretch>
            <a:fillRect/>
          </a:stretch>
        </p:blipFill>
        <p:spPr>
          <a:xfrm>
            <a:off x="6030681" y="3584869"/>
            <a:ext cx="14108912" cy="8848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92"/>
          <a:stretch>
            <a:fillRect/>
          </a:stretch>
        </p:blipFill>
        <p:spPr>
          <a:xfrm rot="-110282">
            <a:off x="2579220" y="6153612"/>
            <a:ext cx="3634980" cy="4852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098"/>
          <a:stretch>
            <a:fillRect/>
          </a:stretch>
        </p:blipFill>
        <p:spPr>
          <a:xfrm>
            <a:off x="8673980" y="3520111"/>
            <a:ext cx="5419959" cy="10568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25"/>
          <a:stretch>
            <a:fillRect/>
          </a:stretch>
        </p:blipFill>
        <p:spPr>
          <a:xfrm>
            <a:off x="11177687" y="2659896"/>
            <a:ext cx="7984467" cy="15861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147"/>
          <a:stretch>
            <a:fillRect/>
          </a:stretch>
        </p:blipFill>
        <p:spPr>
          <a:xfrm rot="1136972">
            <a:off x="603731" y="5042503"/>
            <a:ext cx="4492565" cy="4468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435"/>
          <a:stretch>
            <a:fillRect/>
          </a:stretch>
        </p:blipFill>
        <p:spPr>
          <a:xfrm rot="-1878816">
            <a:off x="5840818" y="5259565"/>
            <a:ext cx="2829981" cy="725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107"/>
          <a:stretch>
            <a:fillRect/>
          </a:stretch>
        </p:blipFill>
        <p:spPr>
          <a:xfrm>
            <a:off x="9053421" y="-1028700"/>
            <a:ext cx="2124266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01717" y="1200244"/>
            <a:ext cx="5816785" cy="101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45"/>
              </a:lnSpc>
            </a:pPr>
            <a:r>
              <a:rPr lang="en-US" sz="6459" dirty="0">
                <a:solidFill>
                  <a:srgbClr val="F2E9E1"/>
                </a:solidFill>
                <a:latin typeface="Fraunces Bold"/>
              </a:rPr>
              <a:t>KHỞI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90232" y="2944619"/>
            <a:ext cx="6108525" cy="72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8"/>
              </a:lnSpc>
            </a:pPr>
            <a:r>
              <a:rPr lang="en-US" sz="3171" spc="158">
                <a:solidFill>
                  <a:srgbClr val="F2E9E1"/>
                </a:solidFill>
                <a:latin typeface="Roboto Condensed"/>
              </a:rPr>
              <a:t>Hãy giơ tay trả lời thật nhanh nhé!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1627" y="2276576"/>
            <a:ext cx="7253394" cy="215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67"/>
              </a:lnSpc>
            </a:pPr>
            <a:r>
              <a:rPr lang="en-US" sz="13713" dirty="0">
                <a:solidFill>
                  <a:srgbClr val="9B4922"/>
                </a:solidFill>
                <a:latin typeface="Fraunces Bold"/>
              </a:rPr>
              <a:t>ĐỐ VUI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36172" y="4800600"/>
            <a:ext cx="9964704" cy="1927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1"/>
              </a:lnSpc>
            </a:pP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Ai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người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hóa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phép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về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trời</a:t>
            </a:r>
            <a:endParaRPr lang="en-US" sz="4980" spc="248" dirty="0">
              <a:solidFill>
                <a:srgbClr val="343434"/>
              </a:solidFill>
              <a:latin typeface="Roboto Condensed Bold Italics"/>
            </a:endParaRPr>
          </a:p>
          <a:p>
            <a:pPr algn="ctr">
              <a:lnSpc>
                <a:spcPts val="7821"/>
              </a:lnSpc>
            </a:pP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Sau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khi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đánh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đuổi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tơi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bời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giặc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980" spc="248" dirty="0" err="1">
                <a:solidFill>
                  <a:srgbClr val="343434"/>
                </a:solidFill>
                <a:latin typeface="Roboto Condensed Bold Italics"/>
              </a:rPr>
              <a:t>Ân</a:t>
            </a:r>
            <a:r>
              <a:rPr lang="en-US" sz="4980" spc="248" dirty="0">
                <a:solidFill>
                  <a:srgbClr val="343434"/>
                </a:solidFill>
                <a:latin typeface="Roboto Condensed Bold Italics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63388" y="7676314"/>
            <a:ext cx="6298941" cy="136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8"/>
              </a:lnSpc>
            </a:pP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Thánh</a:t>
            </a:r>
            <a:r>
              <a:rPr lang="en-US" sz="6171" spc="307" dirty="0">
                <a:solidFill>
                  <a:srgbClr val="000000"/>
                </a:solidFill>
                <a:latin typeface="Fraunces Bold"/>
              </a:rPr>
              <a:t> </a:t>
            </a: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Gióng</a:t>
            </a:r>
            <a:endParaRPr lang="en-US" sz="6171" spc="307" dirty="0">
              <a:solidFill>
                <a:srgbClr val="000000"/>
              </a:solidFill>
              <a:latin typeface="Fraunce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13650" y="5790783"/>
            <a:ext cx="2272726" cy="278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9"/>
              </a:lnSpc>
            </a:pPr>
            <a:r>
              <a:rPr lang="en-US" sz="12604" spc="630" dirty="0">
                <a:solidFill>
                  <a:srgbClr val="FEFFFE"/>
                </a:solidFill>
                <a:latin typeface="Fraunces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698" r="1434" b="31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3089"/>
          <a:stretch>
            <a:fillRect/>
          </a:stretch>
        </p:blipFill>
        <p:spPr>
          <a:xfrm>
            <a:off x="4130675" y="-114217"/>
            <a:ext cx="19575125" cy="10594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1037" r="234" b="11037"/>
          <a:stretch>
            <a:fillRect/>
          </a:stretch>
        </p:blipFill>
        <p:spPr>
          <a:xfrm rot="10557005">
            <a:off x="169342" y="265983"/>
            <a:ext cx="10827171" cy="17113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280"/>
          <a:stretch>
            <a:fillRect/>
          </a:stretch>
        </p:blipFill>
        <p:spPr>
          <a:xfrm>
            <a:off x="-869698" y="-443805"/>
            <a:ext cx="3782294" cy="1701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201"/>
          <a:stretch>
            <a:fillRect/>
          </a:stretch>
        </p:blipFill>
        <p:spPr>
          <a:xfrm rot="-4380212">
            <a:off x="12597527" y="8790944"/>
            <a:ext cx="3067274" cy="10415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136"/>
          <a:stretch>
            <a:fillRect/>
          </a:stretch>
        </p:blipFill>
        <p:spPr>
          <a:xfrm rot="-1652332">
            <a:off x="16022073" y="5799571"/>
            <a:ext cx="2474454" cy="17456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b="187"/>
          <a:stretch>
            <a:fillRect/>
          </a:stretch>
        </p:blipFill>
        <p:spPr>
          <a:xfrm rot="1059957">
            <a:off x="9701377" y="1575568"/>
            <a:ext cx="2323365" cy="14531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b="166"/>
          <a:stretch>
            <a:fillRect/>
          </a:stretch>
        </p:blipFill>
        <p:spPr>
          <a:xfrm>
            <a:off x="-1923085" y="1479180"/>
            <a:ext cx="4114800" cy="39876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30437" y="653108"/>
            <a:ext cx="9765861" cy="767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4"/>
              </a:lnSpc>
            </a:pPr>
            <a:r>
              <a:rPr lang="en-US" sz="4452" spc="218" dirty="0">
                <a:solidFill>
                  <a:srgbClr val="FEFFFE"/>
                </a:solidFill>
                <a:latin typeface="Times Neue Roman Bold"/>
              </a:rPr>
              <a:t>ĐỌC VĂN BẢN</a:t>
            </a:r>
            <a:endParaRPr lang="en-US" sz="4453" spc="222" dirty="0">
              <a:solidFill>
                <a:srgbClr val="FEFFFE"/>
              </a:solidFill>
              <a:latin typeface="Times Neue Roman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23FEE-B9E6-C3FF-4C41-281755CDE2D8}"/>
              </a:ext>
            </a:extLst>
          </p:cNvPr>
          <p:cNvSpPr txBox="1"/>
          <p:nvPr/>
        </p:nvSpPr>
        <p:spPr>
          <a:xfrm>
            <a:off x="679269" y="2734110"/>
            <a:ext cx="9765271" cy="408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8569" lvl="2" indent="-289523" algn="just">
              <a:lnSpc>
                <a:spcPts val="6535"/>
              </a:lnSpc>
              <a:buFont typeface="Arial"/>
              <a:buChar char="⚬"/>
            </a:pP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nối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công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GV.</a:t>
            </a:r>
          </a:p>
          <a:p>
            <a:pPr marL="868569" lvl="2" indent="-289523" algn="just">
              <a:lnSpc>
                <a:spcPts val="6535"/>
              </a:lnSpc>
              <a:buFont typeface="Arial"/>
              <a:buChar char="⚬"/>
            </a:pP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thẻ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dõi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dung, HS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dừng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hỏi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nếu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spc="188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8" spc="188" dirty="0">
                <a:solidFill>
                  <a:srgbClr val="000000"/>
                </a:solidFill>
                <a:latin typeface="Roboto Condensed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8" b="22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43563"/>
              </p:ext>
            </p:extLst>
          </p:nvPr>
        </p:nvGraphicFramePr>
        <p:xfrm>
          <a:off x="925773" y="3536956"/>
          <a:ext cx="16436453" cy="5269707"/>
        </p:xfrm>
        <a:graphic>
          <a:graphicData uri="http://schemas.openxmlformats.org/drawingml/2006/table">
            <a:tbl>
              <a:tblPr/>
              <a:tblGrid>
                <a:gridCol w="1254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80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999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999">
                          <a:solidFill>
                            <a:srgbClr val="FEFFFE"/>
                          </a:solidFill>
                          <a:latin typeface="Roboto Condensed Bold"/>
                        </a:rPr>
                        <a:t>CÓ</a:t>
                      </a:r>
                      <a:endParaRPr lang="en-US" sz="110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999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 KHÔNG</a:t>
                      </a:r>
                      <a:endParaRPr lang="en-US" sz="1100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62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632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62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632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viết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999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4251227" y="1901966"/>
            <a:ext cx="9785544" cy="635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6"/>
              </a:lnSpc>
            </a:pPr>
            <a:r>
              <a:rPr lang="en-US" sz="3989" dirty="0">
                <a:solidFill>
                  <a:srgbClr val="C43C1E"/>
                </a:solidFill>
                <a:latin typeface="Fraunces Bold"/>
              </a:rPr>
              <a:t>BẢNG KIỂM KĨ NĂNG ĐỌC DIỄN CẢM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37"/>
          <a:stretch>
            <a:fillRect/>
          </a:stretch>
        </p:blipFill>
        <p:spPr>
          <a:xfrm rot="1082071">
            <a:off x="15552878" y="-342681"/>
            <a:ext cx="4560270" cy="37228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45907">
            <a:off x="12189400" y="-785310"/>
            <a:ext cx="2645483" cy="2645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b="60"/>
          <a:stretch>
            <a:fillRect/>
          </a:stretch>
        </p:blipFill>
        <p:spPr>
          <a:xfrm>
            <a:off x="11431025" y="6171810"/>
            <a:ext cx="7315200" cy="3547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8A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" b="22608"/>
          <a:stretch>
            <a:fillRect/>
          </a:stretch>
        </p:blipFill>
        <p:spPr>
          <a:xfrm>
            <a:off x="3352755" y="3671875"/>
            <a:ext cx="14108912" cy="8848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92"/>
          <a:stretch>
            <a:fillRect/>
          </a:stretch>
        </p:blipFill>
        <p:spPr>
          <a:xfrm rot="-110282">
            <a:off x="1189332" y="5391358"/>
            <a:ext cx="3634980" cy="4852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098"/>
          <a:stretch>
            <a:fillRect/>
          </a:stretch>
        </p:blipFill>
        <p:spPr>
          <a:xfrm>
            <a:off x="6260160" y="3143429"/>
            <a:ext cx="5419959" cy="10568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147"/>
          <a:stretch>
            <a:fillRect/>
          </a:stretch>
        </p:blipFill>
        <p:spPr>
          <a:xfrm rot="1136972">
            <a:off x="-786157" y="4280249"/>
            <a:ext cx="4492565" cy="44680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435"/>
          <a:stretch>
            <a:fillRect/>
          </a:stretch>
        </p:blipFill>
        <p:spPr>
          <a:xfrm rot="-1878816">
            <a:off x="14033842" y="8878934"/>
            <a:ext cx="2829981" cy="725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r="107"/>
          <a:stretch>
            <a:fillRect/>
          </a:stretch>
        </p:blipFill>
        <p:spPr>
          <a:xfrm>
            <a:off x="14386700" y="485775"/>
            <a:ext cx="212426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905" t="11492" r="84302" b="7523"/>
          <a:stretch>
            <a:fillRect/>
          </a:stretch>
        </p:blipFill>
        <p:spPr>
          <a:xfrm>
            <a:off x="2127218" y="2947166"/>
            <a:ext cx="4365841" cy="90817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l="32382" r="29247"/>
          <a:stretch>
            <a:fillRect/>
          </a:stretch>
        </p:blipFill>
        <p:spPr>
          <a:xfrm>
            <a:off x="15261273" y="3671875"/>
            <a:ext cx="7942880" cy="733385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EEF386D9-076A-DA50-2DF2-4A27CFBE86A2}"/>
              </a:ext>
            </a:extLst>
          </p:cNvPr>
          <p:cNvSpPr txBox="1"/>
          <p:nvPr/>
        </p:nvSpPr>
        <p:spPr>
          <a:xfrm>
            <a:off x="5746676" y="5530931"/>
            <a:ext cx="10079870" cy="1829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7747" lvl="1">
              <a:lnSpc>
                <a:spcPts val="7363"/>
              </a:lnSpc>
            </a:pP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Trình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bày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kết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quả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làm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việc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PHT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số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1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về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cốt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truyện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của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văn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 </a:t>
            </a:r>
            <a:r>
              <a:rPr lang="en-US" sz="5259" dirty="0" err="1">
                <a:solidFill>
                  <a:srgbClr val="A64C3A"/>
                </a:solidFill>
                <a:latin typeface="Roboto Condensed Bold"/>
              </a:rPr>
              <a:t>bản</a:t>
            </a:r>
            <a:r>
              <a:rPr lang="en-US" sz="5259" dirty="0">
                <a:solidFill>
                  <a:srgbClr val="A64C3A"/>
                </a:solidFill>
                <a:latin typeface="Roboto Condensed Bold"/>
              </a:rPr>
              <a:t>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7A3DDF68-0188-B945-AD1A-95AF0322F2ED}"/>
              </a:ext>
            </a:extLst>
          </p:cNvPr>
          <p:cNvSpPr txBox="1"/>
          <p:nvPr/>
        </p:nvSpPr>
        <p:spPr>
          <a:xfrm>
            <a:off x="6601229" y="1650851"/>
            <a:ext cx="8370763" cy="90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4"/>
              </a:lnSpc>
            </a:pPr>
            <a:r>
              <a:rPr lang="en-US" sz="7200" b="1" dirty="0" err="1">
                <a:solidFill>
                  <a:schemeClr val="bg1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Phiếu</a:t>
            </a:r>
            <a:r>
              <a:rPr lang="en-US" sz="7200" b="1" dirty="0">
                <a:solidFill>
                  <a:schemeClr val="bg1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học</a:t>
            </a:r>
            <a:r>
              <a:rPr lang="en-US" sz="7200" b="1" dirty="0">
                <a:solidFill>
                  <a:schemeClr val="bg1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tập</a:t>
            </a:r>
            <a:r>
              <a:rPr lang="en-US" sz="7200" b="1" dirty="0">
                <a:solidFill>
                  <a:schemeClr val="bg1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số</a:t>
            </a:r>
            <a:r>
              <a:rPr lang="en-US" sz="7200" b="1" dirty="0">
                <a:solidFill>
                  <a:schemeClr val="bg1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8" b="22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37"/>
          <a:stretch>
            <a:fillRect/>
          </a:stretch>
        </p:blipFill>
        <p:spPr>
          <a:xfrm rot="1082071">
            <a:off x="15552878" y="-342681"/>
            <a:ext cx="4560270" cy="37228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45907">
            <a:off x="12189400" y="-785310"/>
            <a:ext cx="2645483" cy="2645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60"/>
          <a:stretch>
            <a:fillRect/>
          </a:stretch>
        </p:blipFill>
        <p:spPr>
          <a:xfrm>
            <a:off x="13262202" y="7165338"/>
            <a:ext cx="7315200" cy="3547872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6F6F29DE-BC33-9136-2BEE-DB1DB1D23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758597"/>
              </p:ext>
            </p:extLst>
          </p:nvPr>
        </p:nvGraphicFramePr>
        <p:xfrm>
          <a:off x="313984" y="2798073"/>
          <a:ext cx="17660027" cy="6796848"/>
        </p:xfrm>
        <a:graphic>
          <a:graphicData uri="http://schemas.openxmlformats.org/drawingml/2006/table">
            <a:tbl>
              <a:tblPr/>
              <a:tblGrid>
                <a:gridCol w="864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5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700" b="0" dirty="0">
                        <a:solidFill>
                          <a:srgbClr val="C00000"/>
                        </a:solidFill>
                        <a:latin typeface="#9Slide03 Sofia Pro Soft Bold" panose="020B0000000000000000" pitchFamily="34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lớn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nhanh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như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thổi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bà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con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gom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góp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gạo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nuôi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700" b="0" dirty="0">
                        <a:solidFill>
                          <a:srgbClr val="C00000"/>
                        </a:solidFill>
                        <a:latin typeface="#9Slide03 Sofia Pro Soft Bold" panose="020B0000000000000000" pitchFamily="34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latin typeface="#9Slide03 Sofia Pro Soft Bold" panose="020B0000000000000000" pitchFamily="34" charset="77"/>
                        </a:rPr>
                        <a:t>Vua</a:t>
                      </a:r>
                      <a:r>
                        <a:rPr lang="en-US" sz="3700" b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latin typeface="#9Slide03 Sofia Pro Soft Bold" panose="020B0000000000000000" pitchFamily="34" charset="77"/>
                        </a:rPr>
                        <a:t>nhớ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công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ơn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lập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đền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thờ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,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ngày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nay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làng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Gióng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còn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lưu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lại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nhiều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dấu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tích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. </a:t>
                      </a:r>
                      <a:endParaRPr lang="en-US" sz="3700" b="0" dirty="0">
                        <a:latin typeface="#9Slide03 Sofia Pro Soft Bold" panose="020B0000000000000000" pitchFamily="34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Mẹ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ra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đồng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ướm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vào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vết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chân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to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kì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lạ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về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nhà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bà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thụ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thai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sinh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ra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700" b="0" dirty="0">
                        <a:solidFill>
                          <a:srgbClr val="C00000"/>
                        </a:solidFill>
                        <a:latin typeface="#9Slide03 Sofia Pro Soft Bold" panose="020B0000000000000000" pitchFamily="34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mặc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áo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giáp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sắt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,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cưỡi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ngựa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sắt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,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cầm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roi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sắt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xông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vào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trận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8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700" b="0" dirty="0">
                        <a:solidFill>
                          <a:srgbClr val="C00000"/>
                        </a:solidFill>
                        <a:latin typeface="#9Slide03 Sofia Pro Soft Bold" panose="020B0000000000000000" pitchFamily="34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Lên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ba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tuổi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chú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bé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vẫn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không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biết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nói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cười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đặt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đâu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nằm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đấy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700" b="0" dirty="0">
                        <a:solidFill>
                          <a:srgbClr val="C00000"/>
                        </a:solidFill>
                        <a:latin typeface="#9Slide03 Sofia Pro Soft Bold" panose="020B0000000000000000" pitchFamily="34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latin typeface="#9Slide03 Sofia Pro Soft Bold" panose="020B0000000000000000" pitchFamily="34" charset="77"/>
                        </a:rPr>
                        <a:t>Giặc</a:t>
                      </a:r>
                      <a:r>
                        <a:rPr lang="en-US" sz="3700" b="0" dirty="0">
                          <a:latin typeface="#9Slide03 Sofia Pro Soft Bold" panose="020B0000000000000000" pitchFamily="34" charset="77"/>
                        </a:rPr>
                        <a:t> tan, </a:t>
                      </a:r>
                      <a:r>
                        <a:rPr lang="en-US" sz="3700" b="0" dirty="0" err="1">
                          <a:latin typeface="#9Slide03 Sofia Pro Soft Bold" panose="020B0000000000000000" pitchFamily="34" charset="77"/>
                        </a:rPr>
                        <a:t>cả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người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và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ngựa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bay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lên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</a:rPr>
                        <a:t>trời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700" b="0" dirty="0">
                        <a:solidFill>
                          <a:srgbClr val="C00000"/>
                        </a:solidFill>
                        <a:latin typeface="#9Slide03 Sofia Pro Soft Bold" panose="020B0000000000000000" pitchFamily="34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Giặc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Ân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đến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xâm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lược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nước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ta,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vua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cử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sứ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giả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tìm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người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tài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cứu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nước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.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Gióng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nghe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thấy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tiếng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rao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của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sứ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giả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liền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cất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tiếng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nói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đòi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đánh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giặc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.</a:t>
                      </a:r>
                      <a:endParaRPr lang="en-US" sz="3700" b="0" dirty="0">
                        <a:solidFill>
                          <a:srgbClr val="000000"/>
                        </a:solidFill>
                        <a:latin typeface="#9Slide03 Sofia Pro Soft Bold" panose="020B0000000000000000" pitchFamily="34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606164"/>
                  </a:ext>
                </a:extLst>
              </a:tr>
              <a:tr h="11387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700" b="0" dirty="0">
                        <a:solidFill>
                          <a:srgbClr val="C00000"/>
                        </a:solidFill>
                        <a:latin typeface="#9Slide03 Sofia Pro Soft Bold" panose="020B0000000000000000" pitchFamily="34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Giặc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đến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chân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núi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Trâu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Sơn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chú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bé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vươn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vai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một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cái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thành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tráng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sĩ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oai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phong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lẫm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liệt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7">
            <a:extLst>
              <a:ext uri="{FF2B5EF4-FFF2-40B4-BE49-F238E27FC236}">
                <a16:creationId xmlns:a16="http://schemas.microsoft.com/office/drawing/2014/main" id="{B5EF7D62-D665-5E8E-A333-03EC8992E603}"/>
              </a:ext>
            </a:extLst>
          </p:cNvPr>
          <p:cNvSpPr txBox="1"/>
          <p:nvPr/>
        </p:nvSpPr>
        <p:spPr>
          <a:xfrm>
            <a:off x="195092" y="127528"/>
            <a:ext cx="17897813" cy="2728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4"/>
              </a:lnSpc>
            </a:pPr>
            <a:r>
              <a:rPr lang="en-US" sz="5499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Cốt</a:t>
            </a:r>
            <a:r>
              <a:rPr lang="en-US" sz="5499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5499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truyện</a:t>
            </a:r>
            <a:r>
              <a:rPr lang="en-US" sz="5499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5499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Thánh</a:t>
            </a:r>
            <a:r>
              <a:rPr lang="en-US" sz="5499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5499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Gióng</a:t>
            </a:r>
            <a:endParaRPr lang="en-US" sz="5499" b="1" i="1" dirty="0">
              <a:solidFill>
                <a:srgbClr val="A64C3B"/>
              </a:solidFill>
              <a:latin typeface="#9Slide07 SVNUT Triumph Press" panose="00000500000000000000" pitchFamily="2" charset="0"/>
              <a:cs typeface="#9Slide03 Arima Madurai Medium" panose="00000600000000000000" pitchFamily="2" charset="-93"/>
            </a:endParaRPr>
          </a:p>
          <a:p>
            <a:pPr algn="ctr"/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Dựa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vào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văn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bản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“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Thánh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Gióng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”,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hãy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sắp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xếp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những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chi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tiết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sau</a:t>
            </a:r>
            <a:endParaRPr lang="en-US" sz="3200" b="1" i="1" dirty="0">
              <a:solidFill>
                <a:srgbClr val="A64C3B"/>
              </a:solidFill>
              <a:latin typeface="#9Slide07 SVNUT Triumph Press" panose="00000500000000000000" pitchFamily="2" charset="0"/>
              <a:cs typeface="#9Slide03 Arima Madurai Medium" panose="00000600000000000000" pitchFamily="2" charset="-93"/>
            </a:endParaRPr>
          </a:p>
          <a:p>
            <a:pPr algn="ctr"/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theo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đúng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trình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tự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của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cốt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truyện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.</a:t>
            </a:r>
          </a:p>
          <a:p>
            <a:pPr algn="l">
              <a:lnSpc>
                <a:spcPts val="6764"/>
              </a:lnSpc>
            </a:pPr>
            <a:endParaRPr lang="en-US" sz="5499" b="1" i="1" dirty="0">
              <a:solidFill>
                <a:srgbClr val="A64C3B"/>
              </a:solidFill>
              <a:latin typeface="#9Slide07 SVNUT Triumph Press" panose="00000500000000000000" pitchFamily="2" charset="0"/>
              <a:cs typeface="#9Slide03 Arima Madurai Medium" panose="00000600000000000000" pitchFamily="2" charset="-93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F3EE565-C4E8-BA70-125E-789F559BC5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39810">
            <a:off x="687634" y="154689"/>
            <a:ext cx="1293455" cy="2284247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B6661ACE-0F31-44B3-7FE3-BE32CEE240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35"/>
          <a:stretch>
            <a:fillRect/>
          </a:stretch>
        </p:blipFill>
        <p:spPr>
          <a:xfrm rot="-1878816">
            <a:off x="14460416" y="5483742"/>
            <a:ext cx="2829981" cy="7255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8" b="22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37"/>
          <a:stretch>
            <a:fillRect/>
          </a:stretch>
        </p:blipFill>
        <p:spPr>
          <a:xfrm rot="1082071">
            <a:off x="15552878" y="-342681"/>
            <a:ext cx="4560270" cy="37228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45907">
            <a:off x="12189400" y="-785310"/>
            <a:ext cx="2645483" cy="2645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60"/>
          <a:stretch>
            <a:fillRect/>
          </a:stretch>
        </p:blipFill>
        <p:spPr>
          <a:xfrm>
            <a:off x="13262202" y="7165338"/>
            <a:ext cx="7315200" cy="3547872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552898"/>
              </p:ext>
            </p:extLst>
          </p:nvPr>
        </p:nvGraphicFramePr>
        <p:xfrm>
          <a:off x="313984" y="2635346"/>
          <a:ext cx="17660027" cy="6796848"/>
        </p:xfrm>
        <a:graphic>
          <a:graphicData uri="http://schemas.openxmlformats.org/drawingml/2006/table">
            <a:tbl>
              <a:tblPr/>
              <a:tblGrid>
                <a:gridCol w="864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5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lớn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nhanh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như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thổi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bà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con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gom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góp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gạo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nuôi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Vua</a:t>
                      </a:r>
                      <a:r>
                        <a:rPr lang="en-US" sz="3700" b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nhớ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công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ơn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lập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đền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thờ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ngày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nay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làng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Gióng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còn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lưu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lại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nhiều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dấu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tích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 </a:t>
                      </a:r>
                      <a:endParaRPr lang="en-US" sz="3700" b="0" dirty="0">
                        <a:latin typeface="#9Slide03 Sofia Pro Soft Bold" panose="020B0000000000000000" pitchFamily="34" charset="77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Mẹ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ra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đồng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ướm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vào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vết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chân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to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kì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lạ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về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nhà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bà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thụ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thai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sinh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ra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Gióng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mặc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áo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giáp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sắt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cư</a:t>
                      </a:r>
                      <a:r>
                        <a:rPr lang="en-US" sz="3700" b="0" i="1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ỡ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ngựa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sắt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cầm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roi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sắt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xông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vào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trận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8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Lên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ba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tuổi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chú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bé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vẫn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không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biết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nói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cười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đặt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đâu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nằm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đấy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Giặc</a:t>
                      </a:r>
                      <a:r>
                        <a:rPr lang="en-US" sz="3700" b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tan, </a:t>
                      </a:r>
                      <a:r>
                        <a:rPr lang="en-US" sz="3700" b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cả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người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và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ngựa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bay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lên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trời</a:t>
                      </a:r>
                      <a:r>
                        <a:rPr lang="en-US" sz="3700" b="0" baseline="0" dirty="0"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lang="en-US" sz="3700" b="0" dirty="0">
                        <a:latin typeface="#9Slide03 Sofia Pro Soft Bold" panose="020B0000000000000000" pitchFamily="34" charset="77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Giặc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Ân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đến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xâm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lược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nước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ta,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vua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cử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sứ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giả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tìm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người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tài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cứu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nước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Gióng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nghe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thấy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tiếng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rao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của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sứ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giả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liền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cất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tiếng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nói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đòi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đánh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baseline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giặc</a:t>
                      </a:r>
                      <a:r>
                        <a:rPr lang="en-US" sz="3700" b="0" baseline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lang="en-US" sz="3700" b="0" dirty="0">
                        <a:solidFill>
                          <a:srgbClr val="000000"/>
                        </a:solidFill>
                        <a:latin typeface="#9Slide03 Sofia Pro Soft Bold" panose="020B0000000000000000" pitchFamily="34" charset="77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606164"/>
                  </a:ext>
                </a:extLst>
              </a:tr>
              <a:tr h="11387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700" b="0" dirty="0">
                          <a:solidFill>
                            <a:srgbClr val="C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Giặc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đến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chân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núi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Trâu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Sơn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chú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bé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vươn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vai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một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cái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thành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tráng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sĩ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oai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phong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lẫm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3700" b="0" dirty="0" err="1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liệt</a:t>
                      </a:r>
                      <a:r>
                        <a:rPr lang="en-US" sz="3700" b="0" dirty="0">
                          <a:solidFill>
                            <a:srgbClr val="000000"/>
                          </a:solidFill>
                          <a:latin typeface="#9Slide03 Sofia Pro Soft Bold" panose="020B0000000000000000" pitchFamily="34" charset="77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D5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195092" y="127528"/>
            <a:ext cx="17897813" cy="2728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4"/>
              </a:lnSpc>
            </a:pPr>
            <a:r>
              <a:rPr lang="en-US" sz="5499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Cốt</a:t>
            </a:r>
            <a:r>
              <a:rPr lang="en-US" sz="5499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5499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truyện</a:t>
            </a:r>
            <a:r>
              <a:rPr lang="en-US" sz="5499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5499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Thánh</a:t>
            </a:r>
            <a:r>
              <a:rPr lang="en-US" sz="5499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5499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Gióng</a:t>
            </a:r>
            <a:endParaRPr lang="en-US" sz="5499" b="1" i="1" dirty="0">
              <a:solidFill>
                <a:srgbClr val="A64C3B"/>
              </a:solidFill>
              <a:latin typeface="#9Slide07 SVNUT Triumph Press" panose="00000500000000000000" pitchFamily="2" charset="0"/>
              <a:cs typeface="#9Slide03 Arima Madurai Medium" panose="00000600000000000000" pitchFamily="2" charset="-93"/>
            </a:endParaRPr>
          </a:p>
          <a:p>
            <a:pPr algn="ctr"/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Dựa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vào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văn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bản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“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Thánh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Gióng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”,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hãy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sắp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xếp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những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chi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tiết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sau</a:t>
            </a:r>
            <a:endParaRPr lang="en-US" sz="3200" b="1" i="1" dirty="0">
              <a:solidFill>
                <a:srgbClr val="A64C3B"/>
              </a:solidFill>
              <a:latin typeface="#9Slide07 SVNUT Triumph Press" panose="00000500000000000000" pitchFamily="2" charset="0"/>
              <a:cs typeface="#9Slide03 Arima Madurai Medium" panose="00000600000000000000" pitchFamily="2" charset="-93"/>
            </a:endParaRPr>
          </a:p>
          <a:p>
            <a:pPr algn="ctr"/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theo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đúng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trình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tự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của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cốt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3200" b="1" i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truyện</a:t>
            </a:r>
            <a:r>
              <a:rPr lang="en-US" sz="3200" b="1" i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.</a:t>
            </a:r>
          </a:p>
          <a:p>
            <a:pPr algn="l">
              <a:lnSpc>
                <a:spcPts val="6764"/>
              </a:lnSpc>
            </a:pPr>
            <a:endParaRPr lang="en-US" sz="5499" b="1" i="1" dirty="0">
              <a:solidFill>
                <a:srgbClr val="A64C3B"/>
              </a:solidFill>
              <a:latin typeface="#9Slide07 SVNUT Triumph Press" panose="00000500000000000000" pitchFamily="2" charset="0"/>
              <a:cs typeface="#9Slide03 Arima Madurai Medium" panose="00000600000000000000" pitchFamily="2" charset="-93"/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39810">
            <a:off x="687634" y="154689"/>
            <a:ext cx="1293455" cy="228424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7"/>
          <a:srcRect b="435"/>
          <a:stretch>
            <a:fillRect/>
          </a:stretch>
        </p:blipFill>
        <p:spPr>
          <a:xfrm rot="-1878816">
            <a:off x="14460416" y="5483742"/>
            <a:ext cx="2829981" cy="72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3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762" t="15641" r="15174" b="237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86"/>
          <a:stretch>
            <a:fillRect/>
          </a:stretch>
        </p:blipFill>
        <p:spPr>
          <a:xfrm rot="199759">
            <a:off x="15639459" y="6118919"/>
            <a:ext cx="2166520" cy="994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45907">
            <a:off x="16664807" y="4540309"/>
            <a:ext cx="2645483" cy="2645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5961" r="113"/>
          <a:stretch>
            <a:fillRect/>
          </a:stretch>
        </p:blipFill>
        <p:spPr>
          <a:xfrm>
            <a:off x="11657968" y="6615920"/>
            <a:ext cx="8240762" cy="40050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41076"/>
          <a:stretch>
            <a:fillRect/>
          </a:stretch>
        </p:blipFill>
        <p:spPr>
          <a:xfrm>
            <a:off x="12923400" y="0"/>
            <a:ext cx="6975330" cy="42532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07"/>
          <a:stretch>
            <a:fillRect/>
          </a:stretch>
        </p:blipFill>
        <p:spPr>
          <a:xfrm>
            <a:off x="15135034" y="3413611"/>
            <a:ext cx="2124266" cy="41148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6DD8E30-FA13-92AD-452F-EDD7B036D6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6663" r="22056" b="117"/>
          <a:stretch>
            <a:fillRect/>
          </a:stretch>
        </p:blipFill>
        <p:spPr>
          <a:xfrm rot="-213233">
            <a:off x="765210" y="659841"/>
            <a:ext cx="10314774" cy="2861872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E78C2990-D0F1-2E49-1505-ED7B1E723B1A}"/>
              </a:ext>
            </a:extLst>
          </p:cNvPr>
          <p:cNvSpPr txBox="1"/>
          <p:nvPr/>
        </p:nvSpPr>
        <p:spPr>
          <a:xfrm>
            <a:off x="1654197" y="978996"/>
            <a:ext cx="9114125" cy="220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1"/>
              </a:lnSpc>
            </a:pPr>
            <a:r>
              <a:rPr lang="en-US" sz="7147" dirty="0">
                <a:solidFill>
                  <a:srgbClr val="F1E4D5"/>
                </a:solidFill>
                <a:latin typeface="Fraunces Bold"/>
              </a:rPr>
              <a:t>NHÂN VẬT</a:t>
            </a:r>
          </a:p>
          <a:p>
            <a:pPr algn="ctr">
              <a:lnSpc>
                <a:spcPts val="8791"/>
              </a:lnSpc>
            </a:pPr>
            <a:r>
              <a:rPr lang="en-US" sz="7147" dirty="0">
                <a:solidFill>
                  <a:srgbClr val="F1E4D5"/>
                </a:solidFill>
                <a:latin typeface="Fraunces Bold"/>
              </a:rPr>
              <a:t>THÁNH GIÓNG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D5A702-3CB9-ADB3-E7BE-F44F9540641A}"/>
              </a:ext>
            </a:extLst>
          </p:cNvPr>
          <p:cNvSpPr/>
          <p:nvPr/>
        </p:nvSpPr>
        <p:spPr>
          <a:xfrm>
            <a:off x="1158901" y="4286567"/>
            <a:ext cx="12365403" cy="4414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Thánh Gióng xuất hiện trong bối cảnh nào? (thời gian, địa điểm, sự việc). Nhận xét về cách nêu thời gian, địa điểm của truyện.</a:t>
            </a:r>
            <a:endParaRPr lang="en-VN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vi-VN" sz="44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Tìm những chi tiết cho thấy sự ra đời của Thánh Gióng là kì lạ. Sự ra đời kì lạ đó có ý nghĩa gì?</a:t>
            </a:r>
            <a:endParaRPr lang="en-VN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336" y="2354475"/>
            <a:ext cx="5207428" cy="5207428"/>
            <a:chOff x="0" y="0"/>
            <a:chExt cx="5510605" cy="551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10403" cy="5510276"/>
            </a:xfrm>
            <a:custGeom>
              <a:avLst/>
              <a:gdLst/>
              <a:ahLst/>
              <a:cxnLst/>
              <a:rect l="l" t="t" r="r" b="b"/>
              <a:pathLst>
                <a:path w="5510403" h="5510276">
                  <a:moveTo>
                    <a:pt x="2755265" y="0"/>
                  </a:moveTo>
                  <a:lnTo>
                    <a:pt x="3290062" y="759206"/>
                  </a:lnTo>
                  <a:lnTo>
                    <a:pt x="4132834" y="369062"/>
                  </a:lnTo>
                  <a:lnTo>
                    <a:pt x="4216400" y="1294003"/>
                  </a:lnTo>
                  <a:lnTo>
                    <a:pt x="5141341" y="1377569"/>
                  </a:lnTo>
                  <a:lnTo>
                    <a:pt x="4751197" y="2220341"/>
                  </a:lnTo>
                  <a:lnTo>
                    <a:pt x="5510403" y="2755138"/>
                  </a:lnTo>
                  <a:lnTo>
                    <a:pt x="4751197" y="3289935"/>
                  </a:lnTo>
                  <a:lnTo>
                    <a:pt x="5141341" y="4132707"/>
                  </a:lnTo>
                  <a:lnTo>
                    <a:pt x="4216400" y="4216273"/>
                  </a:lnTo>
                  <a:lnTo>
                    <a:pt x="4132834" y="5141214"/>
                  </a:lnTo>
                  <a:lnTo>
                    <a:pt x="3290062" y="4751070"/>
                  </a:lnTo>
                  <a:lnTo>
                    <a:pt x="2755265" y="5510276"/>
                  </a:lnTo>
                  <a:lnTo>
                    <a:pt x="2220468" y="4751070"/>
                  </a:lnTo>
                  <a:lnTo>
                    <a:pt x="1377696" y="5141214"/>
                  </a:lnTo>
                  <a:lnTo>
                    <a:pt x="1294130" y="4216273"/>
                  </a:lnTo>
                  <a:lnTo>
                    <a:pt x="369189" y="4132707"/>
                  </a:lnTo>
                  <a:lnTo>
                    <a:pt x="759333" y="3289935"/>
                  </a:lnTo>
                  <a:lnTo>
                    <a:pt x="0" y="2755265"/>
                  </a:lnTo>
                  <a:lnTo>
                    <a:pt x="759206" y="2220468"/>
                  </a:lnTo>
                  <a:lnTo>
                    <a:pt x="369062" y="1377696"/>
                  </a:lnTo>
                  <a:lnTo>
                    <a:pt x="1294003" y="1294130"/>
                  </a:lnTo>
                  <a:lnTo>
                    <a:pt x="1377569" y="369189"/>
                  </a:lnTo>
                  <a:lnTo>
                    <a:pt x="2220341" y="759333"/>
                  </a:lnTo>
                  <a:lnTo>
                    <a:pt x="2755265" y="0"/>
                  </a:lnTo>
                  <a:close/>
                </a:path>
              </a:pathLst>
            </a:custGeom>
            <a:solidFill>
              <a:srgbClr val="FFDE7F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11763" y="2354475"/>
            <a:ext cx="4822000" cy="4822000"/>
            <a:chOff x="0" y="0"/>
            <a:chExt cx="5510605" cy="55106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10403" cy="5510276"/>
            </a:xfrm>
            <a:custGeom>
              <a:avLst/>
              <a:gdLst/>
              <a:ahLst/>
              <a:cxnLst/>
              <a:rect l="l" t="t" r="r" b="b"/>
              <a:pathLst>
                <a:path w="5510403" h="5510276">
                  <a:moveTo>
                    <a:pt x="2755265" y="0"/>
                  </a:moveTo>
                  <a:lnTo>
                    <a:pt x="3290062" y="759206"/>
                  </a:lnTo>
                  <a:lnTo>
                    <a:pt x="4132834" y="369062"/>
                  </a:lnTo>
                  <a:lnTo>
                    <a:pt x="4216400" y="1294003"/>
                  </a:lnTo>
                  <a:lnTo>
                    <a:pt x="5141341" y="1377569"/>
                  </a:lnTo>
                  <a:lnTo>
                    <a:pt x="4751197" y="2220341"/>
                  </a:lnTo>
                  <a:lnTo>
                    <a:pt x="5510403" y="2755138"/>
                  </a:lnTo>
                  <a:lnTo>
                    <a:pt x="4751197" y="3289935"/>
                  </a:lnTo>
                  <a:lnTo>
                    <a:pt x="5141341" y="4132707"/>
                  </a:lnTo>
                  <a:lnTo>
                    <a:pt x="4216400" y="4216273"/>
                  </a:lnTo>
                  <a:lnTo>
                    <a:pt x="4132834" y="5141214"/>
                  </a:lnTo>
                  <a:lnTo>
                    <a:pt x="3290062" y="4751070"/>
                  </a:lnTo>
                  <a:lnTo>
                    <a:pt x="2755265" y="5510276"/>
                  </a:lnTo>
                  <a:lnTo>
                    <a:pt x="2220468" y="4751070"/>
                  </a:lnTo>
                  <a:lnTo>
                    <a:pt x="1377696" y="5141214"/>
                  </a:lnTo>
                  <a:lnTo>
                    <a:pt x="1294130" y="4216273"/>
                  </a:lnTo>
                  <a:lnTo>
                    <a:pt x="369189" y="4132707"/>
                  </a:lnTo>
                  <a:lnTo>
                    <a:pt x="759333" y="3289935"/>
                  </a:lnTo>
                  <a:lnTo>
                    <a:pt x="0" y="2755265"/>
                  </a:lnTo>
                  <a:lnTo>
                    <a:pt x="759206" y="2220468"/>
                  </a:lnTo>
                  <a:lnTo>
                    <a:pt x="369062" y="1377696"/>
                  </a:lnTo>
                  <a:lnTo>
                    <a:pt x="1294003" y="1294130"/>
                  </a:lnTo>
                  <a:lnTo>
                    <a:pt x="1377569" y="369189"/>
                  </a:lnTo>
                  <a:lnTo>
                    <a:pt x="2220341" y="759333"/>
                  </a:lnTo>
                  <a:lnTo>
                    <a:pt x="2755265" y="0"/>
                  </a:lnTo>
                  <a:close/>
                </a:path>
              </a:pathLst>
            </a:custGeom>
            <a:solidFill>
              <a:srgbClr val="FFDE7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982" r="3996"/>
          <a:stretch>
            <a:fillRect/>
          </a:stretch>
        </p:blipFill>
        <p:spPr>
          <a:xfrm>
            <a:off x="14959953" y="968030"/>
            <a:ext cx="4598694" cy="54098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63741" t="29224" r="7837"/>
          <a:stretch>
            <a:fillRect/>
          </a:stretch>
        </p:blipFill>
        <p:spPr>
          <a:xfrm>
            <a:off x="10986398" y="5143500"/>
            <a:ext cx="7301602" cy="653285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721531" y="2028009"/>
            <a:ext cx="4980645" cy="4980645"/>
            <a:chOff x="0" y="0"/>
            <a:chExt cx="5510605" cy="55106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10403" cy="5510276"/>
            </a:xfrm>
            <a:custGeom>
              <a:avLst/>
              <a:gdLst/>
              <a:ahLst/>
              <a:cxnLst/>
              <a:rect l="l" t="t" r="r" b="b"/>
              <a:pathLst>
                <a:path w="5510403" h="5510276">
                  <a:moveTo>
                    <a:pt x="2755265" y="0"/>
                  </a:moveTo>
                  <a:lnTo>
                    <a:pt x="3290062" y="759206"/>
                  </a:lnTo>
                  <a:lnTo>
                    <a:pt x="4132834" y="369062"/>
                  </a:lnTo>
                  <a:lnTo>
                    <a:pt x="4216400" y="1294003"/>
                  </a:lnTo>
                  <a:lnTo>
                    <a:pt x="5141341" y="1377569"/>
                  </a:lnTo>
                  <a:lnTo>
                    <a:pt x="4751197" y="2220341"/>
                  </a:lnTo>
                  <a:lnTo>
                    <a:pt x="5510403" y="2755138"/>
                  </a:lnTo>
                  <a:lnTo>
                    <a:pt x="4751197" y="3289935"/>
                  </a:lnTo>
                  <a:lnTo>
                    <a:pt x="5141341" y="4132707"/>
                  </a:lnTo>
                  <a:lnTo>
                    <a:pt x="4216400" y="4216273"/>
                  </a:lnTo>
                  <a:lnTo>
                    <a:pt x="4132834" y="5141214"/>
                  </a:lnTo>
                  <a:lnTo>
                    <a:pt x="3290062" y="4751070"/>
                  </a:lnTo>
                  <a:lnTo>
                    <a:pt x="2755265" y="5510276"/>
                  </a:lnTo>
                  <a:lnTo>
                    <a:pt x="2220468" y="4751070"/>
                  </a:lnTo>
                  <a:lnTo>
                    <a:pt x="1377696" y="5141214"/>
                  </a:lnTo>
                  <a:lnTo>
                    <a:pt x="1294130" y="4216273"/>
                  </a:lnTo>
                  <a:lnTo>
                    <a:pt x="369189" y="4132707"/>
                  </a:lnTo>
                  <a:lnTo>
                    <a:pt x="759333" y="3289935"/>
                  </a:lnTo>
                  <a:lnTo>
                    <a:pt x="0" y="2755265"/>
                  </a:lnTo>
                  <a:lnTo>
                    <a:pt x="759206" y="2220468"/>
                  </a:lnTo>
                  <a:lnTo>
                    <a:pt x="369062" y="1377696"/>
                  </a:lnTo>
                  <a:lnTo>
                    <a:pt x="1294003" y="1294130"/>
                  </a:lnTo>
                  <a:lnTo>
                    <a:pt x="1377569" y="369189"/>
                  </a:lnTo>
                  <a:lnTo>
                    <a:pt x="2220341" y="759333"/>
                  </a:lnTo>
                  <a:lnTo>
                    <a:pt x="2755265" y="0"/>
                  </a:lnTo>
                  <a:close/>
                </a:path>
              </a:pathLst>
            </a:custGeom>
            <a:solidFill>
              <a:srgbClr val="FFDE7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07"/>
          <a:stretch>
            <a:fillRect/>
          </a:stretch>
        </p:blipFill>
        <p:spPr>
          <a:xfrm>
            <a:off x="-797369" y="-368454"/>
            <a:ext cx="2124266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73264" y="3587240"/>
            <a:ext cx="2869571" cy="295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8">
                <a:solidFill>
                  <a:srgbClr val="814256"/>
                </a:solidFill>
                <a:latin typeface="Roboto Condensed"/>
              </a:rPr>
              <a:t>Mẹ Gióng ra đồng ướm vào một vết chân to.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63169" y="3540886"/>
            <a:ext cx="3519188" cy="303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8">
                <a:solidFill>
                  <a:srgbClr val="814256"/>
                </a:solidFill>
                <a:latin typeface="Roboto Condensed"/>
              </a:rPr>
              <a:t>Bà mang thai Gióng tới mười hai tháng mới hạ sinh.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55427" y="3200867"/>
            <a:ext cx="3650801" cy="3033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299">
                <a:solidFill>
                  <a:srgbClr val="814256"/>
                </a:solidFill>
                <a:latin typeface="Roboto Condensed"/>
              </a:rPr>
              <a:t>Gióng lên ba vẫn chẳng biết nói cười, đặt đâu nằm đấy.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0772" y="1111758"/>
            <a:ext cx="5724546" cy="91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84"/>
              </a:lnSpc>
            </a:pPr>
            <a:r>
              <a:rPr lang="en-US" sz="4498" spc="223" dirty="0">
                <a:solidFill>
                  <a:srgbClr val="D1774C"/>
                </a:solidFill>
                <a:latin typeface="Roboto Condensed Bold"/>
              </a:rPr>
              <a:t>* </a:t>
            </a:r>
            <a:r>
              <a:rPr lang="en-US" sz="4498" spc="223" dirty="0" err="1">
                <a:solidFill>
                  <a:srgbClr val="D1774C"/>
                </a:solidFill>
                <a:latin typeface="Roboto Condensed Bold"/>
              </a:rPr>
              <a:t>Sự</a:t>
            </a:r>
            <a:r>
              <a:rPr lang="en-US" sz="4498" spc="223" dirty="0">
                <a:solidFill>
                  <a:srgbClr val="D1774C"/>
                </a:solidFill>
                <a:latin typeface="Roboto Condensed Bold"/>
              </a:rPr>
              <a:t> </a:t>
            </a:r>
            <a:r>
              <a:rPr lang="en-US" sz="4498" spc="223" dirty="0" err="1">
                <a:solidFill>
                  <a:srgbClr val="D1774C"/>
                </a:solidFill>
                <a:latin typeface="Roboto Condensed Bold"/>
              </a:rPr>
              <a:t>ra</a:t>
            </a:r>
            <a:r>
              <a:rPr lang="en-US" sz="4498" spc="223" dirty="0">
                <a:solidFill>
                  <a:srgbClr val="D1774C"/>
                </a:solidFill>
                <a:latin typeface="Roboto Condensed Bold"/>
              </a:rPr>
              <a:t> </a:t>
            </a:r>
            <a:r>
              <a:rPr lang="en-US" sz="4498" spc="223" dirty="0" err="1">
                <a:solidFill>
                  <a:srgbClr val="D1774C"/>
                </a:solidFill>
                <a:latin typeface="Roboto Condensed Bold"/>
              </a:rPr>
              <a:t>đời</a:t>
            </a:r>
            <a:r>
              <a:rPr lang="en-US" sz="4498" spc="223" dirty="0">
                <a:solidFill>
                  <a:srgbClr val="D1774C"/>
                </a:solidFill>
                <a:latin typeface="Roboto Condensed Bold"/>
              </a:rPr>
              <a:t> </a:t>
            </a:r>
            <a:r>
              <a:rPr lang="en-US" sz="4498" spc="223" dirty="0" err="1">
                <a:solidFill>
                  <a:srgbClr val="D1774C"/>
                </a:solidFill>
                <a:latin typeface="Roboto Condensed Bold"/>
              </a:rPr>
              <a:t>của</a:t>
            </a:r>
            <a:r>
              <a:rPr lang="en-US" sz="4498" spc="223" dirty="0">
                <a:solidFill>
                  <a:srgbClr val="D1774C"/>
                </a:solidFill>
                <a:latin typeface="Roboto Condensed Bold"/>
              </a:rPr>
              <a:t> </a:t>
            </a:r>
            <a:r>
              <a:rPr lang="en-US" sz="4498" spc="223" dirty="0" err="1">
                <a:solidFill>
                  <a:srgbClr val="D1774C"/>
                </a:solidFill>
                <a:latin typeface="Roboto Condensed Bold"/>
              </a:rPr>
              <a:t>Gióng</a:t>
            </a:r>
            <a:endParaRPr lang="en-US" sz="4498" spc="223" dirty="0">
              <a:solidFill>
                <a:srgbClr val="D1774C"/>
              </a:solidFill>
              <a:latin typeface="Roboto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8" b="22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37"/>
          <a:stretch>
            <a:fillRect/>
          </a:stretch>
        </p:blipFill>
        <p:spPr>
          <a:xfrm rot="1082071">
            <a:off x="15552878" y="-342681"/>
            <a:ext cx="4560270" cy="37228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45907">
            <a:off x="12189400" y="-785310"/>
            <a:ext cx="2645483" cy="2645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60"/>
          <a:stretch>
            <a:fillRect/>
          </a:stretch>
        </p:blipFill>
        <p:spPr>
          <a:xfrm>
            <a:off x="11461682" y="-461772"/>
            <a:ext cx="7315200" cy="35478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61498" y="1139828"/>
            <a:ext cx="837076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4"/>
              </a:lnSpc>
            </a:pPr>
            <a:r>
              <a:rPr lang="en-US" sz="7200" b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Phiếu</a:t>
            </a:r>
            <a:r>
              <a:rPr lang="en-US" sz="7200" b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7200" b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học</a:t>
            </a:r>
            <a:r>
              <a:rPr lang="en-US" sz="7200" b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7200" b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tập</a:t>
            </a:r>
            <a:r>
              <a:rPr lang="en-US" sz="7200" b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</a:t>
            </a:r>
            <a:r>
              <a:rPr lang="en-US" sz="7200" b="1" dirty="0" err="1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số</a:t>
            </a:r>
            <a:r>
              <a:rPr lang="en-US" sz="7200" b="1" dirty="0">
                <a:solidFill>
                  <a:srgbClr val="A64C3B"/>
                </a:solidFill>
                <a:latin typeface="#9Slide07 SVNUT Triumph Press" panose="00000500000000000000" pitchFamily="2" charset="0"/>
                <a:cs typeface="#9Slide03 Arima Madurai Medium" panose="00000600000000000000" pitchFamily="2" charset="-93"/>
              </a:rPr>
              <a:t> 3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320" y="2113915"/>
            <a:ext cx="13175490" cy="86348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53578" y="3086100"/>
            <a:ext cx="9016559" cy="4635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5493" lvl="1" indent="-567746" algn="just">
              <a:lnSpc>
                <a:spcPts val="7363"/>
              </a:lnSpc>
              <a:buFont typeface="Arial"/>
              <a:buChar char="•"/>
            </a:pP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Tìm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hiểu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ý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nghĩa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chi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tiết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tiêu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biểu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xoay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quanh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sự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việc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Gióng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đánh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giặc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cứu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nước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và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bay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về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trời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.</a:t>
            </a:r>
          </a:p>
          <a:p>
            <a:pPr marL="1135493" lvl="1" indent="-567746" algn="just">
              <a:lnSpc>
                <a:spcPts val="7363"/>
              </a:lnSpc>
              <a:buFont typeface="Arial"/>
              <a:buChar char="•"/>
            </a:pP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Làm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việc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nhóm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4</a:t>
            </a:r>
          </a:p>
          <a:p>
            <a:pPr marL="1135493" lvl="1" indent="-567746" algn="just">
              <a:lnSpc>
                <a:spcPts val="7363"/>
              </a:lnSpc>
              <a:buFont typeface="Arial"/>
              <a:buChar char="•"/>
            </a:pP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Thời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gian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: 8 </a:t>
            </a:r>
            <a:r>
              <a:rPr lang="en-US" sz="4000" dirty="0" err="1">
                <a:solidFill>
                  <a:srgbClr val="FFFFFF"/>
                </a:solidFill>
                <a:latin typeface="Roboto Condensed Bold"/>
              </a:rPr>
              <a:t>phút</a:t>
            </a:r>
            <a:r>
              <a:rPr lang="en-US" sz="4000" dirty="0">
                <a:solidFill>
                  <a:srgbClr val="FFFFFF"/>
                </a:solidFill>
                <a:latin typeface="Roboto Condensed Bold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87" y="171450"/>
            <a:ext cx="7277164" cy="99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9A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47"/>
          <a:stretch>
            <a:fillRect/>
          </a:stretch>
        </p:blipFill>
        <p:spPr>
          <a:xfrm rot="1136972">
            <a:off x="-2743525" y="-1944125"/>
            <a:ext cx="4492565" cy="44680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07"/>
          <a:stretch>
            <a:fillRect/>
          </a:stretch>
        </p:blipFill>
        <p:spPr>
          <a:xfrm>
            <a:off x="16674430" y="-982491"/>
            <a:ext cx="2124266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430000" y="5591968"/>
            <a:ext cx="8154969" cy="5268903"/>
            <a:chOff x="0" y="0"/>
            <a:chExt cx="10873293" cy="70252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73232" cy="7025513"/>
            </a:xfrm>
            <a:custGeom>
              <a:avLst/>
              <a:gdLst/>
              <a:ahLst/>
              <a:cxnLst/>
              <a:rect l="l" t="t" r="r" b="b"/>
              <a:pathLst>
                <a:path w="10873232" h="7025513">
                  <a:moveTo>
                    <a:pt x="9839325" y="3074416"/>
                  </a:moveTo>
                  <a:cubicBezTo>
                    <a:pt x="9951974" y="3031871"/>
                    <a:pt x="10102215" y="3051937"/>
                    <a:pt x="10229850" y="3009265"/>
                  </a:cubicBezTo>
                  <a:cubicBezTo>
                    <a:pt x="10500233" y="2916682"/>
                    <a:pt x="10715498" y="2768854"/>
                    <a:pt x="10873232" y="2601214"/>
                  </a:cubicBezTo>
                  <a:cubicBezTo>
                    <a:pt x="10840720" y="2428494"/>
                    <a:pt x="10830687" y="2333371"/>
                    <a:pt x="10853166" y="2188083"/>
                  </a:cubicBezTo>
                  <a:cubicBezTo>
                    <a:pt x="10833100" y="2178050"/>
                    <a:pt x="10790555" y="2205609"/>
                    <a:pt x="10788015" y="2165604"/>
                  </a:cubicBezTo>
                  <a:cubicBezTo>
                    <a:pt x="10783062" y="2050415"/>
                    <a:pt x="10727944" y="2007870"/>
                    <a:pt x="10675366" y="1910207"/>
                  </a:cubicBezTo>
                  <a:cubicBezTo>
                    <a:pt x="10272268" y="1967738"/>
                    <a:pt x="9538716" y="2283206"/>
                    <a:pt x="9103106" y="2255647"/>
                  </a:cubicBezTo>
                  <a:cubicBezTo>
                    <a:pt x="9370949" y="2065401"/>
                    <a:pt x="9563735" y="1852549"/>
                    <a:pt x="9568815" y="1572133"/>
                  </a:cubicBezTo>
                  <a:cubicBezTo>
                    <a:pt x="9546336" y="1549654"/>
                    <a:pt x="9418574" y="1534541"/>
                    <a:pt x="9388602" y="1544574"/>
                  </a:cubicBezTo>
                  <a:cubicBezTo>
                    <a:pt x="9285986" y="1524508"/>
                    <a:pt x="9180830" y="1431925"/>
                    <a:pt x="9135745" y="1374267"/>
                  </a:cubicBezTo>
                  <a:cubicBezTo>
                    <a:pt x="9093200" y="1401826"/>
                    <a:pt x="9085707" y="1371727"/>
                    <a:pt x="9048115" y="1391793"/>
                  </a:cubicBezTo>
                  <a:cubicBezTo>
                    <a:pt x="8887841" y="1269111"/>
                    <a:pt x="8549894" y="1454404"/>
                    <a:pt x="8387207" y="1339215"/>
                  </a:cubicBezTo>
                  <a:cubicBezTo>
                    <a:pt x="8462264" y="1141476"/>
                    <a:pt x="8309610" y="1096391"/>
                    <a:pt x="8206994" y="1001268"/>
                  </a:cubicBezTo>
                  <a:cubicBezTo>
                    <a:pt x="8244586" y="846074"/>
                    <a:pt x="8151876" y="763397"/>
                    <a:pt x="8066786" y="618236"/>
                  </a:cubicBezTo>
                  <a:cubicBezTo>
                    <a:pt x="7961630" y="668274"/>
                    <a:pt x="7969123" y="590677"/>
                    <a:pt x="7981696" y="540639"/>
                  </a:cubicBezTo>
                  <a:cubicBezTo>
                    <a:pt x="7904099" y="563118"/>
                    <a:pt x="7856474" y="533146"/>
                    <a:pt x="7813929" y="493014"/>
                  </a:cubicBezTo>
                  <a:cubicBezTo>
                    <a:pt x="7663688" y="550545"/>
                    <a:pt x="7526020" y="553085"/>
                    <a:pt x="7405878" y="565658"/>
                  </a:cubicBezTo>
                  <a:cubicBezTo>
                    <a:pt x="6792468" y="630809"/>
                    <a:pt x="6031357" y="796036"/>
                    <a:pt x="5480558" y="823595"/>
                  </a:cubicBezTo>
                  <a:cubicBezTo>
                    <a:pt x="5986272" y="608330"/>
                    <a:pt x="6572123" y="470535"/>
                    <a:pt x="6945122" y="285369"/>
                  </a:cubicBezTo>
                  <a:cubicBezTo>
                    <a:pt x="6957695" y="180213"/>
                    <a:pt x="6955155" y="132588"/>
                    <a:pt x="6947662" y="35052"/>
                  </a:cubicBezTo>
                  <a:cubicBezTo>
                    <a:pt x="6544564" y="0"/>
                    <a:pt x="5926074" y="192786"/>
                    <a:pt x="5352796" y="372999"/>
                  </a:cubicBezTo>
                  <a:cubicBezTo>
                    <a:pt x="4023360" y="791210"/>
                    <a:pt x="2421001" y="1266825"/>
                    <a:pt x="1667383" y="2007870"/>
                  </a:cubicBezTo>
                  <a:cubicBezTo>
                    <a:pt x="1687449" y="2117979"/>
                    <a:pt x="1654810" y="2260727"/>
                    <a:pt x="1737487" y="2355850"/>
                  </a:cubicBezTo>
                  <a:cubicBezTo>
                    <a:pt x="1462024" y="2506091"/>
                    <a:pt x="1146683" y="2641219"/>
                    <a:pt x="878713" y="2796540"/>
                  </a:cubicBezTo>
                  <a:cubicBezTo>
                    <a:pt x="888746" y="2926715"/>
                    <a:pt x="956310" y="3061970"/>
                    <a:pt x="983869" y="3084449"/>
                  </a:cubicBezTo>
                  <a:cubicBezTo>
                    <a:pt x="896239" y="3132074"/>
                    <a:pt x="1031494" y="3097022"/>
                    <a:pt x="1026414" y="3147060"/>
                  </a:cubicBezTo>
                  <a:cubicBezTo>
                    <a:pt x="988822" y="3164586"/>
                    <a:pt x="1013841" y="3207131"/>
                    <a:pt x="958850" y="3219704"/>
                  </a:cubicBezTo>
                  <a:cubicBezTo>
                    <a:pt x="756031" y="3187192"/>
                    <a:pt x="530733" y="3344926"/>
                    <a:pt x="322961" y="3392424"/>
                  </a:cubicBezTo>
                  <a:cubicBezTo>
                    <a:pt x="315468" y="3424936"/>
                    <a:pt x="390525" y="3419983"/>
                    <a:pt x="343027" y="3447542"/>
                  </a:cubicBezTo>
                  <a:cubicBezTo>
                    <a:pt x="205359" y="3480054"/>
                    <a:pt x="190246" y="3552698"/>
                    <a:pt x="52578" y="3585210"/>
                  </a:cubicBezTo>
                  <a:cubicBezTo>
                    <a:pt x="47625" y="3615309"/>
                    <a:pt x="42545" y="3645281"/>
                    <a:pt x="50038" y="3680333"/>
                  </a:cubicBezTo>
                  <a:cubicBezTo>
                    <a:pt x="70104" y="3705352"/>
                    <a:pt x="190246" y="3675380"/>
                    <a:pt x="157734" y="3717925"/>
                  </a:cubicBezTo>
                  <a:cubicBezTo>
                    <a:pt x="85090" y="3742944"/>
                    <a:pt x="0" y="3735451"/>
                    <a:pt x="2540" y="3805555"/>
                  </a:cubicBezTo>
                  <a:cubicBezTo>
                    <a:pt x="42545" y="3850640"/>
                    <a:pt x="125222" y="3820541"/>
                    <a:pt x="147701" y="3893185"/>
                  </a:cubicBezTo>
                  <a:cubicBezTo>
                    <a:pt x="130175" y="3928237"/>
                    <a:pt x="75057" y="3948303"/>
                    <a:pt x="90170" y="3993388"/>
                  </a:cubicBezTo>
                  <a:cubicBezTo>
                    <a:pt x="207899" y="3990848"/>
                    <a:pt x="313055" y="4013454"/>
                    <a:pt x="435610" y="4005961"/>
                  </a:cubicBezTo>
                  <a:cubicBezTo>
                    <a:pt x="398018" y="4026027"/>
                    <a:pt x="465709" y="4071112"/>
                    <a:pt x="565785" y="4051046"/>
                  </a:cubicBezTo>
                  <a:cubicBezTo>
                    <a:pt x="560832" y="4086098"/>
                    <a:pt x="473202" y="4091051"/>
                    <a:pt x="480695" y="4128643"/>
                  </a:cubicBezTo>
                  <a:cubicBezTo>
                    <a:pt x="625856" y="4101084"/>
                    <a:pt x="665988" y="4045966"/>
                    <a:pt x="801116" y="4026027"/>
                  </a:cubicBezTo>
                  <a:cubicBezTo>
                    <a:pt x="710946" y="4098671"/>
                    <a:pt x="595757" y="4211320"/>
                    <a:pt x="483108" y="4236339"/>
                  </a:cubicBezTo>
                  <a:cubicBezTo>
                    <a:pt x="450596" y="4281424"/>
                    <a:pt x="463042" y="4341495"/>
                    <a:pt x="445516" y="4389120"/>
                  </a:cubicBezTo>
                  <a:cubicBezTo>
                    <a:pt x="415417" y="4379087"/>
                    <a:pt x="417957" y="4536821"/>
                    <a:pt x="495554" y="4574413"/>
                  </a:cubicBezTo>
                  <a:cubicBezTo>
                    <a:pt x="593217" y="4549394"/>
                    <a:pt x="813562" y="4561840"/>
                    <a:pt x="956183" y="4591939"/>
                  </a:cubicBezTo>
                  <a:cubicBezTo>
                    <a:pt x="946150" y="4619498"/>
                    <a:pt x="913638" y="4639564"/>
                    <a:pt x="931164" y="4679569"/>
                  </a:cubicBezTo>
                  <a:cubicBezTo>
                    <a:pt x="978789" y="4697095"/>
                    <a:pt x="1093851" y="4596892"/>
                    <a:pt x="1141476" y="4634484"/>
                  </a:cubicBezTo>
                  <a:cubicBezTo>
                    <a:pt x="1211580" y="4659503"/>
                    <a:pt x="1086358" y="4684522"/>
                    <a:pt x="1121410" y="4734687"/>
                  </a:cubicBezTo>
                  <a:cubicBezTo>
                    <a:pt x="1587119" y="4501896"/>
                    <a:pt x="1960118" y="4459224"/>
                    <a:pt x="2433320" y="4346575"/>
                  </a:cubicBezTo>
                  <a:cubicBezTo>
                    <a:pt x="1905000" y="4576953"/>
                    <a:pt x="1191514" y="5197856"/>
                    <a:pt x="1178941" y="5400548"/>
                  </a:cubicBezTo>
                  <a:cubicBezTo>
                    <a:pt x="1244092" y="5400548"/>
                    <a:pt x="1299083" y="5415534"/>
                    <a:pt x="1359154" y="5428107"/>
                  </a:cubicBezTo>
                  <a:cubicBezTo>
                    <a:pt x="1339088" y="5480685"/>
                    <a:pt x="1309116" y="5530723"/>
                    <a:pt x="1304036" y="5588381"/>
                  </a:cubicBezTo>
                  <a:cubicBezTo>
                    <a:pt x="1336548" y="5530850"/>
                    <a:pt x="1451737" y="5503291"/>
                    <a:pt x="1461770" y="5608447"/>
                  </a:cubicBezTo>
                  <a:cubicBezTo>
                    <a:pt x="1381633" y="5615940"/>
                    <a:pt x="1381633" y="5640959"/>
                    <a:pt x="1381633" y="5701030"/>
                  </a:cubicBezTo>
                  <a:cubicBezTo>
                    <a:pt x="1464310" y="5711063"/>
                    <a:pt x="1591945" y="5638419"/>
                    <a:pt x="1631950" y="5716016"/>
                  </a:cubicBezTo>
                  <a:cubicBezTo>
                    <a:pt x="1579372" y="5748528"/>
                    <a:pt x="1559306" y="5718556"/>
                    <a:pt x="1509268" y="5746115"/>
                  </a:cubicBezTo>
                  <a:cubicBezTo>
                    <a:pt x="1511808" y="5796153"/>
                    <a:pt x="1561846" y="5758688"/>
                    <a:pt x="1579372" y="5783707"/>
                  </a:cubicBezTo>
                  <a:cubicBezTo>
                    <a:pt x="1434211" y="5843778"/>
                    <a:pt x="1441704" y="5866384"/>
                    <a:pt x="1394079" y="5946394"/>
                  </a:cubicBezTo>
                  <a:cubicBezTo>
                    <a:pt x="1354074" y="5881243"/>
                    <a:pt x="1248918" y="6299454"/>
                    <a:pt x="1334008" y="6294374"/>
                  </a:cubicBezTo>
                  <a:cubicBezTo>
                    <a:pt x="1263904" y="6367018"/>
                    <a:pt x="1399159" y="6324473"/>
                    <a:pt x="1431671" y="6351905"/>
                  </a:cubicBezTo>
                  <a:cubicBezTo>
                    <a:pt x="1401572" y="6404483"/>
                    <a:pt x="1469263" y="6419469"/>
                    <a:pt x="1476756" y="6474587"/>
                  </a:cubicBezTo>
                  <a:cubicBezTo>
                    <a:pt x="1514348" y="6484620"/>
                    <a:pt x="1586865" y="6432042"/>
                    <a:pt x="1584452" y="6512179"/>
                  </a:cubicBezTo>
                  <a:cubicBezTo>
                    <a:pt x="1511808" y="6519672"/>
                    <a:pt x="1534414" y="6499606"/>
                    <a:pt x="1484249" y="6549771"/>
                  </a:cubicBezTo>
                  <a:cubicBezTo>
                    <a:pt x="1466723" y="6532245"/>
                    <a:pt x="1429131" y="6514719"/>
                    <a:pt x="1391666" y="6552311"/>
                  </a:cubicBezTo>
                  <a:cubicBezTo>
                    <a:pt x="1419225" y="6604889"/>
                    <a:pt x="1409192" y="6644894"/>
                    <a:pt x="1404239" y="6687566"/>
                  </a:cubicBezTo>
                  <a:cubicBezTo>
                    <a:pt x="1536954" y="6665087"/>
                    <a:pt x="1444244" y="6710045"/>
                    <a:pt x="1566926" y="6720078"/>
                  </a:cubicBezTo>
                  <a:cubicBezTo>
                    <a:pt x="1604518" y="6765163"/>
                    <a:pt x="1549400" y="6777609"/>
                    <a:pt x="1541907" y="6807708"/>
                  </a:cubicBezTo>
                  <a:cubicBezTo>
                    <a:pt x="1782318" y="6815201"/>
                    <a:pt x="1907413" y="6915404"/>
                    <a:pt x="2112772" y="6962902"/>
                  </a:cubicBezTo>
                  <a:cubicBezTo>
                    <a:pt x="2112772" y="7007987"/>
                    <a:pt x="2150364" y="6990461"/>
                    <a:pt x="2155317" y="7025513"/>
                  </a:cubicBezTo>
                  <a:cubicBezTo>
                    <a:pt x="2545842" y="6980428"/>
                    <a:pt x="2803779" y="7022973"/>
                    <a:pt x="3254375" y="6885305"/>
                  </a:cubicBezTo>
                  <a:cubicBezTo>
                    <a:pt x="3199257" y="6835267"/>
                    <a:pt x="3044063" y="6875272"/>
                    <a:pt x="3013964" y="6850253"/>
                  </a:cubicBezTo>
                  <a:cubicBezTo>
                    <a:pt x="3319399" y="6722618"/>
                    <a:pt x="3692398" y="6677533"/>
                    <a:pt x="4058031" y="6604889"/>
                  </a:cubicBezTo>
                  <a:cubicBezTo>
                    <a:pt x="4408551" y="6537325"/>
                    <a:pt x="4753991" y="6559804"/>
                    <a:pt x="5099558" y="6407150"/>
                  </a:cubicBezTo>
                  <a:cubicBezTo>
                    <a:pt x="5182235" y="6439662"/>
                    <a:pt x="5247259" y="6377051"/>
                    <a:pt x="5324856" y="6354572"/>
                  </a:cubicBezTo>
                  <a:cubicBezTo>
                    <a:pt x="5730494" y="6231890"/>
                    <a:pt x="6246241" y="6134227"/>
                    <a:pt x="6646799" y="6101715"/>
                  </a:cubicBezTo>
                  <a:cubicBezTo>
                    <a:pt x="6716903" y="6096762"/>
                    <a:pt x="6797040" y="6056630"/>
                    <a:pt x="6829552" y="6034151"/>
                  </a:cubicBezTo>
                  <a:cubicBezTo>
                    <a:pt x="6959727" y="6054217"/>
                    <a:pt x="7185025" y="5969000"/>
                    <a:pt x="7302754" y="5936488"/>
                  </a:cubicBezTo>
                  <a:cubicBezTo>
                    <a:pt x="7297801" y="5914009"/>
                    <a:pt x="7277735" y="5888863"/>
                    <a:pt x="7300214" y="5876417"/>
                  </a:cubicBezTo>
                  <a:cubicBezTo>
                    <a:pt x="7462901" y="5838825"/>
                    <a:pt x="7693279" y="5798820"/>
                    <a:pt x="7843520" y="5708650"/>
                  </a:cubicBezTo>
                  <a:cubicBezTo>
                    <a:pt x="7823454" y="5698617"/>
                    <a:pt x="7780909" y="5726176"/>
                    <a:pt x="7778369" y="5686171"/>
                  </a:cubicBezTo>
                  <a:cubicBezTo>
                    <a:pt x="7921117" y="5651119"/>
                    <a:pt x="8096377" y="5636133"/>
                    <a:pt x="8231505" y="5581015"/>
                  </a:cubicBezTo>
                  <a:cubicBezTo>
                    <a:pt x="8203946" y="5576062"/>
                    <a:pt x="8173974" y="5576062"/>
                    <a:pt x="8148828" y="5563489"/>
                  </a:cubicBezTo>
                  <a:cubicBezTo>
                    <a:pt x="8316595" y="5435854"/>
                    <a:pt x="8386699" y="5373243"/>
                    <a:pt x="8616950" y="5345684"/>
                  </a:cubicBezTo>
                  <a:cubicBezTo>
                    <a:pt x="8599424" y="5270627"/>
                    <a:pt x="8652002" y="5223002"/>
                    <a:pt x="8769731" y="5195443"/>
                  </a:cubicBezTo>
                  <a:cubicBezTo>
                    <a:pt x="8802243" y="5150358"/>
                    <a:pt x="8702167" y="5167884"/>
                    <a:pt x="8739632" y="5112766"/>
                  </a:cubicBezTo>
                  <a:cubicBezTo>
                    <a:pt x="9157716" y="5057648"/>
                    <a:pt x="9272905" y="4682109"/>
                    <a:pt x="9465691" y="4471797"/>
                  </a:cubicBezTo>
                  <a:cubicBezTo>
                    <a:pt x="9473184" y="4464304"/>
                    <a:pt x="9505696" y="4444238"/>
                    <a:pt x="9510776" y="4439285"/>
                  </a:cubicBezTo>
                  <a:cubicBezTo>
                    <a:pt x="9776206" y="4279011"/>
                    <a:pt x="10104120" y="4256532"/>
                    <a:pt x="10306939" y="4036187"/>
                  </a:cubicBezTo>
                  <a:cubicBezTo>
                    <a:pt x="10384536" y="3868420"/>
                    <a:pt x="10589895" y="3655695"/>
                    <a:pt x="10362057" y="3517900"/>
                  </a:cubicBezTo>
                  <a:cubicBezTo>
                    <a:pt x="10387076" y="3482848"/>
                    <a:pt x="10374630" y="3435223"/>
                    <a:pt x="10349484" y="3382645"/>
                  </a:cubicBezTo>
                  <a:cubicBezTo>
                    <a:pt x="10246868" y="3410204"/>
                    <a:pt x="9773666" y="3317494"/>
                    <a:pt x="9668510" y="3274949"/>
                  </a:cubicBezTo>
                  <a:cubicBezTo>
                    <a:pt x="9690989" y="3222371"/>
                    <a:pt x="9643491" y="3169793"/>
                    <a:pt x="9655937" y="3139694"/>
                  </a:cubicBezTo>
                  <a:cubicBezTo>
                    <a:pt x="9753600" y="3134741"/>
                    <a:pt x="9781159" y="3097149"/>
                    <a:pt x="9838690" y="3074543"/>
                  </a:cubicBezTo>
                  <a:close/>
                </a:path>
              </a:pathLst>
            </a:custGeom>
            <a:blipFill>
              <a:blip r:embed="rId4"/>
              <a:stretch>
                <a:fillRect l="-39946" t="-441" r="-39924" b="4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714438"/>
              </p:ext>
            </p:extLst>
          </p:nvPr>
        </p:nvGraphicFramePr>
        <p:xfrm>
          <a:off x="304800" y="1144274"/>
          <a:ext cx="14344650" cy="8880787"/>
        </p:xfrm>
        <a:graphic>
          <a:graphicData uri="http://schemas.openxmlformats.org/drawingml/2006/table">
            <a:tbl>
              <a:tblPr/>
              <a:tblGrid>
                <a:gridCol w="573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CÁC SỰ VIỆC</a:t>
                      </a:r>
                      <a:endParaRPr lang="en-US" sz="3200" dirty="0"/>
                    </a:p>
                  </a:txBody>
                  <a:tcPr anchor="ctr"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Ý NGHĨA</a:t>
                      </a:r>
                      <a:endParaRPr lang="en-US" sz="3200" dirty="0"/>
                    </a:p>
                  </a:txBody>
                  <a:tcPr anchor="ctr"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19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đòi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giặc</a:t>
                      </a:r>
                      <a:endParaRPr lang="en-US" sz="3200" dirty="0"/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Ý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giặc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cứu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cũng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ta.</a:t>
                      </a:r>
                      <a:endParaRPr lang="en-US" sz="3200" dirty="0"/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442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Bà con gom góp gạo nuôi Gióng</a:t>
                      </a:r>
                      <a:endParaRPr lang="en-US" sz="3200"/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đoàn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ta,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3200" dirty="0"/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019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Chú bé vươn vai trở thành tráng sĩ</a:t>
                      </a:r>
                      <a:endParaRPr lang="en-US" sz="3200"/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trưởng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thành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ta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đấu</a:t>
                      </a:r>
                      <a:endParaRPr lang="en-US" sz="3200" dirty="0"/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579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Ngựa sắt phun lửa, roi sắt quật vào giặc, Gióng nhổ tre đánh giặc.</a:t>
                      </a:r>
                      <a:endParaRPr lang="en-US" sz="3200"/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dirty="0"/>
                        <a:t>- Ca </a:t>
                      </a:r>
                      <a:r>
                        <a:rPr lang="en-US" sz="3200" dirty="0" err="1"/>
                        <a:t>ngợi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thành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tựu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minh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kim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loại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của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Việt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cổ</a:t>
                      </a:r>
                      <a:r>
                        <a:rPr lang="en-US" sz="3200" dirty="0"/>
                        <a:t>.</a:t>
                      </a:r>
                    </a:p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giặc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cỏ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cây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góp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7996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Gióng bay về trời</a:t>
                      </a:r>
                      <a:endParaRPr lang="en-US" sz="3200"/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dirty="0"/>
                        <a:t>- </a:t>
                      </a:r>
                      <a:r>
                        <a:rPr lang="en-US" sz="3200" dirty="0" err="1"/>
                        <a:t>Thần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thánh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hóa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bất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tử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hóa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hình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tượng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Thánh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Gióng</a:t>
                      </a:r>
                      <a:r>
                        <a:rPr lang="en-US" sz="3200" dirty="0"/>
                        <a:t>.</a:t>
                      </a:r>
                    </a:p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- Ca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ngợi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hùng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màng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danh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lợi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2352771" y="156441"/>
            <a:ext cx="10616904" cy="85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5"/>
              </a:lnSpc>
            </a:pPr>
            <a:r>
              <a:rPr lang="en-US" sz="4198" spc="208" dirty="0">
                <a:solidFill>
                  <a:srgbClr val="FFFFFF"/>
                </a:solidFill>
                <a:latin typeface="Roboto Condensed Bold"/>
              </a:rPr>
              <a:t>* </a:t>
            </a:r>
            <a:r>
              <a:rPr lang="en-US" sz="4198" spc="208" dirty="0" err="1">
                <a:solidFill>
                  <a:srgbClr val="FFFFFF"/>
                </a:solidFill>
                <a:latin typeface="Roboto Condensed Bold"/>
              </a:rPr>
              <a:t>Gióng</a:t>
            </a:r>
            <a:r>
              <a:rPr lang="en-US" sz="4198" spc="208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198" spc="208" dirty="0" err="1">
                <a:solidFill>
                  <a:srgbClr val="FFFFFF"/>
                </a:solidFill>
                <a:latin typeface="Roboto Condensed Bold"/>
              </a:rPr>
              <a:t>đánh</a:t>
            </a:r>
            <a:r>
              <a:rPr lang="en-US" sz="4198" spc="208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198" spc="208" dirty="0" err="1">
                <a:solidFill>
                  <a:srgbClr val="FFFFFF"/>
                </a:solidFill>
                <a:latin typeface="Roboto Condensed Bold"/>
              </a:rPr>
              <a:t>giặc</a:t>
            </a:r>
            <a:r>
              <a:rPr lang="en-US" sz="4198" spc="208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198" spc="208" dirty="0" err="1">
                <a:solidFill>
                  <a:srgbClr val="FFFFFF"/>
                </a:solidFill>
                <a:latin typeface="Roboto Condensed Bold"/>
              </a:rPr>
              <a:t>cứu</a:t>
            </a:r>
            <a:r>
              <a:rPr lang="en-US" sz="4198" spc="208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198" spc="208" dirty="0" err="1">
                <a:solidFill>
                  <a:srgbClr val="FFFFFF"/>
                </a:solidFill>
                <a:latin typeface="Roboto Condensed Bold"/>
              </a:rPr>
              <a:t>nước</a:t>
            </a:r>
            <a:r>
              <a:rPr lang="en-US" sz="4198" spc="208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198" spc="208" dirty="0" err="1">
                <a:solidFill>
                  <a:srgbClr val="FFFFFF"/>
                </a:solidFill>
                <a:latin typeface="Roboto Condensed Bold"/>
              </a:rPr>
              <a:t>và</a:t>
            </a:r>
            <a:r>
              <a:rPr lang="en-US" sz="4198" spc="208" dirty="0">
                <a:solidFill>
                  <a:srgbClr val="FFFFFF"/>
                </a:solidFill>
                <a:latin typeface="Roboto Condensed Bold"/>
              </a:rPr>
              <a:t> bay </a:t>
            </a:r>
            <a:r>
              <a:rPr lang="en-US" sz="4198" spc="208" dirty="0" err="1">
                <a:solidFill>
                  <a:srgbClr val="FFFFFF"/>
                </a:solidFill>
                <a:latin typeface="Roboto Condensed Bold"/>
              </a:rPr>
              <a:t>về</a:t>
            </a:r>
            <a:r>
              <a:rPr lang="en-US" sz="4198" spc="208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198" spc="208" dirty="0" err="1">
                <a:solidFill>
                  <a:srgbClr val="FFFFFF"/>
                </a:solidFill>
                <a:latin typeface="Roboto Condensed Bold"/>
              </a:rPr>
              <a:t>trời</a:t>
            </a:r>
            <a:endParaRPr lang="en-US" sz="4198" spc="208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82"/>
          <a:stretch>
            <a:fillRect/>
          </a:stretch>
        </p:blipFill>
        <p:spPr>
          <a:xfrm>
            <a:off x="8650610" y="301196"/>
            <a:ext cx="9450498" cy="117397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7124" y="1191757"/>
            <a:ext cx="7903487" cy="79034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52"/>
          <a:stretch>
            <a:fillRect/>
          </a:stretch>
        </p:blipFill>
        <p:spPr>
          <a:xfrm>
            <a:off x="7045410" y="747358"/>
            <a:ext cx="9423206" cy="8229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66208">
            <a:off x="7875727" y="3088716"/>
            <a:ext cx="6149690" cy="6177254"/>
            <a:chOff x="0" y="0"/>
            <a:chExt cx="8956031" cy="89961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56040" cy="8996172"/>
            </a:xfrm>
            <a:custGeom>
              <a:avLst/>
              <a:gdLst/>
              <a:ahLst/>
              <a:cxnLst/>
              <a:rect l="l" t="t" r="r" b="b"/>
              <a:pathLst>
                <a:path w="8956040" h="8996172">
                  <a:moveTo>
                    <a:pt x="4478020" y="0"/>
                  </a:moveTo>
                  <a:cubicBezTo>
                    <a:pt x="6954393" y="11049"/>
                    <a:pt x="8956040" y="2021713"/>
                    <a:pt x="8956040" y="4498086"/>
                  </a:cubicBezTo>
                  <a:cubicBezTo>
                    <a:pt x="8956040" y="6974459"/>
                    <a:pt x="6954393" y="8985123"/>
                    <a:pt x="4478020" y="8996172"/>
                  </a:cubicBezTo>
                  <a:cubicBezTo>
                    <a:pt x="2001647" y="8985123"/>
                    <a:pt x="0" y="6974459"/>
                    <a:pt x="0" y="4498086"/>
                  </a:cubicBezTo>
                  <a:cubicBezTo>
                    <a:pt x="0" y="2021713"/>
                    <a:pt x="2001647" y="11049"/>
                    <a:pt x="4478020" y="0"/>
                  </a:cubicBezTo>
                  <a:close/>
                </a:path>
              </a:pathLst>
            </a:custGeom>
            <a:solidFill>
              <a:srgbClr val="FFDE7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7" name="TextBox 7"/>
          <p:cNvSpPr txBox="1"/>
          <p:nvPr/>
        </p:nvSpPr>
        <p:spPr>
          <a:xfrm rot="166208">
            <a:off x="8132042" y="5013500"/>
            <a:ext cx="5632931" cy="221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Ý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nghĩa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biểu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tượng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của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nhân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vật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Thánh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Gióng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là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gì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1804275" y="5893683"/>
            <a:ext cx="8154969" cy="5268903"/>
            <a:chOff x="0" y="0"/>
            <a:chExt cx="10873293" cy="70252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73232" cy="7025513"/>
            </a:xfrm>
            <a:custGeom>
              <a:avLst/>
              <a:gdLst/>
              <a:ahLst/>
              <a:cxnLst/>
              <a:rect l="l" t="t" r="r" b="b"/>
              <a:pathLst>
                <a:path w="10873232" h="7025513">
                  <a:moveTo>
                    <a:pt x="9839325" y="3074416"/>
                  </a:moveTo>
                  <a:cubicBezTo>
                    <a:pt x="9951974" y="3031871"/>
                    <a:pt x="10102215" y="3051937"/>
                    <a:pt x="10229850" y="3009265"/>
                  </a:cubicBezTo>
                  <a:cubicBezTo>
                    <a:pt x="10500233" y="2916682"/>
                    <a:pt x="10715498" y="2768854"/>
                    <a:pt x="10873232" y="2601214"/>
                  </a:cubicBezTo>
                  <a:cubicBezTo>
                    <a:pt x="10840720" y="2428494"/>
                    <a:pt x="10830687" y="2333371"/>
                    <a:pt x="10853166" y="2188083"/>
                  </a:cubicBezTo>
                  <a:cubicBezTo>
                    <a:pt x="10833100" y="2178050"/>
                    <a:pt x="10790555" y="2205609"/>
                    <a:pt x="10788015" y="2165604"/>
                  </a:cubicBezTo>
                  <a:cubicBezTo>
                    <a:pt x="10783062" y="2050415"/>
                    <a:pt x="10727944" y="2007870"/>
                    <a:pt x="10675366" y="1910207"/>
                  </a:cubicBezTo>
                  <a:cubicBezTo>
                    <a:pt x="10272268" y="1967738"/>
                    <a:pt x="9538716" y="2283206"/>
                    <a:pt x="9103106" y="2255647"/>
                  </a:cubicBezTo>
                  <a:cubicBezTo>
                    <a:pt x="9370949" y="2065401"/>
                    <a:pt x="9563735" y="1852549"/>
                    <a:pt x="9568815" y="1572133"/>
                  </a:cubicBezTo>
                  <a:cubicBezTo>
                    <a:pt x="9546336" y="1549654"/>
                    <a:pt x="9418574" y="1534541"/>
                    <a:pt x="9388602" y="1544574"/>
                  </a:cubicBezTo>
                  <a:cubicBezTo>
                    <a:pt x="9285986" y="1524508"/>
                    <a:pt x="9180830" y="1431925"/>
                    <a:pt x="9135745" y="1374267"/>
                  </a:cubicBezTo>
                  <a:cubicBezTo>
                    <a:pt x="9093200" y="1401826"/>
                    <a:pt x="9085707" y="1371727"/>
                    <a:pt x="9048115" y="1391793"/>
                  </a:cubicBezTo>
                  <a:cubicBezTo>
                    <a:pt x="8887841" y="1269111"/>
                    <a:pt x="8549894" y="1454404"/>
                    <a:pt x="8387207" y="1339215"/>
                  </a:cubicBezTo>
                  <a:cubicBezTo>
                    <a:pt x="8462264" y="1141476"/>
                    <a:pt x="8309610" y="1096391"/>
                    <a:pt x="8206994" y="1001268"/>
                  </a:cubicBezTo>
                  <a:cubicBezTo>
                    <a:pt x="8244586" y="846074"/>
                    <a:pt x="8151876" y="763397"/>
                    <a:pt x="8066786" y="618236"/>
                  </a:cubicBezTo>
                  <a:cubicBezTo>
                    <a:pt x="7961630" y="668274"/>
                    <a:pt x="7969123" y="590677"/>
                    <a:pt x="7981696" y="540639"/>
                  </a:cubicBezTo>
                  <a:cubicBezTo>
                    <a:pt x="7904099" y="563118"/>
                    <a:pt x="7856474" y="533146"/>
                    <a:pt x="7813929" y="493014"/>
                  </a:cubicBezTo>
                  <a:cubicBezTo>
                    <a:pt x="7663688" y="550545"/>
                    <a:pt x="7526020" y="553085"/>
                    <a:pt x="7405878" y="565658"/>
                  </a:cubicBezTo>
                  <a:cubicBezTo>
                    <a:pt x="6792468" y="630809"/>
                    <a:pt x="6031357" y="796036"/>
                    <a:pt x="5480558" y="823595"/>
                  </a:cubicBezTo>
                  <a:cubicBezTo>
                    <a:pt x="5986272" y="608330"/>
                    <a:pt x="6572123" y="470535"/>
                    <a:pt x="6945122" y="285369"/>
                  </a:cubicBezTo>
                  <a:cubicBezTo>
                    <a:pt x="6957695" y="180213"/>
                    <a:pt x="6955155" y="132588"/>
                    <a:pt x="6947662" y="35052"/>
                  </a:cubicBezTo>
                  <a:cubicBezTo>
                    <a:pt x="6544564" y="0"/>
                    <a:pt x="5926074" y="192786"/>
                    <a:pt x="5352796" y="372999"/>
                  </a:cubicBezTo>
                  <a:cubicBezTo>
                    <a:pt x="4023360" y="791210"/>
                    <a:pt x="2421001" y="1266825"/>
                    <a:pt x="1667383" y="2007870"/>
                  </a:cubicBezTo>
                  <a:cubicBezTo>
                    <a:pt x="1687449" y="2117979"/>
                    <a:pt x="1654810" y="2260727"/>
                    <a:pt x="1737487" y="2355850"/>
                  </a:cubicBezTo>
                  <a:cubicBezTo>
                    <a:pt x="1462024" y="2506091"/>
                    <a:pt x="1146683" y="2641219"/>
                    <a:pt x="878713" y="2796540"/>
                  </a:cubicBezTo>
                  <a:cubicBezTo>
                    <a:pt x="888746" y="2926715"/>
                    <a:pt x="956310" y="3061970"/>
                    <a:pt x="983869" y="3084449"/>
                  </a:cubicBezTo>
                  <a:cubicBezTo>
                    <a:pt x="896239" y="3132074"/>
                    <a:pt x="1031494" y="3097022"/>
                    <a:pt x="1026414" y="3147060"/>
                  </a:cubicBezTo>
                  <a:cubicBezTo>
                    <a:pt x="988822" y="3164586"/>
                    <a:pt x="1013841" y="3207131"/>
                    <a:pt x="958850" y="3219704"/>
                  </a:cubicBezTo>
                  <a:cubicBezTo>
                    <a:pt x="756031" y="3187192"/>
                    <a:pt x="530733" y="3344926"/>
                    <a:pt x="322961" y="3392424"/>
                  </a:cubicBezTo>
                  <a:cubicBezTo>
                    <a:pt x="315468" y="3424936"/>
                    <a:pt x="390525" y="3419983"/>
                    <a:pt x="343027" y="3447542"/>
                  </a:cubicBezTo>
                  <a:cubicBezTo>
                    <a:pt x="205359" y="3480054"/>
                    <a:pt x="190246" y="3552698"/>
                    <a:pt x="52578" y="3585210"/>
                  </a:cubicBezTo>
                  <a:cubicBezTo>
                    <a:pt x="47625" y="3615309"/>
                    <a:pt x="42545" y="3645281"/>
                    <a:pt x="50038" y="3680333"/>
                  </a:cubicBezTo>
                  <a:cubicBezTo>
                    <a:pt x="70104" y="3705352"/>
                    <a:pt x="190246" y="3675380"/>
                    <a:pt x="157734" y="3717925"/>
                  </a:cubicBezTo>
                  <a:cubicBezTo>
                    <a:pt x="85090" y="3742944"/>
                    <a:pt x="0" y="3735451"/>
                    <a:pt x="2540" y="3805555"/>
                  </a:cubicBezTo>
                  <a:cubicBezTo>
                    <a:pt x="42545" y="3850640"/>
                    <a:pt x="125222" y="3820541"/>
                    <a:pt x="147701" y="3893185"/>
                  </a:cubicBezTo>
                  <a:cubicBezTo>
                    <a:pt x="130175" y="3928237"/>
                    <a:pt x="75057" y="3948303"/>
                    <a:pt x="90170" y="3993388"/>
                  </a:cubicBezTo>
                  <a:cubicBezTo>
                    <a:pt x="207899" y="3990848"/>
                    <a:pt x="313055" y="4013454"/>
                    <a:pt x="435610" y="4005961"/>
                  </a:cubicBezTo>
                  <a:cubicBezTo>
                    <a:pt x="398018" y="4026027"/>
                    <a:pt x="465709" y="4071112"/>
                    <a:pt x="565785" y="4051046"/>
                  </a:cubicBezTo>
                  <a:cubicBezTo>
                    <a:pt x="560832" y="4086098"/>
                    <a:pt x="473202" y="4091051"/>
                    <a:pt x="480695" y="4128643"/>
                  </a:cubicBezTo>
                  <a:cubicBezTo>
                    <a:pt x="625856" y="4101084"/>
                    <a:pt x="665988" y="4045966"/>
                    <a:pt x="801116" y="4026027"/>
                  </a:cubicBezTo>
                  <a:cubicBezTo>
                    <a:pt x="710946" y="4098671"/>
                    <a:pt x="595757" y="4211320"/>
                    <a:pt x="483108" y="4236339"/>
                  </a:cubicBezTo>
                  <a:cubicBezTo>
                    <a:pt x="450596" y="4281424"/>
                    <a:pt x="463042" y="4341495"/>
                    <a:pt x="445516" y="4389120"/>
                  </a:cubicBezTo>
                  <a:cubicBezTo>
                    <a:pt x="415417" y="4379087"/>
                    <a:pt x="417957" y="4536821"/>
                    <a:pt x="495554" y="4574413"/>
                  </a:cubicBezTo>
                  <a:cubicBezTo>
                    <a:pt x="593217" y="4549394"/>
                    <a:pt x="813562" y="4561840"/>
                    <a:pt x="956183" y="4591939"/>
                  </a:cubicBezTo>
                  <a:cubicBezTo>
                    <a:pt x="946150" y="4619498"/>
                    <a:pt x="913638" y="4639564"/>
                    <a:pt x="931164" y="4679569"/>
                  </a:cubicBezTo>
                  <a:cubicBezTo>
                    <a:pt x="978789" y="4697095"/>
                    <a:pt x="1093851" y="4596892"/>
                    <a:pt x="1141476" y="4634484"/>
                  </a:cubicBezTo>
                  <a:cubicBezTo>
                    <a:pt x="1211580" y="4659503"/>
                    <a:pt x="1086358" y="4684522"/>
                    <a:pt x="1121410" y="4734687"/>
                  </a:cubicBezTo>
                  <a:cubicBezTo>
                    <a:pt x="1587119" y="4501896"/>
                    <a:pt x="1960118" y="4459224"/>
                    <a:pt x="2433320" y="4346575"/>
                  </a:cubicBezTo>
                  <a:cubicBezTo>
                    <a:pt x="1905000" y="4576953"/>
                    <a:pt x="1191514" y="5197856"/>
                    <a:pt x="1178941" y="5400548"/>
                  </a:cubicBezTo>
                  <a:cubicBezTo>
                    <a:pt x="1244092" y="5400548"/>
                    <a:pt x="1299083" y="5415534"/>
                    <a:pt x="1359154" y="5428107"/>
                  </a:cubicBezTo>
                  <a:cubicBezTo>
                    <a:pt x="1339088" y="5480685"/>
                    <a:pt x="1309116" y="5530723"/>
                    <a:pt x="1304036" y="5588381"/>
                  </a:cubicBezTo>
                  <a:cubicBezTo>
                    <a:pt x="1336548" y="5530850"/>
                    <a:pt x="1451737" y="5503291"/>
                    <a:pt x="1461770" y="5608447"/>
                  </a:cubicBezTo>
                  <a:cubicBezTo>
                    <a:pt x="1381633" y="5615940"/>
                    <a:pt x="1381633" y="5640959"/>
                    <a:pt x="1381633" y="5701030"/>
                  </a:cubicBezTo>
                  <a:cubicBezTo>
                    <a:pt x="1464310" y="5711063"/>
                    <a:pt x="1591945" y="5638419"/>
                    <a:pt x="1631950" y="5716016"/>
                  </a:cubicBezTo>
                  <a:cubicBezTo>
                    <a:pt x="1579372" y="5748528"/>
                    <a:pt x="1559306" y="5718556"/>
                    <a:pt x="1509268" y="5746115"/>
                  </a:cubicBezTo>
                  <a:cubicBezTo>
                    <a:pt x="1511808" y="5796153"/>
                    <a:pt x="1561846" y="5758688"/>
                    <a:pt x="1579372" y="5783707"/>
                  </a:cubicBezTo>
                  <a:cubicBezTo>
                    <a:pt x="1434211" y="5843778"/>
                    <a:pt x="1441704" y="5866384"/>
                    <a:pt x="1394079" y="5946394"/>
                  </a:cubicBezTo>
                  <a:cubicBezTo>
                    <a:pt x="1354074" y="5881243"/>
                    <a:pt x="1248918" y="6299454"/>
                    <a:pt x="1334008" y="6294374"/>
                  </a:cubicBezTo>
                  <a:cubicBezTo>
                    <a:pt x="1263904" y="6367018"/>
                    <a:pt x="1399159" y="6324473"/>
                    <a:pt x="1431671" y="6351905"/>
                  </a:cubicBezTo>
                  <a:cubicBezTo>
                    <a:pt x="1401572" y="6404483"/>
                    <a:pt x="1469263" y="6419469"/>
                    <a:pt x="1476756" y="6474587"/>
                  </a:cubicBezTo>
                  <a:cubicBezTo>
                    <a:pt x="1514348" y="6484620"/>
                    <a:pt x="1586865" y="6432042"/>
                    <a:pt x="1584452" y="6512179"/>
                  </a:cubicBezTo>
                  <a:cubicBezTo>
                    <a:pt x="1511808" y="6519672"/>
                    <a:pt x="1534414" y="6499606"/>
                    <a:pt x="1484249" y="6549771"/>
                  </a:cubicBezTo>
                  <a:cubicBezTo>
                    <a:pt x="1466723" y="6532245"/>
                    <a:pt x="1429131" y="6514719"/>
                    <a:pt x="1391666" y="6552311"/>
                  </a:cubicBezTo>
                  <a:cubicBezTo>
                    <a:pt x="1419225" y="6604889"/>
                    <a:pt x="1409192" y="6644894"/>
                    <a:pt x="1404239" y="6687566"/>
                  </a:cubicBezTo>
                  <a:cubicBezTo>
                    <a:pt x="1536954" y="6665087"/>
                    <a:pt x="1444244" y="6710045"/>
                    <a:pt x="1566926" y="6720078"/>
                  </a:cubicBezTo>
                  <a:cubicBezTo>
                    <a:pt x="1604518" y="6765163"/>
                    <a:pt x="1549400" y="6777609"/>
                    <a:pt x="1541907" y="6807708"/>
                  </a:cubicBezTo>
                  <a:cubicBezTo>
                    <a:pt x="1782318" y="6815201"/>
                    <a:pt x="1907413" y="6915404"/>
                    <a:pt x="2112772" y="6962902"/>
                  </a:cubicBezTo>
                  <a:cubicBezTo>
                    <a:pt x="2112772" y="7007987"/>
                    <a:pt x="2150364" y="6990461"/>
                    <a:pt x="2155317" y="7025513"/>
                  </a:cubicBezTo>
                  <a:cubicBezTo>
                    <a:pt x="2545842" y="6980428"/>
                    <a:pt x="2803779" y="7022973"/>
                    <a:pt x="3254375" y="6885305"/>
                  </a:cubicBezTo>
                  <a:cubicBezTo>
                    <a:pt x="3199257" y="6835267"/>
                    <a:pt x="3044063" y="6875272"/>
                    <a:pt x="3013964" y="6850253"/>
                  </a:cubicBezTo>
                  <a:cubicBezTo>
                    <a:pt x="3319399" y="6722618"/>
                    <a:pt x="3692398" y="6677533"/>
                    <a:pt x="4058031" y="6604889"/>
                  </a:cubicBezTo>
                  <a:cubicBezTo>
                    <a:pt x="4408551" y="6537325"/>
                    <a:pt x="4753991" y="6559804"/>
                    <a:pt x="5099558" y="6407150"/>
                  </a:cubicBezTo>
                  <a:cubicBezTo>
                    <a:pt x="5182235" y="6439662"/>
                    <a:pt x="5247259" y="6377051"/>
                    <a:pt x="5324856" y="6354572"/>
                  </a:cubicBezTo>
                  <a:cubicBezTo>
                    <a:pt x="5730494" y="6231890"/>
                    <a:pt x="6246241" y="6134227"/>
                    <a:pt x="6646799" y="6101715"/>
                  </a:cubicBezTo>
                  <a:cubicBezTo>
                    <a:pt x="6716903" y="6096762"/>
                    <a:pt x="6797040" y="6056630"/>
                    <a:pt x="6829552" y="6034151"/>
                  </a:cubicBezTo>
                  <a:cubicBezTo>
                    <a:pt x="6959727" y="6054217"/>
                    <a:pt x="7185025" y="5969000"/>
                    <a:pt x="7302754" y="5936488"/>
                  </a:cubicBezTo>
                  <a:cubicBezTo>
                    <a:pt x="7297801" y="5914009"/>
                    <a:pt x="7277735" y="5888863"/>
                    <a:pt x="7300214" y="5876417"/>
                  </a:cubicBezTo>
                  <a:cubicBezTo>
                    <a:pt x="7462901" y="5838825"/>
                    <a:pt x="7693279" y="5798820"/>
                    <a:pt x="7843520" y="5708650"/>
                  </a:cubicBezTo>
                  <a:cubicBezTo>
                    <a:pt x="7823454" y="5698617"/>
                    <a:pt x="7780909" y="5726176"/>
                    <a:pt x="7778369" y="5686171"/>
                  </a:cubicBezTo>
                  <a:cubicBezTo>
                    <a:pt x="7921117" y="5651119"/>
                    <a:pt x="8096377" y="5636133"/>
                    <a:pt x="8231505" y="5581015"/>
                  </a:cubicBezTo>
                  <a:cubicBezTo>
                    <a:pt x="8203946" y="5576062"/>
                    <a:pt x="8173974" y="5576062"/>
                    <a:pt x="8148828" y="5563489"/>
                  </a:cubicBezTo>
                  <a:cubicBezTo>
                    <a:pt x="8316595" y="5435854"/>
                    <a:pt x="8386699" y="5373243"/>
                    <a:pt x="8616950" y="5345684"/>
                  </a:cubicBezTo>
                  <a:cubicBezTo>
                    <a:pt x="8599424" y="5270627"/>
                    <a:pt x="8652002" y="5223002"/>
                    <a:pt x="8769731" y="5195443"/>
                  </a:cubicBezTo>
                  <a:cubicBezTo>
                    <a:pt x="8802243" y="5150358"/>
                    <a:pt x="8702167" y="5167884"/>
                    <a:pt x="8739632" y="5112766"/>
                  </a:cubicBezTo>
                  <a:cubicBezTo>
                    <a:pt x="9157716" y="5057648"/>
                    <a:pt x="9272905" y="4682109"/>
                    <a:pt x="9465691" y="4471797"/>
                  </a:cubicBezTo>
                  <a:cubicBezTo>
                    <a:pt x="9473184" y="4464304"/>
                    <a:pt x="9505696" y="4444238"/>
                    <a:pt x="9510776" y="4439285"/>
                  </a:cubicBezTo>
                  <a:cubicBezTo>
                    <a:pt x="9776206" y="4279011"/>
                    <a:pt x="10104120" y="4256532"/>
                    <a:pt x="10306939" y="4036187"/>
                  </a:cubicBezTo>
                  <a:cubicBezTo>
                    <a:pt x="10384536" y="3868420"/>
                    <a:pt x="10589895" y="3655695"/>
                    <a:pt x="10362057" y="3517900"/>
                  </a:cubicBezTo>
                  <a:cubicBezTo>
                    <a:pt x="10387076" y="3482848"/>
                    <a:pt x="10374630" y="3435223"/>
                    <a:pt x="10349484" y="3382645"/>
                  </a:cubicBezTo>
                  <a:cubicBezTo>
                    <a:pt x="10246868" y="3410204"/>
                    <a:pt x="9773666" y="3317494"/>
                    <a:pt x="9668510" y="3274949"/>
                  </a:cubicBezTo>
                  <a:cubicBezTo>
                    <a:pt x="9690989" y="3222371"/>
                    <a:pt x="9643491" y="3169793"/>
                    <a:pt x="9655937" y="3139694"/>
                  </a:cubicBezTo>
                  <a:cubicBezTo>
                    <a:pt x="9753600" y="3134741"/>
                    <a:pt x="9781159" y="3097149"/>
                    <a:pt x="9838690" y="3074543"/>
                  </a:cubicBezTo>
                  <a:close/>
                </a:path>
              </a:pathLst>
            </a:custGeom>
            <a:blipFill>
              <a:blip r:embed="rId5"/>
              <a:stretch>
                <a:fillRect l="-79087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388418" y="270253"/>
            <a:ext cx="5600405" cy="5625508"/>
            <a:chOff x="0" y="0"/>
            <a:chExt cx="5932597" cy="595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932551" cy="5959221"/>
            </a:xfrm>
            <a:custGeom>
              <a:avLst/>
              <a:gdLst/>
              <a:ahLst/>
              <a:cxnLst/>
              <a:rect l="l" t="t" r="r" b="b"/>
              <a:pathLst>
                <a:path w="5932551" h="5959221">
                  <a:moveTo>
                    <a:pt x="2966339" y="0"/>
                  </a:moveTo>
                  <a:cubicBezTo>
                    <a:pt x="4606671" y="7366"/>
                    <a:pt x="5932551" y="1339215"/>
                    <a:pt x="5932551" y="2979547"/>
                  </a:cubicBezTo>
                  <a:cubicBezTo>
                    <a:pt x="5932551" y="4619879"/>
                    <a:pt x="4606671" y="5951855"/>
                    <a:pt x="2966339" y="5959221"/>
                  </a:cubicBezTo>
                  <a:cubicBezTo>
                    <a:pt x="1325880" y="5951855"/>
                    <a:pt x="0" y="4620006"/>
                    <a:pt x="0" y="2979547"/>
                  </a:cubicBezTo>
                  <a:cubicBezTo>
                    <a:pt x="0" y="1339088"/>
                    <a:pt x="1325880" y="7366"/>
                    <a:pt x="2966339" y="0"/>
                  </a:cubicBezTo>
                  <a:close/>
                </a:path>
              </a:pathLst>
            </a:custGeom>
            <a:solidFill>
              <a:srgbClr val="FFDE7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l="70503" t="5411" r="18738" b="8597"/>
          <a:stretch>
            <a:fillRect/>
          </a:stretch>
        </p:blipFill>
        <p:spPr>
          <a:xfrm>
            <a:off x="15121661" y="3078492"/>
            <a:ext cx="4249619" cy="120335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b="126"/>
          <a:stretch>
            <a:fillRect/>
          </a:stretch>
        </p:blipFill>
        <p:spPr>
          <a:xfrm>
            <a:off x="14725581" y="-103477"/>
            <a:ext cx="5041779" cy="627282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119058" y="1566146"/>
            <a:ext cx="4139125" cy="299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Truyện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hướng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tới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ca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ngợi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người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anh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hùng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nào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?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Vì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 </a:t>
            </a:r>
            <a:r>
              <a:rPr lang="en-US" sz="4800" dirty="0" err="1">
                <a:solidFill>
                  <a:srgbClr val="814256"/>
                </a:solidFill>
                <a:latin typeface="Roboto Condensed Bold"/>
              </a:rPr>
              <a:t>sao</a:t>
            </a:r>
            <a:r>
              <a:rPr lang="en-US" sz="4800" dirty="0">
                <a:solidFill>
                  <a:srgbClr val="814256"/>
                </a:solidFill>
                <a:latin typeface="Roboto Condensed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" b="22608"/>
          <a:stretch>
            <a:fillRect/>
          </a:stretch>
        </p:blipFill>
        <p:spPr>
          <a:xfrm>
            <a:off x="5858402" y="3584869"/>
            <a:ext cx="14108912" cy="8848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92"/>
          <a:stretch>
            <a:fillRect/>
          </a:stretch>
        </p:blipFill>
        <p:spPr>
          <a:xfrm rot="-110282">
            <a:off x="2579220" y="6153612"/>
            <a:ext cx="3634980" cy="4852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098"/>
          <a:stretch>
            <a:fillRect/>
          </a:stretch>
        </p:blipFill>
        <p:spPr>
          <a:xfrm>
            <a:off x="8675021" y="3452950"/>
            <a:ext cx="5419959" cy="10568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25"/>
          <a:stretch>
            <a:fillRect/>
          </a:stretch>
        </p:blipFill>
        <p:spPr>
          <a:xfrm>
            <a:off x="11177687" y="2659896"/>
            <a:ext cx="7984467" cy="15861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147"/>
          <a:stretch>
            <a:fillRect/>
          </a:stretch>
        </p:blipFill>
        <p:spPr>
          <a:xfrm rot="1136972">
            <a:off x="603731" y="5042503"/>
            <a:ext cx="4492565" cy="4468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435"/>
          <a:stretch>
            <a:fillRect/>
          </a:stretch>
        </p:blipFill>
        <p:spPr>
          <a:xfrm rot="-1878816">
            <a:off x="5840818" y="5259565"/>
            <a:ext cx="2829981" cy="725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107"/>
          <a:stretch>
            <a:fillRect/>
          </a:stretch>
        </p:blipFill>
        <p:spPr>
          <a:xfrm>
            <a:off x="9053421" y="-1028700"/>
            <a:ext cx="2124266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01717" y="1200244"/>
            <a:ext cx="5816785" cy="101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45"/>
              </a:lnSpc>
            </a:pPr>
            <a:r>
              <a:rPr lang="en-US" sz="6459">
                <a:solidFill>
                  <a:srgbClr val="F2E9E1"/>
                </a:solidFill>
                <a:latin typeface="Fraunces Bold"/>
              </a:rPr>
              <a:t>KHỞI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90232" y="2944619"/>
            <a:ext cx="6108525" cy="72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8"/>
              </a:lnSpc>
            </a:pPr>
            <a:r>
              <a:rPr lang="en-US" sz="3171" spc="158">
                <a:solidFill>
                  <a:srgbClr val="F2E9E1"/>
                </a:solidFill>
                <a:latin typeface="Roboto Condensed"/>
              </a:rPr>
              <a:t>Hãy giơ tay trả lời thật nhanh nhé!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1627" y="2276576"/>
            <a:ext cx="7253394" cy="215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67"/>
              </a:lnSpc>
            </a:pPr>
            <a:r>
              <a:rPr lang="en-US" sz="13713">
                <a:solidFill>
                  <a:srgbClr val="9B4922"/>
                </a:solidFill>
                <a:latin typeface="Fraunces Bold"/>
              </a:rPr>
              <a:t>ĐỐ VUI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26959" y="5061277"/>
            <a:ext cx="9571798" cy="186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7"/>
              </a:lnSpc>
            </a:pP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Đánh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tan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giặc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nước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Thủy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Tinh</a:t>
            </a:r>
            <a:endParaRPr lang="en-US" sz="4780" spc="238" dirty="0">
              <a:solidFill>
                <a:srgbClr val="343434"/>
              </a:solidFill>
              <a:latin typeface="Roboto Condensed Bold Italics"/>
            </a:endParaRPr>
          </a:p>
          <a:p>
            <a:pPr algn="ctr">
              <a:lnSpc>
                <a:spcPts val="7507"/>
              </a:lnSpc>
            </a:pP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Vị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thần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miền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núi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được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dân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lập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780" spc="238" dirty="0" err="1">
                <a:solidFill>
                  <a:srgbClr val="343434"/>
                </a:solidFill>
                <a:latin typeface="Roboto Condensed Bold Italics"/>
              </a:rPr>
              <a:t>đền</a:t>
            </a:r>
            <a:r>
              <a:rPr lang="en-US" sz="4780" spc="238" dirty="0">
                <a:solidFill>
                  <a:srgbClr val="343434"/>
                </a:solidFill>
                <a:latin typeface="Roboto Condensed Bold Italics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63388" y="7676314"/>
            <a:ext cx="6298941" cy="136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8"/>
              </a:lnSpc>
            </a:pP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Sơn</a:t>
            </a:r>
            <a:r>
              <a:rPr lang="en-US" sz="6171" spc="307" dirty="0">
                <a:solidFill>
                  <a:srgbClr val="000000"/>
                </a:solidFill>
                <a:latin typeface="Fraunces Bold"/>
              </a:rPr>
              <a:t> </a:t>
            </a: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Tinh</a:t>
            </a:r>
            <a:endParaRPr lang="en-US" sz="6171" spc="307" dirty="0">
              <a:solidFill>
                <a:srgbClr val="000000"/>
              </a:solidFill>
              <a:latin typeface="Fraunce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13650" y="5681246"/>
            <a:ext cx="2272726" cy="278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9"/>
              </a:lnSpc>
            </a:pPr>
            <a:r>
              <a:rPr lang="en-US" sz="12604" spc="630">
                <a:solidFill>
                  <a:srgbClr val="FEFFFE"/>
                </a:solidFill>
                <a:latin typeface="Fraunces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7846" y="661035"/>
            <a:ext cx="14797776" cy="7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Thảo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luận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nhóm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4,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hoàn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thành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bảng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sau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: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07"/>
          <a:stretch>
            <a:fillRect/>
          </a:stretch>
        </p:blipFill>
        <p:spPr>
          <a:xfrm>
            <a:off x="16824316" y="6638666"/>
            <a:ext cx="2124266" cy="41148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790457"/>
              </p:ext>
            </p:extLst>
          </p:nvPr>
        </p:nvGraphicFramePr>
        <p:xfrm>
          <a:off x="1520384" y="1670285"/>
          <a:ext cx="15738916" cy="6394739"/>
        </p:xfrm>
        <a:graphic>
          <a:graphicData uri="http://schemas.openxmlformats.org/drawingml/2006/table">
            <a:tbl>
              <a:tblPr/>
              <a:tblGrid>
                <a:gridCol w="7665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3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89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/>
                      </a:pPr>
                      <a:r>
                        <a:rPr lang="en-US" sz="3600" b="1" dirty="0">
                          <a:solidFill>
                            <a:srgbClr val="FFFFFF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CỐT LÕI LỊCH SỬ</a:t>
                      </a:r>
                      <a:endParaRPr lang="en-US" sz="3600" b="1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/>
                      </a:pPr>
                      <a:r>
                        <a:rPr lang="en-US" sz="3600" b="1" dirty="0">
                          <a:solidFill>
                            <a:srgbClr val="FFFFFF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YẾU TỐ KÌ ẢO</a:t>
                      </a:r>
                      <a:endParaRPr lang="en-US" sz="3600" b="1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4849">
                <a:tc>
                  <a:txBody>
                    <a:bodyPr/>
                    <a:lstStyle/>
                    <a:p>
                      <a:pPr marL="571500" indent="-571500" algn="l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3600" dirty="0">
                        <a:solidFill>
                          <a:srgbClr val="000000"/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l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3600" dirty="0">
                        <a:solidFill>
                          <a:srgbClr val="000000"/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37"/>
          <a:stretch>
            <a:fillRect/>
          </a:stretch>
        </p:blipFill>
        <p:spPr>
          <a:xfrm rot="1082071">
            <a:off x="-771946" y="9100500"/>
            <a:ext cx="5439923" cy="44409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45907">
            <a:off x="-1322742" y="-979620"/>
            <a:ext cx="2645483" cy="2645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b="67"/>
          <a:stretch>
            <a:fillRect/>
          </a:stretch>
        </p:blipFill>
        <p:spPr>
          <a:xfrm>
            <a:off x="16374259" y="-389726"/>
            <a:ext cx="2574322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00401" y="8386822"/>
            <a:ext cx="107442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Thái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độ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,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cách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đánh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giá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của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nhân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dân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: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endParaRPr lang="en-US" sz="4299" dirty="0">
              <a:solidFill>
                <a:schemeClr val="accent2"/>
              </a:solidFill>
              <a:latin typeface="Roboto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FE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7846" y="661035"/>
            <a:ext cx="14797776" cy="7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5"/>
              </a:lnSpc>
            </a:pP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Thảo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luận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nhóm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4,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hoàn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thành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bảng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500" dirty="0" err="1">
                <a:solidFill>
                  <a:srgbClr val="A64C3B"/>
                </a:solidFill>
                <a:latin typeface="#9Slide07 SVNUT Triumph Press" panose="00000500000000000000" pitchFamily="2" charset="0"/>
              </a:rPr>
              <a:t>sau</a:t>
            </a:r>
            <a:r>
              <a:rPr lang="en-US" sz="4500" dirty="0">
                <a:solidFill>
                  <a:srgbClr val="A64C3B"/>
                </a:solidFill>
                <a:latin typeface="#9Slide07 SVNUT Triumph Press" panose="00000500000000000000" pitchFamily="2" charset="0"/>
              </a:rPr>
              <a:t>: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07"/>
          <a:stretch>
            <a:fillRect/>
          </a:stretch>
        </p:blipFill>
        <p:spPr>
          <a:xfrm>
            <a:off x="16824316" y="6638666"/>
            <a:ext cx="2124266" cy="41148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520384" y="1670285"/>
          <a:ext cx="15738916" cy="6394739"/>
        </p:xfrm>
        <a:graphic>
          <a:graphicData uri="http://schemas.openxmlformats.org/drawingml/2006/table">
            <a:tbl>
              <a:tblPr/>
              <a:tblGrid>
                <a:gridCol w="7665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3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89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/>
                      </a:pPr>
                      <a:r>
                        <a:rPr lang="en-US" sz="3600" b="1" dirty="0">
                          <a:solidFill>
                            <a:srgbClr val="FFFFFF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CỐT LÕI LỊCH SỬ</a:t>
                      </a:r>
                      <a:endParaRPr lang="en-US" sz="3600" b="1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/>
                      </a:pPr>
                      <a:r>
                        <a:rPr lang="en-US" sz="3600" b="1" dirty="0">
                          <a:solidFill>
                            <a:srgbClr val="FFFFFF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YẾU TỐ KÌ ẢO</a:t>
                      </a:r>
                      <a:endParaRPr lang="en-US" sz="3600" b="1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68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4849">
                <a:tc>
                  <a:txBody>
                    <a:bodyPr/>
                    <a:lstStyle/>
                    <a:p>
                      <a:pPr marL="571500" indent="-571500" algn="l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Đời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Hùng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Vương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thứ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sáu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tại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làng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Phù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Đổng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Giặc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Ân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đến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xâm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lược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nước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ta.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phát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triển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văn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minh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kim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loại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đóng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góp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vũ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khí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bằng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tre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trong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chiến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đấu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chống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giặc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ngoại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xâm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Đền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thờ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tại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làng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Phù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Đổng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       ...</a:t>
                      </a: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l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ra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đời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kì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lạ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Gióng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Gióng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lên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ba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không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biết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nói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cười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đặt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đâu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nằm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đấy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Tiếng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nói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đầu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tiên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Gióng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là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tiếng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nói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đòi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đánh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giặc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Gióng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lớn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nhanh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như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thổi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Gióng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đánh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giặc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bằng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một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sức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mạnh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phi </a:t>
                      </a:r>
                      <a:r>
                        <a:rPr lang="en-US" sz="3600" dirty="0" err="1">
                          <a:latin typeface="Roboto Condensed" panose="020B0604020202020204" charset="0"/>
                          <a:ea typeface="Roboto Condensed" panose="020B0604020202020204" charset="0"/>
                        </a:rPr>
                        <a:t>thường</a:t>
                      </a:r>
                      <a:r>
                        <a:rPr lang="en-US" sz="3600" dirty="0"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  <a:p>
                      <a:pPr marL="571500" indent="-57150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Gióng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bay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trời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.</a:t>
                      </a:r>
                    </a:p>
                  </a:txBody>
                  <a:tcPr>
                    <a:lnL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89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37"/>
          <a:stretch>
            <a:fillRect/>
          </a:stretch>
        </p:blipFill>
        <p:spPr>
          <a:xfrm rot="1082071">
            <a:off x="-771946" y="9100500"/>
            <a:ext cx="5439923" cy="44409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45907">
            <a:off x="-1322742" y="-979620"/>
            <a:ext cx="2645483" cy="2645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b="67"/>
          <a:stretch>
            <a:fillRect/>
          </a:stretch>
        </p:blipFill>
        <p:spPr>
          <a:xfrm>
            <a:off x="16374259" y="-389726"/>
            <a:ext cx="2574322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00401" y="8386822"/>
            <a:ext cx="107442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Thái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độ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,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cách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đánh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giá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của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nhân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dân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: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ca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ngợi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,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tôn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vinh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người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anh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hùng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Thánh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chemeClr val="accent2"/>
                </a:solidFill>
                <a:latin typeface="Roboto Condensed Bold"/>
              </a:rPr>
              <a:t>Gióng</a:t>
            </a:r>
            <a:r>
              <a:rPr lang="en-US" sz="4299" dirty="0">
                <a:solidFill>
                  <a:schemeClr val="accent2"/>
                </a:solidFill>
                <a:latin typeface="Roboto Condensed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784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8"/>
            <a:ext cx="18288000" cy="10271646"/>
          </a:xfrm>
          <a:prstGeom prst="rect">
            <a:avLst/>
          </a:prstGeom>
        </p:spPr>
      </p:pic>
      <p:pic>
        <p:nvPicPr>
          <p:cNvPr id="5" name="Ảnh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2893" y="190094"/>
            <a:ext cx="4229100" cy="1970301"/>
          </a:xfrm>
          <a:prstGeom prst="rect">
            <a:avLst/>
          </a:prstGeom>
        </p:spPr>
      </p:pic>
      <p:pic>
        <p:nvPicPr>
          <p:cNvPr id="6" name="Ảnh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80420" y="1986692"/>
            <a:ext cx="4182119" cy="1824819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  <p:pic>
        <p:nvPicPr>
          <p:cNvPr id="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813">
            <a:off x="5673962" y="6247656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6" y="1481546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813">
            <a:off x="7330443" y="1203077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31" y="3811511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60" y="4635348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05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72" b="1744"/>
          <a:stretch>
            <a:fillRect/>
          </a:stretch>
        </p:blipFill>
        <p:spPr>
          <a:xfrm rot="10332443">
            <a:off x="-1166711" y="-1789847"/>
            <a:ext cx="20711695" cy="104720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166"/>
          <a:stretch>
            <a:fillRect/>
          </a:stretch>
        </p:blipFill>
        <p:spPr>
          <a:xfrm rot="-3482541">
            <a:off x="-1882880" y="-1511118"/>
            <a:ext cx="8333323" cy="80757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165"/>
          <a:stretch>
            <a:fillRect/>
          </a:stretch>
        </p:blipFill>
        <p:spPr>
          <a:xfrm>
            <a:off x="-151187" y="335428"/>
            <a:ext cx="908780" cy="331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245"/>
          <a:stretch>
            <a:fillRect/>
          </a:stretch>
        </p:blipFill>
        <p:spPr>
          <a:xfrm rot="-487829">
            <a:off x="15822927" y="58574"/>
            <a:ext cx="1964812" cy="19402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430658">
            <a:off x="16622807" y="6100265"/>
            <a:ext cx="2645483" cy="26454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305C36-065E-0DC3-CB00-B477CD0B06D1}"/>
              </a:ext>
            </a:extLst>
          </p:cNvPr>
          <p:cNvSpPr txBox="1">
            <a:spLocks/>
          </p:cNvSpPr>
          <p:nvPr/>
        </p:nvSpPr>
        <p:spPr>
          <a:xfrm>
            <a:off x="609600" y="856005"/>
            <a:ext cx="17068800" cy="1138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LUẬT CHƠI</a:t>
            </a:r>
            <a:endParaRPr lang="en-US" sz="7200" b="1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255C1F-D911-AE6B-515E-123899098BC1}"/>
              </a:ext>
            </a:extLst>
          </p:cNvPr>
          <p:cNvSpPr txBox="1">
            <a:spLocks/>
          </p:cNvSpPr>
          <p:nvPr/>
        </p:nvSpPr>
        <p:spPr>
          <a:xfrm>
            <a:off x="1028700" y="2605736"/>
            <a:ext cx="163449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tướng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nhà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Trời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cử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xuống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giúp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chống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giặc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Trước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trời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diệt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hết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giặc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giúp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đánh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tan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quân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lính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lựa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chọn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lính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ghi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trả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lời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hỏi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tương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ứng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diệt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lính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Ân</a:t>
            </a:r>
            <a:endParaRPr lang="en-US" sz="4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lính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tương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ứng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hỏi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hỏi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suy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nghĩ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10 </a:t>
            </a:r>
            <a:r>
              <a:rPr lang="en-US" sz="4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giây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106"/>
            <a:ext cx="18287999" cy="103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>
                        <a14:backgroundMark x1="79375" y1="61806" x2="79375" y2="61806"/>
                        <a14:backgroundMark x1="74922" y1="69861" x2="74922" y2="69861"/>
                        <a14:backgroundMark x1="70938" y1="72500" x2="70938" y2="72500"/>
                        <a14:backgroundMark x1="65703" y1="74167" x2="65703" y2="74167"/>
                        <a14:backgroundMark x1="66484" y1="57778" x2="66484" y2="57778"/>
                        <a14:backgroundMark x1="69375" y1="57222" x2="69375" y2="57222"/>
                        <a14:backgroundMark x1="65234" y1="63333" x2="65234" y2="63333"/>
                        <a14:backgroundMark x1="66797" y1="72500" x2="66797" y2="72500"/>
                        <a14:backgroundMark x1="67969" y1="86389" x2="67969" y2="86389"/>
                        <a14:backgroundMark x1="75859" y1="82222" x2="75859" y2="82222"/>
                        <a14:backgroundMark x1="82031" y1="78472" x2="82031" y2="78472"/>
                        <a14:backgroundMark x1="85547" y1="74167" x2="85547" y2="74167"/>
                        <a14:backgroundMark x1="82031" y1="78472" x2="82031" y2="78472"/>
                        <a14:backgroundMark x1="79531" y1="61806" x2="79531" y2="61806"/>
                        <a14:backgroundMark x1="75547" y1="69028" x2="75547" y2="69028"/>
                        <a14:backgroundMark x1="75547" y1="69028" x2="75547" y2="69028"/>
                        <a14:backgroundMark x1="84688" y1="82917" x2="84688" y2="82917"/>
                        <a14:backgroundMark x1="86328" y1="72917" x2="86328" y2="72917"/>
                        <a14:backgroundMark x1="72031" y1="85417" x2="72031" y2="85417"/>
                        <a14:backgroundMark x1="61250" y1="80694" x2="61250" y2="80694"/>
                        <a14:backgroundMark x1="63047" y1="84167" x2="63047" y2="84167"/>
                        <a14:backgroundMark x1="66719" y1="85000" x2="66719" y2="85000"/>
                        <a14:backgroundMark x1="27578" y1="84861" x2="27578" y2="84861"/>
                        <a14:backgroundMark x1="27969" y1="90139" x2="27969" y2="90139"/>
                        <a14:backgroundMark x1="73906" y1="83472" x2="73906" y2="8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3771901"/>
            <a:ext cx="10908158" cy="645399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8" name="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1" r="16221"/>
          <a:stretch/>
        </p:blipFill>
        <p:spPr>
          <a:xfrm>
            <a:off x="6107618" y="6297293"/>
            <a:ext cx="2057402" cy="2571750"/>
          </a:xfrm>
          <a:prstGeom prst="rect">
            <a:avLst/>
          </a:prstGeom>
        </p:spPr>
      </p:pic>
      <p:pic>
        <p:nvPicPr>
          <p:cNvPr id="9" name="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3" r="15418"/>
          <a:stretch/>
        </p:blipFill>
        <p:spPr>
          <a:xfrm>
            <a:off x="8034837" y="7710861"/>
            <a:ext cx="1828800" cy="2571750"/>
          </a:xfrm>
          <a:prstGeom prst="rect">
            <a:avLst/>
          </a:prstGeom>
        </p:spPr>
      </p:pic>
      <p:pic>
        <p:nvPicPr>
          <p:cNvPr id="10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0" r="19609"/>
          <a:stretch/>
        </p:blipFill>
        <p:spPr>
          <a:xfrm>
            <a:off x="9239501" y="5867021"/>
            <a:ext cx="1600200" cy="2571750"/>
          </a:xfrm>
          <a:prstGeom prst="rect">
            <a:avLst/>
          </a:prstGeom>
        </p:spPr>
      </p:pic>
      <p:pic>
        <p:nvPicPr>
          <p:cNvPr id="12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5" r="13785"/>
          <a:stretch/>
        </p:blipFill>
        <p:spPr>
          <a:xfrm>
            <a:off x="10658130" y="7962519"/>
            <a:ext cx="1600200" cy="257175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86" r="17708"/>
          <a:stretch/>
        </p:blipFill>
        <p:spPr>
          <a:xfrm>
            <a:off x="11693976" y="5829053"/>
            <a:ext cx="1485900" cy="2571750"/>
          </a:xfrm>
          <a:prstGeom prst="rect">
            <a:avLst/>
          </a:prstGeom>
        </p:spPr>
      </p:pic>
      <p:pic>
        <p:nvPicPr>
          <p:cNvPr id="13" name="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1" r="17122"/>
          <a:stretch/>
        </p:blipFill>
        <p:spPr>
          <a:xfrm>
            <a:off x="13200960" y="7849307"/>
            <a:ext cx="1485900" cy="2571750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46" r="19348"/>
          <a:stretch/>
        </p:blipFill>
        <p:spPr>
          <a:xfrm>
            <a:off x="14206856" y="5994482"/>
            <a:ext cx="1485900" cy="2571750"/>
          </a:xfrm>
          <a:prstGeom prst="rect">
            <a:avLst/>
          </a:prstGeom>
        </p:spPr>
      </p:pic>
      <p:pic>
        <p:nvPicPr>
          <p:cNvPr id="15" name="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70" r="16024"/>
          <a:stretch/>
        </p:blipFill>
        <p:spPr>
          <a:xfrm>
            <a:off x="15772019" y="7773705"/>
            <a:ext cx="1485900" cy="2571750"/>
          </a:xfrm>
          <a:prstGeom prst="rect">
            <a:avLst/>
          </a:prstGeom>
        </p:spPr>
      </p:pic>
      <p:pic>
        <p:nvPicPr>
          <p:cNvPr id="4102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22" y="9315061"/>
            <a:ext cx="1318632" cy="9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1" y="9283217"/>
            <a:ext cx="1318632" cy="9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23" y="9321895"/>
            <a:ext cx="1318632" cy="9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66" y="9270427"/>
            <a:ext cx="1318632" cy="9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47" y="9536430"/>
            <a:ext cx="909078" cy="6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1">
            <a:hlinkClick r:id="rId12" action="ppaction://hlinksldjump"/>
          </p:cNvPr>
          <p:cNvSpPr/>
          <p:nvPr/>
        </p:nvSpPr>
        <p:spPr>
          <a:xfrm>
            <a:off x="3776618" y="228600"/>
            <a:ext cx="1097280" cy="10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4" name="a2">
            <a:hlinkClick r:id="rId13" action="ppaction://hlinksldjump"/>
          </p:cNvPr>
          <p:cNvSpPr/>
          <p:nvPr/>
        </p:nvSpPr>
        <p:spPr>
          <a:xfrm>
            <a:off x="5032110" y="228600"/>
            <a:ext cx="1097280" cy="10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5" name="a3">
            <a:hlinkClick r:id="rId14" action="ppaction://hlinksldjump"/>
          </p:cNvPr>
          <p:cNvSpPr/>
          <p:nvPr/>
        </p:nvSpPr>
        <p:spPr>
          <a:xfrm>
            <a:off x="6376140" y="228600"/>
            <a:ext cx="1097280" cy="10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6" name="a4">
            <a:hlinkClick r:id="rId15" action="ppaction://hlinksldjump"/>
          </p:cNvPr>
          <p:cNvSpPr/>
          <p:nvPr/>
        </p:nvSpPr>
        <p:spPr>
          <a:xfrm>
            <a:off x="7624656" y="228600"/>
            <a:ext cx="1097280" cy="10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7" name="a5">
            <a:hlinkClick r:id="rId16" action="ppaction://hlinksldjump"/>
          </p:cNvPr>
          <p:cNvSpPr/>
          <p:nvPr/>
        </p:nvSpPr>
        <p:spPr>
          <a:xfrm>
            <a:off x="8873172" y="228600"/>
            <a:ext cx="1097280" cy="10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8" name="a6">
            <a:hlinkClick r:id="rId17" action="ppaction://hlinksldjump"/>
          </p:cNvPr>
          <p:cNvSpPr/>
          <p:nvPr/>
        </p:nvSpPr>
        <p:spPr>
          <a:xfrm>
            <a:off x="10121688" y="228600"/>
            <a:ext cx="1097280" cy="10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9" name="a7">
            <a:hlinkClick r:id="rId18" action="ppaction://hlinksldjump"/>
          </p:cNvPr>
          <p:cNvSpPr/>
          <p:nvPr/>
        </p:nvSpPr>
        <p:spPr>
          <a:xfrm>
            <a:off x="11370204" y="251367"/>
            <a:ext cx="1097280" cy="10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0" name="a8">
            <a:hlinkClick r:id="rId19" action="ppaction://hlinksldjump"/>
          </p:cNvPr>
          <p:cNvSpPr/>
          <p:nvPr/>
        </p:nvSpPr>
        <p:spPr>
          <a:xfrm>
            <a:off x="12618720" y="228600"/>
            <a:ext cx="1097280" cy="10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pic>
        <p:nvPicPr>
          <p:cNvPr id="31" name="Mode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769" y="301413"/>
            <a:ext cx="1415181" cy="1047234"/>
          </a:xfrm>
          <a:prstGeom prst="rect">
            <a:avLst/>
          </a:prstGeom>
        </p:spPr>
      </p:pic>
      <p:pic>
        <p:nvPicPr>
          <p:cNvPr id="40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47" y="2299301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525" y="1958564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34" y="2925977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76" y="3322332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73" y="6128214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24" y="3514710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21" y="3241766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78" y="3840233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37" y="2534156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91" y="2470608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5" y="1884941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78" y="4754489"/>
            <a:ext cx="331470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649" y="3314700"/>
            <a:ext cx="2315750" cy="277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2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1.08837 -0.73125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10" y="-36574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24" r="11" b="25333"/>
          <a:stretch>
            <a:fillRect/>
          </a:stretch>
        </p:blipFill>
        <p:spPr>
          <a:xfrm rot="-98389">
            <a:off x="-757646" y="185700"/>
            <a:ext cx="20782849" cy="1125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b="515"/>
          <a:stretch>
            <a:fillRect/>
          </a:stretch>
        </p:blipFill>
        <p:spPr>
          <a:xfrm rot="-193188">
            <a:off x="-1244934" y="-139436"/>
            <a:ext cx="13083550" cy="2164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215"/>
          <a:stretch>
            <a:fillRect/>
          </a:stretch>
        </p:blipFill>
        <p:spPr>
          <a:xfrm rot="339478">
            <a:off x="16060012" y="1107689"/>
            <a:ext cx="3599019" cy="5195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68"/>
          <a:stretch>
            <a:fillRect/>
          </a:stretch>
        </p:blipFill>
        <p:spPr>
          <a:xfrm rot="964965">
            <a:off x="15790994" y="5611767"/>
            <a:ext cx="4137054" cy="5353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121"/>
          <a:stretch>
            <a:fillRect/>
          </a:stretch>
        </p:blipFill>
        <p:spPr>
          <a:xfrm rot="-5228686">
            <a:off x="11675721" y="3720142"/>
            <a:ext cx="3176926" cy="2212296"/>
          </a:xfrm>
          <a:prstGeom prst="rect">
            <a:avLst/>
          </a:prstGeom>
        </p:spPr>
      </p:pic>
      <p:sp>
        <p:nvSpPr>
          <p:cNvPr id="10" name="A">
            <a:extLst>
              <a:ext uri="{FF2B5EF4-FFF2-40B4-BE49-F238E27FC236}">
                <a16:creationId xmlns:a16="http://schemas.microsoft.com/office/drawing/2014/main" id="{4DC56E97-327D-9F28-B484-B2FE072FBE47}"/>
              </a:ext>
            </a:extLst>
          </p:cNvPr>
          <p:cNvSpPr/>
          <p:nvPr/>
        </p:nvSpPr>
        <p:spPr>
          <a:xfrm>
            <a:off x="381001" y="4728893"/>
            <a:ext cx="7848598" cy="2251741"/>
          </a:xfrm>
          <a:prstGeom prst="roundRect">
            <a:avLst/>
          </a:prstGeom>
          <a:solidFill>
            <a:srgbClr val="FFDE80"/>
          </a:solidFill>
          <a:ln>
            <a:solidFill>
              <a:srgbClr val="F0A36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Truyền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thống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đã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thấm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sâu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mọi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biệt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800F6985-B393-8EF2-CBE2-C7C82D7F07BA}"/>
              </a:ext>
            </a:extLst>
          </p:cNvPr>
          <p:cNvSpPr/>
          <p:nvPr/>
        </p:nvSpPr>
        <p:spPr>
          <a:xfrm>
            <a:off x="381001" y="7413937"/>
            <a:ext cx="7848599" cy="2251741"/>
          </a:xfrm>
          <a:prstGeom prst="roundRect">
            <a:avLst/>
          </a:prstGeom>
          <a:solidFill>
            <a:srgbClr val="FFDE80"/>
          </a:solidFill>
          <a:ln>
            <a:solidFill>
              <a:srgbClr val="F0A36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đã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cơ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thực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nghiệp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cứu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cứu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cùng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sách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E68D028-3916-8706-75C4-5F869B9FB679}"/>
              </a:ext>
            </a:extLst>
          </p:cNvPr>
          <p:cNvSpPr/>
          <p:nvPr/>
        </p:nvSpPr>
        <p:spPr>
          <a:xfrm flipH="1">
            <a:off x="8590403" y="4686300"/>
            <a:ext cx="7653119" cy="2251741"/>
          </a:xfrm>
          <a:prstGeom prst="roundRect">
            <a:avLst/>
          </a:prstGeom>
          <a:solidFill>
            <a:srgbClr val="FFDE80"/>
          </a:solidFill>
          <a:ln>
            <a:solidFill>
              <a:srgbClr val="F0A36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cậu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bé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phi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thường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E314D2BD-4017-7E64-AB1F-A57F7E306DCE}"/>
              </a:ext>
            </a:extLst>
          </p:cNvPr>
          <p:cNvSpPr/>
          <p:nvPr/>
        </p:nvSpPr>
        <p:spPr>
          <a:xfrm flipH="1">
            <a:off x="8590403" y="7472094"/>
            <a:ext cx="7653120" cy="2251740"/>
          </a:xfrm>
          <a:prstGeom prst="roundRect">
            <a:avLst/>
          </a:prstGeom>
          <a:solidFill>
            <a:srgbClr val="FFDE80"/>
          </a:solidFill>
          <a:ln>
            <a:solidFill>
              <a:srgbClr val="F0A36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luôn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phòng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</a:p>
          <a:p>
            <a:pPr algn="just"/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sẵn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sàng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chiến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chống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kẻ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thù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xâm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vệ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Tổ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quốc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8BFC0FF-B9C1-7CC6-55A8-2BED4DDC3CC8}"/>
              </a:ext>
            </a:extLst>
          </p:cNvPr>
          <p:cNvSpPr/>
          <p:nvPr/>
        </p:nvSpPr>
        <p:spPr>
          <a:xfrm>
            <a:off x="611504" y="1291716"/>
            <a:ext cx="15236189" cy="289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B5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truyện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“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 chi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tiết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bé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cất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nghe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truyền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đánh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giặc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cứu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điều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gì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pic>
        <p:nvPicPr>
          <p:cNvPr id="15" name="Ảnh 6">
            <a:hlinkClick r:id="rId9" action="ppaction://hlinksldjump"/>
            <a:extLst>
              <a:ext uri="{FF2B5EF4-FFF2-40B4-BE49-F238E27FC236}">
                <a16:creationId xmlns:a16="http://schemas.microsoft.com/office/drawing/2014/main" id="{FF506790-F4CC-EAC8-1D3E-594304644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24" r="11" b="25333"/>
          <a:stretch>
            <a:fillRect/>
          </a:stretch>
        </p:blipFill>
        <p:spPr>
          <a:xfrm rot="-98389">
            <a:off x="-757646" y="185700"/>
            <a:ext cx="20782849" cy="1125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b="515"/>
          <a:stretch>
            <a:fillRect/>
          </a:stretch>
        </p:blipFill>
        <p:spPr>
          <a:xfrm rot="-193188">
            <a:off x="-1244934" y="-139436"/>
            <a:ext cx="13083550" cy="2164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215"/>
          <a:stretch>
            <a:fillRect/>
          </a:stretch>
        </p:blipFill>
        <p:spPr>
          <a:xfrm rot="339478">
            <a:off x="16060012" y="1107689"/>
            <a:ext cx="3599019" cy="5195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68"/>
          <a:stretch>
            <a:fillRect/>
          </a:stretch>
        </p:blipFill>
        <p:spPr>
          <a:xfrm rot="964965">
            <a:off x="15790994" y="5611767"/>
            <a:ext cx="4137054" cy="5353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121"/>
          <a:stretch>
            <a:fillRect/>
          </a:stretch>
        </p:blipFill>
        <p:spPr>
          <a:xfrm rot="-5228686">
            <a:off x="11675721" y="3720142"/>
            <a:ext cx="3176926" cy="221229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8BFC0FF-B9C1-7CC6-55A8-2BED4DDC3CC8}"/>
              </a:ext>
            </a:extLst>
          </p:cNvPr>
          <p:cNvSpPr/>
          <p:nvPr/>
        </p:nvSpPr>
        <p:spPr>
          <a:xfrm>
            <a:off x="611504" y="1291716"/>
            <a:ext cx="15236189" cy="289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B5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2: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Ý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dưới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liên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cơ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sở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sự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thật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lịch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truyện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6C151D4E-ED70-EEF3-9576-372E534EDD19}"/>
              </a:ext>
            </a:extLst>
          </p:cNvPr>
          <p:cNvSpPr/>
          <p:nvPr/>
        </p:nvSpPr>
        <p:spPr>
          <a:xfrm>
            <a:off x="611504" y="719017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mẹ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ướm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vết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rồi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thụ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thai.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3B3CFC95-883B-F27A-8CAC-C46B4B1F0FB7}"/>
              </a:ext>
            </a:extLst>
          </p:cNvPr>
          <p:cNvSpPr/>
          <p:nvPr/>
        </p:nvSpPr>
        <p:spPr>
          <a:xfrm>
            <a:off x="611504" y="466983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Cuộc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chiến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chống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giặc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ngoại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xâm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Hùng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Vương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A898EB26-EF37-630D-44EB-1EB845684244}"/>
              </a:ext>
            </a:extLst>
          </p:cNvPr>
          <p:cNvSpPr/>
          <p:nvPr/>
        </p:nvSpPr>
        <p:spPr>
          <a:xfrm flipH="1">
            <a:off x="8836905" y="466983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Hùng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Vương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biết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sắt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loại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vũ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khí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đánh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giặc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 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7A1F3FA5-0372-F99F-AC3B-61675054FCEB}"/>
              </a:ext>
            </a:extLst>
          </p:cNvPr>
          <p:cNvSpPr/>
          <p:nvPr/>
        </p:nvSpPr>
        <p:spPr>
          <a:xfrm flipH="1">
            <a:off x="8836905" y="719017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thần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đoàn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ý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thức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vệ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 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Ảnh 6">
            <a:hlinkClick r:id="rId9" action="ppaction://hlinksldjump"/>
            <a:extLst>
              <a:ext uri="{FF2B5EF4-FFF2-40B4-BE49-F238E27FC236}">
                <a16:creationId xmlns:a16="http://schemas.microsoft.com/office/drawing/2014/main" id="{6EE767C7-A293-8400-618B-B4A645D2892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4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24" r="11" b="25333"/>
          <a:stretch>
            <a:fillRect/>
          </a:stretch>
        </p:blipFill>
        <p:spPr>
          <a:xfrm rot="-98389">
            <a:off x="-757646" y="185700"/>
            <a:ext cx="20782849" cy="1125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b="515"/>
          <a:stretch>
            <a:fillRect/>
          </a:stretch>
        </p:blipFill>
        <p:spPr>
          <a:xfrm rot="-193188">
            <a:off x="-1244934" y="-139436"/>
            <a:ext cx="13083550" cy="2164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215"/>
          <a:stretch>
            <a:fillRect/>
          </a:stretch>
        </p:blipFill>
        <p:spPr>
          <a:xfrm rot="339478">
            <a:off x="16060012" y="1107689"/>
            <a:ext cx="3599019" cy="5195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68"/>
          <a:stretch>
            <a:fillRect/>
          </a:stretch>
        </p:blipFill>
        <p:spPr>
          <a:xfrm rot="964965">
            <a:off x="15790994" y="5611767"/>
            <a:ext cx="4137054" cy="5353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121"/>
          <a:stretch>
            <a:fillRect/>
          </a:stretch>
        </p:blipFill>
        <p:spPr>
          <a:xfrm rot="-5228686">
            <a:off x="11675721" y="3720142"/>
            <a:ext cx="3176926" cy="221229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8BFC0FF-B9C1-7CC6-55A8-2BED4DDC3CC8}"/>
              </a:ext>
            </a:extLst>
          </p:cNvPr>
          <p:cNvSpPr/>
          <p:nvPr/>
        </p:nvSpPr>
        <p:spPr>
          <a:xfrm>
            <a:off x="611504" y="1291716"/>
            <a:ext cx="15236189" cy="289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B5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3: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Truyện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nhằm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thích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tượng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D8F16B36-3DF5-47A8-D7F6-88A5BB9A381C}"/>
              </a:ext>
            </a:extLst>
          </p:cNvPr>
          <p:cNvSpPr/>
          <p:nvPr/>
        </p:nvSpPr>
        <p:spPr>
          <a:xfrm flipH="1">
            <a:off x="9042444" y="4695974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bay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trời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ED90D1B-D3DD-79DB-026E-FE2B162645BE}"/>
              </a:ext>
            </a:extLst>
          </p:cNvPr>
          <p:cNvSpPr/>
          <p:nvPr/>
        </p:nvSpPr>
        <p:spPr>
          <a:xfrm>
            <a:off x="494598" y="719017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ao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liên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tiếp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ở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huyện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Gia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Bình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vi-VN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E0E3C5E7-FFE0-1177-FFEA-B2FF64401761}"/>
              </a:ext>
            </a:extLst>
          </p:cNvPr>
          <p:cNvSpPr/>
          <p:nvPr/>
        </p:nvSpPr>
        <p:spPr>
          <a:xfrm>
            <a:off x="494598" y="4687169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gọi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Cháy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FFD9FFB7-269C-181A-6ED9-B969DA3DAE26}"/>
              </a:ext>
            </a:extLst>
          </p:cNvPr>
          <p:cNvSpPr/>
          <p:nvPr/>
        </p:nvSpPr>
        <p:spPr>
          <a:xfrm flipH="1">
            <a:off x="9120117" y="719017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Tre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đằng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óng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Ảnh 6">
            <a:hlinkClick r:id="rId9" action="ppaction://hlinksldjump"/>
            <a:extLst>
              <a:ext uri="{FF2B5EF4-FFF2-40B4-BE49-F238E27FC236}">
                <a16:creationId xmlns:a16="http://schemas.microsoft.com/office/drawing/2014/main" id="{13401517-2B46-2FEB-7FB2-89448EBD6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9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24" r="11" b="25333"/>
          <a:stretch>
            <a:fillRect/>
          </a:stretch>
        </p:blipFill>
        <p:spPr>
          <a:xfrm rot="-98389">
            <a:off x="-757646" y="185700"/>
            <a:ext cx="20782849" cy="1125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b="515"/>
          <a:stretch>
            <a:fillRect/>
          </a:stretch>
        </p:blipFill>
        <p:spPr>
          <a:xfrm rot="-193188">
            <a:off x="-1244934" y="-139436"/>
            <a:ext cx="13083550" cy="2164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215"/>
          <a:stretch>
            <a:fillRect/>
          </a:stretch>
        </p:blipFill>
        <p:spPr>
          <a:xfrm rot="339478">
            <a:off x="16060012" y="1107689"/>
            <a:ext cx="3599019" cy="5195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68"/>
          <a:stretch>
            <a:fillRect/>
          </a:stretch>
        </p:blipFill>
        <p:spPr>
          <a:xfrm rot="964965">
            <a:off x="15790994" y="5611767"/>
            <a:ext cx="4137054" cy="5353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121"/>
          <a:stretch>
            <a:fillRect/>
          </a:stretch>
        </p:blipFill>
        <p:spPr>
          <a:xfrm rot="-5228686">
            <a:off x="11675721" y="3720142"/>
            <a:ext cx="3176926" cy="221229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8BFC0FF-B9C1-7CC6-55A8-2BED4DDC3CC8}"/>
              </a:ext>
            </a:extLst>
          </p:cNvPr>
          <p:cNvSpPr/>
          <p:nvPr/>
        </p:nvSpPr>
        <p:spPr>
          <a:xfrm>
            <a:off x="611504" y="1291716"/>
            <a:ext cx="15236189" cy="289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B5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4: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sao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xếp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truyện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loại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truyền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thuyết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2F316B09-3DA4-8186-8569-DE8D0B58F9D2}"/>
              </a:ext>
            </a:extLst>
          </p:cNvPr>
          <p:cNvSpPr/>
          <p:nvPr/>
        </p:nvSpPr>
        <p:spPr>
          <a:xfrm flipH="1">
            <a:off x="8836905" y="7221979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Câu chuyện tưởng tượng, có nhiều yếu tố hoang đường, kì ảo li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ê</a:t>
            </a:r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 quan tới lịch sử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4AA32DE2-B540-08A3-EDD4-A79D4A9238F8}"/>
              </a:ext>
            </a:extLst>
          </p:cNvPr>
          <p:cNvSpPr/>
          <p:nvPr/>
        </p:nvSpPr>
        <p:spPr>
          <a:xfrm>
            <a:off x="611504" y="7227690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Đó là câu chuyện liên quan tới nhân vật lịch sử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CB33E201-9EC1-D7AC-C3A6-8EB465CA47AE}"/>
              </a:ext>
            </a:extLst>
          </p:cNvPr>
          <p:cNvSpPr/>
          <p:nvPr/>
        </p:nvSpPr>
        <p:spPr>
          <a:xfrm>
            <a:off x="611504" y="4536101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Câu chuyện được kể, lưu truyền từ đời này qua đời khác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DD464582-3502-F4AD-FF24-EFF925BC49CB}"/>
              </a:ext>
            </a:extLst>
          </p:cNvPr>
          <p:cNvSpPr/>
          <p:nvPr/>
        </p:nvSpPr>
        <p:spPr>
          <a:xfrm flipH="1">
            <a:off x="8836905" y="4536101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Đó là câu chuyện dân gian về các anh hùng thời xa xưa</a:t>
            </a:r>
          </a:p>
        </p:txBody>
      </p:sp>
      <p:pic>
        <p:nvPicPr>
          <p:cNvPr id="16" name="Ảnh 6">
            <a:hlinkClick r:id="rId9" action="ppaction://hlinksldjump"/>
            <a:extLst>
              <a:ext uri="{FF2B5EF4-FFF2-40B4-BE49-F238E27FC236}">
                <a16:creationId xmlns:a16="http://schemas.microsoft.com/office/drawing/2014/main" id="{3F922D12-6124-3F02-28D5-879778E07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4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24" r="11" b="25333"/>
          <a:stretch>
            <a:fillRect/>
          </a:stretch>
        </p:blipFill>
        <p:spPr>
          <a:xfrm rot="-98389">
            <a:off x="-757646" y="185700"/>
            <a:ext cx="20782849" cy="1125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b="515"/>
          <a:stretch>
            <a:fillRect/>
          </a:stretch>
        </p:blipFill>
        <p:spPr>
          <a:xfrm rot="-193188">
            <a:off x="-1244934" y="-139436"/>
            <a:ext cx="13083550" cy="2164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215"/>
          <a:stretch>
            <a:fillRect/>
          </a:stretch>
        </p:blipFill>
        <p:spPr>
          <a:xfrm rot="339478">
            <a:off x="16060012" y="1107689"/>
            <a:ext cx="3599019" cy="5195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68"/>
          <a:stretch>
            <a:fillRect/>
          </a:stretch>
        </p:blipFill>
        <p:spPr>
          <a:xfrm rot="964965">
            <a:off x="15790994" y="5611767"/>
            <a:ext cx="4137054" cy="5353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121"/>
          <a:stretch>
            <a:fillRect/>
          </a:stretch>
        </p:blipFill>
        <p:spPr>
          <a:xfrm rot="-5228686">
            <a:off x="11675721" y="3720142"/>
            <a:ext cx="3176926" cy="221229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8BFC0FF-B9C1-7CC6-55A8-2BED4DDC3CC8}"/>
              </a:ext>
            </a:extLst>
          </p:cNvPr>
          <p:cNvSpPr/>
          <p:nvPr/>
        </p:nvSpPr>
        <p:spPr>
          <a:xfrm>
            <a:off x="611504" y="1291716"/>
            <a:ext cx="15236189" cy="289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B5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5: Chi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tiết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nhanh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như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thôi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vươn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tráng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sĩ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ý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nghĩa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gì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2621F2D5-A557-42E6-A459-BA301DAF9DD7}"/>
              </a:ext>
            </a:extLst>
          </p:cNvPr>
          <p:cNvSpPr/>
          <p:nvPr/>
        </p:nvSpPr>
        <p:spPr>
          <a:xfrm>
            <a:off x="381001" y="4728893"/>
            <a:ext cx="7848598" cy="2251741"/>
          </a:xfrm>
          <a:prstGeom prst="roundRect">
            <a:avLst/>
          </a:prstGeom>
          <a:solidFill>
            <a:srgbClr val="FFDE80"/>
          </a:solidFill>
          <a:ln>
            <a:solidFill>
              <a:srgbClr val="F0A36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vươn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dậy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mãnh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liệt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tộc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trước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họa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xâm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lăng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6F4D894F-A28A-0872-339C-2B1EE470A0F0}"/>
              </a:ext>
            </a:extLst>
          </p:cNvPr>
          <p:cNvSpPr/>
          <p:nvPr/>
        </p:nvSpPr>
        <p:spPr>
          <a:xfrm>
            <a:off x="381001" y="7413937"/>
            <a:ext cx="7848599" cy="2251741"/>
          </a:xfrm>
          <a:prstGeom prst="roundRect">
            <a:avLst/>
          </a:prstGeom>
          <a:solidFill>
            <a:srgbClr val="FFDE80"/>
          </a:solidFill>
          <a:ln>
            <a:solidFill>
              <a:srgbClr val="F0A36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Khả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siêu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phàm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912D5EA-41C7-A93A-E98E-6DF92934472B}"/>
              </a:ext>
            </a:extLst>
          </p:cNvPr>
          <p:cNvSpPr/>
          <p:nvPr/>
        </p:nvSpPr>
        <p:spPr>
          <a:xfrm flipH="1">
            <a:off x="8590403" y="4686300"/>
            <a:ext cx="7653119" cy="2251741"/>
          </a:xfrm>
          <a:prstGeom prst="roundRect">
            <a:avLst/>
          </a:prstGeom>
          <a:solidFill>
            <a:srgbClr val="FFDE80"/>
          </a:solidFill>
          <a:ln>
            <a:solidFill>
              <a:srgbClr val="F0A36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Cuộc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chiến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tộc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thần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ủng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EDD9CF8C-5DC6-907D-32BF-6093168F76C3}"/>
              </a:ext>
            </a:extLst>
          </p:cNvPr>
          <p:cNvSpPr/>
          <p:nvPr/>
        </p:nvSpPr>
        <p:spPr>
          <a:xfrm flipH="1">
            <a:off x="8590403" y="7472094"/>
            <a:ext cx="7653120" cy="2251740"/>
          </a:xfrm>
          <a:prstGeom prst="roundRect">
            <a:avLst/>
          </a:prstGeom>
          <a:solidFill>
            <a:srgbClr val="FFDE80"/>
          </a:solidFill>
          <a:ln>
            <a:solidFill>
              <a:srgbClr val="F0A36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Cuộc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chiến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chính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nghĩa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tất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thắng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Ảnh 6">
            <a:hlinkClick r:id="rId9" action="ppaction://hlinksldjump"/>
            <a:extLst>
              <a:ext uri="{FF2B5EF4-FFF2-40B4-BE49-F238E27FC236}">
                <a16:creationId xmlns:a16="http://schemas.microsoft.com/office/drawing/2014/main" id="{AC6FD38C-5833-CC61-B624-61387DE7E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" b="22608"/>
          <a:stretch>
            <a:fillRect/>
          </a:stretch>
        </p:blipFill>
        <p:spPr>
          <a:xfrm>
            <a:off x="5858402" y="3584869"/>
            <a:ext cx="14108912" cy="8848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92"/>
          <a:stretch>
            <a:fillRect/>
          </a:stretch>
        </p:blipFill>
        <p:spPr>
          <a:xfrm rot="-110282">
            <a:off x="2579220" y="6153612"/>
            <a:ext cx="3634980" cy="4852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098"/>
          <a:stretch>
            <a:fillRect/>
          </a:stretch>
        </p:blipFill>
        <p:spPr>
          <a:xfrm>
            <a:off x="8675021" y="3452950"/>
            <a:ext cx="5419959" cy="10568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25"/>
          <a:stretch>
            <a:fillRect/>
          </a:stretch>
        </p:blipFill>
        <p:spPr>
          <a:xfrm>
            <a:off x="11177687" y="2659896"/>
            <a:ext cx="7984467" cy="15861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147"/>
          <a:stretch>
            <a:fillRect/>
          </a:stretch>
        </p:blipFill>
        <p:spPr>
          <a:xfrm rot="1136972">
            <a:off x="603731" y="5042503"/>
            <a:ext cx="4492565" cy="4468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435"/>
          <a:stretch>
            <a:fillRect/>
          </a:stretch>
        </p:blipFill>
        <p:spPr>
          <a:xfrm rot="-1878816">
            <a:off x="5840818" y="5259565"/>
            <a:ext cx="2829981" cy="725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107"/>
          <a:stretch>
            <a:fillRect/>
          </a:stretch>
        </p:blipFill>
        <p:spPr>
          <a:xfrm>
            <a:off x="9053421" y="-1028700"/>
            <a:ext cx="2124266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01717" y="1200244"/>
            <a:ext cx="5816785" cy="101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45"/>
              </a:lnSpc>
            </a:pPr>
            <a:r>
              <a:rPr lang="en-US" sz="6459">
                <a:solidFill>
                  <a:srgbClr val="F2E9E1"/>
                </a:solidFill>
                <a:latin typeface="Fraunces Bold"/>
              </a:rPr>
              <a:t>KHỞI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90232" y="2944619"/>
            <a:ext cx="6108525" cy="72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8"/>
              </a:lnSpc>
            </a:pPr>
            <a:r>
              <a:rPr lang="en-US" sz="3171" spc="158">
                <a:solidFill>
                  <a:srgbClr val="F2E9E1"/>
                </a:solidFill>
                <a:latin typeface="Roboto Condensed"/>
              </a:rPr>
              <a:t>Hãy giơ tay trả lời thật nhanh nhé!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1627" y="2276576"/>
            <a:ext cx="7253394" cy="215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67"/>
              </a:lnSpc>
            </a:pPr>
            <a:r>
              <a:rPr lang="en-US" sz="13713">
                <a:solidFill>
                  <a:srgbClr val="9B4922"/>
                </a:solidFill>
                <a:latin typeface="Fraunces Bold"/>
              </a:rPr>
              <a:t>ĐỐ VUI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80296" y="5468097"/>
            <a:ext cx="11107704" cy="2294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1"/>
              </a:lnSpc>
            </a:pP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Ai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người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bơi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giỏi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lặn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tài</a:t>
            </a:r>
            <a:endParaRPr lang="en-US" sz="4281" spc="209" dirty="0">
              <a:solidFill>
                <a:srgbClr val="343434"/>
              </a:solidFill>
              <a:latin typeface="Roboto Condensed Bold Italics"/>
            </a:endParaRPr>
          </a:p>
          <a:p>
            <a:pPr algn="ctr">
              <a:lnSpc>
                <a:spcPts val="6121"/>
              </a:lnSpc>
            </a:pP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Khoan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thủng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thuyền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giặc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đánh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tan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quân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281" spc="209" dirty="0" err="1">
                <a:solidFill>
                  <a:srgbClr val="343434"/>
                </a:solidFill>
                <a:latin typeface="Roboto Condensed Bold Italics"/>
              </a:rPr>
              <a:t>thù</a:t>
            </a:r>
            <a:r>
              <a:rPr lang="en-US" sz="4281" spc="209" dirty="0">
                <a:solidFill>
                  <a:srgbClr val="343434"/>
                </a:solidFill>
                <a:latin typeface="Roboto Condensed Bold Italics"/>
              </a:rPr>
              <a:t>?</a:t>
            </a:r>
          </a:p>
          <a:p>
            <a:pPr algn="just">
              <a:lnSpc>
                <a:spcPts val="6121"/>
              </a:lnSpc>
            </a:pPr>
            <a:endParaRPr lang="en-US" sz="4281" spc="209" dirty="0">
              <a:solidFill>
                <a:srgbClr val="343434"/>
              </a:solidFill>
              <a:latin typeface="Roboto Condensed Bold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63388" y="8141723"/>
            <a:ext cx="6298941" cy="115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8"/>
              </a:lnSpc>
            </a:pP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Yết</a:t>
            </a:r>
            <a:r>
              <a:rPr lang="en-US" sz="6171" spc="307" dirty="0">
                <a:solidFill>
                  <a:srgbClr val="000000"/>
                </a:solidFill>
                <a:latin typeface="Fraunces Bold"/>
              </a:rPr>
              <a:t> </a:t>
            </a: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Kiêu</a:t>
            </a:r>
            <a:r>
              <a:rPr lang="en-US" sz="6171" spc="307" dirty="0">
                <a:solidFill>
                  <a:srgbClr val="000000"/>
                </a:solidFill>
                <a:latin typeface="Fraunces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13650" y="5790783"/>
            <a:ext cx="2272726" cy="278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9"/>
              </a:lnSpc>
            </a:pPr>
            <a:r>
              <a:rPr lang="en-US" sz="12604" spc="630" dirty="0">
                <a:solidFill>
                  <a:srgbClr val="FEFFFE"/>
                </a:solidFill>
                <a:latin typeface="Fraunces"/>
              </a:rPr>
              <a:t>03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24" r="11" b="25333"/>
          <a:stretch>
            <a:fillRect/>
          </a:stretch>
        </p:blipFill>
        <p:spPr>
          <a:xfrm rot="-98389">
            <a:off x="-757646" y="185700"/>
            <a:ext cx="20782849" cy="1125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b="515"/>
          <a:stretch>
            <a:fillRect/>
          </a:stretch>
        </p:blipFill>
        <p:spPr>
          <a:xfrm rot="-193188">
            <a:off x="-1244934" y="-139436"/>
            <a:ext cx="13083550" cy="2164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215"/>
          <a:stretch>
            <a:fillRect/>
          </a:stretch>
        </p:blipFill>
        <p:spPr>
          <a:xfrm rot="339478">
            <a:off x="16060012" y="1107689"/>
            <a:ext cx="3599019" cy="5195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68"/>
          <a:stretch>
            <a:fillRect/>
          </a:stretch>
        </p:blipFill>
        <p:spPr>
          <a:xfrm rot="964965">
            <a:off x="15790994" y="5611767"/>
            <a:ext cx="4137054" cy="5353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121"/>
          <a:stretch>
            <a:fillRect/>
          </a:stretch>
        </p:blipFill>
        <p:spPr>
          <a:xfrm rot="-5228686">
            <a:off x="11675721" y="3720142"/>
            <a:ext cx="3176926" cy="221229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8BFC0FF-B9C1-7CC6-55A8-2BED4DDC3CC8}"/>
              </a:ext>
            </a:extLst>
          </p:cNvPr>
          <p:cNvSpPr/>
          <p:nvPr/>
        </p:nvSpPr>
        <p:spPr>
          <a:xfrm>
            <a:off x="611504" y="1291716"/>
            <a:ext cx="15236189" cy="289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B5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6: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tượng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tượng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gì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tộc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6C151D4E-ED70-EEF3-9576-372E534EDD19}"/>
              </a:ext>
            </a:extLst>
          </p:cNvPr>
          <p:cNvSpPr/>
          <p:nvPr/>
        </p:nvSpPr>
        <p:spPr>
          <a:xfrm>
            <a:off x="611504" y="719017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Lòng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yêu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phi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thường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thần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chống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ngoại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xâm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3B3CFC95-883B-F27A-8CAC-C46B4B1F0FB7}"/>
              </a:ext>
            </a:extLst>
          </p:cNvPr>
          <p:cNvSpPr/>
          <p:nvPr/>
        </p:nvSpPr>
        <p:spPr>
          <a:xfrm>
            <a:off x="611504" y="466983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thần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đoàn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chống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ngoại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xâm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A898EB26-EF37-630D-44EB-1EB845684244}"/>
              </a:ext>
            </a:extLst>
          </p:cNvPr>
          <p:cNvSpPr/>
          <p:nvPr/>
        </p:nvSpPr>
        <p:spPr>
          <a:xfrm flipH="1">
            <a:off x="8836905" y="466983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lòng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yêu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7A1F3FA5-0372-F99F-AC3B-61675054FCEB}"/>
              </a:ext>
            </a:extLst>
          </p:cNvPr>
          <p:cNvSpPr/>
          <p:nvPr/>
        </p:nvSpPr>
        <p:spPr>
          <a:xfrm flipH="1">
            <a:off x="8836905" y="7190176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Sự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bất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tử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anh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hùng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tộc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riêng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nói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chung</a:t>
            </a:r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Ảnh 6">
            <a:hlinkClick r:id="rId9" action="ppaction://hlinksldjump"/>
            <a:extLst>
              <a:ext uri="{FF2B5EF4-FFF2-40B4-BE49-F238E27FC236}">
                <a16:creationId xmlns:a16="http://schemas.microsoft.com/office/drawing/2014/main" id="{90483E86-84F2-9C25-6E7B-F07659F46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24" r="11" b="25333"/>
          <a:stretch>
            <a:fillRect/>
          </a:stretch>
        </p:blipFill>
        <p:spPr>
          <a:xfrm rot="-98389">
            <a:off x="-757646" y="185700"/>
            <a:ext cx="20782849" cy="1125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b="515"/>
          <a:stretch>
            <a:fillRect/>
          </a:stretch>
        </p:blipFill>
        <p:spPr>
          <a:xfrm rot="-193188">
            <a:off x="-1244934" y="-139436"/>
            <a:ext cx="13083550" cy="2164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215"/>
          <a:stretch>
            <a:fillRect/>
          </a:stretch>
        </p:blipFill>
        <p:spPr>
          <a:xfrm rot="339478">
            <a:off x="16060012" y="1107689"/>
            <a:ext cx="3599019" cy="5195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68"/>
          <a:stretch>
            <a:fillRect/>
          </a:stretch>
        </p:blipFill>
        <p:spPr>
          <a:xfrm rot="964965">
            <a:off x="15790994" y="5611767"/>
            <a:ext cx="4137054" cy="5353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121"/>
          <a:stretch>
            <a:fillRect/>
          </a:stretch>
        </p:blipFill>
        <p:spPr>
          <a:xfrm rot="-5228686">
            <a:off x="11675721" y="3720142"/>
            <a:ext cx="3176926" cy="221229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8BFC0FF-B9C1-7CC6-55A8-2BED4DDC3CC8}"/>
              </a:ext>
            </a:extLst>
          </p:cNvPr>
          <p:cNvSpPr/>
          <p:nvPr/>
        </p:nvSpPr>
        <p:spPr>
          <a:xfrm>
            <a:off x="611504" y="1291716"/>
            <a:ext cx="15236189" cy="289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B5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7: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D8F16B36-3DF5-47A8-D7F6-88A5BB9A381C}"/>
              </a:ext>
            </a:extLst>
          </p:cNvPr>
          <p:cNvSpPr/>
          <p:nvPr/>
        </p:nvSpPr>
        <p:spPr>
          <a:xfrm flipH="1">
            <a:off x="8719999" y="4695974"/>
            <a:ext cx="8166845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xây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dựng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dựa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truyền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thống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trẻ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hùng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tưởng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tượng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thần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yêu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ED90D1B-D3DD-79DB-026E-FE2B162645BE}"/>
              </a:ext>
            </a:extLst>
          </p:cNvPr>
          <p:cNvSpPr/>
          <p:nvPr/>
        </p:nvSpPr>
        <p:spPr>
          <a:xfrm>
            <a:off x="494598" y="7313100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cậu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bé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kì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kì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dựng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vi-VN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E0E3C5E7-FFE0-1177-FFEA-B2FF64401761}"/>
              </a:ext>
            </a:extLst>
          </p:cNvPr>
          <p:cNvSpPr/>
          <p:nvPr/>
        </p:nvSpPr>
        <p:spPr>
          <a:xfrm>
            <a:off x="494598" y="4687169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xây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dựng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hùng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thật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xưa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FFD9FFB7-269C-181A-6ED9-B969DA3DAE26}"/>
              </a:ext>
            </a:extLst>
          </p:cNvPr>
          <p:cNvSpPr/>
          <p:nvPr/>
        </p:nvSpPr>
        <p:spPr>
          <a:xfrm flipH="1">
            <a:off x="8719999" y="7313100"/>
            <a:ext cx="8244518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tưởng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tượng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khát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vọng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chinh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phục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thiên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nhiên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en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Ảnh 6">
            <a:hlinkClick r:id="rId9" action="ppaction://hlinksldjump"/>
            <a:extLst>
              <a:ext uri="{FF2B5EF4-FFF2-40B4-BE49-F238E27FC236}">
                <a16:creationId xmlns:a16="http://schemas.microsoft.com/office/drawing/2014/main" id="{2E778DD8-B991-D64B-808F-8D52F9310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24" r="11" b="25333"/>
          <a:stretch>
            <a:fillRect/>
          </a:stretch>
        </p:blipFill>
        <p:spPr>
          <a:xfrm rot="-98389">
            <a:off x="-757646" y="185700"/>
            <a:ext cx="20782849" cy="11252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b="515"/>
          <a:stretch>
            <a:fillRect/>
          </a:stretch>
        </p:blipFill>
        <p:spPr>
          <a:xfrm rot="-193188">
            <a:off x="-1244934" y="-139436"/>
            <a:ext cx="13083550" cy="2164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215"/>
          <a:stretch>
            <a:fillRect/>
          </a:stretch>
        </p:blipFill>
        <p:spPr>
          <a:xfrm rot="339478">
            <a:off x="16060012" y="1107689"/>
            <a:ext cx="3599019" cy="5195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68"/>
          <a:stretch>
            <a:fillRect/>
          </a:stretch>
        </p:blipFill>
        <p:spPr>
          <a:xfrm rot="964965">
            <a:off x="15790994" y="5611767"/>
            <a:ext cx="4137054" cy="5353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b="121"/>
          <a:stretch>
            <a:fillRect/>
          </a:stretch>
        </p:blipFill>
        <p:spPr>
          <a:xfrm rot="-5228686">
            <a:off x="11675721" y="3720142"/>
            <a:ext cx="3176926" cy="221229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8BFC0FF-B9C1-7CC6-55A8-2BED4DDC3CC8}"/>
              </a:ext>
            </a:extLst>
          </p:cNvPr>
          <p:cNvSpPr/>
          <p:nvPr/>
        </p:nvSpPr>
        <p:spPr>
          <a:xfrm>
            <a:off x="611504" y="1291716"/>
            <a:ext cx="15236189" cy="2895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B5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8: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gửi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gắm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gì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truyện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Thánh</a:t>
            </a:r>
            <a:r>
              <a:rPr lang="en-US" sz="4800" i="1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i="1" dirty="0" err="1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4800" dirty="0">
                <a:solidFill>
                  <a:srgbClr val="B56E3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2F316B09-3DA4-8186-8569-DE8D0B58F9D2}"/>
              </a:ext>
            </a:extLst>
          </p:cNvPr>
          <p:cNvSpPr/>
          <p:nvPr/>
        </p:nvSpPr>
        <p:spPr>
          <a:xfrm flipH="1">
            <a:off x="8836905" y="7307389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Tinh thần đoàn kết chống xâm lăng là yếu tố cốt lõi</a:t>
            </a:r>
            <a:r>
              <a:rPr lang="en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vi-VN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4AA32DE2-B540-08A3-EDD4-A79D4A9238F8}"/>
              </a:ext>
            </a:extLst>
          </p:cNvPr>
          <p:cNvSpPr/>
          <p:nvPr/>
        </p:nvSpPr>
        <p:spPr>
          <a:xfrm>
            <a:off x="611504" y="7313100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Trong chiến tranh, tình làng nghĩa xóm được phát huy</a:t>
            </a:r>
            <a:r>
              <a:rPr lang="en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vi-VN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CB33E201-9EC1-D7AC-C3A6-8EB465CA47AE}"/>
              </a:ext>
            </a:extLst>
          </p:cNvPr>
          <p:cNvSpPr/>
          <p:nvPr/>
        </p:nvSpPr>
        <p:spPr>
          <a:xfrm>
            <a:off x="611504" y="4621511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Vũ khí hiện đại mới có thể tiêu diệt được giặc</a:t>
            </a:r>
            <a:r>
              <a:rPr lang="en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vi-VN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DD464582-3502-F4AD-FF24-EFF925BC49CB}"/>
              </a:ext>
            </a:extLst>
          </p:cNvPr>
          <p:cNvSpPr/>
          <p:nvPr/>
        </p:nvSpPr>
        <p:spPr>
          <a:xfrm flipH="1">
            <a:off x="8836905" y="4621511"/>
            <a:ext cx="7844400" cy="2250000"/>
          </a:xfrm>
          <a:prstGeom prst="roundRect">
            <a:avLst/>
          </a:prstGeom>
          <a:solidFill>
            <a:srgbClr val="FFDE80"/>
          </a:solidFill>
          <a:ln>
            <a:solidFill>
              <a:srgbClr val="FFDE8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Người anh hùng giúp nhân dân diệt giặc</a:t>
            </a:r>
            <a:r>
              <a:rPr lang="en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vi-VN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Ảnh 6">
            <a:hlinkClick r:id="rId9" action="ppaction://hlinksldjump"/>
            <a:extLst>
              <a:ext uri="{FF2B5EF4-FFF2-40B4-BE49-F238E27FC236}">
                <a16:creationId xmlns:a16="http://schemas.microsoft.com/office/drawing/2014/main" id="{65C2260B-0A2A-B67F-6123-B7BB39A9FCD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5326" y="9121379"/>
            <a:ext cx="2902674" cy="14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7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514" b="12869"/>
          <a:stretch>
            <a:fillRect/>
          </a:stretch>
        </p:blipFill>
        <p:spPr>
          <a:xfrm>
            <a:off x="-529193" y="1199179"/>
            <a:ext cx="19065275" cy="928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34"/>
          <a:stretch>
            <a:fillRect/>
          </a:stretch>
        </p:blipFill>
        <p:spPr>
          <a:xfrm>
            <a:off x="3808170" y="792539"/>
            <a:ext cx="10538603" cy="32142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2677"/>
          <a:stretch>
            <a:fillRect/>
          </a:stretch>
        </p:blipFill>
        <p:spPr>
          <a:xfrm>
            <a:off x="5445046" y="9103616"/>
            <a:ext cx="7397909" cy="309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37"/>
          <a:stretch>
            <a:fillRect/>
          </a:stretch>
        </p:blipFill>
        <p:spPr>
          <a:xfrm rot="-536014">
            <a:off x="1964509" y="205955"/>
            <a:ext cx="2894992" cy="3103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6"/>
          <a:stretch>
            <a:fillRect/>
          </a:stretch>
        </p:blipFill>
        <p:spPr>
          <a:xfrm rot="1014618">
            <a:off x="3913746" y="2539330"/>
            <a:ext cx="1130141" cy="114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280"/>
          <a:stretch>
            <a:fillRect/>
          </a:stretch>
        </p:blipFill>
        <p:spPr>
          <a:xfrm>
            <a:off x="12670947" y="1721881"/>
            <a:ext cx="3484709" cy="156726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34960" y="1759232"/>
            <a:ext cx="6635988" cy="137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8"/>
              </a:lnSpc>
            </a:pPr>
            <a:r>
              <a:rPr lang="en-US" sz="7148">
                <a:solidFill>
                  <a:srgbClr val="FEFFFE"/>
                </a:solidFill>
                <a:latin typeface="Fraunces Bold"/>
              </a:rPr>
              <a:t>5. VẬN DỤNG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08170" y="3987487"/>
            <a:ext cx="1135563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</a:pPr>
            <a:r>
              <a:rPr lang="vi-VN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hãy chọn 1 trong số các nhiệm vụ sau để thực hiện ở nhà:</a:t>
            </a:r>
            <a:r>
              <a:rPr lang="en-VN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4800" spc="169" dirty="0">
              <a:solidFill>
                <a:srgbClr val="20221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03732" y="3906761"/>
            <a:ext cx="4810013" cy="4810013"/>
            <a:chOff x="0" y="0"/>
            <a:chExt cx="6413351" cy="64133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13246" cy="6413246"/>
            </a:xfrm>
            <a:custGeom>
              <a:avLst/>
              <a:gdLst/>
              <a:ahLst/>
              <a:cxnLst/>
              <a:rect l="l" t="t" r="r" b="b"/>
              <a:pathLst>
                <a:path w="6413246" h="6413246">
                  <a:moveTo>
                    <a:pt x="3206623" y="0"/>
                  </a:moveTo>
                  <a:lnTo>
                    <a:pt x="3829050" y="883666"/>
                  </a:lnTo>
                  <a:lnTo>
                    <a:pt x="4809871" y="429641"/>
                  </a:lnTo>
                  <a:lnTo>
                    <a:pt x="4907153" y="1506093"/>
                  </a:lnTo>
                  <a:lnTo>
                    <a:pt x="5983605" y="1603375"/>
                  </a:lnTo>
                  <a:lnTo>
                    <a:pt x="5529580" y="2584196"/>
                  </a:lnTo>
                  <a:lnTo>
                    <a:pt x="6413246" y="3206623"/>
                  </a:lnTo>
                  <a:lnTo>
                    <a:pt x="5529580" y="3829050"/>
                  </a:lnTo>
                  <a:lnTo>
                    <a:pt x="5983605" y="4809871"/>
                  </a:lnTo>
                  <a:lnTo>
                    <a:pt x="4907153" y="4907153"/>
                  </a:lnTo>
                  <a:lnTo>
                    <a:pt x="4809871" y="5983605"/>
                  </a:lnTo>
                  <a:lnTo>
                    <a:pt x="3829050" y="5529580"/>
                  </a:lnTo>
                  <a:lnTo>
                    <a:pt x="3206623" y="6413246"/>
                  </a:lnTo>
                  <a:lnTo>
                    <a:pt x="2584196" y="5529580"/>
                  </a:lnTo>
                  <a:lnTo>
                    <a:pt x="1603375" y="5983605"/>
                  </a:lnTo>
                  <a:lnTo>
                    <a:pt x="1506093" y="4907153"/>
                  </a:lnTo>
                  <a:lnTo>
                    <a:pt x="429641" y="4809871"/>
                  </a:lnTo>
                  <a:lnTo>
                    <a:pt x="883666" y="3829050"/>
                  </a:lnTo>
                  <a:lnTo>
                    <a:pt x="0" y="3206623"/>
                  </a:lnTo>
                  <a:lnTo>
                    <a:pt x="883666" y="2584196"/>
                  </a:lnTo>
                  <a:lnTo>
                    <a:pt x="429641" y="1603375"/>
                  </a:lnTo>
                  <a:lnTo>
                    <a:pt x="1506093" y="1506093"/>
                  </a:lnTo>
                  <a:lnTo>
                    <a:pt x="1603375" y="429641"/>
                  </a:lnTo>
                  <a:lnTo>
                    <a:pt x="2584196" y="883666"/>
                  </a:lnTo>
                  <a:lnTo>
                    <a:pt x="3206623" y="0"/>
                  </a:lnTo>
                  <a:close/>
                </a:path>
              </a:pathLst>
            </a:custGeom>
            <a:solidFill>
              <a:srgbClr val="FFDE7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6057" y="5718617"/>
            <a:ext cx="3205284" cy="118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Tìm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hiểu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về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Tứ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bất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tử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Việt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Nam.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757411" y="5672671"/>
            <a:ext cx="4810013" cy="4810013"/>
            <a:chOff x="0" y="0"/>
            <a:chExt cx="6413351" cy="64133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13246" cy="6413246"/>
            </a:xfrm>
            <a:custGeom>
              <a:avLst/>
              <a:gdLst/>
              <a:ahLst/>
              <a:cxnLst/>
              <a:rect l="l" t="t" r="r" b="b"/>
              <a:pathLst>
                <a:path w="6413246" h="6413246">
                  <a:moveTo>
                    <a:pt x="3206623" y="0"/>
                  </a:moveTo>
                  <a:lnTo>
                    <a:pt x="3829050" y="883666"/>
                  </a:lnTo>
                  <a:lnTo>
                    <a:pt x="4809871" y="429641"/>
                  </a:lnTo>
                  <a:lnTo>
                    <a:pt x="4907153" y="1506093"/>
                  </a:lnTo>
                  <a:lnTo>
                    <a:pt x="5983605" y="1603375"/>
                  </a:lnTo>
                  <a:lnTo>
                    <a:pt x="5529580" y="2584196"/>
                  </a:lnTo>
                  <a:lnTo>
                    <a:pt x="6413246" y="3206623"/>
                  </a:lnTo>
                  <a:lnTo>
                    <a:pt x="5529580" y="3829050"/>
                  </a:lnTo>
                  <a:lnTo>
                    <a:pt x="5983605" y="4809871"/>
                  </a:lnTo>
                  <a:lnTo>
                    <a:pt x="4907153" y="4907153"/>
                  </a:lnTo>
                  <a:lnTo>
                    <a:pt x="4809871" y="5983605"/>
                  </a:lnTo>
                  <a:lnTo>
                    <a:pt x="3829050" y="5529580"/>
                  </a:lnTo>
                  <a:lnTo>
                    <a:pt x="3206623" y="6413246"/>
                  </a:lnTo>
                  <a:lnTo>
                    <a:pt x="2584196" y="5529580"/>
                  </a:lnTo>
                  <a:lnTo>
                    <a:pt x="1603375" y="5983605"/>
                  </a:lnTo>
                  <a:lnTo>
                    <a:pt x="1506093" y="4907153"/>
                  </a:lnTo>
                  <a:lnTo>
                    <a:pt x="429641" y="4809871"/>
                  </a:lnTo>
                  <a:lnTo>
                    <a:pt x="883666" y="3829050"/>
                  </a:lnTo>
                  <a:lnTo>
                    <a:pt x="0" y="3206623"/>
                  </a:lnTo>
                  <a:lnTo>
                    <a:pt x="883666" y="2584196"/>
                  </a:lnTo>
                  <a:lnTo>
                    <a:pt x="429641" y="1603375"/>
                  </a:lnTo>
                  <a:lnTo>
                    <a:pt x="1506093" y="1506093"/>
                  </a:lnTo>
                  <a:lnTo>
                    <a:pt x="1603375" y="429641"/>
                  </a:lnTo>
                  <a:lnTo>
                    <a:pt x="2584196" y="883666"/>
                  </a:lnTo>
                  <a:lnTo>
                    <a:pt x="3206623" y="0"/>
                  </a:lnTo>
                  <a:close/>
                </a:path>
              </a:pathLst>
            </a:custGeom>
            <a:solidFill>
              <a:srgbClr val="FFDE7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559736" y="7484527"/>
            <a:ext cx="3205284" cy="118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Tìm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hiểu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về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hội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Gióng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49084" r="3409"/>
          <a:stretch>
            <a:fillRect/>
          </a:stretch>
        </p:blipFill>
        <p:spPr>
          <a:xfrm>
            <a:off x="10641772" y="3821984"/>
            <a:ext cx="11552409" cy="87368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 b="67"/>
          <a:stretch>
            <a:fillRect/>
          </a:stretch>
        </p:blipFill>
        <p:spPr>
          <a:xfrm>
            <a:off x="15972139" y="1764584"/>
            <a:ext cx="2574322" cy="4114800"/>
          </a:xfrm>
          <a:prstGeom prst="rect">
            <a:avLst/>
          </a:prstGeom>
        </p:spPr>
      </p:pic>
      <p:grpSp>
        <p:nvGrpSpPr>
          <p:cNvPr id="18" name="Group 13">
            <a:extLst>
              <a:ext uri="{FF2B5EF4-FFF2-40B4-BE49-F238E27FC236}">
                <a16:creationId xmlns:a16="http://schemas.microsoft.com/office/drawing/2014/main" id="{59F6D717-CD74-1269-8E49-D7D47424693F}"/>
              </a:ext>
            </a:extLst>
          </p:cNvPr>
          <p:cNvGrpSpPr/>
          <p:nvPr/>
        </p:nvGrpSpPr>
        <p:grpSpPr>
          <a:xfrm>
            <a:off x="10213415" y="4999226"/>
            <a:ext cx="4810013" cy="4810013"/>
            <a:chOff x="0" y="0"/>
            <a:chExt cx="6413351" cy="6413351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10F94A5-6F73-6D7C-0A86-2D51BE1EA953}"/>
                </a:ext>
              </a:extLst>
            </p:cNvPr>
            <p:cNvSpPr/>
            <p:nvPr/>
          </p:nvSpPr>
          <p:spPr>
            <a:xfrm>
              <a:off x="0" y="0"/>
              <a:ext cx="6413246" cy="6413246"/>
            </a:xfrm>
            <a:custGeom>
              <a:avLst/>
              <a:gdLst/>
              <a:ahLst/>
              <a:cxnLst/>
              <a:rect l="l" t="t" r="r" b="b"/>
              <a:pathLst>
                <a:path w="6413246" h="6413246">
                  <a:moveTo>
                    <a:pt x="3206623" y="0"/>
                  </a:moveTo>
                  <a:lnTo>
                    <a:pt x="3829050" y="883666"/>
                  </a:lnTo>
                  <a:lnTo>
                    <a:pt x="4809871" y="429641"/>
                  </a:lnTo>
                  <a:lnTo>
                    <a:pt x="4907153" y="1506093"/>
                  </a:lnTo>
                  <a:lnTo>
                    <a:pt x="5983605" y="1603375"/>
                  </a:lnTo>
                  <a:lnTo>
                    <a:pt x="5529580" y="2584196"/>
                  </a:lnTo>
                  <a:lnTo>
                    <a:pt x="6413246" y="3206623"/>
                  </a:lnTo>
                  <a:lnTo>
                    <a:pt x="5529580" y="3829050"/>
                  </a:lnTo>
                  <a:lnTo>
                    <a:pt x="5983605" y="4809871"/>
                  </a:lnTo>
                  <a:lnTo>
                    <a:pt x="4907153" y="4907153"/>
                  </a:lnTo>
                  <a:lnTo>
                    <a:pt x="4809871" y="5983605"/>
                  </a:lnTo>
                  <a:lnTo>
                    <a:pt x="3829050" y="5529580"/>
                  </a:lnTo>
                  <a:lnTo>
                    <a:pt x="3206623" y="6413246"/>
                  </a:lnTo>
                  <a:lnTo>
                    <a:pt x="2584196" y="5529580"/>
                  </a:lnTo>
                  <a:lnTo>
                    <a:pt x="1603375" y="5983605"/>
                  </a:lnTo>
                  <a:lnTo>
                    <a:pt x="1506093" y="4907153"/>
                  </a:lnTo>
                  <a:lnTo>
                    <a:pt x="429641" y="4809871"/>
                  </a:lnTo>
                  <a:lnTo>
                    <a:pt x="883666" y="3829050"/>
                  </a:lnTo>
                  <a:lnTo>
                    <a:pt x="0" y="3206623"/>
                  </a:lnTo>
                  <a:lnTo>
                    <a:pt x="883666" y="2584196"/>
                  </a:lnTo>
                  <a:lnTo>
                    <a:pt x="429641" y="1603375"/>
                  </a:lnTo>
                  <a:lnTo>
                    <a:pt x="1506093" y="1506093"/>
                  </a:lnTo>
                  <a:lnTo>
                    <a:pt x="1603375" y="429641"/>
                  </a:lnTo>
                  <a:lnTo>
                    <a:pt x="2584196" y="883666"/>
                  </a:lnTo>
                  <a:lnTo>
                    <a:pt x="3206623" y="0"/>
                  </a:lnTo>
                  <a:close/>
                </a:path>
              </a:pathLst>
            </a:custGeom>
            <a:solidFill>
              <a:srgbClr val="FFDE7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435246A7-096D-1369-42CA-CE1276FE51FF}"/>
              </a:ext>
            </a:extLst>
          </p:cNvPr>
          <p:cNvSpPr txBox="1"/>
          <p:nvPr/>
        </p:nvSpPr>
        <p:spPr>
          <a:xfrm>
            <a:off x="11068305" y="5660309"/>
            <a:ext cx="3205284" cy="3648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Giải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thích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vì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sao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hội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thi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thao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nhà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trường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phổ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thông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lại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mang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tên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Hội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khỏe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Phù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814256"/>
                </a:solidFill>
                <a:latin typeface="Roboto Condensed"/>
              </a:rPr>
              <a:t>Đồng</a:t>
            </a:r>
            <a:r>
              <a:rPr lang="en-US" sz="3399" dirty="0">
                <a:solidFill>
                  <a:srgbClr val="814256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037" r="234" b="11037"/>
          <a:stretch>
            <a:fillRect/>
          </a:stretch>
        </p:blipFill>
        <p:spPr>
          <a:xfrm rot="10557005">
            <a:off x="2761449" y="1068734"/>
            <a:ext cx="10827171" cy="25733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04963" y="1927339"/>
            <a:ext cx="14797776" cy="82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8"/>
              </a:lnSpc>
            </a:pPr>
            <a:r>
              <a:rPr lang="en-US" sz="5299" dirty="0" err="1">
                <a:solidFill>
                  <a:srgbClr val="FFFFFF"/>
                </a:solidFill>
                <a:latin typeface="#9Slide07 SVNUT Triumph Press"/>
              </a:rPr>
              <a:t>Hướng</a:t>
            </a:r>
            <a:r>
              <a:rPr lang="en-US" sz="52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#9Slide07 SVNUT Triumph Press"/>
              </a:rPr>
              <a:t>dẫn</a:t>
            </a:r>
            <a:r>
              <a:rPr lang="en-US" sz="52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#9Slide07 SVNUT Triumph Press"/>
              </a:rPr>
              <a:t>về</a:t>
            </a:r>
            <a:r>
              <a:rPr lang="en-US" sz="52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#9Slide07 SVNUT Triumph Press"/>
              </a:rPr>
              <a:t>nhà</a:t>
            </a:r>
            <a:endParaRPr lang="en-US" sz="5299" dirty="0">
              <a:solidFill>
                <a:srgbClr val="FFFFFF"/>
              </a:solidFill>
              <a:latin typeface="#9Slide07 SVNUT Triumph Pres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107"/>
          <a:stretch>
            <a:fillRect/>
          </a:stretch>
        </p:blipFill>
        <p:spPr>
          <a:xfrm>
            <a:off x="12703851" y="-389726"/>
            <a:ext cx="2124266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67"/>
          <a:stretch>
            <a:fillRect/>
          </a:stretch>
        </p:blipFill>
        <p:spPr>
          <a:xfrm>
            <a:off x="16374259" y="-389726"/>
            <a:ext cx="2574322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1694" y="4640685"/>
            <a:ext cx="16724611" cy="285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59"/>
              </a:lnSpc>
            </a:pP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-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Hoàn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thành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BTVN.</a:t>
            </a:r>
          </a:p>
          <a:p>
            <a:pPr algn="just">
              <a:lnSpc>
                <a:spcPts val="7559"/>
              </a:lnSpc>
            </a:pP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-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Soạn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Thực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hành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tiếng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Việt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(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nghĩa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của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từ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từ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ghép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và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từ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láy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cụm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từ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, so </a:t>
            </a:r>
            <a:r>
              <a:rPr lang="en-US" sz="5399" dirty="0" err="1">
                <a:solidFill>
                  <a:srgbClr val="000000"/>
                </a:solidFill>
                <a:latin typeface="Roboto Condensed Bold"/>
              </a:rPr>
              <a:t>sánh</a:t>
            </a:r>
            <a:r>
              <a:rPr lang="en-US" sz="5399" dirty="0">
                <a:solidFill>
                  <a:srgbClr val="000000"/>
                </a:solidFill>
                <a:latin typeface="Roboto Condensed Bold"/>
              </a:rPr>
              <a:t>)</a:t>
            </a:r>
            <a:endParaRPr lang="en-US" sz="5399" dirty="0">
              <a:solidFill>
                <a:srgbClr val="000000"/>
              </a:solidFill>
              <a:latin typeface="Roboto Condensed Bold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b="37"/>
          <a:stretch>
            <a:fillRect/>
          </a:stretch>
        </p:blipFill>
        <p:spPr>
          <a:xfrm rot="1082071">
            <a:off x="-1053762" y="8061030"/>
            <a:ext cx="4560270" cy="3722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66"/>
          <a:stretch>
            <a:fillRect/>
          </a:stretch>
        </p:blipFill>
        <p:spPr>
          <a:xfrm>
            <a:off x="1493355" y="188530"/>
            <a:ext cx="4114800" cy="39876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166"/>
          <a:stretch>
            <a:fillRect/>
          </a:stretch>
        </p:blipFill>
        <p:spPr>
          <a:xfrm rot="-5400000">
            <a:off x="12841910" y="5367747"/>
            <a:ext cx="4114800" cy="39876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211" r="18" b="15184"/>
          <a:stretch>
            <a:fillRect/>
          </a:stretch>
        </p:blipFill>
        <p:spPr>
          <a:xfrm rot="-10800000">
            <a:off x="3388690" y="1300149"/>
            <a:ext cx="11510620" cy="76867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92"/>
          <a:stretch>
            <a:fillRect/>
          </a:stretch>
        </p:blipFill>
        <p:spPr>
          <a:xfrm rot="-494243">
            <a:off x="1005008" y="6184464"/>
            <a:ext cx="3358260" cy="4483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918843">
            <a:off x="13272655" y="529053"/>
            <a:ext cx="3306569" cy="33065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315"/>
          <a:stretch>
            <a:fillRect/>
          </a:stretch>
        </p:blipFill>
        <p:spPr>
          <a:xfrm rot="10380904">
            <a:off x="9966667" y="8070563"/>
            <a:ext cx="4077150" cy="11045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196266" y="4296624"/>
            <a:ext cx="11510620" cy="158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dirty="0" err="1">
                <a:solidFill>
                  <a:srgbClr val="A64C3B"/>
                </a:solidFill>
                <a:latin typeface="#9Slide05 VL Fadilla"/>
              </a:rPr>
              <a:t>Cảm</a:t>
            </a:r>
            <a:r>
              <a:rPr lang="en-US" sz="8999" dirty="0">
                <a:solidFill>
                  <a:srgbClr val="A64C3B"/>
                </a:solidFill>
                <a:latin typeface="#9Slide05 VL Fadilla"/>
              </a:rPr>
              <a:t> </a:t>
            </a:r>
            <a:r>
              <a:rPr lang="en-US" sz="8999" dirty="0" err="1">
                <a:solidFill>
                  <a:srgbClr val="A64C3B"/>
                </a:solidFill>
                <a:latin typeface="#9Slide05 VL Fadilla"/>
              </a:rPr>
              <a:t>ơn</a:t>
            </a:r>
            <a:r>
              <a:rPr lang="en-US" sz="8999" dirty="0">
                <a:solidFill>
                  <a:srgbClr val="A64C3B"/>
                </a:solidFill>
                <a:latin typeface="#9Slide05 VL Fadilla"/>
              </a:rPr>
              <a:t> </a:t>
            </a:r>
            <a:r>
              <a:rPr lang="en-US" sz="8999" dirty="0" err="1">
                <a:solidFill>
                  <a:srgbClr val="A64C3B"/>
                </a:solidFill>
                <a:latin typeface="#9Slide05 VL Fadilla"/>
              </a:rPr>
              <a:t>các</a:t>
            </a:r>
            <a:r>
              <a:rPr lang="en-US" sz="8999" dirty="0">
                <a:solidFill>
                  <a:srgbClr val="A64C3B"/>
                </a:solidFill>
                <a:latin typeface="#9Slide05 VL Fadilla"/>
              </a:rPr>
              <a:t> </a:t>
            </a:r>
            <a:r>
              <a:rPr lang="en-US" sz="8999" dirty="0" err="1">
                <a:solidFill>
                  <a:srgbClr val="A64C3B"/>
                </a:solidFill>
                <a:latin typeface="#9Slide05 VL Fadilla"/>
              </a:rPr>
              <a:t>em</a:t>
            </a:r>
            <a:r>
              <a:rPr lang="en-US" sz="8999" dirty="0">
                <a:solidFill>
                  <a:srgbClr val="A64C3B"/>
                </a:solidFill>
                <a:latin typeface="#9Slide05 VL Fadilla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" b="22608"/>
          <a:stretch>
            <a:fillRect/>
          </a:stretch>
        </p:blipFill>
        <p:spPr>
          <a:xfrm>
            <a:off x="6291086" y="2352776"/>
            <a:ext cx="14108912" cy="8848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92"/>
          <a:stretch>
            <a:fillRect/>
          </a:stretch>
        </p:blipFill>
        <p:spPr>
          <a:xfrm rot="-110282">
            <a:off x="2579220" y="6153612"/>
            <a:ext cx="3634980" cy="4852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098"/>
          <a:stretch>
            <a:fillRect/>
          </a:stretch>
        </p:blipFill>
        <p:spPr>
          <a:xfrm>
            <a:off x="8262443" y="2000843"/>
            <a:ext cx="5419959" cy="10568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25"/>
          <a:stretch>
            <a:fillRect/>
          </a:stretch>
        </p:blipFill>
        <p:spPr>
          <a:xfrm>
            <a:off x="11177687" y="1228667"/>
            <a:ext cx="7984467" cy="15861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147"/>
          <a:stretch>
            <a:fillRect/>
          </a:stretch>
        </p:blipFill>
        <p:spPr>
          <a:xfrm rot="1136972">
            <a:off x="603731" y="5042503"/>
            <a:ext cx="4492565" cy="4468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435"/>
          <a:stretch>
            <a:fillRect/>
          </a:stretch>
        </p:blipFill>
        <p:spPr>
          <a:xfrm rot="-1878816">
            <a:off x="5682443" y="5259565"/>
            <a:ext cx="2829981" cy="725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107"/>
          <a:stretch>
            <a:fillRect/>
          </a:stretch>
        </p:blipFill>
        <p:spPr>
          <a:xfrm>
            <a:off x="8081867" y="-1585511"/>
            <a:ext cx="2124266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10943" y="1200244"/>
            <a:ext cx="5816785" cy="101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45"/>
              </a:lnSpc>
            </a:pPr>
            <a:r>
              <a:rPr lang="en-US" sz="6459">
                <a:solidFill>
                  <a:srgbClr val="F2E9E1"/>
                </a:solidFill>
                <a:latin typeface="Fraunces Bold"/>
              </a:rPr>
              <a:t>KHỞI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90232" y="1513391"/>
            <a:ext cx="6108525" cy="72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8"/>
              </a:lnSpc>
            </a:pPr>
            <a:r>
              <a:rPr lang="en-US" sz="3171" spc="158">
                <a:solidFill>
                  <a:srgbClr val="F2E9E1"/>
                </a:solidFill>
                <a:latin typeface="Roboto Condensed"/>
              </a:rPr>
              <a:t>Hãy giơ tay trả lời thật nhanh nhé!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9049" y="2276576"/>
            <a:ext cx="7253394" cy="215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67"/>
              </a:lnSpc>
            </a:pPr>
            <a:r>
              <a:rPr lang="en-US" sz="13713" dirty="0">
                <a:solidFill>
                  <a:srgbClr val="9B4922"/>
                </a:solidFill>
                <a:latin typeface="Fraunces Bold"/>
              </a:rPr>
              <a:t>ĐỐ VUI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48498" y="3487520"/>
            <a:ext cx="10528720" cy="434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Vua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nào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lúc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bé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chăn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trâu</a:t>
            </a:r>
            <a:endParaRPr lang="en-US" sz="4598" dirty="0">
              <a:solidFill>
                <a:srgbClr val="343434"/>
              </a:solidFill>
              <a:latin typeface="Roboto Condensed Bold Italics"/>
            </a:endParaRPr>
          </a:p>
          <a:p>
            <a:pPr algn="ctr">
              <a:lnSpc>
                <a:spcPts val="6944"/>
              </a:lnSpc>
            </a:pP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Trận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tiền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cứ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lấy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bông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lau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làm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cờ</a:t>
            </a:r>
            <a:endParaRPr lang="en-US" sz="4598" dirty="0">
              <a:solidFill>
                <a:srgbClr val="343434"/>
              </a:solidFill>
              <a:latin typeface="Roboto Condensed Bold Italics"/>
            </a:endParaRPr>
          </a:p>
          <a:p>
            <a:pPr algn="ctr">
              <a:lnSpc>
                <a:spcPts val="6944"/>
              </a:lnSpc>
            </a:pP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Lớn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lên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xây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dựng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cơ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đồ</a:t>
            </a:r>
            <a:endParaRPr lang="en-US" sz="4598" dirty="0">
              <a:solidFill>
                <a:srgbClr val="343434"/>
              </a:solidFill>
              <a:latin typeface="Roboto Condensed Bold Italics"/>
            </a:endParaRPr>
          </a:p>
          <a:p>
            <a:pPr algn="ctr">
              <a:lnSpc>
                <a:spcPts val="6944"/>
              </a:lnSpc>
            </a:pP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Mười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hai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sứ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tướng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vậy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mà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đều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598" dirty="0" err="1">
                <a:solidFill>
                  <a:srgbClr val="343434"/>
                </a:solidFill>
                <a:latin typeface="Roboto Condensed Bold Italics"/>
              </a:rPr>
              <a:t>thua</a:t>
            </a:r>
            <a:r>
              <a:rPr lang="en-US" sz="4598" dirty="0">
                <a:solidFill>
                  <a:srgbClr val="343434"/>
                </a:solidFill>
                <a:latin typeface="Roboto Condensed Bold Italics"/>
              </a:rPr>
              <a:t>?</a:t>
            </a:r>
          </a:p>
          <a:p>
            <a:pPr algn="ctr">
              <a:lnSpc>
                <a:spcPts val="6944"/>
              </a:lnSpc>
            </a:pPr>
            <a:endParaRPr lang="en-US" sz="4598" dirty="0">
              <a:solidFill>
                <a:srgbClr val="343434"/>
              </a:solidFill>
              <a:latin typeface="Roboto Condensed Bold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63388" y="8141723"/>
            <a:ext cx="6298941" cy="115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8"/>
              </a:lnSpc>
            </a:pP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Đinh</a:t>
            </a:r>
            <a:r>
              <a:rPr lang="en-US" sz="6171" spc="307" dirty="0">
                <a:solidFill>
                  <a:srgbClr val="000000"/>
                </a:solidFill>
                <a:latin typeface="Fraunces Bold"/>
              </a:rPr>
              <a:t> </a:t>
            </a: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Bộ</a:t>
            </a:r>
            <a:r>
              <a:rPr lang="en-US" sz="6171" spc="307" dirty="0">
                <a:solidFill>
                  <a:srgbClr val="000000"/>
                </a:solidFill>
                <a:latin typeface="Fraunces Bold"/>
              </a:rPr>
              <a:t> </a:t>
            </a: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Lĩnh</a:t>
            </a:r>
            <a:r>
              <a:rPr lang="en-US" sz="6171" spc="307" dirty="0">
                <a:solidFill>
                  <a:srgbClr val="000000"/>
                </a:solidFill>
                <a:latin typeface="Fraunces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6610" y="5658416"/>
            <a:ext cx="2272726" cy="278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9"/>
              </a:lnSpc>
            </a:pPr>
            <a:r>
              <a:rPr lang="en-US" sz="12604" spc="630" dirty="0">
                <a:solidFill>
                  <a:srgbClr val="FEFFFE"/>
                </a:solidFill>
                <a:latin typeface="Fraunces"/>
              </a:rPr>
              <a:t>04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" b="22608"/>
          <a:stretch>
            <a:fillRect/>
          </a:stretch>
        </p:blipFill>
        <p:spPr>
          <a:xfrm>
            <a:off x="5858402" y="3584869"/>
            <a:ext cx="14108912" cy="8848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92"/>
          <a:stretch>
            <a:fillRect/>
          </a:stretch>
        </p:blipFill>
        <p:spPr>
          <a:xfrm rot="-110282">
            <a:off x="2579220" y="6153612"/>
            <a:ext cx="3634980" cy="4852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098"/>
          <a:stretch>
            <a:fillRect/>
          </a:stretch>
        </p:blipFill>
        <p:spPr>
          <a:xfrm>
            <a:off x="8675021" y="3452950"/>
            <a:ext cx="5419959" cy="10568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25"/>
          <a:stretch>
            <a:fillRect/>
          </a:stretch>
        </p:blipFill>
        <p:spPr>
          <a:xfrm>
            <a:off x="11177687" y="2659896"/>
            <a:ext cx="7984467" cy="15861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147"/>
          <a:stretch>
            <a:fillRect/>
          </a:stretch>
        </p:blipFill>
        <p:spPr>
          <a:xfrm rot="1136972">
            <a:off x="603731" y="5042503"/>
            <a:ext cx="4492565" cy="4468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435"/>
          <a:stretch>
            <a:fillRect/>
          </a:stretch>
        </p:blipFill>
        <p:spPr>
          <a:xfrm rot="-1878816">
            <a:off x="5840818" y="5259565"/>
            <a:ext cx="2829981" cy="725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107"/>
          <a:stretch>
            <a:fillRect/>
          </a:stretch>
        </p:blipFill>
        <p:spPr>
          <a:xfrm>
            <a:off x="9053421" y="-1028700"/>
            <a:ext cx="2124266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01717" y="1200244"/>
            <a:ext cx="5816785" cy="101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45"/>
              </a:lnSpc>
            </a:pPr>
            <a:r>
              <a:rPr lang="en-US" sz="6459">
                <a:solidFill>
                  <a:srgbClr val="F2E9E1"/>
                </a:solidFill>
                <a:latin typeface="Fraunces Bold"/>
              </a:rPr>
              <a:t>KHỞI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90232" y="2944619"/>
            <a:ext cx="6108525" cy="72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8"/>
              </a:lnSpc>
            </a:pPr>
            <a:r>
              <a:rPr lang="en-US" sz="3171" spc="158">
                <a:solidFill>
                  <a:srgbClr val="F2E9E1"/>
                </a:solidFill>
                <a:latin typeface="Roboto Condensed"/>
              </a:rPr>
              <a:t>Hãy giơ tay trả lời thật nhanh nhé!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1627" y="2276576"/>
            <a:ext cx="7253394" cy="215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67"/>
              </a:lnSpc>
            </a:pPr>
            <a:r>
              <a:rPr lang="en-US" sz="13713">
                <a:solidFill>
                  <a:srgbClr val="9B4922"/>
                </a:solidFill>
                <a:latin typeface="Fraunces Bold"/>
              </a:rPr>
              <a:t>ĐỐ VUI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07547" y="5172882"/>
            <a:ext cx="10000423" cy="1818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0"/>
              </a:lnSpc>
            </a:pP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Đến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kỳ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mừng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thọ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vua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cha</a:t>
            </a:r>
          </a:p>
          <a:p>
            <a:pPr algn="ctr">
              <a:lnSpc>
                <a:spcPts val="7350"/>
              </a:lnSpc>
            </a:pP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Ai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dâng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lễ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vật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bánh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chưng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,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bánh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 </a:t>
            </a:r>
            <a:r>
              <a:rPr lang="en-US" sz="4680" spc="233" dirty="0" err="1">
                <a:solidFill>
                  <a:srgbClr val="343434"/>
                </a:solidFill>
                <a:latin typeface="Roboto Condensed Bold Italics"/>
              </a:rPr>
              <a:t>dày</a:t>
            </a:r>
            <a:r>
              <a:rPr lang="en-US" sz="4680" spc="233" dirty="0">
                <a:solidFill>
                  <a:srgbClr val="343434"/>
                </a:solidFill>
                <a:latin typeface="Roboto Condensed Bold Italics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63388" y="7676314"/>
            <a:ext cx="6298941" cy="136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8"/>
              </a:lnSpc>
            </a:pPr>
            <a:r>
              <a:rPr lang="en-US" sz="6171" spc="307" dirty="0">
                <a:solidFill>
                  <a:srgbClr val="000000"/>
                </a:solidFill>
                <a:latin typeface="Fraunces Bold"/>
              </a:rPr>
              <a:t>Lang </a:t>
            </a:r>
            <a:r>
              <a:rPr lang="en-US" sz="6171" spc="307" dirty="0" err="1">
                <a:solidFill>
                  <a:srgbClr val="000000"/>
                </a:solidFill>
                <a:latin typeface="Fraunces Bold"/>
              </a:rPr>
              <a:t>Liêu</a:t>
            </a:r>
            <a:endParaRPr lang="en-US" sz="6171" spc="307" dirty="0">
              <a:solidFill>
                <a:srgbClr val="000000"/>
              </a:solidFill>
              <a:latin typeface="Fraunce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13650" y="5790783"/>
            <a:ext cx="2272726" cy="278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9"/>
              </a:lnSpc>
            </a:pPr>
            <a:r>
              <a:rPr lang="en-US" sz="12604" spc="630">
                <a:solidFill>
                  <a:srgbClr val="FEFFFE"/>
                </a:solidFill>
                <a:latin typeface="Fraunces"/>
              </a:rPr>
              <a:t>05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68"/>
          <a:stretch>
            <a:fillRect/>
          </a:stretch>
        </p:blipFill>
        <p:spPr>
          <a:xfrm rot="481680">
            <a:off x="14704050" y="669447"/>
            <a:ext cx="3863852" cy="500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-1123389" y="2692778"/>
            <a:ext cx="4585071" cy="6313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166"/>
          <a:stretch>
            <a:fillRect/>
          </a:stretch>
        </p:blipFill>
        <p:spPr>
          <a:xfrm>
            <a:off x="1493355" y="188530"/>
            <a:ext cx="4114800" cy="39876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66"/>
          <a:stretch>
            <a:fillRect/>
          </a:stretch>
        </p:blipFill>
        <p:spPr>
          <a:xfrm rot="-5400000">
            <a:off x="12841910" y="5367747"/>
            <a:ext cx="4114800" cy="39876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17" b="13972"/>
          <a:stretch>
            <a:fillRect/>
          </a:stretch>
        </p:blipFill>
        <p:spPr>
          <a:xfrm rot="-10800000">
            <a:off x="3712819" y="2757474"/>
            <a:ext cx="11186491" cy="7686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121"/>
          <a:stretch>
            <a:fillRect/>
          </a:stretch>
        </p:blipFill>
        <p:spPr>
          <a:xfrm rot="-3840527">
            <a:off x="13730344" y="4687316"/>
            <a:ext cx="2013802" cy="14023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27233" y="2692778"/>
            <a:ext cx="2450722" cy="2450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b="60"/>
          <a:stretch>
            <a:fillRect/>
          </a:stretch>
        </p:blipFill>
        <p:spPr>
          <a:xfrm rot="-342191">
            <a:off x="1766943" y="7559844"/>
            <a:ext cx="1772665" cy="312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b="74"/>
          <a:stretch>
            <a:fillRect/>
          </a:stretch>
        </p:blipFill>
        <p:spPr>
          <a:xfrm rot="110562">
            <a:off x="15476188" y="2179280"/>
            <a:ext cx="869120" cy="5586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74278" t="10317" r="12731"/>
          <a:stretch>
            <a:fillRect/>
          </a:stretch>
        </p:blipFill>
        <p:spPr>
          <a:xfrm>
            <a:off x="2249884" y="4628374"/>
            <a:ext cx="2925869" cy="61755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r="65721"/>
          <a:stretch>
            <a:fillRect/>
          </a:stretch>
        </p:blipFill>
        <p:spPr>
          <a:xfrm>
            <a:off x="-1733079" y="5474354"/>
            <a:ext cx="7720624" cy="68860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 l="4662" t="13178" r="7992" b="10356"/>
          <a:stretch>
            <a:fillRect/>
          </a:stretch>
        </p:blipFill>
        <p:spPr>
          <a:xfrm>
            <a:off x="13268332" y="3483686"/>
            <a:ext cx="4986011" cy="6179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l="35218" r="42804"/>
          <a:stretch>
            <a:fillRect/>
          </a:stretch>
        </p:blipFill>
        <p:spPr>
          <a:xfrm>
            <a:off x="14013720" y="5269512"/>
            <a:ext cx="5244512" cy="729570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55796" y="900643"/>
            <a:ext cx="14239843" cy="166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3"/>
              </a:lnSpc>
            </a:pPr>
            <a:r>
              <a:rPr lang="en-US" sz="5341" spc="26" dirty="0">
                <a:solidFill>
                  <a:srgbClr val="AD553F"/>
                </a:solidFill>
                <a:latin typeface="Fraunces Bold"/>
              </a:rPr>
              <a:t>BÀI 6: CHUYỆN KỂ VỀ </a:t>
            </a:r>
          </a:p>
          <a:p>
            <a:pPr algn="ctr">
              <a:lnSpc>
                <a:spcPts val="6623"/>
              </a:lnSpc>
            </a:pPr>
            <a:r>
              <a:rPr lang="en-US" sz="5341" spc="31" dirty="0">
                <a:solidFill>
                  <a:srgbClr val="AD553F"/>
                </a:solidFill>
                <a:latin typeface="Fraunces Bold"/>
              </a:rPr>
              <a:t>NHỮNG NGƯỜI ANH HÙNG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 b="166"/>
          <a:stretch>
            <a:fillRect/>
          </a:stretch>
        </p:blipFill>
        <p:spPr>
          <a:xfrm rot="4757047">
            <a:off x="-1745714" y="5702595"/>
            <a:ext cx="4114800" cy="3987615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DCA8868E-81CB-B804-89A0-D5C8EA7DFA8B}"/>
              </a:ext>
            </a:extLst>
          </p:cNvPr>
          <p:cNvSpPr txBox="1"/>
          <p:nvPr/>
        </p:nvSpPr>
        <p:spPr>
          <a:xfrm>
            <a:off x="3147363" y="2739153"/>
            <a:ext cx="12985900" cy="406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600" b="1" dirty="0">
                <a:solidFill>
                  <a:srgbClr val="C00000"/>
                </a:solidFill>
                <a:latin typeface="Fraunces Bold"/>
              </a:rPr>
              <a:t>TIẾT 73, 74, 75:</a:t>
            </a:r>
          </a:p>
          <a:p>
            <a:pPr algn="ctr">
              <a:lnSpc>
                <a:spcPct val="130000"/>
              </a:lnSpc>
            </a:pPr>
            <a:r>
              <a:rPr lang="en-US" sz="7200" b="1" dirty="0">
                <a:solidFill>
                  <a:srgbClr val="C00000"/>
                </a:solidFill>
                <a:latin typeface="Fraunces Bold"/>
              </a:rPr>
              <a:t>GTBH, TTNV</a:t>
            </a:r>
          </a:p>
          <a:p>
            <a:pPr algn="ctr">
              <a:lnSpc>
                <a:spcPct val="130000"/>
              </a:lnSpc>
            </a:pPr>
            <a:r>
              <a:rPr lang="en-US" sz="7200" b="1" dirty="0">
                <a:solidFill>
                  <a:srgbClr val="C00000"/>
                </a:solidFill>
                <a:latin typeface="Fraunces Bold"/>
              </a:rPr>
              <a:t>VB1: THÁNH GIÓNG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514" b="12869"/>
          <a:stretch>
            <a:fillRect/>
          </a:stretch>
        </p:blipFill>
        <p:spPr>
          <a:xfrm>
            <a:off x="-6927" y="1133088"/>
            <a:ext cx="19065275" cy="928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34"/>
          <a:stretch>
            <a:fillRect/>
          </a:stretch>
        </p:blipFill>
        <p:spPr>
          <a:xfrm>
            <a:off x="4186089" y="0"/>
            <a:ext cx="9221550" cy="23820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37"/>
          <a:stretch>
            <a:fillRect/>
          </a:stretch>
        </p:blipFill>
        <p:spPr>
          <a:xfrm rot="-1819653">
            <a:off x="518580" y="184496"/>
            <a:ext cx="3766424" cy="3074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983199">
            <a:off x="14910252" y="1688667"/>
            <a:ext cx="2645483" cy="2645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46663" b="118"/>
          <a:stretch>
            <a:fillRect/>
          </a:stretch>
        </p:blipFill>
        <p:spPr>
          <a:xfrm rot="-182436">
            <a:off x="4900436" y="653413"/>
            <a:ext cx="7973870" cy="117758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77311" y="4821884"/>
            <a:ext cx="16058194" cy="9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endParaRPr lang="en-US" sz="5098" spc="253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D9A890-E9C1-DD73-EC8F-AE392D7832AD}"/>
              </a:ext>
            </a:extLst>
          </p:cNvPr>
          <p:cNvSpPr/>
          <p:nvPr/>
        </p:nvSpPr>
        <p:spPr>
          <a:xfrm>
            <a:off x="5999180" y="767535"/>
            <a:ext cx="55953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6600" b="1" i="1" kern="100" dirty="0">
                <a:solidFill>
                  <a:schemeClr val="bg1"/>
                </a:solidFill>
                <a:latin typeface="#9Slide07 Sedgwick Ave" pitchFamily="2" charset="77"/>
                <a:ea typeface="SimSun" panose="02010600030101010101" pitchFamily="2" charset="-122"/>
              </a:rPr>
              <a:t>ĐIỀN KHUYẾT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8E174F-5A28-34A7-8363-94FD9DE144A4}"/>
              </a:ext>
            </a:extLst>
          </p:cNvPr>
          <p:cNvGrpSpPr/>
          <p:nvPr/>
        </p:nvGrpSpPr>
        <p:grpSpPr>
          <a:xfrm>
            <a:off x="549129" y="2451100"/>
            <a:ext cx="17189742" cy="7292028"/>
            <a:chOff x="549129" y="2451100"/>
            <a:chExt cx="17189742" cy="72920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BC40E1-851A-944B-80DF-6D67161F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9129" y="2451100"/>
              <a:ext cx="17189742" cy="729202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03B7E2-0121-74B1-55D1-0CB791DAB839}"/>
                </a:ext>
              </a:extLst>
            </p:cNvPr>
            <p:cNvSpPr/>
            <p:nvPr/>
          </p:nvSpPr>
          <p:spPr>
            <a:xfrm>
              <a:off x="15773400" y="3011408"/>
              <a:ext cx="1662105" cy="4494292"/>
            </a:xfrm>
            <a:prstGeom prst="rect">
              <a:avLst/>
            </a:prstGeom>
            <a:solidFill>
              <a:srgbClr val="F2EE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4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514" b="12869"/>
          <a:stretch>
            <a:fillRect/>
          </a:stretch>
        </p:blipFill>
        <p:spPr>
          <a:xfrm>
            <a:off x="-531513" y="1721881"/>
            <a:ext cx="19065275" cy="928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34"/>
          <a:stretch>
            <a:fillRect/>
          </a:stretch>
        </p:blipFill>
        <p:spPr>
          <a:xfrm>
            <a:off x="4137105" y="1028700"/>
            <a:ext cx="10538603" cy="32142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37"/>
          <a:stretch>
            <a:fillRect/>
          </a:stretch>
        </p:blipFill>
        <p:spPr>
          <a:xfrm rot="-1819653">
            <a:off x="518580" y="184496"/>
            <a:ext cx="3766424" cy="3074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983199">
            <a:off x="14910252" y="1688667"/>
            <a:ext cx="2645483" cy="2645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2677"/>
          <a:stretch>
            <a:fillRect/>
          </a:stretch>
        </p:blipFill>
        <p:spPr>
          <a:xfrm>
            <a:off x="5707453" y="9640716"/>
            <a:ext cx="7397909" cy="3093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46663" b="118"/>
          <a:stretch>
            <a:fillRect/>
          </a:stretch>
        </p:blipFill>
        <p:spPr>
          <a:xfrm rot="-182436">
            <a:off x="5393363" y="1534387"/>
            <a:ext cx="8026089" cy="17356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77311" y="4821884"/>
            <a:ext cx="16058194" cy="4818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098" spc="253" dirty="0" err="1">
                <a:solidFill>
                  <a:srgbClr val="9B4922"/>
                </a:solidFill>
                <a:latin typeface="Roboto Condensed Bold"/>
              </a:rPr>
              <a:t>Truyện</a:t>
            </a:r>
            <a:r>
              <a:rPr lang="en-US" sz="5098" spc="253" dirty="0">
                <a:solidFill>
                  <a:srgbClr val="9B4922"/>
                </a:solidFill>
                <a:latin typeface="Roboto Condensed Bold"/>
              </a:rPr>
              <a:t> </a:t>
            </a:r>
            <a:r>
              <a:rPr lang="en-US" sz="5098" spc="253" dirty="0" err="1">
                <a:solidFill>
                  <a:srgbClr val="9B4922"/>
                </a:solidFill>
                <a:latin typeface="Roboto Condensed Bold"/>
              </a:rPr>
              <a:t>truyền</a:t>
            </a:r>
            <a:r>
              <a:rPr lang="en-US" sz="5098" spc="253" dirty="0">
                <a:solidFill>
                  <a:srgbClr val="9B4922"/>
                </a:solidFill>
                <a:latin typeface="Roboto Condensed Bold"/>
              </a:rPr>
              <a:t> </a:t>
            </a:r>
            <a:r>
              <a:rPr lang="en-US" sz="5098" spc="253" dirty="0" err="1">
                <a:solidFill>
                  <a:srgbClr val="9B4922"/>
                </a:solidFill>
                <a:latin typeface="Roboto Condensed Bold"/>
              </a:rPr>
              <a:t>thuyết</a:t>
            </a:r>
            <a:r>
              <a:rPr lang="en-US" sz="5098" spc="253" dirty="0">
                <a:solidFill>
                  <a:srgbClr val="9B4922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7700"/>
              </a:lnSpc>
            </a:pP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truyện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ít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liên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lịch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hoặc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giải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thích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nguồn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gốc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phong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tục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địa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niệm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8" spc="253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5098" spc="253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29585" y="1876592"/>
            <a:ext cx="6301354" cy="10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21"/>
              </a:lnSpc>
            </a:pPr>
            <a:r>
              <a:rPr lang="en-US" sz="6847" dirty="0">
                <a:solidFill>
                  <a:srgbClr val="FEFFFE"/>
                </a:solidFill>
                <a:latin typeface="Fraunces Bold"/>
              </a:rPr>
              <a:t>1. KHÁI NIỆM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4589" t="11887" r="7788" b="22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25"/>
          <a:stretch>
            <a:fillRect/>
          </a:stretch>
        </p:blipFill>
        <p:spPr>
          <a:xfrm>
            <a:off x="11162792" y="-475775"/>
            <a:ext cx="7573530" cy="15044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31083">
            <a:off x="874980" y="-481827"/>
            <a:ext cx="2552554" cy="255255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/>
          <a:srcRect r="68"/>
          <a:stretch>
            <a:fillRect/>
          </a:stretch>
        </p:blipFill>
        <p:spPr>
          <a:xfrm rot="481680">
            <a:off x="-1560938" y="6053768"/>
            <a:ext cx="3863852" cy="50002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4E79FA-2BAC-D8D6-3703-0E9F1DD3F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458" y="137118"/>
            <a:ext cx="15415084" cy="1001276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82C8B0-69F0-67CF-AE59-52D0C2FBC6C2}"/>
              </a:ext>
            </a:extLst>
          </p:cNvPr>
          <p:cNvCxnSpPr/>
          <p:nvPr/>
        </p:nvCxnSpPr>
        <p:spPr>
          <a:xfrm>
            <a:off x="4876800" y="2324100"/>
            <a:ext cx="1676400" cy="5562600"/>
          </a:xfrm>
          <a:prstGeom prst="straightConnector1">
            <a:avLst/>
          </a:prstGeom>
          <a:ln w="57150">
            <a:solidFill>
              <a:srgbClr val="B56E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C81E0C-FF38-63F1-8E07-B065EBED9AF5}"/>
              </a:ext>
            </a:extLst>
          </p:cNvPr>
          <p:cNvCxnSpPr/>
          <p:nvPr/>
        </p:nvCxnSpPr>
        <p:spPr>
          <a:xfrm>
            <a:off x="4876800" y="4152900"/>
            <a:ext cx="1676400" cy="5562600"/>
          </a:xfrm>
          <a:prstGeom prst="straightConnector1">
            <a:avLst/>
          </a:prstGeom>
          <a:ln w="57150">
            <a:solidFill>
              <a:srgbClr val="B56E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D564EA-A7A8-1D49-4D3D-8E54342B661D}"/>
              </a:ext>
            </a:extLst>
          </p:cNvPr>
          <p:cNvCxnSpPr/>
          <p:nvPr/>
        </p:nvCxnSpPr>
        <p:spPr>
          <a:xfrm flipV="1">
            <a:off x="4876800" y="2324100"/>
            <a:ext cx="1676400" cy="3657600"/>
          </a:xfrm>
          <a:prstGeom prst="straightConnector1">
            <a:avLst/>
          </a:prstGeom>
          <a:ln w="57150">
            <a:solidFill>
              <a:srgbClr val="B56E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481984-354D-DFBE-04AB-FD9325AEE714}"/>
              </a:ext>
            </a:extLst>
          </p:cNvPr>
          <p:cNvCxnSpPr/>
          <p:nvPr/>
        </p:nvCxnSpPr>
        <p:spPr>
          <a:xfrm flipV="1">
            <a:off x="4876800" y="4305300"/>
            <a:ext cx="1676400" cy="3581400"/>
          </a:xfrm>
          <a:prstGeom prst="straightConnector1">
            <a:avLst/>
          </a:prstGeom>
          <a:ln w="57150">
            <a:solidFill>
              <a:srgbClr val="B56E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A73BE8-988B-93AF-2695-CF9E07F6B717}"/>
              </a:ext>
            </a:extLst>
          </p:cNvPr>
          <p:cNvCxnSpPr/>
          <p:nvPr/>
        </p:nvCxnSpPr>
        <p:spPr>
          <a:xfrm flipV="1">
            <a:off x="4876800" y="5808462"/>
            <a:ext cx="1676400" cy="3907038"/>
          </a:xfrm>
          <a:prstGeom prst="straightConnector1">
            <a:avLst/>
          </a:prstGeom>
          <a:ln w="57150">
            <a:solidFill>
              <a:srgbClr val="B56E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2131</Words>
  <Application>Microsoft Macintosh PowerPoint</Application>
  <PresentationFormat>Custom</PresentationFormat>
  <Paragraphs>207</Paragraphs>
  <Slides>35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Roboto</vt:lpstr>
      <vt:lpstr>Fraunces</vt:lpstr>
      <vt:lpstr>Roboto Condensed Bold</vt:lpstr>
      <vt:lpstr>#9Slide07 Sedgwick Ave</vt:lpstr>
      <vt:lpstr>Wingdings</vt:lpstr>
      <vt:lpstr>Calibri</vt:lpstr>
      <vt:lpstr>#9Slide03 Sofia Pro Soft Bold</vt:lpstr>
      <vt:lpstr>#9Slide05 VL Fadilla</vt:lpstr>
      <vt:lpstr>#9Slide03 Arima Madurai Black</vt:lpstr>
      <vt:lpstr>Arial</vt:lpstr>
      <vt:lpstr>Roboto Condensed</vt:lpstr>
      <vt:lpstr>Roboto Condensed Bold Italics</vt:lpstr>
      <vt:lpstr>#9Slide07 SVNUT Triumph Press</vt:lpstr>
      <vt:lpstr>Fraunces Bold</vt:lpstr>
      <vt:lpstr>Times Neue Roman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 - B6 - Thanh Giong</dc:title>
  <dc:creator>hemis</dc:creator>
  <cp:lastModifiedBy>Hải Ngân Đinh</cp:lastModifiedBy>
  <cp:revision>5</cp:revision>
  <dcterms:created xsi:type="dcterms:W3CDTF">2006-08-16T00:00:00Z</dcterms:created>
  <dcterms:modified xsi:type="dcterms:W3CDTF">2025-01-19T12:47:32Z</dcterms:modified>
  <dc:identifier>DAFUSERJd6w</dc:identifier>
</cp:coreProperties>
</file>