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31" r:id="rId2"/>
    <p:sldId id="323" r:id="rId3"/>
    <p:sldId id="336" r:id="rId4"/>
    <p:sldId id="330" r:id="rId5"/>
    <p:sldId id="335" r:id="rId6"/>
    <p:sldId id="338" r:id="rId7"/>
    <p:sldId id="337" r:id="rId8"/>
    <p:sldId id="332" r:id="rId9"/>
    <p:sldId id="340" r:id="rId10"/>
    <p:sldId id="387" r:id="rId11"/>
    <p:sldId id="342" r:id="rId12"/>
    <p:sldId id="373" r:id="rId13"/>
    <p:sldId id="307" r:id="rId14"/>
    <p:sldId id="379" r:id="rId15"/>
    <p:sldId id="277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2B15E3-CF14-3E42-9A0E-34F765DA3EEE}" v="343" dt="2024-01-12T04:17:18.3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89826" autoAdjust="0"/>
  </p:normalViewPr>
  <p:slideViewPr>
    <p:cSldViewPr snapToGrid="0">
      <p:cViewPr>
        <p:scale>
          <a:sx n="107" d="100"/>
          <a:sy n="107" d="100"/>
        </p:scale>
        <p:origin x="680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ải Ngân Đinh" userId="b56d41eb1ff6fed2" providerId="LiveId" clId="{D42B15E3-CF14-3E42-9A0E-34F765DA3EEE}"/>
    <pc:docChg chg="undo custSel addSld delSld modSld">
      <pc:chgData name="Hải Ngân Đinh" userId="b56d41eb1ff6fed2" providerId="LiveId" clId="{D42B15E3-CF14-3E42-9A0E-34F765DA3EEE}" dt="2024-01-12T04:17:18.320" v="539" actId="20577"/>
      <pc:docMkLst>
        <pc:docMk/>
      </pc:docMkLst>
      <pc:sldChg chg="modSp add mod setBg modAnim">
        <pc:chgData name="Hải Ngân Đinh" userId="b56d41eb1ff6fed2" providerId="LiveId" clId="{D42B15E3-CF14-3E42-9A0E-34F765DA3EEE}" dt="2024-01-12T04:12:10.174" v="530" actId="1076"/>
        <pc:sldMkLst>
          <pc:docMk/>
          <pc:sldMk cId="0" sldId="277"/>
        </pc:sldMkLst>
        <pc:spChg chg="mod">
          <ac:chgData name="Hải Ngân Đinh" userId="b56d41eb1ff6fed2" providerId="LiveId" clId="{D42B15E3-CF14-3E42-9A0E-34F765DA3EEE}" dt="2024-01-12T04:12:09.273" v="529" actId="1076"/>
          <ac:spMkLst>
            <pc:docMk/>
            <pc:sldMk cId="0" sldId="277"/>
            <ac:spMk id="6" creationId="{00000000-0000-0000-0000-000000000000}"/>
          </ac:spMkLst>
        </pc:spChg>
        <pc:spChg chg="mod">
          <ac:chgData name="Hải Ngân Đinh" userId="b56d41eb1ff6fed2" providerId="LiveId" clId="{D42B15E3-CF14-3E42-9A0E-34F765DA3EEE}" dt="2024-01-12T04:11:49.613" v="524" actId="2711"/>
          <ac:spMkLst>
            <pc:docMk/>
            <pc:sldMk cId="0" sldId="277"/>
            <ac:spMk id="7" creationId="{00000000-0000-0000-0000-000000000000}"/>
          </ac:spMkLst>
        </pc:spChg>
        <pc:grpChg chg="mod">
          <ac:chgData name="Hải Ngân Đinh" userId="b56d41eb1ff6fed2" providerId="LiveId" clId="{D42B15E3-CF14-3E42-9A0E-34F765DA3EEE}" dt="2024-01-12T04:12:10.174" v="530" actId="1076"/>
          <ac:grpSpMkLst>
            <pc:docMk/>
            <pc:sldMk cId="0" sldId="277"/>
            <ac:grpSpMk id="4" creationId="{00000000-0000-0000-0000-000000000000}"/>
          </ac:grpSpMkLst>
        </pc:grpChg>
      </pc:sldChg>
      <pc:sldChg chg="add setBg">
        <pc:chgData name="Hải Ngân Đinh" userId="b56d41eb1ff6fed2" providerId="LiveId" clId="{D42B15E3-CF14-3E42-9A0E-34F765DA3EEE}" dt="2024-01-12T04:12:33.748" v="532"/>
        <pc:sldMkLst>
          <pc:docMk/>
          <pc:sldMk cId="0" sldId="278"/>
        </pc:sldMkLst>
      </pc:sldChg>
      <pc:sldChg chg="add del">
        <pc:chgData name="Hải Ngân Đinh" userId="b56d41eb1ff6fed2" providerId="LiveId" clId="{D42B15E3-CF14-3E42-9A0E-34F765DA3EEE}" dt="2024-01-12T03:53:38.781" v="149" actId="2696"/>
        <pc:sldMkLst>
          <pc:docMk/>
          <pc:sldMk cId="3658313483" sldId="297"/>
        </pc:sldMkLst>
      </pc:sldChg>
      <pc:sldChg chg="del">
        <pc:chgData name="Hải Ngân Đinh" userId="b56d41eb1ff6fed2" providerId="LiveId" clId="{D42B15E3-CF14-3E42-9A0E-34F765DA3EEE}" dt="2024-01-12T04:10:02.485" v="509" actId="2696"/>
        <pc:sldMkLst>
          <pc:docMk/>
          <pc:sldMk cId="797992850" sldId="312"/>
        </pc:sldMkLst>
      </pc:sldChg>
      <pc:sldChg chg="modSp">
        <pc:chgData name="Hải Ngân Đinh" userId="b56d41eb1ff6fed2" providerId="LiveId" clId="{D42B15E3-CF14-3E42-9A0E-34F765DA3EEE}" dt="2024-01-12T03:50:49.425" v="65" actId="20577"/>
        <pc:sldMkLst>
          <pc:docMk/>
          <pc:sldMk cId="118351336" sldId="323"/>
        </pc:sldMkLst>
        <pc:spChg chg="mod">
          <ac:chgData name="Hải Ngân Đinh" userId="b56d41eb1ff6fed2" providerId="LiveId" clId="{D42B15E3-CF14-3E42-9A0E-34F765DA3EEE}" dt="2024-01-12T03:50:14.470" v="11" actId="20577"/>
          <ac:spMkLst>
            <pc:docMk/>
            <pc:sldMk cId="118351336" sldId="323"/>
            <ac:spMk id="6" creationId="{C0C7401A-527A-4A5F-A8A9-6C862771B32C}"/>
          </ac:spMkLst>
        </pc:spChg>
        <pc:spChg chg="mod">
          <ac:chgData name="Hải Ngân Đinh" userId="b56d41eb1ff6fed2" providerId="LiveId" clId="{D42B15E3-CF14-3E42-9A0E-34F765DA3EEE}" dt="2024-01-12T03:50:22.996" v="23" actId="20577"/>
          <ac:spMkLst>
            <pc:docMk/>
            <pc:sldMk cId="118351336" sldId="323"/>
            <ac:spMk id="8" creationId="{4CF4CFF2-23BE-F00F-20AB-0E649F0D2D0F}"/>
          </ac:spMkLst>
        </pc:spChg>
        <pc:spChg chg="mod">
          <ac:chgData name="Hải Ngân Đinh" userId="b56d41eb1ff6fed2" providerId="LiveId" clId="{D42B15E3-CF14-3E42-9A0E-34F765DA3EEE}" dt="2024-01-12T03:50:49.425" v="65" actId="20577"/>
          <ac:spMkLst>
            <pc:docMk/>
            <pc:sldMk cId="118351336" sldId="323"/>
            <ac:spMk id="9" creationId="{369ABB3D-EA08-E4F7-6411-A19104F490E9}"/>
          </ac:spMkLst>
        </pc:spChg>
        <pc:spChg chg="mod">
          <ac:chgData name="Hải Ngân Đinh" userId="b56d41eb1ff6fed2" providerId="LiveId" clId="{D42B15E3-CF14-3E42-9A0E-34F765DA3EEE}" dt="2024-01-12T03:50:29.039" v="52" actId="20577"/>
          <ac:spMkLst>
            <pc:docMk/>
            <pc:sldMk cId="118351336" sldId="323"/>
            <ac:spMk id="10" creationId="{1719477B-8A1C-555D-3C75-30ECDAC2EC8B}"/>
          </ac:spMkLst>
        </pc:spChg>
      </pc:sldChg>
      <pc:sldChg chg="addSp delSp modSp setBg modAnim">
        <pc:chgData name="Hải Ngân Đinh" userId="b56d41eb1ff6fed2" providerId="LiveId" clId="{D42B15E3-CF14-3E42-9A0E-34F765DA3EEE}" dt="2024-01-12T03:52:32.609" v="144"/>
        <pc:sldMkLst>
          <pc:docMk/>
          <pc:sldMk cId="2621330061" sldId="330"/>
        </pc:sldMkLst>
        <pc:spChg chg="add mod">
          <ac:chgData name="Hải Ngân Đinh" userId="b56d41eb1ff6fed2" providerId="LiveId" clId="{D42B15E3-CF14-3E42-9A0E-34F765DA3EEE}" dt="2024-01-12T03:52:30.972" v="143"/>
          <ac:spMkLst>
            <pc:docMk/>
            <pc:sldMk cId="2621330061" sldId="330"/>
            <ac:spMk id="2" creationId="{97D83808-36B0-C643-4466-41AAA38054EA}"/>
          </ac:spMkLst>
        </pc:spChg>
        <pc:picChg chg="del mod">
          <ac:chgData name="Hải Ngân Đinh" userId="b56d41eb1ff6fed2" providerId="LiveId" clId="{D42B15E3-CF14-3E42-9A0E-34F765DA3EEE}" dt="2024-01-12T03:52:15.807" v="139" actId="21"/>
          <ac:picMkLst>
            <pc:docMk/>
            <pc:sldMk cId="2621330061" sldId="330"/>
            <ac:picMk id="1026" creationId="{AB32AF55-46AA-0F0B-9DE1-22A681461D1D}"/>
          </ac:picMkLst>
        </pc:picChg>
      </pc:sldChg>
      <pc:sldChg chg="addSp delSp modSp mod delAnim">
        <pc:chgData name="Hải Ngân Đinh" userId="b56d41eb1ff6fed2" providerId="LiveId" clId="{D42B15E3-CF14-3E42-9A0E-34F765DA3EEE}" dt="2024-01-12T04:07:13.925" v="506" actId="1076"/>
        <pc:sldMkLst>
          <pc:docMk/>
          <pc:sldMk cId="1822967180" sldId="332"/>
        </pc:sldMkLst>
        <pc:spChg chg="add del mod">
          <ac:chgData name="Hải Ngân Đinh" userId="b56d41eb1ff6fed2" providerId="LiveId" clId="{D42B15E3-CF14-3E42-9A0E-34F765DA3EEE}" dt="2024-01-12T03:54:22.196" v="164" actId="478"/>
          <ac:spMkLst>
            <pc:docMk/>
            <pc:sldMk cId="1822967180" sldId="332"/>
            <ac:spMk id="3" creationId="{FA50F194-0DF3-AE1D-6F32-803F7A569E4E}"/>
          </ac:spMkLst>
        </pc:spChg>
        <pc:spChg chg="add mod">
          <ac:chgData name="Hải Ngân Đinh" userId="b56d41eb1ff6fed2" providerId="LiveId" clId="{D42B15E3-CF14-3E42-9A0E-34F765DA3EEE}" dt="2024-01-12T03:54:32.095" v="167" actId="1076"/>
          <ac:spMkLst>
            <pc:docMk/>
            <pc:sldMk cId="1822967180" sldId="332"/>
            <ac:spMk id="5" creationId="{A23FB5B3-B579-1326-F716-A10BD7AF1BC0}"/>
          </ac:spMkLst>
        </pc:spChg>
        <pc:spChg chg="del">
          <ac:chgData name="Hải Ngân Đinh" userId="b56d41eb1ff6fed2" providerId="LiveId" clId="{D42B15E3-CF14-3E42-9A0E-34F765DA3EEE}" dt="2024-01-12T03:54:20.571" v="163" actId="478"/>
          <ac:spMkLst>
            <pc:docMk/>
            <pc:sldMk cId="1822967180" sldId="332"/>
            <ac:spMk id="15" creationId="{00000000-0000-0000-0000-000000000000}"/>
          </ac:spMkLst>
        </pc:spChg>
        <pc:picChg chg="del mod">
          <ac:chgData name="Hải Ngân Đinh" userId="b56d41eb1ff6fed2" providerId="LiveId" clId="{D42B15E3-CF14-3E42-9A0E-34F765DA3EEE}" dt="2024-01-12T04:07:09.480" v="503" actId="478"/>
          <ac:picMkLst>
            <pc:docMk/>
            <pc:sldMk cId="1822967180" sldId="332"/>
            <ac:picMk id="4" creationId="{E2507DFC-8C10-C61E-4701-91EC82CEEF60}"/>
          </ac:picMkLst>
        </pc:picChg>
        <pc:picChg chg="add mod">
          <ac:chgData name="Hải Ngân Đinh" userId="b56d41eb1ff6fed2" providerId="LiveId" clId="{D42B15E3-CF14-3E42-9A0E-34F765DA3EEE}" dt="2024-01-12T04:07:13.925" v="506" actId="1076"/>
          <ac:picMkLst>
            <pc:docMk/>
            <pc:sldMk cId="1822967180" sldId="332"/>
            <ac:picMk id="6" creationId="{38CCDB59-2D06-1A72-32A7-A2CB1A7C0642}"/>
          </ac:picMkLst>
        </pc:picChg>
        <pc:picChg chg="add mod">
          <ac:chgData name="Hải Ngân Đinh" userId="b56d41eb1ff6fed2" providerId="LiveId" clId="{D42B15E3-CF14-3E42-9A0E-34F765DA3EEE}" dt="2024-01-12T03:54:39.448" v="170" actId="1076"/>
          <ac:picMkLst>
            <pc:docMk/>
            <pc:sldMk cId="1822967180" sldId="332"/>
            <ac:picMk id="1025" creationId="{CAF41C4D-6F3B-FAE8-0DF9-EA774DF71E47}"/>
          </ac:picMkLst>
        </pc:picChg>
      </pc:sldChg>
      <pc:sldChg chg="modSp add del">
        <pc:chgData name="Hải Ngân Đinh" userId="b56d41eb1ff6fed2" providerId="LiveId" clId="{D42B15E3-CF14-3E42-9A0E-34F765DA3EEE}" dt="2024-01-12T04:17:15.546" v="536" actId="20577"/>
        <pc:sldMkLst>
          <pc:docMk/>
          <pc:sldMk cId="3110026050" sldId="335"/>
        </pc:sldMkLst>
        <pc:spChg chg="mod">
          <ac:chgData name="Hải Ngân Đinh" userId="b56d41eb1ff6fed2" providerId="LiveId" clId="{D42B15E3-CF14-3E42-9A0E-34F765DA3EEE}" dt="2024-01-12T04:17:15.546" v="536" actId="20577"/>
          <ac:spMkLst>
            <pc:docMk/>
            <pc:sldMk cId="3110026050" sldId="335"/>
            <ac:spMk id="4" creationId="{9657795F-43F5-1698-34EC-2C1C57F7ED17}"/>
          </ac:spMkLst>
        </pc:spChg>
      </pc:sldChg>
      <pc:sldChg chg="modSp">
        <pc:chgData name="Hải Ngân Đinh" userId="b56d41eb1ff6fed2" providerId="LiveId" clId="{D42B15E3-CF14-3E42-9A0E-34F765DA3EEE}" dt="2024-01-12T03:52:00.664" v="135" actId="20577"/>
        <pc:sldMkLst>
          <pc:docMk/>
          <pc:sldMk cId="412031517" sldId="336"/>
        </pc:sldMkLst>
        <pc:spChg chg="mod">
          <ac:chgData name="Hải Ngân Đinh" userId="b56d41eb1ff6fed2" providerId="LiveId" clId="{D42B15E3-CF14-3E42-9A0E-34F765DA3EEE}" dt="2024-01-12T03:51:02.947" v="90" actId="20577"/>
          <ac:spMkLst>
            <pc:docMk/>
            <pc:sldMk cId="412031517" sldId="336"/>
            <ac:spMk id="5" creationId="{272F1D72-FC04-462B-301C-543BE2261906}"/>
          </ac:spMkLst>
        </pc:spChg>
        <pc:spChg chg="mod">
          <ac:chgData name="Hải Ngân Đinh" userId="b56d41eb1ff6fed2" providerId="LiveId" clId="{D42B15E3-CF14-3E42-9A0E-34F765DA3EEE}" dt="2024-01-12T03:51:41.865" v="123" actId="20577"/>
          <ac:spMkLst>
            <pc:docMk/>
            <pc:sldMk cId="412031517" sldId="336"/>
            <ac:spMk id="7" creationId="{54EA3D48-B41C-812E-2DC1-DD9E5E58D64F}"/>
          </ac:spMkLst>
        </pc:spChg>
        <pc:spChg chg="mod">
          <ac:chgData name="Hải Ngân Đinh" userId="b56d41eb1ff6fed2" providerId="LiveId" clId="{D42B15E3-CF14-3E42-9A0E-34F765DA3EEE}" dt="2024-01-12T03:52:00.664" v="135" actId="20577"/>
          <ac:spMkLst>
            <pc:docMk/>
            <pc:sldMk cId="412031517" sldId="336"/>
            <ac:spMk id="9" creationId="{9FB46A14-FC8B-C395-6D48-D78277512C36}"/>
          </ac:spMkLst>
        </pc:spChg>
        <pc:spChg chg="mod">
          <ac:chgData name="Hải Ngân Đinh" userId="b56d41eb1ff6fed2" providerId="LiveId" clId="{D42B15E3-CF14-3E42-9A0E-34F765DA3EEE}" dt="2024-01-12T03:51:14.389" v="105" actId="20577"/>
          <ac:spMkLst>
            <pc:docMk/>
            <pc:sldMk cId="412031517" sldId="336"/>
            <ac:spMk id="11" creationId="{B124E2B8-2593-4BAA-9027-9564328EF3C5}"/>
          </ac:spMkLst>
        </pc:spChg>
      </pc:sldChg>
      <pc:sldChg chg="modSp mod modAnim">
        <pc:chgData name="Hải Ngân Đinh" userId="b56d41eb1ff6fed2" providerId="LiveId" clId="{D42B15E3-CF14-3E42-9A0E-34F765DA3EEE}" dt="2024-01-12T04:17:18.320" v="539" actId="20577"/>
        <pc:sldMkLst>
          <pc:docMk/>
          <pc:sldMk cId="398924526" sldId="337"/>
        </pc:sldMkLst>
        <pc:spChg chg="mod">
          <ac:chgData name="Hải Ngân Đinh" userId="b56d41eb1ff6fed2" providerId="LiveId" clId="{D42B15E3-CF14-3E42-9A0E-34F765DA3EEE}" dt="2024-01-12T03:54:12.967" v="161" actId="1076"/>
          <ac:spMkLst>
            <pc:docMk/>
            <pc:sldMk cId="398924526" sldId="337"/>
            <ac:spMk id="3" creationId="{75BA1CD0-B82A-D34E-AD75-21FB9BDBE0A5}"/>
          </ac:spMkLst>
        </pc:spChg>
        <pc:spChg chg="mod">
          <ac:chgData name="Hải Ngân Đinh" userId="b56d41eb1ff6fed2" providerId="LiveId" clId="{D42B15E3-CF14-3E42-9A0E-34F765DA3EEE}" dt="2024-01-12T04:17:18.320" v="539" actId="20577"/>
          <ac:spMkLst>
            <pc:docMk/>
            <pc:sldMk cId="398924526" sldId="337"/>
            <ac:spMk id="4" creationId="{9657795F-43F5-1698-34EC-2C1C57F7ED17}"/>
          </ac:spMkLst>
        </pc:spChg>
        <pc:picChg chg="mod">
          <ac:chgData name="Hải Ngân Đinh" userId="b56d41eb1ff6fed2" providerId="LiveId" clId="{D42B15E3-CF14-3E42-9A0E-34F765DA3EEE}" dt="2024-01-12T03:54:16.117" v="162" actId="1076"/>
          <ac:picMkLst>
            <pc:docMk/>
            <pc:sldMk cId="398924526" sldId="337"/>
            <ac:picMk id="3074" creationId="{906819F9-BFE2-69E1-CC4C-34820B1917F4}"/>
          </ac:picMkLst>
        </pc:picChg>
      </pc:sldChg>
      <pc:sldChg chg="del">
        <pc:chgData name="Hải Ngân Đinh" userId="b56d41eb1ff6fed2" providerId="LiveId" clId="{D42B15E3-CF14-3E42-9A0E-34F765DA3EEE}" dt="2024-01-12T03:53:48.226" v="150" actId="2696"/>
        <pc:sldMkLst>
          <pc:docMk/>
          <pc:sldMk cId="2407562378" sldId="339"/>
        </pc:sldMkLst>
      </pc:sldChg>
      <pc:sldChg chg="addSp delSp modSp mod delAnim modAnim">
        <pc:chgData name="Hải Ngân Đinh" userId="b56d41eb1ff6fed2" providerId="LiveId" clId="{D42B15E3-CF14-3E42-9A0E-34F765DA3EEE}" dt="2024-01-12T04:05:13.793" v="477" actId="1076"/>
        <pc:sldMkLst>
          <pc:docMk/>
          <pc:sldMk cId="1208391825" sldId="340"/>
        </pc:sldMkLst>
        <pc:spChg chg="add mod">
          <ac:chgData name="Hải Ngân Đinh" userId="b56d41eb1ff6fed2" providerId="LiveId" clId="{D42B15E3-CF14-3E42-9A0E-34F765DA3EEE}" dt="2024-01-12T04:04:39.712" v="452" actId="1076"/>
          <ac:spMkLst>
            <pc:docMk/>
            <pc:sldMk cId="1208391825" sldId="340"/>
            <ac:spMk id="6" creationId="{C06FE2E7-EA9C-BD54-E115-B3B75D1F6603}"/>
          </ac:spMkLst>
        </pc:spChg>
        <pc:spChg chg="del">
          <ac:chgData name="Hải Ngân Đinh" userId="b56d41eb1ff6fed2" providerId="LiveId" clId="{D42B15E3-CF14-3E42-9A0E-34F765DA3EEE}" dt="2024-01-12T03:58:27.098" v="277" actId="478"/>
          <ac:spMkLst>
            <pc:docMk/>
            <pc:sldMk cId="1208391825" sldId="340"/>
            <ac:spMk id="7" creationId="{3CF59CF8-D191-20BA-B85E-E92A6B094116}"/>
          </ac:spMkLst>
        </pc:spChg>
        <pc:spChg chg="del">
          <ac:chgData name="Hải Ngân Đinh" userId="b56d41eb1ff6fed2" providerId="LiveId" clId="{D42B15E3-CF14-3E42-9A0E-34F765DA3EEE}" dt="2024-01-12T03:58:23.465" v="276" actId="478"/>
          <ac:spMkLst>
            <pc:docMk/>
            <pc:sldMk cId="1208391825" sldId="340"/>
            <ac:spMk id="8" creationId="{16454C35-2D39-EFE4-2775-D5367E58D346}"/>
          </ac:spMkLst>
        </pc:spChg>
        <pc:spChg chg="del">
          <ac:chgData name="Hải Ngân Đinh" userId="b56d41eb1ff6fed2" providerId="LiveId" clId="{D42B15E3-CF14-3E42-9A0E-34F765DA3EEE}" dt="2024-01-12T03:58:23.465" v="276" actId="478"/>
          <ac:spMkLst>
            <pc:docMk/>
            <pc:sldMk cId="1208391825" sldId="340"/>
            <ac:spMk id="9" creationId="{7D3D67AC-B101-BDEF-76D1-280346F3FFA7}"/>
          </ac:spMkLst>
        </pc:spChg>
        <pc:spChg chg="mod">
          <ac:chgData name="Hải Ngân Đinh" userId="b56d41eb1ff6fed2" providerId="LiveId" clId="{D42B15E3-CF14-3E42-9A0E-34F765DA3EEE}" dt="2024-01-12T04:01:00.111" v="424" actId="1076"/>
          <ac:spMkLst>
            <pc:docMk/>
            <pc:sldMk cId="1208391825" sldId="340"/>
            <ac:spMk id="11" creationId="{BE0821A9-2C7A-CE02-2B5D-9582FE84D477}"/>
          </ac:spMkLst>
        </pc:spChg>
        <pc:spChg chg="mod">
          <ac:chgData name="Hải Ngân Đinh" userId="b56d41eb1ff6fed2" providerId="LiveId" clId="{D42B15E3-CF14-3E42-9A0E-34F765DA3EEE}" dt="2024-01-12T04:00:52.458" v="421" actId="1076"/>
          <ac:spMkLst>
            <pc:docMk/>
            <pc:sldMk cId="1208391825" sldId="340"/>
            <ac:spMk id="13" creationId="{CE307DBD-141F-68FD-B7E6-A6D734E2568B}"/>
          </ac:spMkLst>
        </pc:spChg>
        <pc:spChg chg="mod">
          <ac:chgData name="Hải Ngân Đinh" userId="b56d41eb1ff6fed2" providerId="LiveId" clId="{D42B15E3-CF14-3E42-9A0E-34F765DA3EEE}" dt="2024-01-12T03:58:32.745" v="278" actId="1076"/>
          <ac:spMkLst>
            <pc:docMk/>
            <pc:sldMk cId="1208391825" sldId="340"/>
            <ac:spMk id="14" creationId="{04EEE00F-7EC1-0EAB-DE72-D798EAFE14BA}"/>
          </ac:spMkLst>
        </pc:spChg>
        <pc:spChg chg="add mod">
          <ac:chgData name="Hải Ngân Đinh" userId="b56d41eb1ff6fed2" providerId="LiveId" clId="{D42B15E3-CF14-3E42-9A0E-34F765DA3EEE}" dt="2024-01-12T04:04:49.775" v="459" actId="1076"/>
          <ac:spMkLst>
            <pc:docMk/>
            <pc:sldMk cId="1208391825" sldId="340"/>
            <ac:spMk id="15" creationId="{0E4476E9-54E5-C27E-987A-EC22B05E6342}"/>
          </ac:spMkLst>
        </pc:spChg>
        <pc:spChg chg="del mod">
          <ac:chgData name="Hải Ngân Đinh" userId="b56d41eb1ff6fed2" providerId="LiveId" clId="{D42B15E3-CF14-3E42-9A0E-34F765DA3EEE}" dt="2024-01-12T04:01:09.985" v="444" actId="478"/>
          <ac:spMkLst>
            <pc:docMk/>
            <pc:sldMk cId="1208391825" sldId="340"/>
            <ac:spMk id="16" creationId="{4DE39B7C-AFDB-F030-A01E-18AB33B6CB81}"/>
          </ac:spMkLst>
        </pc:spChg>
        <pc:spChg chg="mod">
          <ac:chgData name="Hải Ngân Đinh" userId="b56d41eb1ff6fed2" providerId="LiveId" clId="{D42B15E3-CF14-3E42-9A0E-34F765DA3EEE}" dt="2024-01-12T04:00:52.458" v="421" actId="1076"/>
          <ac:spMkLst>
            <pc:docMk/>
            <pc:sldMk cId="1208391825" sldId="340"/>
            <ac:spMk id="21" creationId="{C0A94CB3-9FC6-AFF4-1D0E-4300DB1616E4}"/>
          </ac:spMkLst>
        </pc:spChg>
        <pc:spChg chg="mod">
          <ac:chgData name="Hải Ngân Đinh" userId="b56d41eb1ff6fed2" providerId="LiveId" clId="{D42B15E3-CF14-3E42-9A0E-34F765DA3EEE}" dt="2024-01-12T04:01:00.111" v="424" actId="1076"/>
          <ac:spMkLst>
            <pc:docMk/>
            <pc:sldMk cId="1208391825" sldId="340"/>
            <ac:spMk id="22" creationId="{C60CE163-CE7B-D97F-27D9-4A8F595802C8}"/>
          </ac:spMkLst>
        </pc:spChg>
        <pc:spChg chg="add mod">
          <ac:chgData name="Hải Ngân Đinh" userId="b56d41eb1ff6fed2" providerId="LiveId" clId="{D42B15E3-CF14-3E42-9A0E-34F765DA3EEE}" dt="2024-01-12T04:05:01.410" v="466" actId="1076"/>
          <ac:spMkLst>
            <pc:docMk/>
            <pc:sldMk cId="1208391825" sldId="340"/>
            <ac:spMk id="29" creationId="{EB524BC2-AF70-38C7-F385-F5A42262DCE8}"/>
          </ac:spMkLst>
        </pc:spChg>
        <pc:spChg chg="add mod">
          <ac:chgData name="Hải Ngân Đinh" userId="b56d41eb1ff6fed2" providerId="LiveId" clId="{D42B15E3-CF14-3E42-9A0E-34F765DA3EEE}" dt="2024-01-12T04:05:13.793" v="477" actId="1076"/>
          <ac:spMkLst>
            <pc:docMk/>
            <pc:sldMk cId="1208391825" sldId="340"/>
            <ac:spMk id="30" creationId="{C5CB5191-293D-2458-C8FE-0F86B6DCF9BA}"/>
          </ac:spMkLst>
        </pc:spChg>
        <pc:grpChg chg="mod">
          <ac:chgData name="Hải Ngân Đinh" userId="b56d41eb1ff6fed2" providerId="LiveId" clId="{D42B15E3-CF14-3E42-9A0E-34F765DA3EEE}" dt="2024-01-12T04:00:52.458" v="421" actId="1076"/>
          <ac:grpSpMkLst>
            <pc:docMk/>
            <pc:sldMk cId="1208391825" sldId="340"/>
            <ac:grpSpMk id="25" creationId="{645A8631-27B1-55CE-C068-DF10F322E608}"/>
          </ac:grpSpMkLst>
        </pc:grpChg>
        <pc:grpChg chg="mod">
          <ac:chgData name="Hải Ngân Đinh" userId="b56d41eb1ff6fed2" providerId="LiveId" clId="{D42B15E3-CF14-3E42-9A0E-34F765DA3EEE}" dt="2024-01-12T04:01:00.111" v="424" actId="1076"/>
          <ac:grpSpMkLst>
            <pc:docMk/>
            <pc:sldMk cId="1208391825" sldId="340"/>
            <ac:grpSpMk id="26" creationId="{4F7FA9AE-8C6B-47D8-3D87-363F0C349963}"/>
          </ac:grpSpMkLst>
        </pc:grpChg>
        <pc:grpChg chg="del">
          <ac:chgData name="Hải Ngân Đinh" userId="b56d41eb1ff6fed2" providerId="LiveId" clId="{D42B15E3-CF14-3E42-9A0E-34F765DA3EEE}" dt="2024-01-12T03:58:23.465" v="276" actId="478"/>
          <ac:grpSpMkLst>
            <pc:docMk/>
            <pc:sldMk cId="1208391825" sldId="340"/>
            <ac:grpSpMk id="27" creationId="{C8570EC1-DC01-311D-B856-829D1C676D68}"/>
          </ac:grpSpMkLst>
        </pc:grpChg>
        <pc:grpChg chg="del">
          <ac:chgData name="Hải Ngân Đinh" userId="b56d41eb1ff6fed2" providerId="LiveId" clId="{D42B15E3-CF14-3E42-9A0E-34F765DA3EEE}" dt="2024-01-12T03:58:23.465" v="276" actId="478"/>
          <ac:grpSpMkLst>
            <pc:docMk/>
            <pc:sldMk cId="1208391825" sldId="340"/>
            <ac:grpSpMk id="28" creationId="{C4334E8D-E297-E9C9-C676-C40329335304}"/>
          </ac:grpSpMkLst>
        </pc:grpChg>
        <pc:picChg chg="add mod">
          <ac:chgData name="Hải Ngân Đinh" userId="b56d41eb1ff6fed2" providerId="LiveId" clId="{D42B15E3-CF14-3E42-9A0E-34F765DA3EEE}" dt="2024-01-12T04:01:04.787" v="443" actId="1035"/>
          <ac:picMkLst>
            <pc:docMk/>
            <pc:sldMk cId="1208391825" sldId="340"/>
            <ac:picMk id="2" creationId="{A345986C-CC4A-5688-5C6D-58CB6CAD3310}"/>
          </ac:picMkLst>
        </pc:picChg>
        <pc:picChg chg="add mod">
          <ac:chgData name="Hải Ngân Đinh" userId="b56d41eb1ff6fed2" providerId="LiveId" clId="{D42B15E3-CF14-3E42-9A0E-34F765DA3EEE}" dt="2024-01-12T04:01:04.787" v="443" actId="1035"/>
          <ac:picMkLst>
            <pc:docMk/>
            <pc:sldMk cId="1208391825" sldId="340"/>
            <ac:picMk id="3" creationId="{0001F337-7C0A-1374-43F3-60306FAE224F}"/>
          </ac:picMkLst>
        </pc:picChg>
        <pc:picChg chg="add mod">
          <ac:chgData name="Hải Ngân Đinh" userId="b56d41eb1ff6fed2" providerId="LiveId" clId="{D42B15E3-CF14-3E42-9A0E-34F765DA3EEE}" dt="2024-01-12T04:01:04.787" v="443" actId="1035"/>
          <ac:picMkLst>
            <pc:docMk/>
            <pc:sldMk cId="1208391825" sldId="340"/>
            <ac:picMk id="4" creationId="{2B73DA82-0D88-AEE1-EDAB-FC09C6556551}"/>
          </ac:picMkLst>
        </pc:picChg>
        <pc:picChg chg="add mod">
          <ac:chgData name="Hải Ngân Đinh" userId="b56d41eb1ff6fed2" providerId="LiveId" clId="{D42B15E3-CF14-3E42-9A0E-34F765DA3EEE}" dt="2024-01-12T04:01:04.787" v="443" actId="1035"/>
          <ac:picMkLst>
            <pc:docMk/>
            <pc:sldMk cId="1208391825" sldId="340"/>
            <ac:picMk id="5" creationId="{05DC4444-4301-8581-02D2-CDABEF48F3F8}"/>
          </ac:picMkLst>
        </pc:picChg>
        <pc:picChg chg="mod">
          <ac:chgData name="Hải Ngân Đinh" userId="b56d41eb1ff6fed2" providerId="LiveId" clId="{D42B15E3-CF14-3E42-9A0E-34F765DA3EEE}" dt="2024-01-12T04:00:52.458" v="421" actId="1076"/>
          <ac:picMkLst>
            <pc:docMk/>
            <pc:sldMk cId="1208391825" sldId="340"/>
            <ac:picMk id="17" creationId="{B7F1929E-5305-DA89-BB42-3542B22A6848}"/>
          </ac:picMkLst>
        </pc:picChg>
        <pc:picChg chg="mod">
          <ac:chgData name="Hải Ngân Đinh" userId="b56d41eb1ff6fed2" providerId="LiveId" clId="{D42B15E3-CF14-3E42-9A0E-34F765DA3EEE}" dt="2024-01-12T04:01:00.111" v="424" actId="1076"/>
          <ac:picMkLst>
            <pc:docMk/>
            <pc:sldMk cId="1208391825" sldId="340"/>
            <ac:picMk id="19" creationId="{4B2350B6-D95E-0871-212D-915FE7E108A7}"/>
          </ac:picMkLst>
        </pc:picChg>
      </pc:sldChg>
      <pc:sldChg chg="del">
        <pc:chgData name="Hải Ngân Đinh" userId="b56d41eb1ff6fed2" providerId="LiveId" clId="{D42B15E3-CF14-3E42-9A0E-34F765DA3EEE}" dt="2024-01-12T03:57:52.930" v="203" actId="2696"/>
        <pc:sldMkLst>
          <pc:docMk/>
          <pc:sldMk cId="1892769558" sldId="341"/>
        </pc:sldMkLst>
      </pc:sldChg>
      <pc:sldChg chg="addSp delSp modSp mod addAnim delAnim">
        <pc:chgData name="Hải Ngân Đinh" userId="b56d41eb1ff6fed2" providerId="LiveId" clId="{D42B15E3-CF14-3E42-9A0E-34F765DA3EEE}" dt="2024-01-12T04:06:11.015" v="483" actId="20577"/>
        <pc:sldMkLst>
          <pc:docMk/>
          <pc:sldMk cId="3898215050" sldId="342"/>
        </pc:sldMkLst>
        <pc:spChg chg="add del mod">
          <ac:chgData name="Hải Ngân Đinh" userId="b56d41eb1ff6fed2" providerId="LiveId" clId="{D42B15E3-CF14-3E42-9A0E-34F765DA3EEE}" dt="2024-01-12T04:06:11.015" v="483" actId="20577"/>
          <ac:spMkLst>
            <pc:docMk/>
            <pc:sldMk cId="3898215050" sldId="342"/>
            <ac:spMk id="2" creationId="{5BB207B8-E280-1182-AF87-9A2A08303166}"/>
          </ac:spMkLst>
        </pc:spChg>
      </pc:sldChg>
      <pc:sldChg chg="delSp del mod delAnim">
        <pc:chgData name="Hải Ngân Đinh" userId="b56d41eb1ff6fed2" providerId="LiveId" clId="{D42B15E3-CF14-3E42-9A0E-34F765DA3EEE}" dt="2024-01-12T04:05:36.619" v="478" actId="2696"/>
        <pc:sldMkLst>
          <pc:docMk/>
          <pc:sldMk cId="4038605758" sldId="349"/>
        </pc:sldMkLst>
        <pc:spChg chg="del">
          <ac:chgData name="Hải Ngân Đinh" userId="b56d41eb1ff6fed2" providerId="LiveId" clId="{D42B15E3-CF14-3E42-9A0E-34F765DA3EEE}" dt="2024-01-12T03:58:54.964" v="283" actId="21"/>
          <ac:spMkLst>
            <pc:docMk/>
            <pc:sldMk cId="4038605758" sldId="349"/>
            <ac:spMk id="3" creationId="{3C4898EF-6332-9B9E-740D-9A70CC12D467}"/>
          </ac:spMkLst>
        </pc:spChg>
        <pc:spChg chg="del">
          <ac:chgData name="Hải Ngân Đinh" userId="b56d41eb1ff6fed2" providerId="LiveId" clId="{D42B15E3-CF14-3E42-9A0E-34F765DA3EEE}" dt="2024-01-12T03:58:54.964" v="283" actId="21"/>
          <ac:spMkLst>
            <pc:docMk/>
            <pc:sldMk cId="4038605758" sldId="349"/>
            <ac:spMk id="9" creationId="{89D2096E-2D43-3DD2-A609-ED6B02CF6884}"/>
          </ac:spMkLst>
        </pc:spChg>
        <pc:spChg chg="del">
          <ac:chgData name="Hải Ngân Đinh" userId="b56d41eb1ff6fed2" providerId="LiveId" clId="{D42B15E3-CF14-3E42-9A0E-34F765DA3EEE}" dt="2024-01-12T03:58:54.964" v="283" actId="21"/>
          <ac:spMkLst>
            <pc:docMk/>
            <pc:sldMk cId="4038605758" sldId="349"/>
            <ac:spMk id="10" creationId="{19289220-F44A-1C07-BBA7-F0DC9C71670B}"/>
          </ac:spMkLst>
        </pc:spChg>
        <pc:spChg chg="del">
          <ac:chgData name="Hải Ngân Đinh" userId="b56d41eb1ff6fed2" providerId="LiveId" clId="{D42B15E3-CF14-3E42-9A0E-34F765DA3EEE}" dt="2024-01-12T03:58:54.964" v="283" actId="21"/>
          <ac:spMkLst>
            <pc:docMk/>
            <pc:sldMk cId="4038605758" sldId="349"/>
            <ac:spMk id="12" creationId="{1B1F3EED-B974-0A04-F81A-3B47ADFF1FF9}"/>
          </ac:spMkLst>
        </pc:spChg>
        <pc:picChg chg="del">
          <ac:chgData name="Hải Ngân Đinh" userId="b56d41eb1ff6fed2" providerId="LiveId" clId="{D42B15E3-CF14-3E42-9A0E-34F765DA3EEE}" dt="2024-01-12T03:58:54.964" v="283" actId="21"/>
          <ac:picMkLst>
            <pc:docMk/>
            <pc:sldMk cId="4038605758" sldId="349"/>
            <ac:picMk id="27" creationId="{00000000-0000-0000-0000-000000000000}"/>
          </ac:picMkLst>
        </pc:picChg>
        <pc:picChg chg="del">
          <ac:chgData name="Hải Ngân Đinh" userId="b56d41eb1ff6fed2" providerId="LiveId" clId="{D42B15E3-CF14-3E42-9A0E-34F765DA3EEE}" dt="2024-01-12T03:58:54.964" v="283" actId="21"/>
          <ac:picMkLst>
            <pc:docMk/>
            <pc:sldMk cId="4038605758" sldId="349"/>
            <ac:picMk id="28" creationId="{00000000-0000-0000-0000-000000000000}"/>
          </ac:picMkLst>
        </pc:picChg>
        <pc:picChg chg="del">
          <ac:chgData name="Hải Ngân Đinh" userId="b56d41eb1ff6fed2" providerId="LiveId" clId="{D42B15E3-CF14-3E42-9A0E-34F765DA3EEE}" dt="2024-01-12T03:58:54.964" v="283" actId="21"/>
          <ac:picMkLst>
            <pc:docMk/>
            <pc:sldMk cId="4038605758" sldId="349"/>
            <ac:picMk id="29" creationId="{00000000-0000-0000-0000-000000000000}"/>
          </ac:picMkLst>
        </pc:picChg>
        <pc:picChg chg="del">
          <ac:chgData name="Hải Ngân Đinh" userId="b56d41eb1ff6fed2" providerId="LiveId" clId="{D42B15E3-CF14-3E42-9A0E-34F765DA3EEE}" dt="2024-01-12T03:58:54.964" v="283" actId="21"/>
          <ac:picMkLst>
            <pc:docMk/>
            <pc:sldMk cId="4038605758" sldId="349"/>
            <ac:picMk id="30" creationId="{00000000-0000-0000-0000-000000000000}"/>
          </ac:picMkLst>
        </pc:picChg>
      </pc:sldChg>
      <pc:sldChg chg="del">
        <pc:chgData name="Hải Ngân Đinh" userId="b56d41eb1ff6fed2" providerId="LiveId" clId="{D42B15E3-CF14-3E42-9A0E-34F765DA3EEE}" dt="2024-01-12T04:10:37.066" v="513" actId="2696"/>
        <pc:sldMkLst>
          <pc:docMk/>
          <pc:sldMk cId="2289952021" sldId="354"/>
        </pc:sldMkLst>
      </pc:sldChg>
      <pc:sldChg chg="del">
        <pc:chgData name="Hải Ngân Đinh" userId="b56d41eb1ff6fed2" providerId="LiveId" clId="{D42B15E3-CF14-3E42-9A0E-34F765DA3EEE}" dt="2024-01-12T04:11:32.032" v="516" actId="2696"/>
        <pc:sldMkLst>
          <pc:docMk/>
          <pc:sldMk cId="3973524077" sldId="358"/>
        </pc:sldMkLst>
      </pc:sldChg>
      <pc:sldChg chg="del">
        <pc:chgData name="Hải Ngân Đinh" userId="b56d41eb1ff6fed2" providerId="LiveId" clId="{D42B15E3-CF14-3E42-9A0E-34F765DA3EEE}" dt="2024-01-12T04:11:31.940" v="515" actId="2696"/>
        <pc:sldMkLst>
          <pc:docMk/>
          <pc:sldMk cId="2569934891" sldId="361"/>
        </pc:sldMkLst>
      </pc:sldChg>
      <pc:sldChg chg="del">
        <pc:chgData name="Hải Ngân Đinh" userId="b56d41eb1ff6fed2" providerId="LiveId" clId="{D42B15E3-CF14-3E42-9A0E-34F765DA3EEE}" dt="2024-01-12T04:12:43.148" v="533" actId="2696"/>
        <pc:sldMkLst>
          <pc:docMk/>
          <pc:sldMk cId="2159808593" sldId="371"/>
        </pc:sldMkLst>
      </pc:sldChg>
      <pc:sldChg chg="del">
        <pc:chgData name="Hải Ngân Đinh" userId="b56d41eb1ff6fed2" providerId="LiveId" clId="{D42B15E3-CF14-3E42-9A0E-34F765DA3EEE}" dt="2024-01-12T04:12:28.424" v="531" actId="2696"/>
        <pc:sldMkLst>
          <pc:docMk/>
          <pc:sldMk cId="2581277523" sldId="372"/>
        </pc:sldMkLst>
      </pc:sldChg>
      <pc:sldChg chg="del">
        <pc:chgData name="Hải Ngân Đinh" userId="b56d41eb1ff6fed2" providerId="LiveId" clId="{D42B15E3-CF14-3E42-9A0E-34F765DA3EEE}" dt="2024-01-12T04:11:36.889" v="523" actId="2696"/>
        <pc:sldMkLst>
          <pc:docMk/>
          <pc:sldMk cId="2395135647" sldId="374"/>
        </pc:sldMkLst>
      </pc:sldChg>
      <pc:sldChg chg="del">
        <pc:chgData name="Hải Ngân Đinh" userId="b56d41eb1ff6fed2" providerId="LiveId" clId="{D42B15E3-CF14-3E42-9A0E-34F765DA3EEE}" dt="2024-01-12T03:57:19.694" v="171" actId="2696"/>
        <pc:sldMkLst>
          <pc:docMk/>
          <pc:sldMk cId="1420778460" sldId="375"/>
        </pc:sldMkLst>
      </pc:sldChg>
      <pc:sldChg chg="del">
        <pc:chgData name="Hải Ngân Đinh" userId="b56d41eb1ff6fed2" providerId="LiveId" clId="{D42B15E3-CF14-3E42-9A0E-34F765DA3EEE}" dt="2024-01-12T04:10:12.013" v="510" actId="2696"/>
        <pc:sldMkLst>
          <pc:docMk/>
          <pc:sldMk cId="675523943" sldId="376"/>
        </pc:sldMkLst>
      </pc:sldChg>
      <pc:sldChg chg="del">
        <pc:chgData name="Hải Ngân Đinh" userId="b56d41eb1ff6fed2" providerId="LiveId" clId="{D42B15E3-CF14-3E42-9A0E-34F765DA3EEE}" dt="2024-01-12T04:10:17.954" v="511" actId="2696"/>
        <pc:sldMkLst>
          <pc:docMk/>
          <pc:sldMk cId="3237424093" sldId="377"/>
        </pc:sldMkLst>
      </pc:sldChg>
      <pc:sldChg chg="del">
        <pc:chgData name="Hải Ngân Đinh" userId="b56d41eb1ff6fed2" providerId="LiveId" clId="{D42B15E3-CF14-3E42-9A0E-34F765DA3EEE}" dt="2024-01-12T04:10:25.726" v="512" actId="2696"/>
        <pc:sldMkLst>
          <pc:docMk/>
          <pc:sldMk cId="842677732" sldId="378"/>
        </pc:sldMkLst>
      </pc:sldChg>
      <pc:sldChg chg="del">
        <pc:chgData name="Hải Ngân Đinh" userId="b56d41eb1ff6fed2" providerId="LiveId" clId="{D42B15E3-CF14-3E42-9A0E-34F765DA3EEE}" dt="2024-01-12T04:11:32.274" v="517" actId="2696"/>
        <pc:sldMkLst>
          <pc:docMk/>
          <pc:sldMk cId="3753596871" sldId="381"/>
        </pc:sldMkLst>
      </pc:sldChg>
      <pc:sldChg chg="del">
        <pc:chgData name="Hải Ngân Đinh" userId="b56d41eb1ff6fed2" providerId="LiveId" clId="{D42B15E3-CF14-3E42-9A0E-34F765DA3EEE}" dt="2024-01-12T04:11:32.416" v="518" actId="2696"/>
        <pc:sldMkLst>
          <pc:docMk/>
          <pc:sldMk cId="3912048983" sldId="382"/>
        </pc:sldMkLst>
      </pc:sldChg>
      <pc:sldChg chg="del">
        <pc:chgData name="Hải Ngân Đinh" userId="b56d41eb1ff6fed2" providerId="LiveId" clId="{D42B15E3-CF14-3E42-9A0E-34F765DA3EEE}" dt="2024-01-12T04:11:32.591" v="519" actId="2696"/>
        <pc:sldMkLst>
          <pc:docMk/>
          <pc:sldMk cId="1997552487" sldId="383"/>
        </pc:sldMkLst>
      </pc:sldChg>
      <pc:sldChg chg="del">
        <pc:chgData name="Hải Ngân Đinh" userId="b56d41eb1ff6fed2" providerId="LiveId" clId="{D42B15E3-CF14-3E42-9A0E-34F765DA3EEE}" dt="2024-01-12T04:11:33.035" v="520" actId="2696"/>
        <pc:sldMkLst>
          <pc:docMk/>
          <pc:sldMk cId="3545938016" sldId="384"/>
        </pc:sldMkLst>
      </pc:sldChg>
      <pc:sldChg chg="del">
        <pc:chgData name="Hải Ngân Đinh" userId="b56d41eb1ff6fed2" providerId="LiveId" clId="{D42B15E3-CF14-3E42-9A0E-34F765DA3EEE}" dt="2024-01-12T04:11:33.281" v="521" actId="2696"/>
        <pc:sldMkLst>
          <pc:docMk/>
          <pc:sldMk cId="1198663210" sldId="385"/>
        </pc:sldMkLst>
      </pc:sldChg>
      <pc:sldChg chg="del">
        <pc:chgData name="Hải Ngân Đinh" userId="b56d41eb1ff6fed2" providerId="LiveId" clId="{D42B15E3-CF14-3E42-9A0E-34F765DA3EEE}" dt="2024-01-12T04:11:33.716" v="522" actId="2696"/>
        <pc:sldMkLst>
          <pc:docMk/>
          <pc:sldMk cId="3897540096" sldId="386"/>
        </pc:sldMkLst>
      </pc:sldChg>
      <pc:sldChg chg="addSp delSp modSp new mod modAnim">
        <pc:chgData name="Hải Ngân Đinh" userId="b56d41eb1ff6fed2" providerId="LiveId" clId="{D42B15E3-CF14-3E42-9A0E-34F765DA3EEE}" dt="2024-01-12T04:07:19.640" v="508" actId="1076"/>
        <pc:sldMkLst>
          <pc:docMk/>
          <pc:sldMk cId="3682014838" sldId="387"/>
        </pc:sldMkLst>
        <pc:spChg chg="add mod">
          <ac:chgData name="Hải Ngân Đinh" userId="b56d41eb1ff6fed2" providerId="LiveId" clId="{D42B15E3-CF14-3E42-9A0E-34F765DA3EEE}" dt="2024-01-12T04:07:19.640" v="508" actId="1076"/>
          <ac:spMkLst>
            <pc:docMk/>
            <pc:sldMk cId="3682014838" sldId="387"/>
            <ac:spMk id="2" creationId="{EC39E584-3A43-5E6A-7890-C172C3E57017}"/>
          </ac:spMkLst>
        </pc:spChg>
        <pc:spChg chg="add mod">
          <ac:chgData name="Hải Ngân Đinh" userId="b56d41eb1ff6fed2" providerId="LiveId" clId="{D42B15E3-CF14-3E42-9A0E-34F765DA3EEE}" dt="2024-01-12T04:06:28.258" v="487" actId="14100"/>
          <ac:spMkLst>
            <pc:docMk/>
            <pc:sldMk cId="3682014838" sldId="387"/>
            <ac:spMk id="3" creationId="{1CB4ABD4-3462-87B7-9A87-B04947FC3688}"/>
          </ac:spMkLst>
        </pc:spChg>
        <pc:picChg chg="add del mod">
          <ac:chgData name="Hải Ngân Đinh" userId="b56d41eb1ff6fed2" providerId="LiveId" clId="{D42B15E3-CF14-3E42-9A0E-34F765DA3EEE}" dt="2024-01-12T04:07:08.300" v="502" actId="21"/>
          <ac:picMkLst>
            <pc:docMk/>
            <pc:sldMk cId="3682014838" sldId="387"/>
            <ac:picMk id="4" creationId="{8B7FFBEE-0A50-75F3-A477-2A061A738577}"/>
          </ac:picMkLst>
        </pc:picChg>
        <pc:picChg chg="add mod">
          <ac:chgData name="Hải Ngân Đinh" userId="b56d41eb1ff6fed2" providerId="LiveId" clId="{D42B15E3-CF14-3E42-9A0E-34F765DA3EEE}" dt="2024-01-12T04:07:18.008" v="507" actId="1076"/>
          <ac:picMkLst>
            <pc:docMk/>
            <pc:sldMk cId="3682014838" sldId="387"/>
            <ac:picMk id="5" creationId="{8C0D6927-847D-5A8B-20F9-DC1342873F69}"/>
          </ac:picMkLst>
        </pc:picChg>
        <pc:picChg chg="add mod">
          <ac:chgData name="Hải Ngân Đinh" userId="b56d41eb1ff6fed2" providerId="LiveId" clId="{D42B15E3-CF14-3E42-9A0E-34F765DA3EEE}" dt="2024-01-12T04:06:35.040" v="491" actId="1076"/>
          <ac:picMkLst>
            <pc:docMk/>
            <pc:sldMk cId="3682014838" sldId="387"/>
            <ac:picMk id="2049" creationId="{18ABA3BF-B065-A5EF-EC2B-0457BA6757A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D2DBF-F2B9-49D4-B1F1-BF470642CDF8}" type="datetimeFigureOut">
              <a:rPr lang="en-US" smtClean="0"/>
              <a:t>1/12/24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329DF-FA26-4128-A21E-077788815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44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329DF-FA26-4128-A21E-0777888154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11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329DF-FA26-4128-A21E-0777888154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89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329DF-FA26-4128-A21E-0777888154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56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329DF-FA26-4128-A21E-0777888154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61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329DF-FA26-4128-A21E-0777888154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93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Đầu năm lễ tết dâng hương, Khắp nơi trẩy hội, tìm đường về đây, Bến Đục, Yến Vĩ, đền Trình, Tiên Sơn rồi đến Giải Oan chùa gì?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Chùa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Hương</a:t>
            </a:r>
            <a:endParaRPr lang="vi-VN" b="0" dirty="0">
              <a:solidFill>
                <a:srgbClr val="5A5A5A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530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329DF-FA26-4128-A21E-0777888154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88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Qua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trò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chơi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vừa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rồi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cô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thấy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em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biết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đến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rất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nhiều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lễ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hội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của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VN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mình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chắc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hẳn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em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ai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cũng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đã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từng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tham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gia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hoặc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chứng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kiến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ít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nhất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1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lễ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hội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truyền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thống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của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VN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rồi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Cũng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thường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nghe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câu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thơ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câu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ca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dao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nói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về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ngày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lễ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nổi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tiếng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như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: “D</a:t>
            </a:r>
            <a:r>
              <a:rPr lang="vi-VN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ù ai đi ngược về xuôi nhớ ngày giỗ tổ mùng mười tháng ba</a:t>
            </a:r>
            <a:r>
              <a:rPr lang="en-US" b="0" dirty="0">
                <a:solidFill>
                  <a:srgbClr val="5A5A5A"/>
                </a:solidFill>
                <a:effectLst/>
                <a:latin typeface="arial" panose="020B0604020202020204" pitchFamily="34" charset="0"/>
              </a:rPr>
              <a:t>.” Hay </a:t>
            </a:r>
            <a:r>
              <a:rPr lang="en-US" dirty="0"/>
              <a:t>“Ai </a:t>
            </a:r>
            <a:r>
              <a:rPr lang="en-US" dirty="0" err="1"/>
              <a:t>ơi</a:t>
            </a:r>
            <a:r>
              <a:rPr lang="en-US" dirty="0"/>
              <a:t> </a:t>
            </a:r>
            <a:r>
              <a:rPr lang="en-US" dirty="0" err="1"/>
              <a:t>mồng</a:t>
            </a:r>
            <a:r>
              <a:rPr lang="en-US" dirty="0"/>
              <a:t> </a:t>
            </a:r>
            <a:r>
              <a:rPr lang="en-US" dirty="0" err="1"/>
              <a:t>chín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/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Gióng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hư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” (Ca </a:t>
            </a:r>
            <a:r>
              <a:rPr lang="en-US" dirty="0" err="1"/>
              <a:t>dao</a:t>
            </a:r>
            <a:r>
              <a:rPr lang="en-US" dirty="0"/>
              <a:t>).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buổi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nay,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1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,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Gióng</a:t>
            </a:r>
            <a:r>
              <a:rPr lang="en-US" dirty="0"/>
              <a:t> qua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“Ai </a:t>
            </a:r>
            <a:r>
              <a:rPr lang="en-US" dirty="0" err="1"/>
              <a:t>ơi</a:t>
            </a:r>
            <a:r>
              <a:rPr lang="en-US" dirty="0"/>
              <a:t> </a:t>
            </a:r>
            <a:r>
              <a:rPr lang="en-US" dirty="0" err="1"/>
              <a:t>mồng</a:t>
            </a:r>
            <a:r>
              <a:rPr lang="en-US" dirty="0"/>
              <a:t> 9 </a:t>
            </a:r>
            <a:r>
              <a:rPr lang="en-US" dirty="0" err="1"/>
              <a:t>tháng</a:t>
            </a:r>
            <a:r>
              <a:rPr lang="en-US" dirty="0"/>
              <a:t> 4” </a:t>
            </a:r>
            <a:r>
              <a:rPr lang="en-US" dirty="0" err="1"/>
              <a:t>của</a:t>
            </a:r>
            <a:r>
              <a:rPr lang="en-US" dirty="0"/>
              <a:t> Anh </a:t>
            </a:r>
            <a:r>
              <a:rPr lang="en-US" dirty="0" err="1"/>
              <a:t>Thư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329DF-FA26-4128-A21E-0777888154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79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329DF-FA26-4128-A21E-0777888154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6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329DF-FA26-4128-A21E-0777888154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32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329DF-FA26-4128-A21E-0777888154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80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329DF-FA26-4128-A21E-0777888154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86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329DF-FA26-4128-A21E-0777888154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54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1C185-3879-E845-AD73-83EBB961D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08543-BB51-1C9D-9A37-D1F45BEF9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5B134-20E9-E7B5-83FC-43325AF70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87AD5-DA08-47A3-82F6-8191BAE9E798}" type="datetimeFigureOut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04AB2-6303-1613-DD6A-D6595616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49057-F01C-F668-E84F-6FCDD83C3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C396-8E3A-4EF8-A087-10C4209A2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27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E98CF-EAFD-8670-7884-7040B99AA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81A67-B97B-33E5-FE2B-504715C1F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16547-B103-3793-2993-BA4D36085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87AD5-DA08-47A3-82F6-8191BAE9E798}" type="datetimeFigureOut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8D2AF-CBF1-4539-BEE6-7F84E61EC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42963-286E-4C79-7B26-EC0F29566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C396-8E3A-4EF8-A087-10C4209A2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47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BE58A6-503C-9AEC-7088-7DDDA333F3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7180EF-4C23-8608-2C8A-5C0020A89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CFC77-610F-D379-F294-3C8443FC3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87AD5-DA08-47A3-82F6-8191BAE9E798}" type="datetimeFigureOut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39BFC-695C-3804-7D83-56D6AE24E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119A7-A9E6-554C-690D-05B6E2EB3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C396-8E3A-4EF8-A087-10C4209A2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56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1"/>
          <p:cNvSpPr txBox="1">
            <a:spLocks noGrp="1"/>
          </p:cNvSpPr>
          <p:nvPr>
            <p:ph type="title" hasCustomPrompt="1"/>
          </p:nvPr>
        </p:nvSpPr>
        <p:spPr>
          <a:xfrm>
            <a:off x="956633" y="2128167"/>
            <a:ext cx="73968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22" name="Google Shape;522;p11"/>
          <p:cNvSpPr txBox="1">
            <a:spLocks noGrp="1"/>
          </p:cNvSpPr>
          <p:nvPr>
            <p:ph type="subTitle" idx="1"/>
          </p:nvPr>
        </p:nvSpPr>
        <p:spPr>
          <a:xfrm>
            <a:off x="956633" y="4143033"/>
            <a:ext cx="7396800" cy="5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7081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3A864-7811-A3AD-17A5-BFD6334CE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44F66-72F6-C779-A475-CFAB28CDC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4519A-6136-5E32-8DEF-75A99DBE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87AD5-DA08-47A3-82F6-8191BAE9E798}" type="datetimeFigureOut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F8121-ED73-DDAD-732E-538295EFA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32383-C14E-4077-EF7E-A6D9F9D33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C396-8E3A-4EF8-A087-10C4209A2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53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EF15E-6D7F-234E-E446-79B5DF22B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68C8A-7946-CE64-981A-BBCB8FFD9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21D52-82FB-872F-34F3-7C6C8B2FE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87AD5-DA08-47A3-82F6-8191BAE9E798}" type="datetimeFigureOut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AC112-F478-FC87-9B46-47564C5CC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D5383-40FF-2EC6-E4E1-CE075F43E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C396-8E3A-4EF8-A087-10C4209A2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59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F7C2E-ECA1-EDCB-520B-21F64531A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12B45-78B6-C9A4-F595-4D1AB9CEC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1FDBD6-522F-D8F4-33E1-E9A0A8D52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0F56F7-CA50-F71A-236D-277F2AAB2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87AD5-DA08-47A3-82F6-8191BAE9E798}" type="datetimeFigureOut">
              <a:rPr lang="en-US" smtClean="0"/>
              <a:t>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41DDC-5C55-2E2A-30B3-E0F398D8A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6AA30-0FC0-2513-F61A-1F4346064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C396-8E3A-4EF8-A087-10C4209A2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28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7F73C-1127-F430-61D8-33C2EF2E9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CDDA1-17F6-195E-B568-1E8E217A4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2787AE-672C-233D-D9AD-836E0F4F3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047339-8550-2250-241E-DE094344C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632DC4-702C-FC6B-4AE7-DE7F689581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80B224-A450-0977-928E-C9800F2EF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87AD5-DA08-47A3-82F6-8191BAE9E798}" type="datetimeFigureOut">
              <a:rPr lang="en-US" smtClean="0"/>
              <a:t>1/12/24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0E77B0-B965-AEA9-A86B-7072406BD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A3C67F-C9A3-ED45-EAED-C4C22951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C396-8E3A-4EF8-A087-10C4209A2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65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A71E7-E379-17AC-765B-7E8BB4388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F3CA93-0978-82D2-604B-DE61E9E3A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87AD5-DA08-47A3-82F6-8191BAE9E798}" type="datetimeFigureOut">
              <a:rPr lang="en-US" smtClean="0"/>
              <a:t>1/12/24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394B9-0FE2-C3E8-AB0A-F3DDFB5B5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02773-E4FF-6115-EF8C-F8558EA95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C396-8E3A-4EF8-A087-10C4209A2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29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6A821A-1C99-3EFF-76B4-D4A40BB39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87AD5-DA08-47A3-82F6-8191BAE9E798}" type="datetimeFigureOut">
              <a:rPr lang="en-US" smtClean="0"/>
              <a:t>1/12/24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708BCD-824E-DE87-5E24-844D0A70B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25EE8-811E-B6E3-C30B-5118F35C3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C396-8E3A-4EF8-A087-10C4209A2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47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A83BA-1134-C658-583D-5018A15A0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A92AA-A9B9-222E-86E2-DF67AD590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3A1684-2B9E-D2F0-58BE-6FA1A0A1B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E421EF-BDE8-4A47-716A-49D416BCC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87AD5-DA08-47A3-82F6-8191BAE9E798}" type="datetimeFigureOut">
              <a:rPr lang="en-US" smtClean="0"/>
              <a:t>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D8FD0A-765A-CA22-D1A8-1185A17D8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BFCBF-A48F-5483-75D7-42E56CF8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C396-8E3A-4EF8-A087-10C4209A2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35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7AC29-7BE2-D5EB-5C6F-7BAEF3AAD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5BDA13-BAD2-C004-A695-83208E83C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FFC60-2C72-FCC2-D1E8-E6CED19D76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A29AF6-765A-23AC-B032-B36791571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87AD5-DA08-47A3-82F6-8191BAE9E798}" type="datetimeFigureOut">
              <a:rPr lang="en-US" smtClean="0"/>
              <a:t>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3FDBD-EEAE-044F-08D3-26356BADE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C327C-6861-B1F6-0CB8-89634134E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C396-8E3A-4EF8-A087-10C4209A2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19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9D2383-1F00-557E-A50D-8D145185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E525-0852-D8F9-1001-C0AC29DFC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C3527-D799-9BE9-07AB-B66C94957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87AD5-DA08-47A3-82F6-8191BAE9E798}" type="datetimeFigureOut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E3254-73B2-7E8F-5861-646DF90AE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8A0CE-659D-E330-6168-436108D8D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8C396-8E3A-4EF8-A087-10C4209A2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4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https://scontent.fhan14-3.fna.fbcdn.net/v/t39.30808-6/271564998_131325962697381_8905395641770262457_n.jpg?_nc_cat=103&amp;ccb=1-7&amp;_nc_sid=813123&amp;_nc_ohc=YovSLppR1n0AX9jA05h&amp;_nc_ht=scontent.fhan14-3.fna&amp;oh=00_AfD2SguA8O5bRz7L9abcJ401s5S1yaw4WPSYGOI976OFEQ&amp;oe=64F610D0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6.wdp"/><Relationship Id="rId4" Type="http://schemas.microsoft.com/office/2007/relationships/hdphoto" Target="../media/hdphoto2.wdp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https://scontent.fhan14-2.fna.fbcdn.net/v/t39.30808-6/271590529_131326062697371_8438894269719848784_n.jpg?_nc_cat=100&amp;ccb=1-7&amp;_nc_sid=813123&amp;_nc_ohc=8pe-kWtz03EAX9sS1_6&amp;_nc_ht=scontent.fhan14-2.fna&amp;oh=00_AfBK-c8J2eUOS0K9T07FvsrMrjvUR4m5jw4gW3KOBnAdIg&amp;oe=64F76705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microsoft.com/office/2007/relationships/hdphoto" Target="../media/hdphoto2.wdp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19E7F-1E4B-2B18-E766-61697343EB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8" r="1893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Subtitle 1">
            <a:extLst>
              <a:ext uri="{FF2B5EF4-FFF2-40B4-BE49-F238E27FC236}">
                <a16:creationId xmlns:a16="http://schemas.microsoft.com/office/drawing/2014/main" id="{255B107E-457A-09FC-8C08-1375C0883394}"/>
              </a:ext>
            </a:extLst>
          </p:cNvPr>
          <p:cNvSpPr txBox="1">
            <a:spLocks/>
          </p:cNvSpPr>
          <p:nvPr/>
        </p:nvSpPr>
        <p:spPr>
          <a:xfrm>
            <a:off x="6096000" y="1672322"/>
            <a:ext cx="5394384" cy="40394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6262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AI LÀ BIẾT TUỐT?</a:t>
            </a:r>
          </a:p>
          <a:p>
            <a:pPr marL="186262" indent="0" algn="just"/>
            <a:endParaRPr lang="en-US" sz="3200" dirty="0">
              <a:latin typeface="#9Slide03 Ample" panose="02000000000000000000" pitchFamily="2" charset="0"/>
              <a:ea typeface="Cambria" panose="02040503050406030204" pitchFamily="18" charset="0"/>
            </a:endParaRPr>
          </a:p>
          <a:p>
            <a:pPr marL="186262" indent="0" algn="just">
              <a:buNone/>
            </a:pPr>
            <a:r>
              <a:rPr lang="en-US" sz="4800" dirty="0" err="1">
                <a:latin typeface="#9Slide03 Ample" panose="02000000000000000000" pitchFamily="2" charset="0"/>
                <a:ea typeface="Cambria" panose="02040503050406030204" pitchFamily="18" charset="0"/>
              </a:rPr>
              <a:t>Các</a:t>
            </a:r>
            <a:r>
              <a:rPr lang="en-US" sz="4800" dirty="0">
                <a:latin typeface="#9Slide03 Ampl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#9Slide03 Ample" panose="02000000000000000000" pitchFamily="2" charset="0"/>
                <a:ea typeface="Cambria" panose="02040503050406030204" pitchFamily="18" charset="0"/>
              </a:rPr>
              <a:t>nhóm</a:t>
            </a:r>
            <a:r>
              <a:rPr lang="en-US" sz="4800" dirty="0">
                <a:latin typeface="#9Slide03 Ampl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#9Slide03 Ample" panose="02000000000000000000" pitchFamily="2" charset="0"/>
                <a:ea typeface="Cambria" panose="02040503050406030204" pitchFamily="18" charset="0"/>
              </a:rPr>
              <a:t>thi</a:t>
            </a:r>
            <a:r>
              <a:rPr lang="vi-VN" sz="4800" dirty="0">
                <a:latin typeface="#9Slide03 Ample" panose="02000000000000000000" pitchFamily="2" charset="0"/>
                <a:ea typeface="Cambria" panose="02040503050406030204" pitchFamily="18" charset="0"/>
              </a:rPr>
              <a:t> kể tên những lễ hội của Việt Nam</a:t>
            </a:r>
          </a:p>
        </p:txBody>
      </p:sp>
      <p:pic>
        <p:nvPicPr>
          <p:cNvPr id="4" name="Picture 2" descr="chinesische Drachenboot Festival Festival Vektor-Illustration 2384769  Vektor Kunst bei Vecteezy">
            <a:extLst>
              <a:ext uri="{FF2B5EF4-FFF2-40B4-BE49-F238E27FC236}">
                <a16:creationId xmlns:a16="http://schemas.microsoft.com/office/drawing/2014/main" id="{1D6FF23F-0823-5D12-1DDB-3A3601D6B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449" l="0" r="99184">
                        <a14:foregroundMark x1="15306" y1="36837" x2="53265" y2="47653"/>
                        <a14:foregroundMark x1="80306" y1="35408" x2="74286" y2="39898"/>
                        <a14:foregroundMark x1="81531" y1="33469" x2="83469" y2="40918"/>
                        <a14:foregroundMark x1="30102" y1="16939" x2="12143" y2="44694"/>
                        <a14:foregroundMark x1="84388" y1="72959" x2="75714" y2="76531"/>
                        <a14:foregroundMark x1="86837" y1="73878" x2="81224" y2="83469"/>
                        <a14:foregroundMark x1="86020" y1="63367" x2="78571" y2="74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164"/>
            <a:ext cx="6203672" cy="620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887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47;p62">
            <a:extLst>
              <a:ext uri="{FF2B5EF4-FFF2-40B4-BE49-F238E27FC236}">
                <a16:creationId xmlns:a16="http://schemas.microsoft.com/office/drawing/2014/main" id="{EC39E584-3A43-5E6A-7890-C172C3E57017}"/>
              </a:ext>
            </a:extLst>
          </p:cNvPr>
          <p:cNvSpPr txBox="1">
            <a:spLocks/>
          </p:cNvSpPr>
          <p:nvPr/>
        </p:nvSpPr>
        <p:spPr>
          <a:xfrm>
            <a:off x="6263868" y="371545"/>
            <a:ext cx="5841293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000" dirty="0">
                <a:solidFill>
                  <a:srgbClr val="FF0000"/>
                </a:solidFill>
                <a:latin typeface="#9Slide03 AllRoundGothic" panose="020B0703020202020104" pitchFamily="34" charset="0"/>
                <a:ea typeface="Cambria" panose="02040503050406030204" pitchFamily="18" charset="0"/>
              </a:rPr>
              <a:t>Tiến trình hội Gióng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B4ABD4-3462-87B7-9A87-B04947FC3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987492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pic>
        <p:nvPicPr>
          <p:cNvPr id="2049" name="Picture 1" descr="Không có mô tả ảnh.">
            <a:extLst>
              <a:ext uri="{FF2B5EF4-FFF2-40B4-BE49-F238E27FC236}">
                <a16:creationId xmlns:a16="http://schemas.microsoft.com/office/drawing/2014/main" id="{18ABA3BF-B065-A5EF-EC2B-0457BA67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130" y="0"/>
            <a:ext cx="4849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C0D6927-847D-5A8B-20F9-DC1342873F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99420" y="1135145"/>
            <a:ext cx="5992580" cy="572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1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47;p62">
            <a:extLst>
              <a:ext uri="{FF2B5EF4-FFF2-40B4-BE49-F238E27FC236}">
                <a16:creationId xmlns:a16="http://schemas.microsoft.com/office/drawing/2014/main" id="{5BB207B8-E280-1182-AF87-9A2A08303166}"/>
              </a:ext>
            </a:extLst>
          </p:cNvPr>
          <p:cNvSpPr txBox="1">
            <a:spLocks/>
          </p:cNvSpPr>
          <p:nvPr/>
        </p:nvSpPr>
        <p:spPr>
          <a:xfrm>
            <a:off x="960000" y="372930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000" dirty="0">
                <a:solidFill>
                  <a:srgbClr val="FF0000"/>
                </a:solidFill>
                <a:latin typeface="#9Slide03 AllRoundGothic" panose="020B0703020202020104" pitchFamily="34" charset="0"/>
                <a:ea typeface="Cambria" panose="02040503050406030204" pitchFamily="18" charset="0"/>
              </a:rPr>
              <a:t>Tiến trình hội Gióng</a:t>
            </a:r>
          </a:p>
        </p:txBody>
      </p:sp>
      <p:grpSp>
        <p:nvGrpSpPr>
          <p:cNvPr id="3" name="Google Shape;481;p26">
            <a:extLst>
              <a:ext uri="{FF2B5EF4-FFF2-40B4-BE49-F238E27FC236}">
                <a16:creationId xmlns:a16="http://schemas.microsoft.com/office/drawing/2014/main" id="{ABA94C9A-A728-9100-0D95-44B4A40672CC}"/>
              </a:ext>
            </a:extLst>
          </p:cNvPr>
          <p:cNvGrpSpPr/>
          <p:nvPr/>
        </p:nvGrpSpPr>
        <p:grpSpPr>
          <a:xfrm>
            <a:off x="3444948" y="2246011"/>
            <a:ext cx="862986" cy="567415"/>
            <a:chOff x="831125" y="1282500"/>
            <a:chExt cx="1258491" cy="894928"/>
          </a:xfrm>
        </p:grpSpPr>
        <p:sp>
          <p:nvSpPr>
            <p:cNvPr id="11" name="Google Shape;492;p26">
              <a:extLst>
                <a:ext uri="{FF2B5EF4-FFF2-40B4-BE49-F238E27FC236}">
                  <a16:creationId xmlns:a16="http://schemas.microsoft.com/office/drawing/2014/main" id="{0511A2F1-FC3B-A9EB-0BF9-8D12A209ACD3}"/>
                </a:ext>
              </a:extLst>
            </p:cNvPr>
            <p:cNvSpPr/>
            <p:nvPr/>
          </p:nvSpPr>
          <p:spPr>
            <a:xfrm>
              <a:off x="867600" y="1299275"/>
              <a:ext cx="1214450" cy="814375"/>
            </a:xfrm>
            <a:custGeom>
              <a:avLst/>
              <a:gdLst/>
              <a:ahLst/>
              <a:cxnLst/>
              <a:rect l="l" t="t" r="r" b="b"/>
              <a:pathLst>
                <a:path w="48578" h="32575" extrusionOk="0">
                  <a:moveTo>
                    <a:pt x="1524" y="4572"/>
                  </a:moveTo>
                  <a:lnTo>
                    <a:pt x="17907" y="5905"/>
                  </a:lnTo>
                  <a:lnTo>
                    <a:pt x="30766" y="6001"/>
                  </a:lnTo>
                  <a:lnTo>
                    <a:pt x="32385" y="0"/>
                  </a:lnTo>
                  <a:lnTo>
                    <a:pt x="38291" y="5810"/>
                  </a:lnTo>
                  <a:lnTo>
                    <a:pt x="44673" y="11335"/>
                  </a:lnTo>
                  <a:lnTo>
                    <a:pt x="48578" y="14383"/>
                  </a:lnTo>
                  <a:lnTo>
                    <a:pt x="41053" y="25622"/>
                  </a:lnTo>
                  <a:lnTo>
                    <a:pt x="34957" y="32575"/>
                  </a:lnTo>
                  <a:lnTo>
                    <a:pt x="33243" y="30480"/>
                  </a:lnTo>
                  <a:lnTo>
                    <a:pt x="31814" y="25527"/>
                  </a:lnTo>
                  <a:lnTo>
                    <a:pt x="0" y="25336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Google Shape;497;p26">
              <a:extLst>
                <a:ext uri="{FF2B5EF4-FFF2-40B4-BE49-F238E27FC236}">
                  <a16:creationId xmlns:a16="http://schemas.microsoft.com/office/drawing/2014/main" id="{B266DAC0-BAC1-7EB4-15AE-B0FCA3E4ADF9}"/>
                </a:ext>
              </a:extLst>
            </p:cNvPr>
            <p:cNvSpPr/>
            <p:nvPr/>
          </p:nvSpPr>
          <p:spPr>
            <a:xfrm>
              <a:off x="831125" y="1282500"/>
              <a:ext cx="1258491" cy="894928"/>
            </a:xfrm>
            <a:custGeom>
              <a:avLst/>
              <a:gdLst/>
              <a:ahLst/>
              <a:cxnLst/>
              <a:rect l="l" t="t" r="r" b="b"/>
              <a:pathLst>
                <a:path w="34883" h="24804" extrusionOk="0">
                  <a:moveTo>
                    <a:pt x="1310" y="16558"/>
                  </a:moveTo>
                  <a:lnTo>
                    <a:pt x="1441" y="16689"/>
                  </a:lnTo>
                  <a:lnTo>
                    <a:pt x="1506" y="16754"/>
                  </a:lnTo>
                  <a:lnTo>
                    <a:pt x="1637" y="16885"/>
                  </a:lnTo>
                  <a:lnTo>
                    <a:pt x="1833" y="16885"/>
                  </a:lnTo>
                  <a:lnTo>
                    <a:pt x="1768" y="17016"/>
                  </a:lnTo>
                  <a:lnTo>
                    <a:pt x="1506" y="17016"/>
                  </a:lnTo>
                  <a:lnTo>
                    <a:pt x="1310" y="17081"/>
                  </a:lnTo>
                  <a:lnTo>
                    <a:pt x="1310" y="16558"/>
                  </a:lnTo>
                  <a:close/>
                  <a:moveTo>
                    <a:pt x="6153" y="18325"/>
                  </a:moveTo>
                  <a:lnTo>
                    <a:pt x="7592" y="18456"/>
                  </a:lnTo>
                  <a:lnTo>
                    <a:pt x="7265" y="18456"/>
                  </a:lnTo>
                  <a:lnTo>
                    <a:pt x="6153" y="18325"/>
                  </a:lnTo>
                  <a:close/>
                  <a:moveTo>
                    <a:pt x="23626" y="1113"/>
                  </a:moveTo>
                  <a:lnTo>
                    <a:pt x="26047" y="3600"/>
                  </a:lnTo>
                  <a:lnTo>
                    <a:pt x="27291" y="4843"/>
                  </a:lnTo>
                  <a:lnTo>
                    <a:pt x="28600" y="6021"/>
                  </a:lnTo>
                  <a:lnTo>
                    <a:pt x="29909" y="7134"/>
                  </a:lnTo>
                  <a:lnTo>
                    <a:pt x="31283" y="8246"/>
                  </a:lnTo>
                  <a:lnTo>
                    <a:pt x="32657" y="9293"/>
                  </a:lnTo>
                  <a:lnTo>
                    <a:pt x="34097" y="10210"/>
                  </a:lnTo>
                  <a:lnTo>
                    <a:pt x="32657" y="12173"/>
                  </a:lnTo>
                  <a:lnTo>
                    <a:pt x="31217" y="14136"/>
                  </a:lnTo>
                  <a:lnTo>
                    <a:pt x="29778" y="16100"/>
                  </a:lnTo>
                  <a:lnTo>
                    <a:pt x="28272" y="18063"/>
                  </a:lnTo>
                  <a:lnTo>
                    <a:pt x="26702" y="20026"/>
                  </a:lnTo>
                  <a:lnTo>
                    <a:pt x="26047" y="20942"/>
                  </a:lnTo>
                  <a:lnTo>
                    <a:pt x="25720" y="21401"/>
                  </a:lnTo>
                  <a:lnTo>
                    <a:pt x="25327" y="21728"/>
                  </a:lnTo>
                  <a:lnTo>
                    <a:pt x="25066" y="21924"/>
                  </a:lnTo>
                  <a:lnTo>
                    <a:pt x="24935" y="21924"/>
                  </a:lnTo>
                  <a:lnTo>
                    <a:pt x="24869" y="21728"/>
                  </a:lnTo>
                  <a:lnTo>
                    <a:pt x="24738" y="21466"/>
                  </a:lnTo>
                  <a:lnTo>
                    <a:pt x="24673" y="21139"/>
                  </a:lnTo>
                  <a:lnTo>
                    <a:pt x="24608" y="20812"/>
                  </a:lnTo>
                  <a:lnTo>
                    <a:pt x="24542" y="20223"/>
                  </a:lnTo>
                  <a:lnTo>
                    <a:pt x="24150" y="17605"/>
                  </a:lnTo>
                  <a:lnTo>
                    <a:pt x="24215" y="17474"/>
                  </a:lnTo>
                  <a:lnTo>
                    <a:pt x="24215" y="17343"/>
                  </a:lnTo>
                  <a:lnTo>
                    <a:pt x="24084" y="17278"/>
                  </a:lnTo>
                  <a:lnTo>
                    <a:pt x="23953" y="17212"/>
                  </a:lnTo>
                  <a:lnTo>
                    <a:pt x="18325" y="17212"/>
                  </a:lnTo>
                  <a:lnTo>
                    <a:pt x="15511" y="17278"/>
                  </a:lnTo>
                  <a:lnTo>
                    <a:pt x="12697" y="17278"/>
                  </a:lnTo>
                  <a:lnTo>
                    <a:pt x="9883" y="17147"/>
                  </a:lnTo>
                  <a:lnTo>
                    <a:pt x="7069" y="17016"/>
                  </a:lnTo>
                  <a:lnTo>
                    <a:pt x="5825" y="16950"/>
                  </a:lnTo>
                  <a:lnTo>
                    <a:pt x="4517" y="16819"/>
                  </a:lnTo>
                  <a:lnTo>
                    <a:pt x="3273" y="16754"/>
                  </a:lnTo>
                  <a:lnTo>
                    <a:pt x="2619" y="16754"/>
                  </a:lnTo>
                  <a:lnTo>
                    <a:pt x="2030" y="16819"/>
                  </a:lnTo>
                  <a:lnTo>
                    <a:pt x="2030" y="16754"/>
                  </a:lnTo>
                  <a:lnTo>
                    <a:pt x="1964" y="16623"/>
                  </a:lnTo>
                  <a:lnTo>
                    <a:pt x="1833" y="16427"/>
                  </a:lnTo>
                  <a:lnTo>
                    <a:pt x="1768" y="16100"/>
                  </a:lnTo>
                  <a:lnTo>
                    <a:pt x="1768" y="15707"/>
                  </a:lnTo>
                  <a:lnTo>
                    <a:pt x="1768" y="15249"/>
                  </a:lnTo>
                  <a:lnTo>
                    <a:pt x="1899" y="13678"/>
                  </a:lnTo>
                  <a:lnTo>
                    <a:pt x="2030" y="10341"/>
                  </a:lnTo>
                  <a:lnTo>
                    <a:pt x="2291" y="3927"/>
                  </a:lnTo>
                  <a:lnTo>
                    <a:pt x="7461" y="4516"/>
                  </a:lnTo>
                  <a:lnTo>
                    <a:pt x="10079" y="4712"/>
                  </a:lnTo>
                  <a:lnTo>
                    <a:pt x="12631" y="4909"/>
                  </a:lnTo>
                  <a:lnTo>
                    <a:pt x="15249" y="5040"/>
                  </a:lnTo>
                  <a:lnTo>
                    <a:pt x="20419" y="5040"/>
                  </a:lnTo>
                  <a:lnTo>
                    <a:pt x="23037" y="4974"/>
                  </a:lnTo>
                  <a:lnTo>
                    <a:pt x="23168" y="4909"/>
                  </a:lnTo>
                  <a:lnTo>
                    <a:pt x="23299" y="4778"/>
                  </a:lnTo>
                  <a:lnTo>
                    <a:pt x="23364" y="4712"/>
                  </a:lnTo>
                  <a:lnTo>
                    <a:pt x="23495" y="4582"/>
                  </a:lnTo>
                  <a:lnTo>
                    <a:pt x="23626" y="2880"/>
                  </a:lnTo>
                  <a:lnTo>
                    <a:pt x="23626" y="1113"/>
                  </a:lnTo>
                  <a:close/>
                  <a:moveTo>
                    <a:pt x="24411" y="23626"/>
                  </a:moveTo>
                  <a:lnTo>
                    <a:pt x="24608" y="23691"/>
                  </a:lnTo>
                  <a:lnTo>
                    <a:pt x="24738" y="23756"/>
                  </a:lnTo>
                  <a:lnTo>
                    <a:pt x="24542" y="24018"/>
                  </a:lnTo>
                  <a:lnTo>
                    <a:pt x="24411" y="23626"/>
                  </a:lnTo>
                  <a:close/>
                  <a:moveTo>
                    <a:pt x="23364" y="0"/>
                  </a:moveTo>
                  <a:lnTo>
                    <a:pt x="23233" y="66"/>
                  </a:lnTo>
                  <a:lnTo>
                    <a:pt x="23168" y="66"/>
                  </a:lnTo>
                  <a:lnTo>
                    <a:pt x="22317" y="655"/>
                  </a:lnTo>
                  <a:lnTo>
                    <a:pt x="21924" y="917"/>
                  </a:lnTo>
                  <a:lnTo>
                    <a:pt x="21728" y="1113"/>
                  </a:lnTo>
                  <a:lnTo>
                    <a:pt x="21597" y="1244"/>
                  </a:lnTo>
                  <a:lnTo>
                    <a:pt x="21532" y="1440"/>
                  </a:lnTo>
                  <a:lnTo>
                    <a:pt x="21597" y="1506"/>
                  </a:lnTo>
                  <a:lnTo>
                    <a:pt x="21597" y="2945"/>
                  </a:lnTo>
                  <a:lnTo>
                    <a:pt x="21532" y="4320"/>
                  </a:lnTo>
                  <a:lnTo>
                    <a:pt x="16624" y="4254"/>
                  </a:lnTo>
                  <a:lnTo>
                    <a:pt x="11781" y="4058"/>
                  </a:lnTo>
                  <a:lnTo>
                    <a:pt x="9294" y="3927"/>
                  </a:lnTo>
                  <a:lnTo>
                    <a:pt x="6872" y="3731"/>
                  </a:lnTo>
                  <a:lnTo>
                    <a:pt x="4451" y="3534"/>
                  </a:lnTo>
                  <a:lnTo>
                    <a:pt x="2030" y="3273"/>
                  </a:lnTo>
                  <a:lnTo>
                    <a:pt x="1768" y="3273"/>
                  </a:lnTo>
                  <a:lnTo>
                    <a:pt x="1702" y="3338"/>
                  </a:lnTo>
                  <a:lnTo>
                    <a:pt x="983" y="4516"/>
                  </a:lnTo>
                  <a:lnTo>
                    <a:pt x="394" y="5367"/>
                  </a:lnTo>
                  <a:lnTo>
                    <a:pt x="328" y="5432"/>
                  </a:lnTo>
                  <a:lnTo>
                    <a:pt x="263" y="5498"/>
                  </a:lnTo>
                  <a:lnTo>
                    <a:pt x="263" y="5563"/>
                  </a:lnTo>
                  <a:lnTo>
                    <a:pt x="197" y="5694"/>
                  </a:lnTo>
                  <a:lnTo>
                    <a:pt x="197" y="5825"/>
                  </a:lnTo>
                  <a:lnTo>
                    <a:pt x="263" y="5890"/>
                  </a:lnTo>
                  <a:lnTo>
                    <a:pt x="132" y="7461"/>
                  </a:lnTo>
                  <a:lnTo>
                    <a:pt x="132" y="8966"/>
                  </a:lnTo>
                  <a:lnTo>
                    <a:pt x="132" y="12042"/>
                  </a:lnTo>
                  <a:lnTo>
                    <a:pt x="1" y="15249"/>
                  </a:lnTo>
                  <a:lnTo>
                    <a:pt x="1" y="16885"/>
                  </a:lnTo>
                  <a:lnTo>
                    <a:pt x="66" y="18456"/>
                  </a:lnTo>
                  <a:lnTo>
                    <a:pt x="66" y="18652"/>
                  </a:lnTo>
                  <a:lnTo>
                    <a:pt x="66" y="18783"/>
                  </a:lnTo>
                  <a:lnTo>
                    <a:pt x="132" y="18848"/>
                  </a:lnTo>
                  <a:lnTo>
                    <a:pt x="263" y="18914"/>
                  </a:lnTo>
                  <a:lnTo>
                    <a:pt x="394" y="18914"/>
                  </a:lnTo>
                  <a:lnTo>
                    <a:pt x="3208" y="19045"/>
                  </a:lnTo>
                  <a:lnTo>
                    <a:pt x="11781" y="19045"/>
                  </a:lnTo>
                  <a:lnTo>
                    <a:pt x="17474" y="19110"/>
                  </a:lnTo>
                  <a:lnTo>
                    <a:pt x="20092" y="19110"/>
                  </a:lnTo>
                  <a:lnTo>
                    <a:pt x="22775" y="19045"/>
                  </a:lnTo>
                  <a:lnTo>
                    <a:pt x="23037" y="21008"/>
                  </a:lnTo>
                  <a:lnTo>
                    <a:pt x="23430" y="22906"/>
                  </a:lnTo>
                  <a:lnTo>
                    <a:pt x="23495" y="23037"/>
                  </a:lnTo>
                  <a:lnTo>
                    <a:pt x="23561" y="23102"/>
                  </a:lnTo>
                  <a:lnTo>
                    <a:pt x="23691" y="23756"/>
                  </a:lnTo>
                  <a:lnTo>
                    <a:pt x="23757" y="23953"/>
                  </a:lnTo>
                  <a:lnTo>
                    <a:pt x="23888" y="23953"/>
                  </a:lnTo>
                  <a:lnTo>
                    <a:pt x="24215" y="24673"/>
                  </a:lnTo>
                  <a:lnTo>
                    <a:pt x="24280" y="24804"/>
                  </a:lnTo>
                  <a:lnTo>
                    <a:pt x="24542" y="24804"/>
                  </a:lnTo>
                  <a:lnTo>
                    <a:pt x="24608" y="24738"/>
                  </a:lnTo>
                  <a:lnTo>
                    <a:pt x="30628" y="17278"/>
                  </a:lnTo>
                  <a:lnTo>
                    <a:pt x="31872" y="15772"/>
                  </a:lnTo>
                  <a:lnTo>
                    <a:pt x="32526" y="14987"/>
                  </a:lnTo>
                  <a:lnTo>
                    <a:pt x="33115" y="14202"/>
                  </a:lnTo>
                  <a:lnTo>
                    <a:pt x="33639" y="13416"/>
                  </a:lnTo>
                  <a:lnTo>
                    <a:pt x="34097" y="12566"/>
                  </a:lnTo>
                  <a:lnTo>
                    <a:pt x="34490" y="11649"/>
                  </a:lnTo>
                  <a:lnTo>
                    <a:pt x="34751" y="10668"/>
                  </a:lnTo>
                  <a:lnTo>
                    <a:pt x="34751" y="10537"/>
                  </a:lnTo>
                  <a:lnTo>
                    <a:pt x="34686" y="10471"/>
                  </a:lnTo>
                  <a:lnTo>
                    <a:pt x="34817" y="10406"/>
                  </a:lnTo>
                  <a:lnTo>
                    <a:pt x="34882" y="10275"/>
                  </a:lnTo>
                  <a:lnTo>
                    <a:pt x="34882" y="10144"/>
                  </a:lnTo>
                  <a:lnTo>
                    <a:pt x="34751" y="10013"/>
                  </a:lnTo>
                  <a:lnTo>
                    <a:pt x="31806" y="7723"/>
                  </a:lnTo>
                  <a:lnTo>
                    <a:pt x="30367" y="6545"/>
                  </a:lnTo>
                  <a:lnTo>
                    <a:pt x="28927" y="5367"/>
                  </a:lnTo>
                  <a:lnTo>
                    <a:pt x="27553" y="4123"/>
                  </a:lnTo>
                  <a:lnTo>
                    <a:pt x="26178" y="2815"/>
                  </a:lnTo>
                  <a:lnTo>
                    <a:pt x="24869" y="1440"/>
                  </a:lnTo>
                  <a:lnTo>
                    <a:pt x="23561" y="131"/>
                  </a:lnTo>
                  <a:lnTo>
                    <a:pt x="23495" y="66"/>
                  </a:lnTo>
                  <a:lnTo>
                    <a:pt x="23364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481;p26">
            <a:extLst>
              <a:ext uri="{FF2B5EF4-FFF2-40B4-BE49-F238E27FC236}">
                <a16:creationId xmlns:a16="http://schemas.microsoft.com/office/drawing/2014/main" id="{8AFCF23D-A7FD-84E8-6119-7AF5B30C4DDD}"/>
              </a:ext>
            </a:extLst>
          </p:cNvPr>
          <p:cNvGrpSpPr/>
          <p:nvPr/>
        </p:nvGrpSpPr>
        <p:grpSpPr>
          <a:xfrm>
            <a:off x="7888636" y="2246011"/>
            <a:ext cx="862986" cy="567415"/>
            <a:chOff x="831125" y="1282500"/>
            <a:chExt cx="1258491" cy="894928"/>
          </a:xfrm>
        </p:grpSpPr>
        <p:sp>
          <p:nvSpPr>
            <p:cNvPr id="16" name="Google Shape;492;p26">
              <a:extLst>
                <a:ext uri="{FF2B5EF4-FFF2-40B4-BE49-F238E27FC236}">
                  <a16:creationId xmlns:a16="http://schemas.microsoft.com/office/drawing/2014/main" id="{EC4B2135-5A90-BC09-C0CF-14110942FBED}"/>
                </a:ext>
              </a:extLst>
            </p:cNvPr>
            <p:cNvSpPr/>
            <p:nvPr/>
          </p:nvSpPr>
          <p:spPr>
            <a:xfrm>
              <a:off x="867600" y="1299275"/>
              <a:ext cx="1214450" cy="814375"/>
            </a:xfrm>
            <a:custGeom>
              <a:avLst/>
              <a:gdLst/>
              <a:ahLst/>
              <a:cxnLst/>
              <a:rect l="l" t="t" r="r" b="b"/>
              <a:pathLst>
                <a:path w="48578" h="32575" extrusionOk="0">
                  <a:moveTo>
                    <a:pt x="1524" y="4572"/>
                  </a:moveTo>
                  <a:lnTo>
                    <a:pt x="17907" y="5905"/>
                  </a:lnTo>
                  <a:lnTo>
                    <a:pt x="30766" y="6001"/>
                  </a:lnTo>
                  <a:lnTo>
                    <a:pt x="32385" y="0"/>
                  </a:lnTo>
                  <a:lnTo>
                    <a:pt x="38291" y="5810"/>
                  </a:lnTo>
                  <a:lnTo>
                    <a:pt x="44673" y="11335"/>
                  </a:lnTo>
                  <a:lnTo>
                    <a:pt x="48578" y="14383"/>
                  </a:lnTo>
                  <a:lnTo>
                    <a:pt x="41053" y="25622"/>
                  </a:lnTo>
                  <a:lnTo>
                    <a:pt x="34957" y="32575"/>
                  </a:lnTo>
                  <a:lnTo>
                    <a:pt x="33243" y="30480"/>
                  </a:lnTo>
                  <a:lnTo>
                    <a:pt x="31814" y="25527"/>
                  </a:lnTo>
                  <a:lnTo>
                    <a:pt x="0" y="25336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Google Shape;497;p26">
              <a:extLst>
                <a:ext uri="{FF2B5EF4-FFF2-40B4-BE49-F238E27FC236}">
                  <a16:creationId xmlns:a16="http://schemas.microsoft.com/office/drawing/2014/main" id="{7623D519-CB3F-92F8-B603-6AD8D3F0F2A6}"/>
                </a:ext>
              </a:extLst>
            </p:cNvPr>
            <p:cNvSpPr/>
            <p:nvPr/>
          </p:nvSpPr>
          <p:spPr>
            <a:xfrm>
              <a:off x="831125" y="1282500"/>
              <a:ext cx="1258491" cy="894928"/>
            </a:xfrm>
            <a:custGeom>
              <a:avLst/>
              <a:gdLst/>
              <a:ahLst/>
              <a:cxnLst/>
              <a:rect l="l" t="t" r="r" b="b"/>
              <a:pathLst>
                <a:path w="34883" h="24804" extrusionOk="0">
                  <a:moveTo>
                    <a:pt x="1310" y="16558"/>
                  </a:moveTo>
                  <a:lnTo>
                    <a:pt x="1441" y="16689"/>
                  </a:lnTo>
                  <a:lnTo>
                    <a:pt x="1506" y="16754"/>
                  </a:lnTo>
                  <a:lnTo>
                    <a:pt x="1637" y="16885"/>
                  </a:lnTo>
                  <a:lnTo>
                    <a:pt x="1833" y="16885"/>
                  </a:lnTo>
                  <a:lnTo>
                    <a:pt x="1768" y="17016"/>
                  </a:lnTo>
                  <a:lnTo>
                    <a:pt x="1506" y="17016"/>
                  </a:lnTo>
                  <a:lnTo>
                    <a:pt x="1310" y="17081"/>
                  </a:lnTo>
                  <a:lnTo>
                    <a:pt x="1310" y="16558"/>
                  </a:lnTo>
                  <a:close/>
                  <a:moveTo>
                    <a:pt x="6153" y="18325"/>
                  </a:moveTo>
                  <a:lnTo>
                    <a:pt x="7592" y="18456"/>
                  </a:lnTo>
                  <a:lnTo>
                    <a:pt x="7265" y="18456"/>
                  </a:lnTo>
                  <a:lnTo>
                    <a:pt x="6153" y="18325"/>
                  </a:lnTo>
                  <a:close/>
                  <a:moveTo>
                    <a:pt x="23626" y="1113"/>
                  </a:moveTo>
                  <a:lnTo>
                    <a:pt x="26047" y="3600"/>
                  </a:lnTo>
                  <a:lnTo>
                    <a:pt x="27291" y="4843"/>
                  </a:lnTo>
                  <a:lnTo>
                    <a:pt x="28600" y="6021"/>
                  </a:lnTo>
                  <a:lnTo>
                    <a:pt x="29909" y="7134"/>
                  </a:lnTo>
                  <a:lnTo>
                    <a:pt x="31283" y="8246"/>
                  </a:lnTo>
                  <a:lnTo>
                    <a:pt x="32657" y="9293"/>
                  </a:lnTo>
                  <a:lnTo>
                    <a:pt x="34097" y="10210"/>
                  </a:lnTo>
                  <a:lnTo>
                    <a:pt x="32657" y="12173"/>
                  </a:lnTo>
                  <a:lnTo>
                    <a:pt x="31217" y="14136"/>
                  </a:lnTo>
                  <a:lnTo>
                    <a:pt x="29778" y="16100"/>
                  </a:lnTo>
                  <a:lnTo>
                    <a:pt x="28272" y="18063"/>
                  </a:lnTo>
                  <a:lnTo>
                    <a:pt x="26702" y="20026"/>
                  </a:lnTo>
                  <a:lnTo>
                    <a:pt x="26047" y="20942"/>
                  </a:lnTo>
                  <a:lnTo>
                    <a:pt x="25720" y="21401"/>
                  </a:lnTo>
                  <a:lnTo>
                    <a:pt x="25327" y="21728"/>
                  </a:lnTo>
                  <a:lnTo>
                    <a:pt x="25066" y="21924"/>
                  </a:lnTo>
                  <a:lnTo>
                    <a:pt x="24935" y="21924"/>
                  </a:lnTo>
                  <a:lnTo>
                    <a:pt x="24869" y="21728"/>
                  </a:lnTo>
                  <a:lnTo>
                    <a:pt x="24738" y="21466"/>
                  </a:lnTo>
                  <a:lnTo>
                    <a:pt x="24673" y="21139"/>
                  </a:lnTo>
                  <a:lnTo>
                    <a:pt x="24608" y="20812"/>
                  </a:lnTo>
                  <a:lnTo>
                    <a:pt x="24542" y="20223"/>
                  </a:lnTo>
                  <a:lnTo>
                    <a:pt x="24150" y="17605"/>
                  </a:lnTo>
                  <a:lnTo>
                    <a:pt x="24215" y="17474"/>
                  </a:lnTo>
                  <a:lnTo>
                    <a:pt x="24215" y="17343"/>
                  </a:lnTo>
                  <a:lnTo>
                    <a:pt x="24084" y="17278"/>
                  </a:lnTo>
                  <a:lnTo>
                    <a:pt x="23953" y="17212"/>
                  </a:lnTo>
                  <a:lnTo>
                    <a:pt x="18325" y="17212"/>
                  </a:lnTo>
                  <a:lnTo>
                    <a:pt x="15511" y="17278"/>
                  </a:lnTo>
                  <a:lnTo>
                    <a:pt x="12697" y="17278"/>
                  </a:lnTo>
                  <a:lnTo>
                    <a:pt x="9883" y="17147"/>
                  </a:lnTo>
                  <a:lnTo>
                    <a:pt x="7069" y="17016"/>
                  </a:lnTo>
                  <a:lnTo>
                    <a:pt x="5825" y="16950"/>
                  </a:lnTo>
                  <a:lnTo>
                    <a:pt x="4517" y="16819"/>
                  </a:lnTo>
                  <a:lnTo>
                    <a:pt x="3273" y="16754"/>
                  </a:lnTo>
                  <a:lnTo>
                    <a:pt x="2619" y="16754"/>
                  </a:lnTo>
                  <a:lnTo>
                    <a:pt x="2030" y="16819"/>
                  </a:lnTo>
                  <a:lnTo>
                    <a:pt x="2030" y="16754"/>
                  </a:lnTo>
                  <a:lnTo>
                    <a:pt x="1964" y="16623"/>
                  </a:lnTo>
                  <a:lnTo>
                    <a:pt x="1833" y="16427"/>
                  </a:lnTo>
                  <a:lnTo>
                    <a:pt x="1768" y="16100"/>
                  </a:lnTo>
                  <a:lnTo>
                    <a:pt x="1768" y="15707"/>
                  </a:lnTo>
                  <a:lnTo>
                    <a:pt x="1768" y="15249"/>
                  </a:lnTo>
                  <a:lnTo>
                    <a:pt x="1899" y="13678"/>
                  </a:lnTo>
                  <a:lnTo>
                    <a:pt x="2030" y="10341"/>
                  </a:lnTo>
                  <a:lnTo>
                    <a:pt x="2291" y="3927"/>
                  </a:lnTo>
                  <a:lnTo>
                    <a:pt x="7461" y="4516"/>
                  </a:lnTo>
                  <a:lnTo>
                    <a:pt x="10079" y="4712"/>
                  </a:lnTo>
                  <a:lnTo>
                    <a:pt x="12631" y="4909"/>
                  </a:lnTo>
                  <a:lnTo>
                    <a:pt x="15249" y="5040"/>
                  </a:lnTo>
                  <a:lnTo>
                    <a:pt x="20419" y="5040"/>
                  </a:lnTo>
                  <a:lnTo>
                    <a:pt x="23037" y="4974"/>
                  </a:lnTo>
                  <a:lnTo>
                    <a:pt x="23168" y="4909"/>
                  </a:lnTo>
                  <a:lnTo>
                    <a:pt x="23299" y="4778"/>
                  </a:lnTo>
                  <a:lnTo>
                    <a:pt x="23364" y="4712"/>
                  </a:lnTo>
                  <a:lnTo>
                    <a:pt x="23495" y="4582"/>
                  </a:lnTo>
                  <a:lnTo>
                    <a:pt x="23626" y="2880"/>
                  </a:lnTo>
                  <a:lnTo>
                    <a:pt x="23626" y="1113"/>
                  </a:lnTo>
                  <a:close/>
                  <a:moveTo>
                    <a:pt x="24411" y="23626"/>
                  </a:moveTo>
                  <a:lnTo>
                    <a:pt x="24608" y="23691"/>
                  </a:lnTo>
                  <a:lnTo>
                    <a:pt x="24738" y="23756"/>
                  </a:lnTo>
                  <a:lnTo>
                    <a:pt x="24542" y="24018"/>
                  </a:lnTo>
                  <a:lnTo>
                    <a:pt x="24411" y="23626"/>
                  </a:lnTo>
                  <a:close/>
                  <a:moveTo>
                    <a:pt x="23364" y="0"/>
                  </a:moveTo>
                  <a:lnTo>
                    <a:pt x="23233" y="66"/>
                  </a:lnTo>
                  <a:lnTo>
                    <a:pt x="23168" y="66"/>
                  </a:lnTo>
                  <a:lnTo>
                    <a:pt x="22317" y="655"/>
                  </a:lnTo>
                  <a:lnTo>
                    <a:pt x="21924" y="917"/>
                  </a:lnTo>
                  <a:lnTo>
                    <a:pt x="21728" y="1113"/>
                  </a:lnTo>
                  <a:lnTo>
                    <a:pt x="21597" y="1244"/>
                  </a:lnTo>
                  <a:lnTo>
                    <a:pt x="21532" y="1440"/>
                  </a:lnTo>
                  <a:lnTo>
                    <a:pt x="21597" y="1506"/>
                  </a:lnTo>
                  <a:lnTo>
                    <a:pt x="21597" y="2945"/>
                  </a:lnTo>
                  <a:lnTo>
                    <a:pt x="21532" y="4320"/>
                  </a:lnTo>
                  <a:lnTo>
                    <a:pt x="16624" y="4254"/>
                  </a:lnTo>
                  <a:lnTo>
                    <a:pt x="11781" y="4058"/>
                  </a:lnTo>
                  <a:lnTo>
                    <a:pt x="9294" y="3927"/>
                  </a:lnTo>
                  <a:lnTo>
                    <a:pt x="6872" y="3731"/>
                  </a:lnTo>
                  <a:lnTo>
                    <a:pt x="4451" y="3534"/>
                  </a:lnTo>
                  <a:lnTo>
                    <a:pt x="2030" y="3273"/>
                  </a:lnTo>
                  <a:lnTo>
                    <a:pt x="1768" y="3273"/>
                  </a:lnTo>
                  <a:lnTo>
                    <a:pt x="1702" y="3338"/>
                  </a:lnTo>
                  <a:lnTo>
                    <a:pt x="983" y="4516"/>
                  </a:lnTo>
                  <a:lnTo>
                    <a:pt x="394" y="5367"/>
                  </a:lnTo>
                  <a:lnTo>
                    <a:pt x="328" y="5432"/>
                  </a:lnTo>
                  <a:lnTo>
                    <a:pt x="263" y="5498"/>
                  </a:lnTo>
                  <a:lnTo>
                    <a:pt x="263" y="5563"/>
                  </a:lnTo>
                  <a:lnTo>
                    <a:pt x="197" y="5694"/>
                  </a:lnTo>
                  <a:lnTo>
                    <a:pt x="197" y="5825"/>
                  </a:lnTo>
                  <a:lnTo>
                    <a:pt x="263" y="5890"/>
                  </a:lnTo>
                  <a:lnTo>
                    <a:pt x="132" y="7461"/>
                  </a:lnTo>
                  <a:lnTo>
                    <a:pt x="132" y="8966"/>
                  </a:lnTo>
                  <a:lnTo>
                    <a:pt x="132" y="12042"/>
                  </a:lnTo>
                  <a:lnTo>
                    <a:pt x="1" y="15249"/>
                  </a:lnTo>
                  <a:lnTo>
                    <a:pt x="1" y="16885"/>
                  </a:lnTo>
                  <a:lnTo>
                    <a:pt x="66" y="18456"/>
                  </a:lnTo>
                  <a:lnTo>
                    <a:pt x="66" y="18652"/>
                  </a:lnTo>
                  <a:lnTo>
                    <a:pt x="66" y="18783"/>
                  </a:lnTo>
                  <a:lnTo>
                    <a:pt x="132" y="18848"/>
                  </a:lnTo>
                  <a:lnTo>
                    <a:pt x="263" y="18914"/>
                  </a:lnTo>
                  <a:lnTo>
                    <a:pt x="394" y="18914"/>
                  </a:lnTo>
                  <a:lnTo>
                    <a:pt x="3208" y="19045"/>
                  </a:lnTo>
                  <a:lnTo>
                    <a:pt x="11781" y="19045"/>
                  </a:lnTo>
                  <a:lnTo>
                    <a:pt x="17474" y="19110"/>
                  </a:lnTo>
                  <a:lnTo>
                    <a:pt x="20092" y="19110"/>
                  </a:lnTo>
                  <a:lnTo>
                    <a:pt x="22775" y="19045"/>
                  </a:lnTo>
                  <a:lnTo>
                    <a:pt x="23037" y="21008"/>
                  </a:lnTo>
                  <a:lnTo>
                    <a:pt x="23430" y="22906"/>
                  </a:lnTo>
                  <a:lnTo>
                    <a:pt x="23495" y="23037"/>
                  </a:lnTo>
                  <a:lnTo>
                    <a:pt x="23561" y="23102"/>
                  </a:lnTo>
                  <a:lnTo>
                    <a:pt x="23691" y="23756"/>
                  </a:lnTo>
                  <a:lnTo>
                    <a:pt x="23757" y="23953"/>
                  </a:lnTo>
                  <a:lnTo>
                    <a:pt x="23888" y="23953"/>
                  </a:lnTo>
                  <a:lnTo>
                    <a:pt x="24215" y="24673"/>
                  </a:lnTo>
                  <a:lnTo>
                    <a:pt x="24280" y="24804"/>
                  </a:lnTo>
                  <a:lnTo>
                    <a:pt x="24542" y="24804"/>
                  </a:lnTo>
                  <a:lnTo>
                    <a:pt x="24608" y="24738"/>
                  </a:lnTo>
                  <a:lnTo>
                    <a:pt x="30628" y="17278"/>
                  </a:lnTo>
                  <a:lnTo>
                    <a:pt x="31872" y="15772"/>
                  </a:lnTo>
                  <a:lnTo>
                    <a:pt x="32526" y="14987"/>
                  </a:lnTo>
                  <a:lnTo>
                    <a:pt x="33115" y="14202"/>
                  </a:lnTo>
                  <a:lnTo>
                    <a:pt x="33639" y="13416"/>
                  </a:lnTo>
                  <a:lnTo>
                    <a:pt x="34097" y="12566"/>
                  </a:lnTo>
                  <a:lnTo>
                    <a:pt x="34490" y="11649"/>
                  </a:lnTo>
                  <a:lnTo>
                    <a:pt x="34751" y="10668"/>
                  </a:lnTo>
                  <a:lnTo>
                    <a:pt x="34751" y="10537"/>
                  </a:lnTo>
                  <a:lnTo>
                    <a:pt x="34686" y="10471"/>
                  </a:lnTo>
                  <a:lnTo>
                    <a:pt x="34817" y="10406"/>
                  </a:lnTo>
                  <a:lnTo>
                    <a:pt x="34882" y="10275"/>
                  </a:lnTo>
                  <a:lnTo>
                    <a:pt x="34882" y="10144"/>
                  </a:lnTo>
                  <a:lnTo>
                    <a:pt x="34751" y="10013"/>
                  </a:lnTo>
                  <a:lnTo>
                    <a:pt x="31806" y="7723"/>
                  </a:lnTo>
                  <a:lnTo>
                    <a:pt x="30367" y="6545"/>
                  </a:lnTo>
                  <a:lnTo>
                    <a:pt x="28927" y="5367"/>
                  </a:lnTo>
                  <a:lnTo>
                    <a:pt x="27553" y="4123"/>
                  </a:lnTo>
                  <a:lnTo>
                    <a:pt x="26178" y="2815"/>
                  </a:lnTo>
                  <a:lnTo>
                    <a:pt x="24869" y="1440"/>
                  </a:lnTo>
                  <a:lnTo>
                    <a:pt x="23561" y="131"/>
                  </a:lnTo>
                  <a:lnTo>
                    <a:pt x="23495" y="66"/>
                  </a:lnTo>
                  <a:lnTo>
                    <a:pt x="23364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481;p26">
            <a:extLst>
              <a:ext uri="{FF2B5EF4-FFF2-40B4-BE49-F238E27FC236}">
                <a16:creationId xmlns:a16="http://schemas.microsoft.com/office/drawing/2014/main" id="{F4909261-2875-0013-8DAC-09378C24EE9C}"/>
              </a:ext>
            </a:extLst>
          </p:cNvPr>
          <p:cNvGrpSpPr/>
          <p:nvPr/>
        </p:nvGrpSpPr>
        <p:grpSpPr>
          <a:xfrm rot="10800000">
            <a:off x="3444949" y="5205407"/>
            <a:ext cx="862986" cy="567415"/>
            <a:chOff x="831125" y="1282500"/>
            <a:chExt cx="1258491" cy="894928"/>
          </a:xfrm>
        </p:grpSpPr>
        <p:sp>
          <p:nvSpPr>
            <p:cNvPr id="20" name="Google Shape;492;p26">
              <a:extLst>
                <a:ext uri="{FF2B5EF4-FFF2-40B4-BE49-F238E27FC236}">
                  <a16:creationId xmlns:a16="http://schemas.microsoft.com/office/drawing/2014/main" id="{2BC563FA-2414-6B1C-5508-4A1891FDDA68}"/>
                </a:ext>
              </a:extLst>
            </p:cNvPr>
            <p:cNvSpPr/>
            <p:nvPr/>
          </p:nvSpPr>
          <p:spPr>
            <a:xfrm>
              <a:off x="867600" y="1299275"/>
              <a:ext cx="1214450" cy="814375"/>
            </a:xfrm>
            <a:custGeom>
              <a:avLst/>
              <a:gdLst/>
              <a:ahLst/>
              <a:cxnLst/>
              <a:rect l="l" t="t" r="r" b="b"/>
              <a:pathLst>
                <a:path w="48578" h="32575" extrusionOk="0">
                  <a:moveTo>
                    <a:pt x="1524" y="4572"/>
                  </a:moveTo>
                  <a:lnTo>
                    <a:pt x="17907" y="5905"/>
                  </a:lnTo>
                  <a:lnTo>
                    <a:pt x="30766" y="6001"/>
                  </a:lnTo>
                  <a:lnTo>
                    <a:pt x="32385" y="0"/>
                  </a:lnTo>
                  <a:lnTo>
                    <a:pt x="38291" y="5810"/>
                  </a:lnTo>
                  <a:lnTo>
                    <a:pt x="44673" y="11335"/>
                  </a:lnTo>
                  <a:lnTo>
                    <a:pt x="48578" y="14383"/>
                  </a:lnTo>
                  <a:lnTo>
                    <a:pt x="41053" y="25622"/>
                  </a:lnTo>
                  <a:lnTo>
                    <a:pt x="34957" y="32575"/>
                  </a:lnTo>
                  <a:lnTo>
                    <a:pt x="33243" y="30480"/>
                  </a:lnTo>
                  <a:lnTo>
                    <a:pt x="31814" y="25527"/>
                  </a:lnTo>
                  <a:lnTo>
                    <a:pt x="0" y="25336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Google Shape;497;p26">
              <a:extLst>
                <a:ext uri="{FF2B5EF4-FFF2-40B4-BE49-F238E27FC236}">
                  <a16:creationId xmlns:a16="http://schemas.microsoft.com/office/drawing/2014/main" id="{1899953F-9402-9FEF-1258-EB47E115DDE1}"/>
                </a:ext>
              </a:extLst>
            </p:cNvPr>
            <p:cNvSpPr/>
            <p:nvPr/>
          </p:nvSpPr>
          <p:spPr>
            <a:xfrm>
              <a:off x="831125" y="1282500"/>
              <a:ext cx="1258491" cy="894928"/>
            </a:xfrm>
            <a:custGeom>
              <a:avLst/>
              <a:gdLst/>
              <a:ahLst/>
              <a:cxnLst/>
              <a:rect l="l" t="t" r="r" b="b"/>
              <a:pathLst>
                <a:path w="34883" h="24804" extrusionOk="0">
                  <a:moveTo>
                    <a:pt x="1310" y="16558"/>
                  </a:moveTo>
                  <a:lnTo>
                    <a:pt x="1441" y="16689"/>
                  </a:lnTo>
                  <a:lnTo>
                    <a:pt x="1506" y="16754"/>
                  </a:lnTo>
                  <a:lnTo>
                    <a:pt x="1637" y="16885"/>
                  </a:lnTo>
                  <a:lnTo>
                    <a:pt x="1833" y="16885"/>
                  </a:lnTo>
                  <a:lnTo>
                    <a:pt x="1768" y="17016"/>
                  </a:lnTo>
                  <a:lnTo>
                    <a:pt x="1506" y="17016"/>
                  </a:lnTo>
                  <a:lnTo>
                    <a:pt x="1310" y="17081"/>
                  </a:lnTo>
                  <a:lnTo>
                    <a:pt x="1310" y="16558"/>
                  </a:lnTo>
                  <a:close/>
                  <a:moveTo>
                    <a:pt x="6153" y="18325"/>
                  </a:moveTo>
                  <a:lnTo>
                    <a:pt x="7592" y="18456"/>
                  </a:lnTo>
                  <a:lnTo>
                    <a:pt x="7265" y="18456"/>
                  </a:lnTo>
                  <a:lnTo>
                    <a:pt x="6153" y="18325"/>
                  </a:lnTo>
                  <a:close/>
                  <a:moveTo>
                    <a:pt x="23626" y="1113"/>
                  </a:moveTo>
                  <a:lnTo>
                    <a:pt x="26047" y="3600"/>
                  </a:lnTo>
                  <a:lnTo>
                    <a:pt x="27291" y="4843"/>
                  </a:lnTo>
                  <a:lnTo>
                    <a:pt x="28600" y="6021"/>
                  </a:lnTo>
                  <a:lnTo>
                    <a:pt x="29909" y="7134"/>
                  </a:lnTo>
                  <a:lnTo>
                    <a:pt x="31283" y="8246"/>
                  </a:lnTo>
                  <a:lnTo>
                    <a:pt x="32657" y="9293"/>
                  </a:lnTo>
                  <a:lnTo>
                    <a:pt x="34097" y="10210"/>
                  </a:lnTo>
                  <a:lnTo>
                    <a:pt x="32657" y="12173"/>
                  </a:lnTo>
                  <a:lnTo>
                    <a:pt x="31217" y="14136"/>
                  </a:lnTo>
                  <a:lnTo>
                    <a:pt x="29778" y="16100"/>
                  </a:lnTo>
                  <a:lnTo>
                    <a:pt x="28272" y="18063"/>
                  </a:lnTo>
                  <a:lnTo>
                    <a:pt x="26702" y="20026"/>
                  </a:lnTo>
                  <a:lnTo>
                    <a:pt x="26047" y="20942"/>
                  </a:lnTo>
                  <a:lnTo>
                    <a:pt x="25720" y="21401"/>
                  </a:lnTo>
                  <a:lnTo>
                    <a:pt x="25327" y="21728"/>
                  </a:lnTo>
                  <a:lnTo>
                    <a:pt x="25066" y="21924"/>
                  </a:lnTo>
                  <a:lnTo>
                    <a:pt x="24935" y="21924"/>
                  </a:lnTo>
                  <a:lnTo>
                    <a:pt x="24869" y="21728"/>
                  </a:lnTo>
                  <a:lnTo>
                    <a:pt x="24738" y="21466"/>
                  </a:lnTo>
                  <a:lnTo>
                    <a:pt x="24673" y="21139"/>
                  </a:lnTo>
                  <a:lnTo>
                    <a:pt x="24608" y="20812"/>
                  </a:lnTo>
                  <a:lnTo>
                    <a:pt x="24542" y="20223"/>
                  </a:lnTo>
                  <a:lnTo>
                    <a:pt x="24150" y="17605"/>
                  </a:lnTo>
                  <a:lnTo>
                    <a:pt x="24215" y="17474"/>
                  </a:lnTo>
                  <a:lnTo>
                    <a:pt x="24215" y="17343"/>
                  </a:lnTo>
                  <a:lnTo>
                    <a:pt x="24084" y="17278"/>
                  </a:lnTo>
                  <a:lnTo>
                    <a:pt x="23953" y="17212"/>
                  </a:lnTo>
                  <a:lnTo>
                    <a:pt x="18325" y="17212"/>
                  </a:lnTo>
                  <a:lnTo>
                    <a:pt x="15511" y="17278"/>
                  </a:lnTo>
                  <a:lnTo>
                    <a:pt x="12697" y="17278"/>
                  </a:lnTo>
                  <a:lnTo>
                    <a:pt x="9883" y="17147"/>
                  </a:lnTo>
                  <a:lnTo>
                    <a:pt x="7069" y="17016"/>
                  </a:lnTo>
                  <a:lnTo>
                    <a:pt x="5825" y="16950"/>
                  </a:lnTo>
                  <a:lnTo>
                    <a:pt x="4517" y="16819"/>
                  </a:lnTo>
                  <a:lnTo>
                    <a:pt x="3273" y="16754"/>
                  </a:lnTo>
                  <a:lnTo>
                    <a:pt x="2619" y="16754"/>
                  </a:lnTo>
                  <a:lnTo>
                    <a:pt x="2030" y="16819"/>
                  </a:lnTo>
                  <a:lnTo>
                    <a:pt x="2030" y="16754"/>
                  </a:lnTo>
                  <a:lnTo>
                    <a:pt x="1964" y="16623"/>
                  </a:lnTo>
                  <a:lnTo>
                    <a:pt x="1833" y="16427"/>
                  </a:lnTo>
                  <a:lnTo>
                    <a:pt x="1768" y="16100"/>
                  </a:lnTo>
                  <a:lnTo>
                    <a:pt x="1768" y="15707"/>
                  </a:lnTo>
                  <a:lnTo>
                    <a:pt x="1768" y="15249"/>
                  </a:lnTo>
                  <a:lnTo>
                    <a:pt x="1899" y="13678"/>
                  </a:lnTo>
                  <a:lnTo>
                    <a:pt x="2030" y="10341"/>
                  </a:lnTo>
                  <a:lnTo>
                    <a:pt x="2291" y="3927"/>
                  </a:lnTo>
                  <a:lnTo>
                    <a:pt x="7461" y="4516"/>
                  </a:lnTo>
                  <a:lnTo>
                    <a:pt x="10079" y="4712"/>
                  </a:lnTo>
                  <a:lnTo>
                    <a:pt x="12631" y="4909"/>
                  </a:lnTo>
                  <a:lnTo>
                    <a:pt x="15249" y="5040"/>
                  </a:lnTo>
                  <a:lnTo>
                    <a:pt x="20419" y="5040"/>
                  </a:lnTo>
                  <a:lnTo>
                    <a:pt x="23037" y="4974"/>
                  </a:lnTo>
                  <a:lnTo>
                    <a:pt x="23168" y="4909"/>
                  </a:lnTo>
                  <a:lnTo>
                    <a:pt x="23299" y="4778"/>
                  </a:lnTo>
                  <a:lnTo>
                    <a:pt x="23364" y="4712"/>
                  </a:lnTo>
                  <a:lnTo>
                    <a:pt x="23495" y="4582"/>
                  </a:lnTo>
                  <a:lnTo>
                    <a:pt x="23626" y="2880"/>
                  </a:lnTo>
                  <a:lnTo>
                    <a:pt x="23626" y="1113"/>
                  </a:lnTo>
                  <a:close/>
                  <a:moveTo>
                    <a:pt x="24411" y="23626"/>
                  </a:moveTo>
                  <a:lnTo>
                    <a:pt x="24608" y="23691"/>
                  </a:lnTo>
                  <a:lnTo>
                    <a:pt x="24738" y="23756"/>
                  </a:lnTo>
                  <a:lnTo>
                    <a:pt x="24542" y="24018"/>
                  </a:lnTo>
                  <a:lnTo>
                    <a:pt x="24411" y="23626"/>
                  </a:lnTo>
                  <a:close/>
                  <a:moveTo>
                    <a:pt x="23364" y="0"/>
                  </a:moveTo>
                  <a:lnTo>
                    <a:pt x="23233" y="66"/>
                  </a:lnTo>
                  <a:lnTo>
                    <a:pt x="23168" y="66"/>
                  </a:lnTo>
                  <a:lnTo>
                    <a:pt x="22317" y="655"/>
                  </a:lnTo>
                  <a:lnTo>
                    <a:pt x="21924" y="917"/>
                  </a:lnTo>
                  <a:lnTo>
                    <a:pt x="21728" y="1113"/>
                  </a:lnTo>
                  <a:lnTo>
                    <a:pt x="21597" y="1244"/>
                  </a:lnTo>
                  <a:lnTo>
                    <a:pt x="21532" y="1440"/>
                  </a:lnTo>
                  <a:lnTo>
                    <a:pt x="21597" y="1506"/>
                  </a:lnTo>
                  <a:lnTo>
                    <a:pt x="21597" y="2945"/>
                  </a:lnTo>
                  <a:lnTo>
                    <a:pt x="21532" y="4320"/>
                  </a:lnTo>
                  <a:lnTo>
                    <a:pt x="16624" y="4254"/>
                  </a:lnTo>
                  <a:lnTo>
                    <a:pt x="11781" y="4058"/>
                  </a:lnTo>
                  <a:lnTo>
                    <a:pt x="9294" y="3927"/>
                  </a:lnTo>
                  <a:lnTo>
                    <a:pt x="6872" y="3731"/>
                  </a:lnTo>
                  <a:lnTo>
                    <a:pt x="4451" y="3534"/>
                  </a:lnTo>
                  <a:lnTo>
                    <a:pt x="2030" y="3273"/>
                  </a:lnTo>
                  <a:lnTo>
                    <a:pt x="1768" y="3273"/>
                  </a:lnTo>
                  <a:lnTo>
                    <a:pt x="1702" y="3338"/>
                  </a:lnTo>
                  <a:lnTo>
                    <a:pt x="983" y="4516"/>
                  </a:lnTo>
                  <a:lnTo>
                    <a:pt x="394" y="5367"/>
                  </a:lnTo>
                  <a:lnTo>
                    <a:pt x="328" y="5432"/>
                  </a:lnTo>
                  <a:lnTo>
                    <a:pt x="263" y="5498"/>
                  </a:lnTo>
                  <a:lnTo>
                    <a:pt x="263" y="5563"/>
                  </a:lnTo>
                  <a:lnTo>
                    <a:pt x="197" y="5694"/>
                  </a:lnTo>
                  <a:lnTo>
                    <a:pt x="197" y="5825"/>
                  </a:lnTo>
                  <a:lnTo>
                    <a:pt x="263" y="5890"/>
                  </a:lnTo>
                  <a:lnTo>
                    <a:pt x="132" y="7461"/>
                  </a:lnTo>
                  <a:lnTo>
                    <a:pt x="132" y="8966"/>
                  </a:lnTo>
                  <a:lnTo>
                    <a:pt x="132" y="12042"/>
                  </a:lnTo>
                  <a:lnTo>
                    <a:pt x="1" y="15249"/>
                  </a:lnTo>
                  <a:lnTo>
                    <a:pt x="1" y="16885"/>
                  </a:lnTo>
                  <a:lnTo>
                    <a:pt x="66" y="18456"/>
                  </a:lnTo>
                  <a:lnTo>
                    <a:pt x="66" y="18652"/>
                  </a:lnTo>
                  <a:lnTo>
                    <a:pt x="66" y="18783"/>
                  </a:lnTo>
                  <a:lnTo>
                    <a:pt x="132" y="18848"/>
                  </a:lnTo>
                  <a:lnTo>
                    <a:pt x="263" y="18914"/>
                  </a:lnTo>
                  <a:lnTo>
                    <a:pt x="394" y="18914"/>
                  </a:lnTo>
                  <a:lnTo>
                    <a:pt x="3208" y="19045"/>
                  </a:lnTo>
                  <a:lnTo>
                    <a:pt x="11781" y="19045"/>
                  </a:lnTo>
                  <a:lnTo>
                    <a:pt x="17474" y="19110"/>
                  </a:lnTo>
                  <a:lnTo>
                    <a:pt x="20092" y="19110"/>
                  </a:lnTo>
                  <a:lnTo>
                    <a:pt x="22775" y="19045"/>
                  </a:lnTo>
                  <a:lnTo>
                    <a:pt x="23037" y="21008"/>
                  </a:lnTo>
                  <a:lnTo>
                    <a:pt x="23430" y="22906"/>
                  </a:lnTo>
                  <a:lnTo>
                    <a:pt x="23495" y="23037"/>
                  </a:lnTo>
                  <a:lnTo>
                    <a:pt x="23561" y="23102"/>
                  </a:lnTo>
                  <a:lnTo>
                    <a:pt x="23691" y="23756"/>
                  </a:lnTo>
                  <a:lnTo>
                    <a:pt x="23757" y="23953"/>
                  </a:lnTo>
                  <a:lnTo>
                    <a:pt x="23888" y="23953"/>
                  </a:lnTo>
                  <a:lnTo>
                    <a:pt x="24215" y="24673"/>
                  </a:lnTo>
                  <a:lnTo>
                    <a:pt x="24280" y="24804"/>
                  </a:lnTo>
                  <a:lnTo>
                    <a:pt x="24542" y="24804"/>
                  </a:lnTo>
                  <a:lnTo>
                    <a:pt x="24608" y="24738"/>
                  </a:lnTo>
                  <a:lnTo>
                    <a:pt x="30628" y="17278"/>
                  </a:lnTo>
                  <a:lnTo>
                    <a:pt x="31872" y="15772"/>
                  </a:lnTo>
                  <a:lnTo>
                    <a:pt x="32526" y="14987"/>
                  </a:lnTo>
                  <a:lnTo>
                    <a:pt x="33115" y="14202"/>
                  </a:lnTo>
                  <a:lnTo>
                    <a:pt x="33639" y="13416"/>
                  </a:lnTo>
                  <a:lnTo>
                    <a:pt x="34097" y="12566"/>
                  </a:lnTo>
                  <a:lnTo>
                    <a:pt x="34490" y="11649"/>
                  </a:lnTo>
                  <a:lnTo>
                    <a:pt x="34751" y="10668"/>
                  </a:lnTo>
                  <a:lnTo>
                    <a:pt x="34751" y="10537"/>
                  </a:lnTo>
                  <a:lnTo>
                    <a:pt x="34686" y="10471"/>
                  </a:lnTo>
                  <a:lnTo>
                    <a:pt x="34817" y="10406"/>
                  </a:lnTo>
                  <a:lnTo>
                    <a:pt x="34882" y="10275"/>
                  </a:lnTo>
                  <a:lnTo>
                    <a:pt x="34882" y="10144"/>
                  </a:lnTo>
                  <a:lnTo>
                    <a:pt x="34751" y="10013"/>
                  </a:lnTo>
                  <a:lnTo>
                    <a:pt x="31806" y="7723"/>
                  </a:lnTo>
                  <a:lnTo>
                    <a:pt x="30367" y="6545"/>
                  </a:lnTo>
                  <a:lnTo>
                    <a:pt x="28927" y="5367"/>
                  </a:lnTo>
                  <a:lnTo>
                    <a:pt x="27553" y="4123"/>
                  </a:lnTo>
                  <a:lnTo>
                    <a:pt x="26178" y="2815"/>
                  </a:lnTo>
                  <a:lnTo>
                    <a:pt x="24869" y="1440"/>
                  </a:lnTo>
                  <a:lnTo>
                    <a:pt x="23561" y="131"/>
                  </a:lnTo>
                  <a:lnTo>
                    <a:pt x="23495" y="66"/>
                  </a:lnTo>
                  <a:lnTo>
                    <a:pt x="23364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481;p26">
            <a:extLst>
              <a:ext uri="{FF2B5EF4-FFF2-40B4-BE49-F238E27FC236}">
                <a16:creationId xmlns:a16="http://schemas.microsoft.com/office/drawing/2014/main" id="{F982E4C2-ADDB-C458-8D95-1D920B5349E9}"/>
              </a:ext>
            </a:extLst>
          </p:cNvPr>
          <p:cNvGrpSpPr/>
          <p:nvPr/>
        </p:nvGrpSpPr>
        <p:grpSpPr>
          <a:xfrm rot="10800000">
            <a:off x="7888636" y="5205407"/>
            <a:ext cx="862986" cy="567415"/>
            <a:chOff x="831125" y="1282500"/>
            <a:chExt cx="1258491" cy="894928"/>
          </a:xfrm>
        </p:grpSpPr>
        <p:sp>
          <p:nvSpPr>
            <p:cNvPr id="25" name="Google Shape;492;p26">
              <a:extLst>
                <a:ext uri="{FF2B5EF4-FFF2-40B4-BE49-F238E27FC236}">
                  <a16:creationId xmlns:a16="http://schemas.microsoft.com/office/drawing/2014/main" id="{24749F0C-ABDF-581D-59F3-5442165FD32D}"/>
                </a:ext>
              </a:extLst>
            </p:cNvPr>
            <p:cNvSpPr/>
            <p:nvPr/>
          </p:nvSpPr>
          <p:spPr>
            <a:xfrm>
              <a:off x="867600" y="1299275"/>
              <a:ext cx="1214450" cy="814375"/>
            </a:xfrm>
            <a:custGeom>
              <a:avLst/>
              <a:gdLst/>
              <a:ahLst/>
              <a:cxnLst/>
              <a:rect l="l" t="t" r="r" b="b"/>
              <a:pathLst>
                <a:path w="48578" h="32575" extrusionOk="0">
                  <a:moveTo>
                    <a:pt x="1524" y="4572"/>
                  </a:moveTo>
                  <a:lnTo>
                    <a:pt x="17907" y="5905"/>
                  </a:lnTo>
                  <a:lnTo>
                    <a:pt x="30766" y="6001"/>
                  </a:lnTo>
                  <a:lnTo>
                    <a:pt x="32385" y="0"/>
                  </a:lnTo>
                  <a:lnTo>
                    <a:pt x="38291" y="5810"/>
                  </a:lnTo>
                  <a:lnTo>
                    <a:pt x="44673" y="11335"/>
                  </a:lnTo>
                  <a:lnTo>
                    <a:pt x="48578" y="14383"/>
                  </a:lnTo>
                  <a:lnTo>
                    <a:pt x="41053" y="25622"/>
                  </a:lnTo>
                  <a:lnTo>
                    <a:pt x="34957" y="32575"/>
                  </a:lnTo>
                  <a:lnTo>
                    <a:pt x="33243" y="30480"/>
                  </a:lnTo>
                  <a:lnTo>
                    <a:pt x="31814" y="25527"/>
                  </a:lnTo>
                  <a:lnTo>
                    <a:pt x="0" y="25336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Google Shape;497;p26">
              <a:extLst>
                <a:ext uri="{FF2B5EF4-FFF2-40B4-BE49-F238E27FC236}">
                  <a16:creationId xmlns:a16="http://schemas.microsoft.com/office/drawing/2014/main" id="{6E562D8D-DF83-116A-F70B-936EC9262E9B}"/>
                </a:ext>
              </a:extLst>
            </p:cNvPr>
            <p:cNvSpPr/>
            <p:nvPr/>
          </p:nvSpPr>
          <p:spPr>
            <a:xfrm>
              <a:off x="831125" y="1282500"/>
              <a:ext cx="1258491" cy="894928"/>
            </a:xfrm>
            <a:custGeom>
              <a:avLst/>
              <a:gdLst/>
              <a:ahLst/>
              <a:cxnLst/>
              <a:rect l="l" t="t" r="r" b="b"/>
              <a:pathLst>
                <a:path w="34883" h="24804" extrusionOk="0">
                  <a:moveTo>
                    <a:pt x="1310" y="16558"/>
                  </a:moveTo>
                  <a:lnTo>
                    <a:pt x="1441" y="16689"/>
                  </a:lnTo>
                  <a:lnTo>
                    <a:pt x="1506" y="16754"/>
                  </a:lnTo>
                  <a:lnTo>
                    <a:pt x="1637" y="16885"/>
                  </a:lnTo>
                  <a:lnTo>
                    <a:pt x="1833" y="16885"/>
                  </a:lnTo>
                  <a:lnTo>
                    <a:pt x="1768" y="17016"/>
                  </a:lnTo>
                  <a:lnTo>
                    <a:pt x="1506" y="17016"/>
                  </a:lnTo>
                  <a:lnTo>
                    <a:pt x="1310" y="17081"/>
                  </a:lnTo>
                  <a:lnTo>
                    <a:pt x="1310" y="16558"/>
                  </a:lnTo>
                  <a:close/>
                  <a:moveTo>
                    <a:pt x="6153" y="18325"/>
                  </a:moveTo>
                  <a:lnTo>
                    <a:pt x="7592" y="18456"/>
                  </a:lnTo>
                  <a:lnTo>
                    <a:pt x="7265" y="18456"/>
                  </a:lnTo>
                  <a:lnTo>
                    <a:pt x="6153" y="18325"/>
                  </a:lnTo>
                  <a:close/>
                  <a:moveTo>
                    <a:pt x="23626" y="1113"/>
                  </a:moveTo>
                  <a:lnTo>
                    <a:pt x="26047" y="3600"/>
                  </a:lnTo>
                  <a:lnTo>
                    <a:pt x="27291" y="4843"/>
                  </a:lnTo>
                  <a:lnTo>
                    <a:pt x="28600" y="6021"/>
                  </a:lnTo>
                  <a:lnTo>
                    <a:pt x="29909" y="7134"/>
                  </a:lnTo>
                  <a:lnTo>
                    <a:pt x="31283" y="8246"/>
                  </a:lnTo>
                  <a:lnTo>
                    <a:pt x="32657" y="9293"/>
                  </a:lnTo>
                  <a:lnTo>
                    <a:pt x="34097" y="10210"/>
                  </a:lnTo>
                  <a:lnTo>
                    <a:pt x="32657" y="12173"/>
                  </a:lnTo>
                  <a:lnTo>
                    <a:pt x="31217" y="14136"/>
                  </a:lnTo>
                  <a:lnTo>
                    <a:pt x="29778" y="16100"/>
                  </a:lnTo>
                  <a:lnTo>
                    <a:pt x="28272" y="18063"/>
                  </a:lnTo>
                  <a:lnTo>
                    <a:pt x="26702" y="20026"/>
                  </a:lnTo>
                  <a:lnTo>
                    <a:pt x="26047" y="20942"/>
                  </a:lnTo>
                  <a:lnTo>
                    <a:pt x="25720" y="21401"/>
                  </a:lnTo>
                  <a:lnTo>
                    <a:pt x="25327" y="21728"/>
                  </a:lnTo>
                  <a:lnTo>
                    <a:pt x="25066" y="21924"/>
                  </a:lnTo>
                  <a:lnTo>
                    <a:pt x="24935" y="21924"/>
                  </a:lnTo>
                  <a:lnTo>
                    <a:pt x="24869" y="21728"/>
                  </a:lnTo>
                  <a:lnTo>
                    <a:pt x="24738" y="21466"/>
                  </a:lnTo>
                  <a:lnTo>
                    <a:pt x="24673" y="21139"/>
                  </a:lnTo>
                  <a:lnTo>
                    <a:pt x="24608" y="20812"/>
                  </a:lnTo>
                  <a:lnTo>
                    <a:pt x="24542" y="20223"/>
                  </a:lnTo>
                  <a:lnTo>
                    <a:pt x="24150" y="17605"/>
                  </a:lnTo>
                  <a:lnTo>
                    <a:pt x="24215" y="17474"/>
                  </a:lnTo>
                  <a:lnTo>
                    <a:pt x="24215" y="17343"/>
                  </a:lnTo>
                  <a:lnTo>
                    <a:pt x="24084" y="17278"/>
                  </a:lnTo>
                  <a:lnTo>
                    <a:pt x="23953" y="17212"/>
                  </a:lnTo>
                  <a:lnTo>
                    <a:pt x="18325" y="17212"/>
                  </a:lnTo>
                  <a:lnTo>
                    <a:pt x="15511" y="17278"/>
                  </a:lnTo>
                  <a:lnTo>
                    <a:pt x="12697" y="17278"/>
                  </a:lnTo>
                  <a:lnTo>
                    <a:pt x="9883" y="17147"/>
                  </a:lnTo>
                  <a:lnTo>
                    <a:pt x="7069" y="17016"/>
                  </a:lnTo>
                  <a:lnTo>
                    <a:pt x="5825" y="16950"/>
                  </a:lnTo>
                  <a:lnTo>
                    <a:pt x="4517" y="16819"/>
                  </a:lnTo>
                  <a:lnTo>
                    <a:pt x="3273" y="16754"/>
                  </a:lnTo>
                  <a:lnTo>
                    <a:pt x="2619" y="16754"/>
                  </a:lnTo>
                  <a:lnTo>
                    <a:pt x="2030" y="16819"/>
                  </a:lnTo>
                  <a:lnTo>
                    <a:pt x="2030" y="16754"/>
                  </a:lnTo>
                  <a:lnTo>
                    <a:pt x="1964" y="16623"/>
                  </a:lnTo>
                  <a:lnTo>
                    <a:pt x="1833" y="16427"/>
                  </a:lnTo>
                  <a:lnTo>
                    <a:pt x="1768" y="16100"/>
                  </a:lnTo>
                  <a:lnTo>
                    <a:pt x="1768" y="15707"/>
                  </a:lnTo>
                  <a:lnTo>
                    <a:pt x="1768" y="15249"/>
                  </a:lnTo>
                  <a:lnTo>
                    <a:pt x="1899" y="13678"/>
                  </a:lnTo>
                  <a:lnTo>
                    <a:pt x="2030" y="10341"/>
                  </a:lnTo>
                  <a:lnTo>
                    <a:pt x="2291" y="3927"/>
                  </a:lnTo>
                  <a:lnTo>
                    <a:pt x="7461" y="4516"/>
                  </a:lnTo>
                  <a:lnTo>
                    <a:pt x="10079" y="4712"/>
                  </a:lnTo>
                  <a:lnTo>
                    <a:pt x="12631" y="4909"/>
                  </a:lnTo>
                  <a:lnTo>
                    <a:pt x="15249" y="5040"/>
                  </a:lnTo>
                  <a:lnTo>
                    <a:pt x="20419" y="5040"/>
                  </a:lnTo>
                  <a:lnTo>
                    <a:pt x="23037" y="4974"/>
                  </a:lnTo>
                  <a:lnTo>
                    <a:pt x="23168" y="4909"/>
                  </a:lnTo>
                  <a:lnTo>
                    <a:pt x="23299" y="4778"/>
                  </a:lnTo>
                  <a:lnTo>
                    <a:pt x="23364" y="4712"/>
                  </a:lnTo>
                  <a:lnTo>
                    <a:pt x="23495" y="4582"/>
                  </a:lnTo>
                  <a:lnTo>
                    <a:pt x="23626" y="2880"/>
                  </a:lnTo>
                  <a:lnTo>
                    <a:pt x="23626" y="1113"/>
                  </a:lnTo>
                  <a:close/>
                  <a:moveTo>
                    <a:pt x="24411" y="23626"/>
                  </a:moveTo>
                  <a:lnTo>
                    <a:pt x="24608" y="23691"/>
                  </a:lnTo>
                  <a:lnTo>
                    <a:pt x="24738" y="23756"/>
                  </a:lnTo>
                  <a:lnTo>
                    <a:pt x="24542" y="24018"/>
                  </a:lnTo>
                  <a:lnTo>
                    <a:pt x="24411" y="23626"/>
                  </a:lnTo>
                  <a:close/>
                  <a:moveTo>
                    <a:pt x="23364" y="0"/>
                  </a:moveTo>
                  <a:lnTo>
                    <a:pt x="23233" y="66"/>
                  </a:lnTo>
                  <a:lnTo>
                    <a:pt x="23168" y="66"/>
                  </a:lnTo>
                  <a:lnTo>
                    <a:pt x="22317" y="655"/>
                  </a:lnTo>
                  <a:lnTo>
                    <a:pt x="21924" y="917"/>
                  </a:lnTo>
                  <a:lnTo>
                    <a:pt x="21728" y="1113"/>
                  </a:lnTo>
                  <a:lnTo>
                    <a:pt x="21597" y="1244"/>
                  </a:lnTo>
                  <a:lnTo>
                    <a:pt x="21532" y="1440"/>
                  </a:lnTo>
                  <a:lnTo>
                    <a:pt x="21597" y="1506"/>
                  </a:lnTo>
                  <a:lnTo>
                    <a:pt x="21597" y="2945"/>
                  </a:lnTo>
                  <a:lnTo>
                    <a:pt x="21532" y="4320"/>
                  </a:lnTo>
                  <a:lnTo>
                    <a:pt x="16624" y="4254"/>
                  </a:lnTo>
                  <a:lnTo>
                    <a:pt x="11781" y="4058"/>
                  </a:lnTo>
                  <a:lnTo>
                    <a:pt x="9294" y="3927"/>
                  </a:lnTo>
                  <a:lnTo>
                    <a:pt x="6872" y="3731"/>
                  </a:lnTo>
                  <a:lnTo>
                    <a:pt x="4451" y="3534"/>
                  </a:lnTo>
                  <a:lnTo>
                    <a:pt x="2030" y="3273"/>
                  </a:lnTo>
                  <a:lnTo>
                    <a:pt x="1768" y="3273"/>
                  </a:lnTo>
                  <a:lnTo>
                    <a:pt x="1702" y="3338"/>
                  </a:lnTo>
                  <a:lnTo>
                    <a:pt x="983" y="4516"/>
                  </a:lnTo>
                  <a:lnTo>
                    <a:pt x="394" y="5367"/>
                  </a:lnTo>
                  <a:lnTo>
                    <a:pt x="328" y="5432"/>
                  </a:lnTo>
                  <a:lnTo>
                    <a:pt x="263" y="5498"/>
                  </a:lnTo>
                  <a:lnTo>
                    <a:pt x="263" y="5563"/>
                  </a:lnTo>
                  <a:lnTo>
                    <a:pt x="197" y="5694"/>
                  </a:lnTo>
                  <a:lnTo>
                    <a:pt x="197" y="5825"/>
                  </a:lnTo>
                  <a:lnTo>
                    <a:pt x="263" y="5890"/>
                  </a:lnTo>
                  <a:lnTo>
                    <a:pt x="132" y="7461"/>
                  </a:lnTo>
                  <a:lnTo>
                    <a:pt x="132" y="8966"/>
                  </a:lnTo>
                  <a:lnTo>
                    <a:pt x="132" y="12042"/>
                  </a:lnTo>
                  <a:lnTo>
                    <a:pt x="1" y="15249"/>
                  </a:lnTo>
                  <a:lnTo>
                    <a:pt x="1" y="16885"/>
                  </a:lnTo>
                  <a:lnTo>
                    <a:pt x="66" y="18456"/>
                  </a:lnTo>
                  <a:lnTo>
                    <a:pt x="66" y="18652"/>
                  </a:lnTo>
                  <a:lnTo>
                    <a:pt x="66" y="18783"/>
                  </a:lnTo>
                  <a:lnTo>
                    <a:pt x="132" y="18848"/>
                  </a:lnTo>
                  <a:lnTo>
                    <a:pt x="263" y="18914"/>
                  </a:lnTo>
                  <a:lnTo>
                    <a:pt x="394" y="18914"/>
                  </a:lnTo>
                  <a:lnTo>
                    <a:pt x="3208" y="19045"/>
                  </a:lnTo>
                  <a:lnTo>
                    <a:pt x="11781" y="19045"/>
                  </a:lnTo>
                  <a:lnTo>
                    <a:pt x="17474" y="19110"/>
                  </a:lnTo>
                  <a:lnTo>
                    <a:pt x="20092" y="19110"/>
                  </a:lnTo>
                  <a:lnTo>
                    <a:pt x="22775" y="19045"/>
                  </a:lnTo>
                  <a:lnTo>
                    <a:pt x="23037" y="21008"/>
                  </a:lnTo>
                  <a:lnTo>
                    <a:pt x="23430" y="22906"/>
                  </a:lnTo>
                  <a:lnTo>
                    <a:pt x="23495" y="23037"/>
                  </a:lnTo>
                  <a:lnTo>
                    <a:pt x="23561" y="23102"/>
                  </a:lnTo>
                  <a:lnTo>
                    <a:pt x="23691" y="23756"/>
                  </a:lnTo>
                  <a:lnTo>
                    <a:pt x="23757" y="23953"/>
                  </a:lnTo>
                  <a:lnTo>
                    <a:pt x="23888" y="23953"/>
                  </a:lnTo>
                  <a:lnTo>
                    <a:pt x="24215" y="24673"/>
                  </a:lnTo>
                  <a:lnTo>
                    <a:pt x="24280" y="24804"/>
                  </a:lnTo>
                  <a:lnTo>
                    <a:pt x="24542" y="24804"/>
                  </a:lnTo>
                  <a:lnTo>
                    <a:pt x="24608" y="24738"/>
                  </a:lnTo>
                  <a:lnTo>
                    <a:pt x="30628" y="17278"/>
                  </a:lnTo>
                  <a:lnTo>
                    <a:pt x="31872" y="15772"/>
                  </a:lnTo>
                  <a:lnTo>
                    <a:pt x="32526" y="14987"/>
                  </a:lnTo>
                  <a:lnTo>
                    <a:pt x="33115" y="14202"/>
                  </a:lnTo>
                  <a:lnTo>
                    <a:pt x="33639" y="13416"/>
                  </a:lnTo>
                  <a:lnTo>
                    <a:pt x="34097" y="12566"/>
                  </a:lnTo>
                  <a:lnTo>
                    <a:pt x="34490" y="11649"/>
                  </a:lnTo>
                  <a:lnTo>
                    <a:pt x="34751" y="10668"/>
                  </a:lnTo>
                  <a:lnTo>
                    <a:pt x="34751" y="10537"/>
                  </a:lnTo>
                  <a:lnTo>
                    <a:pt x="34686" y="10471"/>
                  </a:lnTo>
                  <a:lnTo>
                    <a:pt x="34817" y="10406"/>
                  </a:lnTo>
                  <a:lnTo>
                    <a:pt x="34882" y="10275"/>
                  </a:lnTo>
                  <a:lnTo>
                    <a:pt x="34882" y="10144"/>
                  </a:lnTo>
                  <a:lnTo>
                    <a:pt x="34751" y="10013"/>
                  </a:lnTo>
                  <a:lnTo>
                    <a:pt x="31806" y="7723"/>
                  </a:lnTo>
                  <a:lnTo>
                    <a:pt x="30367" y="6545"/>
                  </a:lnTo>
                  <a:lnTo>
                    <a:pt x="28927" y="5367"/>
                  </a:lnTo>
                  <a:lnTo>
                    <a:pt x="27553" y="4123"/>
                  </a:lnTo>
                  <a:lnTo>
                    <a:pt x="26178" y="2815"/>
                  </a:lnTo>
                  <a:lnTo>
                    <a:pt x="24869" y="1440"/>
                  </a:lnTo>
                  <a:lnTo>
                    <a:pt x="23561" y="131"/>
                  </a:lnTo>
                  <a:lnTo>
                    <a:pt x="23495" y="66"/>
                  </a:lnTo>
                  <a:lnTo>
                    <a:pt x="23364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481;p26">
            <a:extLst>
              <a:ext uri="{FF2B5EF4-FFF2-40B4-BE49-F238E27FC236}">
                <a16:creationId xmlns:a16="http://schemas.microsoft.com/office/drawing/2014/main" id="{AF50D3F5-2A6E-A9C3-4A8D-A7C80DE93078}"/>
              </a:ext>
            </a:extLst>
          </p:cNvPr>
          <p:cNvGrpSpPr/>
          <p:nvPr/>
        </p:nvGrpSpPr>
        <p:grpSpPr>
          <a:xfrm rot="5400000">
            <a:off x="10276706" y="3707572"/>
            <a:ext cx="594765" cy="513033"/>
            <a:chOff x="831125" y="1282500"/>
            <a:chExt cx="1258491" cy="894928"/>
          </a:xfrm>
        </p:grpSpPr>
        <p:sp>
          <p:nvSpPr>
            <p:cNvPr id="29" name="Google Shape;492;p26">
              <a:extLst>
                <a:ext uri="{FF2B5EF4-FFF2-40B4-BE49-F238E27FC236}">
                  <a16:creationId xmlns:a16="http://schemas.microsoft.com/office/drawing/2014/main" id="{644A6507-E76B-C0FB-5870-1A73B69CF691}"/>
                </a:ext>
              </a:extLst>
            </p:cNvPr>
            <p:cNvSpPr/>
            <p:nvPr/>
          </p:nvSpPr>
          <p:spPr>
            <a:xfrm>
              <a:off x="867600" y="1299275"/>
              <a:ext cx="1214450" cy="814375"/>
            </a:xfrm>
            <a:custGeom>
              <a:avLst/>
              <a:gdLst/>
              <a:ahLst/>
              <a:cxnLst/>
              <a:rect l="l" t="t" r="r" b="b"/>
              <a:pathLst>
                <a:path w="48578" h="32575" extrusionOk="0">
                  <a:moveTo>
                    <a:pt x="1524" y="4572"/>
                  </a:moveTo>
                  <a:lnTo>
                    <a:pt x="17907" y="5905"/>
                  </a:lnTo>
                  <a:lnTo>
                    <a:pt x="30766" y="6001"/>
                  </a:lnTo>
                  <a:lnTo>
                    <a:pt x="32385" y="0"/>
                  </a:lnTo>
                  <a:lnTo>
                    <a:pt x="38291" y="5810"/>
                  </a:lnTo>
                  <a:lnTo>
                    <a:pt x="44673" y="11335"/>
                  </a:lnTo>
                  <a:lnTo>
                    <a:pt x="48578" y="14383"/>
                  </a:lnTo>
                  <a:lnTo>
                    <a:pt x="41053" y="25622"/>
                  </a:lnTo>
                  <a:lnTo>
                    <a:pt x="34957" y="32575"/>
                  </a:lnTo>
                  <a:lnTo>
                    <a:pt x="33243" y="30480"/>
                  </a:lnTo>
                  <a:lnTo>
                    <a:pt x="31814" y="25527"/>
                  </a:lnTo>
                  <a:lnTo>
                    <a:pt x="0" y="25336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Google Shape;497;p26">
              <a:extLst>
                <a:ext uri="{FF2B5EF4-FFF2-40B4-BE49-F238E27FC236}">
                  <a16:creationId xmlns:a16="http://schemas.microsoft.com/office/drawing/2014/main" id="{625B67F4-F865-BE5C-0036-D888AD7D7918}"/>
                </a:ext>
              </a:extLst>
            </p:cNvPr>
            <p:cNvSpPr/>
            <p:nvPr/>
          </p:nvSpPr>
          <p:spPr>
            <a:xfrm>
              <a:off x="831125" y="1282500"/>
              <a:ext cx="1258491" cy="894928"/>
            </a:xfrm>
            <a:custGeom>
              <a:avLst/>
              <a:gdLst/>
              <a:ahLst/>
              <a:cxnLst/>
              <a:rect l="l" t="t" r="r" b="b"/>
              <a:pathLst>
                <a:path w="34883" h="24804" extrusionOk="0">
                  <a:moveTo>
                    <a:pt x="1310" y="16558"/>
                  </a:moveTo>
                  <a:lnTo>
                    <a:pt x="1441" y="16689"/>
                  </a:lnTo>
                  <a:lnTo>
                    <a:pt x="1506" y="16754"/>
                  </a:lnTo>
                  <a:lnTo>
                    <a:pt x="1637" y="16885"/>
                  </a:lnTo>
                  <a:lnTo>
                    <a:pt x="1833" y="16885"/>
                  </a:lnTo>
                  <a:lnTo>
                    <a:pt x="1768" y="17016"/>
                  </a:lnTo>
                  <a:lnTo>
                    <a:pt x="1506" y="17016"/>
                  </a:lnTo>
                  <a:lnTo>
                    <a:pt x="1310" y="17081"/>
                  </a:lnTo>
                  <a:lnTo>
                    <a:pt x="1310" y="16558"/>
                  </a:lnTo>
                  <a:close/>
                  <a:moveTo>
                    <a:pt x="6153" y="18325"/>
                  </a:moveTo>
                  <a:lnTo>
                    <a:pt x="7592" y="18456"/>
                  </a:lnTo>
                  <a:lnTo>
                    <a:pt x="7265" y="18456"/>
                  </a:lnTo>
                  <a:lnTo>
                    <a:pt x="6153" y="18325"/>
                  </a:lnTo>
                  <a:close/>
                  <a:moveTo>
                    <a:pt x="23626" y="1113"/>
                  </a:moveTo>
                  <a:lnTo>
                    <a:pt x="26047" y="3600"/>
                  </a:lnTo>
                  <a:lnTo>
                    <a:pt x="27291" y="4843"/>
                  </a:lnTo>
                  <a:lnTo>
                    <a:pt x="28600" y="6021"/>
                  </a:lnTo>
                  <a:lnTo>
                    <a:pt x="29909" y="7134"/>
                  </a:lnTo>
                  <a:lnTo>
                    <a:pt x="31283" y="8246"/>
                  </a:lnTo>
                  <a:lnTo>
                    <a:pt x="32657" y="9293"/>
                  </a:lnTo>
                  <a:lnTo>
                    <a:pt x="34097" y="10210"/>
                  </a:lnTo>
                  <a:lnTo>
                    <a:pt x="32657" y="12173"/>
                  </a:lnTo>
                  <a:lnTo>
                    <a:pt x="31217" y="14136"/>
                  </a:lnTo>
                  <a:lnTo>
                    <a:pt x="29778" y="16100"/>
                  </a:lnTo>
                  <a:lnTo>
                    <a:pt x="28272" y="18063"/>
                  </a:lnTo>
                  <a:lnTo>
                    <a:pt x="26702" y="20026"/>
                  </a:lnTo>
                  <a:lnTo>
                    <a:pt x="26047" y="20942"/>
                  </a:lnTo>
                  <a:lnTo>
                    <a:pt x="25720" y="21401"/>
                  </a:lnTo>
                  <a:lnTo>
                    <a:pt x="25327" y="21728"/>
                  </a:lnTo>
                  <a:lnTo>
                    <a:pt x="25066" y="21924"/>
                  </a:lnTo>
                  <a:lnTo>
                    <a:pt x="24935" y="21924"/>
                  </a:lnTo>
                  <a:lnTo>
                    <a:pt x="24869" y="21728"/>
                  </a:lnTo>
                  <a:lnTo>
                    <a:pt x="24738" y="21466"/>
                  </a:lnTo>
                  <a:lnTo>
                    <a:pt x="24673" y="21139"/>
                  </a:lnTo>
                  <a:lnTo>
                    <a:pt x="24608" y="20812"/>
                  </a:lnTo>
                  <a:lnTo>
                    <a:pt x="24542" y="20223"/>
                  </a:lnTo>
                  <a:lnTo>
                    <a:pt x="24150" y="17605"/>
                  </a:lnTo>
                  <a:lnTo>
                    <a:pt x="24215" y="17474"/>
                  </a:lnTo>
                  <a:lnTo>
                    <a:pt x="24215" y="17343"/>
                  </a:lnTo>
                  <a:lnTo>
                    <a:pt x="24084" y="17278"/>
                  </a:lnTo>
                  <a:lnTo>
                    <a:pt x="23953" y="17212"/>
                  </a:lnTo>
                  <a:lnTo>
                    <a:pt x="18325" y="17212"/>
                  </a:lnTo>
                  <a:lnTo>
                    <a:pt x="15511" y="17278"/>
                  </a:lnTo>
                  <a:lnTo>
                    <a:pt x="12697" y="17278"/>
                  </a:lnTo>
                  <a:lnTo>
                    <a:pt x="9883" y="17147"/>
                  </a:lnTo>
                  <a:lnTo>
                    <a:pt x="7069" y="17016"/>
                  </a:lnTo>
                  <a:lnTo>
                    <a:pt x="5825" y="16950"/>
                  </a:lnTo>
                  <a:lnTo>
                    <a:pt x="4517" y="16819"/>
                  </a:lnTo>
                  <a:lnTo>
                    <a:pt x="3273" y="16754"/>
                  </a:lnTo>
                  <a:lnTo>
                    <a:pt x="2619" y="16754"/>
                  </a:lnTo>
                  <a:lnTo>
                    <a:pt x="2030" y="16819"/>
                  </a:lnTo>
                  <a:lnTo>
                    <a:pt x="2030" y="16754"/>
                  </a:lnTo>
                  <a:lnTo>
                    <a:pt x="1964" y="16623"/>
                  </a:lnTo>
                  <a:lnTo>
                    <a:pt x="1833" y="16427"/>
                  </a:lnTo>
                  <a:lnTo>
                    <a:pt x="1768" y="16100"/>
                  </a:lnTo>
                  <a:lnTo>
                    <a:pt x="1768" y="15707"/>
                  </a:lnTo>
                  <a:lnTo>
                    <a:pt x="1768" y="15249"/>
                  </a:lnTo>
                  <a:lnTo>
                    <a:pt x="1899" y="13678"/>
                  </a:lnTo>
                  <a:lnTo>
                    <a:pt x="2030" y="10341"/>
                  </a:lnTo>
                  <a:lnTo>
                    <a:pt x="2291" y="3927"/>
                  </a:lnTo>
                  <a:lnTo>
                    <a:pt x="7461" y="4516"/>
                  </a:lnTo>
                  <a:lnTo>
                    <a:pt x="10079" y="4712"/>
                  </a:lnTo>
                  <a:lnTo>
                    <a:pt x="12631" y="4909"/>
                  </a:lnTo>
                  <a:lnTo>
                    <a:pt x="15249" y="5040"/>
                  </a:lnTo>
                  <a:lnTo>
                    <a:pt x="20419" y="5040"/>
                  </a:lnTo>
                  <a:lnTo>
                    <a:pt x="23037" y="4974"/>
                  </a:lnTo>
                  <a:lnTo>
                    <a:pt x="23168" y="4909"/>
                  </a:lnTo>
                  <a:lnTo>
                    <a:pt x="23299" y="4778"/>
                  </a:lnTo>
                  <a:lnTo>
                    <a:pt x="23364" y="4712"/>
                  </a:lnTo>
                  <a:lnTo>
                    <a:pt x="23495" y="4582"/>
                  </a:lnTo>
                  <a:lnTo>
                    <a:pt x="23626" y="2880"/>
                  </a:lnTo>
                  <a:lnTo>
                    <a:pt x="23626" y="1113"/>
                  </a:lnTo>
                  <a:close/>
                  <a:moveTo>
                    <a:pt x="24411" y="23626"/>
                  </a:moveTo>
                  <a:lnTo>
                    <a:pt x="24608" y="23691"/>
                  </a:lnTo>
                  <a:lnTo>
                    <a:pt x="24738" y="23756"/>
                  </a:lnTo>
                  <a:lnTo>
                    <a:pt x="24542" y="24018"/>
                  </a:lnTo>
                  <a:lnTo>
                    <a:pt x="24411" y="23626"/>
                  </a:lnTo>
                  <a:close/>
                  <a:moveTo>
                    <a:pt x="23364" y="0"/>
                  </a:moveTo>
                  <a:lnTo>
                    <a:pt x="23233" y="66"/>
                  </a:lnTo>
                  <a:lnTo>
                    <a:pt x="23168" y="66"/>
                  </a:lnTo>
                  <a:lnTo>
                    <a:pt x="22317" y="655"/>
                  </a:lnTo>
                  <a:lnTo>
                    <a:pt x="21924" y="917"/>
                  </a:lnTo>
                  <a:lnTo>
                    <a:pt x="21728" y="1113"/>
                  </a:lnTo>
                  <a:lnTo>
                    <a:pt x="21597" y="1244"/>
                  </a:lnTo>
                  <a:lnTo>
                    <a:pt x="21532" y="1440"/>
                  </a:lnTo>
                  <a:lnTo>
                    <a:pt x="21597" y="1506"/>
                  </a:lnTo>
                  <a:lnTo>
                    <a:pt x="21597" y="2945"/>
                  </a:lnTo>
                  <a:lnTo>
                    <a:pt x="21532" y="4320"/>
                  </a:lnTo>
                  <a:lnTo>
                    <a:pt x="16624" y="4254"/>
                  </a:lnTo>
                  <a:lnTo>
                    <a:pt x="11781" y="4058"/>
                  </a:lnTo>
                  <a:lnTo>
                    <a:pt x="9294" y="3927"/>
                  </a:lnTo>
                  <a:lnTo>
                    <a:pt x="6872" y="3731"/>
                  </a:lnTo>
                  <a:lnTo>
                    <a:pt x="4451" y="3534"/>
                  </a:lnTo>
                  <a:lnTo>
                    <a:pt x="2030" y="3273"/>
                  </a:lnTo>
                  <a:lnTo>
                    <a:pt x="1768" y="3273"/>
                  </a:lnTo>
                  <a:lnTo>
                    <a:pt x="1702" y="3338"/>
                  </a:lnTo>
                  <a:lnTo>
                    <a:pt x="983" y="4516"/>
                  </a:lnTo>
                  <a:lnTo>
                    <a:pt x="394" y="5367"/>
                  </a:lnTo>
                  <a:lnTo>
                    <a:pt x="328" y="5432"/>
                  </a:lnTo>
                  <a:lnTo>
                    <a:pt x="263" y="5498"/>
                  </a:lnTo>
                  <a:lnTo>
                    <a:pt x="263" y="5563"/>
                  </a:lnTo>
                  <a:lnTo>
                    <a:pt x="197" y="5694"/>
                  </a:lnTo>
                  <a:lnTo>
                    <a:pt x="197" y="5825"/>
                  </a:lnTo>
                  <a:lnTo>
                    <a:pt x="263" y="5890"/>
                  </a:lnTo>
                  <a:lnTo>
                    <a:pt x="132" y="7461"/>
                  </a:lnTo>
                  <a:lnTo>
                    <a:pt x="132" y="8966"/>
                  </a:lnTo>
                  <a:lnTo>
                    <a:pt x="132" y="12042"/>
                  </a:lnTo>
                  <a:lnTo>
                    <a:pt x="1" y="15249"/>
                  </a:lnTo>
                  <a:lnTo>
                    <a:pt x="1" y="16885"/>
                  </a:lnTo>
                  <a:lnTo>
                    <a:pt x="66" y="18456"/>
                  </a:lnTo>
                  <a:lnTo>
                    <a:pt x="66" y="18652"/>
                  </a:lnTo>
                  <a:lnTo>
                    <a:pt x="66" y="18783"/>
                  </a:lnTo>
                  <a:lnTo>
                    <a:pt x="132" y="18848"/>
                  </a:lnTo>
                  <a:lnTo>
                    <a:pt x="263" y="18914"/>
                  </a:lnTo>
                  <a:lnTo>
                    <a:pt x="394" y="18914"/>
                  </a:lnTo>
                  <a:lnTo>
                    <a:pt x="3208" y="19045"/>
                  </a:lnTo>
                  <a:lnTo>
                    <a:pt x="11781" y="19045"/>
                  </a:lnTo>
                  <a:lnTo>
                    <a:pt x="17474" y="19110"/>
                  </a:lnTo>
                  <a:lnTo>
                    <a:pt x="20092" y="19110"/>
                  </a:lnTo>
                  <a:lnTo>
                    <a:pt x="22775" y="19045"/>
                  </a:lnTo>
                  <a:lnTo>
                    <a:pt x="23037" y="21008"/>
                  </a:lnTo>
                  <a:lnTo>
                    <a:pt x="23430" y="22906"/>
                  </a:lnTo>
                  <a:lnTo>
                    <a:pt x="23495" y="23037"/>
                  </a:lnTo>
                  <a:lnTo>
                    <a:pt x="23561" y="23102"/>
                  </a:lnTo>
                  <a:lnTo>
                    <a:pt x="23691" y="23756"/>
                  </a:lnTo>
                  <a:lnTo>
                    <a:pt x="23757" y="23953"/>
                  </a:lnTo>
                  <a:lnTo>
                    <a:pt x="23888" y="23953"/>
                  </a:lnTo>
                  <a:lnTo>
                    <a:pt x="24215" y="24673"/>
                  </a:lnTo>
                  <a:lnTo>
                    <a:pt x="24280" y="24804"/>
                  </a:lnTo>
                  <a:lnTo>
                    <a:pt x="24542" y="24804"/>
                  </a:lnTo>
                  <a:lnTo>
                    <a:pt x="24608" y="24738"/>
                  </a:lnTo>
                  <a:lnTo>
                    <a:pt x="30628" y="17278"/>
                  </a:lnTo>
                  <a:lnTo>
                    <a:pt x="31872" y="15772"/>
                  </a:lnTo>
                  <a:lnTo>
                    <a:pt x="32526" y="14987"/>
                  </a:lnTo>
                  <a:lnTo>
                    <a:pt x="33115" y="14202"/>
                  </a:lnTo>
                  <a:lnTo>
                    <a:pt x="33639" y="13416"/>
                  </a:lnTo>
                  <a:lnTo>
                    <a:pt x="34097" y="12566"/>
                  </a:lnTo>
                  <a:lnTo>
                    <a:pt x="34490" y="11649"/>
                  </a:lnTo>
                  <a:lnTo>
                    <a:pt x="34751" y="10668"/>
                  </a:lnTo>
                  <a:lnTo>
                    <a:pt x="34751" y="10537"/>
                  </a:lnTo>
                  <a:lnTo>
                    <a:pt x="34686" y="10471"/>
                  </a:lnTo>
                  <a:lnTo>
                    <a:pt x="34817" y="10406"/>
                  </a:lnTo>
                  <a:lnTo>
                    <a:pt x="34882" y="10275"/>
                  </a:lnTo>
                  <a:lnTo>
                    <a:pt x="34882" y="10144"/>
                  </a:lnTo>
                  <a:lnTo>
                    <a:pt x="34751" y="10013"/>
                  </a:lnTo>
                  <a:lnTo>
                    <a:pt x="31806" y="7723"/>
                  </a:lnTo>
                  <a:lnTo>
                    <a:pt x="30367" y="6545"/>
                  </a:lnTo>
                  <a:lnTo>
                    <a:pt x="28927" y="5367"/>
                  </a:lnTo>
                  <a:lnTo>
                    <a:pt x="27553" y="4123"/>
                  </a:lnTo>
                  <a:lnTo>
                    <a:pt x="26178" y="2815"/>
                  </a:lnTo>
                  <a:lnTo>
                    <a:pt x="24869" y="1440"/>
                  </a:lnTo>
                  <a:lnTo>
                    <a:pt x="23561" y="131"/>
                  </a:lnTo>
                  <a:lnTo>
                    <a:pt x="23495" y="66"/>
                  </a:lnTo>
                  <a:lnTo>
                    <a:pt x="23364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B2FF764-2406-9EE1-24D5-AA1AD55AD42C}"/>
              </a:ext>
            </a:extLst>
          </p:cNvPr>
          <p:cNvGrpSpPr/>
          <p:nvPr/>
        </p:nvGrpSpPr>
        <p:grpSpPr>
          <a:xfrm>
            <a:off x="4762664" y="1523814"/>
            <a:ext cx="2709777" cy="2331744"/>
            <a:chOff x="4762665" y="1523814"/>
            <a:chExt cx="2709777" cy="2331744"/>
          </a:xfrm>
        </p:grpSpPr>
        <p:sp>
          <p:nvSpPr>
            <p:cNvPr id="14" name="Google Shape;491;p26">
              <a:extLst>
                <a:ext uri="{FF2B5EF4-FFF2-40B4-BE49-F238E27FC236}">
                  <a16:creationId xmlns:a16="http://schemas.microsoft.com/office/drawing/2014/main" id="{55D21038-EE34-A26D-BCF5-FBADB021B7DA}"/>
                </a:ext>
              </a:extLst>
            </p:cNvPr>
            <p:cNvSpPr/>
            <p:nvPr/>
          </p:nvSpPr>
          <p:spPr>
            <a:xfrm>
              <a:off x="4762665" y="1523814"/>
              <a:ext cx="2666669" cy="1939386"/>
            </a:xfrm>
            <a:custGeom>
              <a:avLst/>
              <a:gdLst/>
              <a:ahLst/>
              <a:cxnLst/>
              <a:rect l="l" t="t" r="r" b="b"/>
              <a:pathLst>
                <a:path w="37030" h="99442" extrusionOk="0">
                  <a:moveTo>
                    <a:pt x="1" y="1"/>
                  </a:moveTo>
                  <a:lnTo>
                    <a:pt x="1" y="99441"/>
                  </a:lnTo>
                  <a:lnTo>
                    <a:pt x="18515" y="90369"/>
                  </a:lnTo>
                  <a:lnTo>
                    <a:pt x="37029" y="99441"/>
                  </a:lnTo>
                  <a:lnTo>
                    <a:pt x="37029" y="1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/>
              <a:r>
                <a:rPr lang="vi-VN" sz="2800" b="1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6/4</a:t>
              </a:r>
              <a:r>
                <a:rPr lang="en-US" sz="2800" b="1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: </a:t>
              </a:r>
              <a:r>
                <a:rPr lang="en-US" sz="2800" dirty="0" err="1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Rước</a:t>
              </a:r>
              <a:r>
                <a:rPr lang="en-US" sz="2800" dirty="0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cờ</a:t>
              </a:r>
              <a:r>
                <a:rPr lang="en-US" sz="2800" dirty="0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đền</a:t>
              </a:r>
              <a:r>
                <a:rPr lang="en-US" sz="2800" dirty="0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Mẫu</a:t>
              </a:r>
              <a:r>
                <a:rPr lang="en-US" sz="2800" dirty="0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Rước</a:t>
              </a:r>
              <a:r>
                <a:rPr lang="en-US" sz="2800" dirty="0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cơm</a:t>
              </a:r>
              <a:r>
                <a:rPr lang="en-US" sz="2800" dirty="0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chay</a:t>
              </a:r>
              <a:r>
                <a:rPr lang="en-US" sz="2800" dirty="0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đền</a:t>
              </a:r>
              <a:r>
                <a:rPr lang="en-US" sz="2800" dirty="0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Thượng</a:t>
              </a:r>
              <a:endParaRPr lang="en-US" sz="2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endParaRPr>
            </a:p>
          </p:txBody>
        </p:sp>
        <p:pic>
          <p:nvPicPr>
            <p:cNvPr id="31" name="Picture 2" descr="Băng rôn &amp;amp; Cờ Ngũ Sắc file CorelDRAW x7 | Diễn đàn chia sẻ file thiết kế đồ  họa miễn phí">
              <a:extLst>
                <a:ext uri="{FF2B5EF4-FFF2-40B4-BE49-F238E27FC236}">
                  <a16:creationId xmlns:a16="http://schemas.microsoft.com/office/drawing/2014/main" id="{B40A4C7F-6B59-86FE-0267-B2801BE86D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918" l="70508" r="981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43"/>
            <a:stretch/>
          </p:blipFill>
          <p:spPr bwMode="auto">
            <a:xfrm>
              <a:off x="6464831" y="2921367"/>
              <a:ext cx="1007611" cy="934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53DC2F0-455B-4BB4-1DD1-83047250E70F}"/>
              </a:ext>
            </a:extLst>
          </p:cNvPr>
          <p:cNvGrpSpPr/>
          <p:nvPr/>
        </p:nvGrpSpPr>
        <p:grpSpPr>
          <a:xfrm>
            <a:off x="318978" y="1523814"/>
            <a:ext cx="2666669" cy="2360266"/>
            <a:chOff x="318978" y="1523814"/>
            <a:chExt cx="2666669" cy="2360266"/>
          </a:xfrm>
        </p:grpSpPr>
        <p:sp>
          <p:nvSpPr>
            <p:cNvPr id="13" name="Google Shape;491;p26">
              <a:extLst>
                <a:ext uri="{FF2B5EF4-FFF2-40B4-BE49-F238E27FC236}">
                  <a16:creationId xmlns:a16="http://schemas.microsoft.com/office/drawing/2014/main" id="{CF3D2A6A-E182-E517-1395-AF9E8D7AFFFE}"/>
                </a:ext>
              </a:extLst>
            </p:cNvPr>
            <p:cNvSpPr/>
            <p:nvPr/>
          </p:nvSpPr>
          <p:spPr>
            <a:xfrm>
              <a:off x="318978" y="1523814"/>
              <a:ext cx="2666669" cy="1939386"/>
            </a:xfrm>
            <a:custGeom>
              <a:avLst/>
              <a:gdLst/>
              <a:ahLst/>
              <a:cxnLst/>
              <a:rect l="l" t="t" r="r" b="b"/>
              <a:pathLst>
                <a:path w="37030" h="99442" extrusionOk="0">
                  <a:moveTo>
                    <a:pt x="1" y="1"/>
                  </a:moveTo>
                  <a:lnTo>
                    <a:pt x="1" y="99441"/>
                  </a:lnTo>
                  <a:lnTo>
                    <a:pt x="18515" y="90369"/>
                  </a:lnTo>
                  <a:lnTo>
                    <a:pt x="37029" y="99441"/>
                  </a:lnTo>
                  <a:lnTo>
                    <a:pt x="37029" y="1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/>
              <a:r>
                <a:rPr lang="vi-VN" sz="2800" b="1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1/3 – 5/4 (âm lịch)</a:t>
              </a:r>
              <a:r>
                <a:rPr lang="en-US" sz="2800" b="1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: </a:t>
              </a:r>
              <a:r>
                <a:rPr lang="vi-VN" sz="2800" dirty="0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Chuẩn bị lễ hội</a:t>
              </a:r>
              <a:endParaRPr lang="en-US" sz="2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endParaRPr>
            </a:p>
            <a:p>
              <a:pPr algn="just"/>
              <a:endParaRPr lang="vi-VN" sz="2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endParaRPr>
            </a:p>
          </p:txBody>
        </p:sp>
        <p:pic>
          <p:nvPicPr>
            <p:cNvPr id="33" name="Picture 6" descr="Hình ảnh Trang Trí Ngày Lễ Tiếng Trống Nhấn Dùi Trống, Trống Clipart, Màu  đỏ, Trống Vẽ Tay miễn phí tải tập tin PNG PSDComment và Vector">
              <a:extLst>
                <a:ext uri="{FF2B5EF4-FFF2-40B4-BE49-F238E27FC236}">
                  <a16:creationId xmlns:a16="http://schemas.microsoft.com/office/drawing/2014/main" id="{803EE21B-5B28-3B07-7481-5E77F616CF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776" y="2672693"/>
              <a:ext cx="1211387" cy="1211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E897F1F-4F4B-9015-EB51-06E13D5B8740}"/>
              </a:ext>
            </a:extLst>
          </p:cNvPr>
          <p:cNvGrpSpPr/>
          <p:nvPr/>
        </p:nvGrpSpPr>
        <p:grpSpPr>
          <a:xfrm>
            <a:off x="318978" y="4483210"/>
            <a:ext cx="3148153" cy="2529696"/>
            <a:chOff x="318978" y="4483210"/>
            <a:chExt cx="3148153" cy="2529696"/>
          </a:xfrm>
        </p:grpSpPr>
        <p:sp>
          <p:nvSpPr>
            <p:cNvPr id="22" name="Google Shape;491;p26">
              <a:extLst>
                <a:ext uri="{FF2B5EF4-FFF2-40B4-BE49-F238E27FC236}">
                  <a16:creationId xmlns:a16="http://schemas.microsoft.com/office/drawing/2014/main" id="{14E080B7-78CD-D69B-26EA-BB638F211DB1}"/>
                </a:ext>
              </a:extLst>
            </p:cNvPr>
            <p:cNvSpPr/>
            <p:nvPr/>
          </p:nvSpPr>
          <p:spPr>
            <a:xfrm>
              <a:off x="318978" y="4483210"/>
              <a:ext cx="2666669" cy="1939386"/>
            </a:xfrm>
            <a:custGeom>
              <a:avLst/>
              <a:gdLst/>
              <a:ahLst/>
              <a:cxnLst/>
              <a:rect l="l" t="t" r="r" b="b"/>
              <a:pathLst>
                <a:path w="37030" h="99442" extrusionOk="0">
                  <a:moveTo>
                    <a:pt x="1" y="1"/>
                  </a:moveTo>
                  <a:lnTo>
                    <a:pt x="1" y="99441"/>
                  </a:lnTo>
                  <a:lnTo>
                    <a:pt x="18515" y="90369"/>
                  </a:lnTo>
                  <a:lnTo>
                    <a:pt x="37029" y="99441"/>
                  </a:lnTo>
                  <a:lnTo>
                    <a:pt x="37029" y="1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/>
              <a:r>
                <a:rPr lang="vi-VN" sz="2800" b="1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11, 12/4</a:t>
              </a:r>
              <a:r>
                <a:rPr lang="en-US" sz="2800" b="1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: </a:t>
              </a:r>
              <a:r>
                <a:rPr lang="en-US" sz="2800" dirty="0" err="1">
                  <a:latin typeface="#9Slide03 AmpleSoft" panose="02000000000000000000" pitchFamily="2" charset="0"/>
                  <a:ea typeface="Cambria" panose="02040503050406030204" pitchFamily="18" charset="0"/>
                </a:rPr>
                <a:t>Rửa</a:t>
              </a:r>
              <a:r>
                <a:rPr lang="en-US" sz="2800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#9Slide03 AmpleSoft" panose="02000000000000000000" pitchFamily="2" charset="0"/>
                  <a:ea typeface="Cambria" panose="02040503050406030204" pitchFamily="18" charset="0"/>
                </a:rPr>
                <a:t>khí</a:t>
              </a:r>
              <a:r>
                <a:rPr lang="en-US" sz="2800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#9Slide03 AmpleSoft" panose="02000000000000000000" pitchFamily="2" charset="0"/>
                  <a:ea typeface="Cambria" panose="02040503050406030204" pitchFamily="18" charset="0"/>
                </a:rPr>
                <a:t>giới</a:t>
              </a:r>
              <a:r>
                <a:rPr lang="en-US" sz="2800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#9Slide03 AmpleSoft" panose="02000000000000000000" pitchFamily="2" charset="0"/>
                  <a:ea typeface="Cambria" panose="02040503050406030204" pitchFamily="18" charset="0"/>
                </a:rPr>
                <a:t>rước</a:t>
              </a:r>
              <a:r>
                <a:rPr lang="en-US" sz="2800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#9Slide03 AmpleSoft" panose="02000000000000000000" pitchFamily="2" charset="0"/>
                  <a:ea typeface="Cambria" panose="02040503050406030204" pitchFamily="18" charset="0"/>
                </a:rPr>
                <a:t>cờ</a:t>
              </a:r>
              <a:r>
                <a:rPr lang="en-US" sz="2800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#9Slide03 AmpleSoft" panose="02000000000000000000" pitchFamily="2" charset="0"/>
                  <a:ea typeface="Cambria" panose="02040503050406030204" pitchFamily="18" charset="0"/>
                </a:rPr>
                <a:t>báo</a:t>
              </a:r>
              <a:r>
                <a:rPr lang="en-US" sz="2800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 tin </a:t>
              </a:r>
              <a:r>
                <a:rPr lang="en-US" sz="2800" dirty="0" err="1">
                  <a:latin typeface="#9Slide03 AmpleSoft" panose="02000000000000000000" pitchFamily="2" charset="0"/>
                  <a:ea typeface="Cambria" panose="02040503050406030204" pitchFamily="18" charset="0"/>
                </a:rPr>
                <a:t>thắng</a:t>
              </a:r>
              <a:r>
                <a:rPr lang="en-US" sz="2800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#9Slide03 AmpleSoft" panose="02000000000000000000" pitchFamily="2" charset="0"/>
                  <a:ea typeface="Cambria" panose="02040503050406030204" pitchFamily="18" charset="0"/>
                </a:rPr>
                <a:t>trận</a:t>
              </a:r>
              <a:r>
                <a:rPr lang="en-US" sz="2800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#9Slide03 AmpleSoft" panose="02000000000000000000" pitchFamily="2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#9Slide03 AmpleSoft" panose="02000000000000000000" pitchFamily="2" charset="0"/>
                  <a:ea typeface="Cambria" panose="02040503050406030204" pitchFamily="18" charset="0"/>
                </a:rPr>
                <a:t>trời</a:t>
              </a:r>
              <a:r>
                <a:rPr lang="en-US" sz="2800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#9Slide03 AmpleSoft" panose="02000000000000000000" pitchFamily="2" charset="0"/>
                  <a:ea typeface="Cambria" panose="02040503050406030204" pitchFamily="18" charset="0"/>
                </a:rPr>
                <a:t>đất</a:t>
              </a:r>
              <a:r>
                <a:rPr lang="en-US" sz="2800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34" name="Picture 8" descr="210000+ 중국 국기 HD 사진 무료 다운로드 - kr.lovepik.com">
              <a:extLst>
                <a:ext uri="{FF2B5EF4-FFF2-40B4-BE49-F238E27FC236}">
                  <a16:creationId xmlns:a16="http://schemas.microsoft.com/office/drawing/2014/main" id="{E85CA008-1803-B0C3-D022-EF0B27A30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5000" l="2333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5892">
              <a:off x="2193926" y="5739701"/>
              <a:ext cx="1273205" cy="1273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B66A29D-21A5-DC59-CC0B-2B54C7ABDCD7}"/>
              </a:ext>
            </a:extLst>
          </p:cNvPr>
          <p:cNvGrpSpPr/>
          <p:nvPr/>
        </p:nvGrpSpPr>
        <p:grpSpPr>
          <a:xfrm>
            <a:off x="9202381" y="4495360"/>
            <a:ext cx="3271731" cy="2470308"/>
            <a:chOff x="9206352" y="4483210"/>
            <a:chExt cx="3271731" cy="2470308"/>
          </a:xfrm>
        </p:grpSpPr>
        <p:sp>
          <p:nvSpPr>
            <p:cNvPr id="27" name="Google Shape;491;p26">
              <a:extLst>
                <a:ext uri="{FF2B5EF4-FFF2-40B4-BE49-F238E27FC236}">
                  <a16:creationId xmlns:a16="http://schemas.microsoft.com/office/drawing/2014/main" id="{BEDFACD5-31D0-4FC4-DB6A-2594412E10AF}"/>
                </a:ext>
              </a:extLst>
            </p:cNvPr>
            <p:cNvSpPr/>
            <p:nvPr/>
          </p:nvSpPr>
          <p:spPr>
            <a:xfrm>
              <a:off x="9206352" y="4483210"/>
              <a:ext cx="2666669" cy="1939386"/>
            </a:xfrm>
            <a:custGeom>
              <a:avLst/>
              <a:gdLst/>
              <a:ahLst/>
              <a:cxnLst/>
              <a:rect l="l" t="t" r="r" b="b"/>
              <a:pathLst>
                <a:path w="37030" h="99442" extrusionOk="0">
                  <a:moveTo>
                    <a:pt x="1" y="1"/>
                  </a:moveTo>
                  <a:lnTo>
                    <a:pt x="1" y="99441"/>
                  </a:lnTo>
                  <a:lnTo>
                    <a:pt x="18515" y="90369"/>
                  </a:lnTo>
                  <a:lnTo>
                    <a:pt x="37029" y="99441"/>
                  </a:lnTo>
                  <a:lnTo>
                    <a:pt x="37029" y="1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/>
              <a:r>
                <a:rPr lang="vi-VN" sz="2800" b="1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9/4</a:t>
              </a:r>
              <a:r>
                <a:rPr lang="en-US" sz="2800" b="1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: </a:t>
              </a:r>
              <a:r>
                <a:rPr lang="en-US" sz="2800" dirty="0" err="1">
                  <a:latin typeface="#9Slide03 AmpleSoft" panose="02000000000000000000" pitchFamily="2" charset="0"/>
                  <a:ea typeface="Cambria" panose="02040503050406030204" pitchFamily="18" charset="0"/>
                </a:rPr>
                <a:t>Chính</a:t>
              </a:r>
              <a:r>
                <a:rPr lang="en-US" sz="2800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#9Slide03 AmpleSoft" panose="02000000000000000000" pitchFamily="2" charset="0"/>
                  <a:ea typeface="Cambria" panose="02040503050406030204" pitchFamily="18" charset="0"/>
                </a:rPr>
                <a:t>hội</a:t>
              </a:r>
              <a:r>
                <a:rPr lang="en-US" sz="2800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: </a:t>
              </a:r>
              <a:r>
                <a:rPr lang="en-US" sz="2800" dirty="0" err="1">
                  <a:latin typeface="#9Slide03 AmpleSoft" panose="02000000000000000000" pitchFamily="2" charset="0"/>
                  <a:ea typeface="Cambria" panose="02040503050406030204" pitchFamily="18" charset="0"/>
                </a:rPr>
                <a:t>múa</a:t>
              </a:r>
              <a:r>
                <a:rPr lang="en-US" sz="2800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#9Slide03 AmpleSoft" panose="02000000000000000000" pitchFamily="2" charset="0"/>
                  <a:ea typeface="Cambria" panose="02040503050406030204" pitchFamily="18" charset="0"/>
                </a:rPr>
                <a:t>hát</a:t>
              </a:r>
              <a:r>
                <a:rPr lang="en-US" sz="2800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#9Slide03 AmpleSoft" panose="02000000000000000000" pitchFamily="2" charset="0"/>
                  <a:ea typeface="Cambria" panose="02040503050406030204" pitchFamily="18" charset="0"/>
                </a:rPr>
                <a:t>thờ</a:t>
              </a:r>
              <a:r>
                <a:rPr lang="en-US" sz="2800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#9Slide03 AmpleSoft" panose="02000000000000000000" pitchFamily="2" charset="0"/>
                  <a:ea typeface="Cambria" panose="02040503050406030204" pitchFamily="18" charset="0"/>
                </a:rPr>
                <a:t>hội</a:t>
              </a:r>
              <a:r>
                <a:rPr lang="en-US" sz="2800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#9Slide03 AmpleSoft" panose="02000000000000000000" pitchFamily="2" charset="0"/>
                  <a:ea typeface="Cambria" panose="02040503050406030204" pitchFamily="18" charset="0"/>
                </a:rPr>
                <a:t>trận</a:t>
              </a:r>
              <a:r>
                <a:rPr lang="en-US" sz="2800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#9Slide03 AmpleSoft" panose="02000000000000000000" pitchFamily="2" charset="0"/>
                  <a:ea typeface="Cambria" panose="02040503050406030204" pitchFamily="18" charset="0"/>
                </a:rPr>
                <a:t>lễ</a:t>
              </a:r>
              <a:r>
                <a:rPr lang="en-US" sz="2800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 khao </a:t>
              </a:r>
              <a:r>
                <a:rPr lang="en-US" sz="2800" dirty="0" err="1">
                  <a:latin typeface="#9Slide03 AmpleSoft" panose="02000000000000000000" pitchFamily="2" charset="0"/>
                  <a:ea typeface="Cambria" panose="02040503050406030204" pitchFamily="18" charset="0"/>
                </a:rPr>
                <a:t>quân</a:t>
              </a:r>
              <a:endParaRPr lang="en-US" sz="2800" dirty="0">
                <a:latin typeface="#9Slide03 AmpleSoft" panose="02000000000000000000" pitchFamily="2" charset="0"/>
                <a:ea typeface="Cambria" panose="02040503050406030204" pitchFamily="18" charset="0"/>
              </a:endParaRPr>
            </a:p>
          </p:txBody>
        </p:sp>
        <p:pic>
          <p:nvPicPr>
            <p:cNvPr id="35" name="Picture 10" descr="Truyện cổ tích Thánh Gióng">
              <a:extLst>
                <a:ext uri="{FF2B5EF4-FFF2-40B4-BE49-F238E27FC236}">
                  <a16:creationId xmlns:a16="http://schemas.microsoft.com/office/drawing/2014/main" id="{8390F48C-6E76-1559-C69E-FF7F6486AF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89737" l="5667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4960" y="5799087"/>
              <a:ext cx="1653123" cy="1154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B82DB4B-8B40-8B6D-2BE6-DA95B77871E7}"/>
              </a:ext>
            </a:extLst>
          </p:cNvPr>
          <p:cNvGrpSpPr/>
          <p:nvPr/>
        </p:nvGrpSpPr>
        <p:grpSpPr>
          <a:xfrm>
            <a:off x="9202381" y="1506816"/>
            <a:ext cx="2743897" cy="2173275"/>
            <a:chOff x="9202381" y="1506816"/>
            <a:chExt cx="2743897" cy="2173275"/>
          </a:xfrm>
        </p:grpSpPr>
        <p:sp>
          <p:nvSpPr>
            <p:cNvPr id="18" name="Google Shape;491;p26">
              <a:extLst>
                <a:ext uri="{FF2B5EF4-FFF2-40B4-BE49-F238E27FC236}">
                  <a16:creationId xmlns:a16="http://schemas.microsoft.com/office/drawing/2014/main" id="{6DD70137-684A-DE82-4726-94BAD0A91BE3}"/>
                </a:ext>
              </a:extLst>
            </p:cNvPr>
            <p:cNvSpPr/>
            <p:nvPr/>
          </p:nvSpPr>
          <p:spPr>
            <a:xfrm>
              <a:off x="9202381" y="1506816"/>
              <a:ext cx="2666669" cy="1939386"/>
            </a:xfrm>
            <a:custGeom>
              <a:avLst/>
              <a:gdLst/>
              <a:ahLst/>
              <a:cxnLst/>
              <a:rect l="l" t="t" r="r" b="b"/>
              <a:pathLst>
                <a:path w="37030" h="99442" extrusionOk="0">
                  <a:moveTo>
                    <a:pt x="1" y="1"/>
                  </a:moveTo>
                  <a:lnTo>
                    <a:pt x="1" y="99441"/>
                  </a:lnTo>
                  <a:lnTo>
                    <a:pt x="18515" y="90369"/>
                  </a:lnTo>
                  <a:lnTo>
                    <a:pt x="37029" y="99441"/>
                  </a:lnTo>
                  <a:lnTo>
                    <a:pt x="37029" y="1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/>
              <a:r>
                <a:rPr lang="vi-VN" sz="2800" b="1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8/4</a:t>
              </a:r>
              <a:r>
                <a:rPr lang="en-US" sz="2800" b="1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: </a:t>
              </a:r>
              <a:r>
                <a:rPr lang="en-US" sz="2800" dirty="0" err="1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Rước</a:t>
              </a:r>
              <a:r>
                <a:rPr lang="en-US" sz="2800" dirty="0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nước</a:t>
              </a:r>
              <a:r>
                <a:rPr lang="en-US" sz="2800" dirty="0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từ</a:t>
              </a:r>
              <a:r>
                <a:rPr lang="en-US" sz="2800" dirty="0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đền</a:t>
              </a:r>
              <a:r>
                <a:rPr lang="en-US" sz="2800" dirty="0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Hạ</a:t>
              </a:r>
              <a:r>
                <a:rPr lang="en-US" sz="2800" dirty="0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đền</a:t>
              </a:r>
              <a:r>
                <a:rPr lang="en-US" sz="2800" dirty="0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50000"/>
                    </a:schemeClr>
                  </a:solidFill>
                  <a:latin typeface="#9Slide03 AmpleSoft" panose="02000000000000000000" pitchFamily="2" charset="0"/>
                  <a:ea typeface="Cambria" panose="02040503050406030204" pitchFamily="18" charset="0"/>
                </a:rPr>
                <a:t>Thượng</a:t>
              </a:r>
              <a:endParaRPr lang="en-US" sz="2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Cambria" panose="02040503050406030204" pitchFamily="18" charset="0"/>
              </a:endParaRPr>
            </a:p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dirty="0">
                <a:latin typeface="#9Slide03 AmpleSoft" panose="02000000000000000000" pitchFamily="2" charset="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3327464-E626-26AC-FCAD-C571576B8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0388" y="2978339"/>
              <a:ext cx="905890" cy="701752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D530FA2-2D5B-8E5D-DFFF-B093049855C1}"/>
              </a:ext>
            </a:extLst>
          </p:cNvPr>
          <p:cNvGrpSpPr/>
          <p:nvPr/>
        </p:nvGrpSpPr>
        <p:grpSpPr>
          <a:xfrm>
            <a:off x="4762665" y="4483210"/>
            <a:ext cx="2666669" cy="2591211"/>
            <a:chOff x="4762665" y="4483210"/>
            <a:chExt cx="2666669" cy="2591211"/>
          </a:xfrm>
        </p:grpSpPr>
        <p:sp>
          <p:nvSpPr>
            <p:cNvPr id="23" name="Google Shape;491;p26">
              <a:extLst>
                <a:ext uri="{FF2B5EF4-FFF2-40B4-BE49-F238E27FC236}">
                  <a16:creationId xmlns:a16="http://schemas.microsoft.com/office/drawing/2014/main" id="{AD829AFC-1854-F9BA-CFDB-2D8853E7DB9F}"/>
                </a:ext>
              </a:extLst>
            </p:cNvPr>
            <p:cNvSpPr/>
            <p:nvPr/>
          </p:nvSpPr>
          <p:spPr>
            <a:xfrm>
              <a:off x="4762665" y="4483210"/>
              <a:ext cx="2666669" cy="1939386"/>
            </a:xfrm>
            <a:custGeom>
              <a:avLst/>
              <a:gdLst/>
              <a:ahLst/>
              <a:cxnLst/>
              <a:rect l="l" t="t" r="r" b="b"/>
              <a:pathLst>
                <a:path w="37030" h="99442" extrusionOk="0">
                  <a:moveTo>
                    <a:pt x="1" y="1"/>
                  </a:moveTo>
                  <a:lnTo>
                    <a:pt x="1" y="99441"/>
                  </a:lnTo>
                  <a:lnTo>
                    <a:pt x="18515" y="90369"/>
                  </a:lnTo>
                  <a:lnTo>
                    <a:pt x="37029" y="99441"/>
                  </a:lnTo>
                  <a:lnTo>
                    <a:pt x="37029" y="1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/>
              <a:r>
                <a:rPr lang="vi-VN" sz="2800" b="1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10/4</a:t>
              </a:r>
              <a:r>
                <a:rPr lang="en-US" sz="2800" b="1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: </a:t>
              </a:r>
              <a:r>
                <a:rPr lang="en-US" sz="2800" dirty="0" err="1">
                  <a:latin typeface="#9Slide03 AmpleSoft" panose="02000000000000000000" pitchFamily="2" charset="0"/>
                  <a:ea typeface="Cambria" panose="02040503050406030204" pitchFamily="18" charset="0"/>
                </a:rPr>
                <a:t>Vãn</a:t>
              </a:r>
              <a:r>
                <a:rPr lang="en-US" sz="2800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#9Slide03 AmpleSoft" panose="02000000000000000000" pitchFamily="2" charset="0"/>
                  <a:ea typeface="Cambria" panose="02040503050406030204" pitchFamily="18" charset="0"/>
                </a:rPr>
                <a:t>hội</a:t>
              </a:r>
              <a:r>
                <a:rPr lang="en-US" sz="2800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#9Slide03 AmpleSoft" panose="02000000000000000000" pitchFamily="2" charset="0"/>
                  <a:ea typeface="Cambria" panose="02040503050406030204" pitchFamily="18" charset="0"/>
                </a:rPr>
                <a:t>duyệt</a:t>
              </a:r>
              <a:r>
                <a:rPr lang="en-US" sz="2800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#9Slide03 AmpleSoft" panose="02000000000000000000" pitchFamily="2" charset="0"/>
                  <a:ea typeface="Cambria" panose="02040503050406030204" pitchFamily="18" charset="0"/>
                </a:rPr>
                <a:t>quân</a:t>
              </a:r>
              <a:r>
                <a:rPr lang="en-US" sz="2800" dirty="0">
                  <a:latin typeface="#9Slide03 AmpleSoft" panose="02000000000000000000" pitchFamily="2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endParaRPr lang="en-US" sz="2800" dirty="0">
                <a:latin typeface="#9Slide03 AmpleSoft" panose="02000000000000000000" pitchFamily="2" charset="0"/>
                <a:ea typeface="Cambria" panose="02040503050406030204" pitchFamily="18" charset="0"/>
              </a:endParaRPr>
            </a:p>
            <a:p>
              <a:pPr algn="just"/>
              <a:endParaRPr lang="en-US" sz="2800" dirty="0">
                <a:latin typeface="#9Slide03 AmpleSoft" panose="02000000000000000000" pitchFamily="2" charset="0"/>
                <a:ea typeface="Cambria" panose="02040503050406030204" pitchFamily="18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C8746DA-C625-D85F-F1F2-D4C69B8BD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73" y="5260364"/>
              <a:ext cx="1814057" cy="1814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821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85143D8-951B-EC0B-AC28-C3BC5D50EF36}"/>
              </a:ext>
            </a:extLst>
          </p:cNvPr>
          <p:cNvGrpSpPr/>
          <p:nvPr/>
        </p:nvGrpSpPr>
        <p:grpSpPr>
          <a:xfrm>
            <a:off x="4293753" y="213286"/>
            <a:ext cx="3604494" cy="2998544"/>
            <a:chOff x="184569" y="219349"/>
            <a:chExt cx="3604494" cy="2998544"/>
          </a:xfrm>
        </p:grpSpPr>
        <p:pic>
          <p:nvPicPr>
            <p:cNvPr id="2" name="Picture 2" descr="Lễ rước Mẫu đền Hạ">
              <a:extLst>
                <a:ext uri="{FF2B5EF4-FFF2-40B4-BE49-F238E27FC236}">
                  <a16:creationId xmlns:a16="http://schemas.microsoft.com/office/drawing/2014/main" id="{D69BC80D-B310-DE8F-534A-E4ED49D075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88"/>
            <a:stretch/>
          </p:blipFill>
          <p:spPr bwMode="auto">
            <a:xfrm>
              <a:off x="184569" y="219349"/>
              <a:ext cx="3604494" cy="2411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Subtitle 111">
              <a:extLst>
                <a:ext uri="{FF2B5EF4-FFF2-40B4-BE49-F238E27FC236}">
                  <a16:creationId xmlns:a16="http://schemas.microsoft.com/office/drawing/2014/main" id="{6CCE5D9E-0112-C701-710B-CEEE16235335}"/>
                </a:ext>
              </a:extLst>
            </p:cNvPr>
            <p:cNvSpPr txBox="1">
              <a:spLocks/>
            </p:cNvSpPr>
            <p:nvPr/>
          </p:nvSpPr>
          <p:spPr>
            <a:xfrm>
              <a:off x="184569" y="2631093"/>
              <a:ext cx="3604494" cy="58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9pPr>
            </a:lstStyle>
            <a:p>
              <a:pPr marL="57150" indent="-57150" algn="ctr"/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Rước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cờ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đền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endParaRPr lang="vi-VN" sz="2400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A90A923-0779-7114-0504-58E005B63B38}"/>
              </a:ext>
            </a:extLst>
          </p:cNvPr>
          <p:cNvGrpSpPr/>
          <p:nvPr/>
        </p:nvGrpSpPr>
        <p:grpSpPr>
          <a:xfrm>
            <a:off x="258846" y="213286"/>
            <a:ext cx="3604494" cy="2998544"/>
            <a:chOff x="258846" y="213286"/>
            <a:chExt cx="3604494" cy="2998544"/>
          </a:xfrm>
        </p:grpSpPr>
        <p:pic>
          <p:nvPicPr>
            <p:cNvPr id="2050" name="Picture 2" descr="Di sản Hội Gióng">
              <a:extLst>
                <a:ext uri="{FF2B5EF4-FFF2-40B4-BE49-F238E27FC236}">
                  <a16:creationId xmlns:a16="http://schemas.microsoft.com/office/drawing/2014/main" id="{51EA5DB1-64C9-21A4-7129-0B6B78BA3F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36"/>
            <a:stretch/>
          </p:blipFill>
          <p:spPr bwMode="auto">
            <a:xfrm>
              <a:off x="258846" y="213286"/>
              <a:ext cx="3604494" cy="2411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ubtitle 111">
              <a:extLst>
                <a:ext uri="{FF2B5EF4-FFF2-40B4-BE49-F238E27FC236}">
                  <a16:creationId xmlns:a16="http://schemas.microsoft.com/office/drawing/2014/main" id="{F8FCFDEB-C540-9055-1233-37424A997F56}"/>
                </a:ext>
              </a:extLst>
            </p:cNvPr>
            <p:cNvSpPr txBox="1">
              <a:spLocks/>
            </p:cNvSpPr>
            <p:nvPr/>
          </p:nvSpPr>
          <p:spPr>
            <a:xfrm>
              <a:off x="258846" y="2625030"/>
              <a:ext cx="3604494" cy="58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9pPr>
            </a:lstStyle>
            <a:p>
              <a:pPr marL="57150" indent="-57150" algn="ctr"/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lễ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endParaRPr lang="vi-VN" sz="2400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9D6E24-4C0D-7DA6-3070-7538E55DE7BB}"/>
              </a:ext>
            </a:extLst>
          </p:cNvPr>
          <p:cNvGrpSpPr/>
          <p:nvPr/>
        </p:nvGrpSpPr>
        <p:grpSpPr>
          <a:xfrm>
            <a:off x="258846" y="3345224"/>
            <a:ext cx="3605888" cy="3036600"/>
            <a:chOff x="258846" y="3345224"/>
            <a:chExt cx="3605888" cy="3036600"/>
          </a:xfrm>
        </p:grpSpPr>
        <p:pic>
          <p:nvPicPr>
            <p:cNvPr id="2052" name="Picture 4" descr="Hội Gióng -">
              <a:extLst>
                <a:ext uri="{FF2B5EF4-FFF2-40B4-BE49-F238E27FC236}">
                  <a16:creationId xmlns:a16="http://schemas.microsoft.com/office/drawing/2014/main" id="{CC49D03D-3085-27B2-A3B5-EA682D59F8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3"/>
            <a:stretch/>
          </p:blipFill>
          <p:spPr bwMode="auto">
            <a:xfrm>
              <a:off x="258846" y="3345224"/>
              <a:ext cx="3605888" cy="2411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Subtitle 111">
              <a:extLst>
                <a:ext uri="{FF2B5EF4-FFF2-40B4-BE49-F238E27FC236}">
                  <a16:creationId xmlns:a16="http://schemas.microsoft.com/office/drawing/2014/main" id="{E2B5C24E-150F-FF57-3308-05F0AA14A4CC}"/>
                </a:ext>
              </a:extLst>
            </p:cNvPr>
            <p:cNvSpPr txBox="1">
              <a:spLocks/>
            </p:cNvSpPr>
            <p:nvPr/>
          </p:nvSpPr>
          <p:spPr>
            <a:xfrm>
              <a:off x="258846" y="5795024"/>
              <a:ext cx="3604494" cy="58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9pPr>
            </a:lstStyle>
            <a:p>
              <a:pPr marL="57150" indent="-57150" algn="ctr"/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Rước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đền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đền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Thượng</a:t>
              </a:r>
              <a:endParaRPr lang="vi-VN" sz="2400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AC67762-13B1-1585-E86E-C4A5AA5A936D}"/>
              </a:ext>
            </a:extLst>
          </p:cNvPr>
          <p:cNvGrpSpPr/>
          <p:nvPr/>
        </p:nvGrpSpPr>
        <p:grpSpPr>
          <a:xfrm>
            <a:off x="8172450" y="167566"/>
            <a:ext cx="3852144" cy="3055840"/>
            <a:chOff x="8172450" y="213286"/>
            <a:chExt cx="3852144" cy="3055840"/>
          </a:xfrm>
        </p:grpSpPr>
        <p:pic>
          <p:nvPicPr>
            <p:cNvPr id="2054" name="Picture 6" descr="Hội Gióng - Lễ hội tưởng nhớ vị anh hùng đánh thắng giặc Ân -- 1000 Years  Thang Long (VietNamPlus)">
              <a:extLst>
                <a:ext uri="{FF2B5EF4-FFF2-40B4-BE49-F238E27FC236}">
                  <a16:creationId xmlns:a16="http://schemas.microsoft.com/office/drawing/2014/main" id="{1A2D83F9-D8DB-D389-8DAA-A3648640A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8660" y="213286"/>
              <a:ext cx="3604494" cy="2411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Subtitle 111">
              <a:extLst>
                <a:ext uri="{FF2B5EF4-FFF2-40B4-BE49-F238E27FC236}">
                  <a16:creationId xmlns:a16="http://schemas.microsoft.com/office/drawing/2014/main" id="{776F2554-D19D-19DE-877E-B742C72CFAD2}"/>
                </a:ext>
              </a:extLst>
            </p:cNvPr>
            <p:cNvSpPr txBox="1">
              <a:spLocks/>
            </p:cNvSpPr>
            <p:nvPr/>
          </p:nvSpPr>
          <p:spPr>
            <a:xfrm>
              <a:off x="8172450" y="2682326"/>
              <a:ext cx="3852144" cy="58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9pPr>
            </a:lstStyle>
            <a:p>
              <a:pPr marL="57150" indent="-57150" algn="ctr"/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Rước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cơm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chay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đền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Thượng</a:t>
              </a:r>
              <a:endParaRPr lang="vi-VN" sz="2400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F01129-B687-EB2C-AE15-915C196AD9EE}"/>
              </a:ext>
            </a:extLst>
          </p:cNvPr>
          <p:cNvGrpSpPr/>
          <p:nvPr/>
        </p:nvGrpSpPr>
        <p:grpSpPr>
          <a:xfrm>
            <a:off x="4280631" y="3345224"/>
            <a:ext cx="3617616" cy="2972440"/>
            <a:chOff x="171449" y="-140927"/>
            <a:chExt cx="3617616" cy="2972440"/>
          </a:xfrm>
        </p:grpSpPr>
        <p:pic>
          <p:nvPicPr>
            <p:cNvPr id="12" name="Picture 12" descr="https://gialam.hanoi.gov.vn/documents/291387/2507351/2+%28600+x+427%29.jpg/9bfb7878-246c-44dc-b1b7-2aa0e781acd0?t=1525232992223">
              <a:extLst>
                <a:ext uri="{FF2B5EF4-FFF2-40B4-BE49-F238E27FC236}">
                  <a16:creationId xmlns:a16="http://schemas.microsoft.com/office/drawing/2014/main" id="{B577BC4F-A643-AB0F-31D3-F42DB4021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49" y="-140927"/>
              <a:ext cx="3617616" cy="242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Subtitle 111">
              <a:extLst>
                <a:ext uri="{FF2B5EF4-FFF2-40B4-BE49-F238E27FC236}">
                  <a16:creationId xmlns:a16="http://schemas.microsoft.com/office/drawing/2014/main" id="{71EFA6E9-1809-A826-40E6-F1FAA3596553}"/>
                </a:ext>
              </a:extLst>
            </p:cNvPr>
            <p:cNvSpPr txBox="1">
              <a:spLocks/>
            </p:cNvSpPr>
            <p:nvPr/>
          </p:nvSpPr>
          <p:spPr>
            <a:xfrm>
              <a:off x="277780" y="2244713"/>
              <a:ext cx="3348991" cy="58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9pPr>
            </a:lstStyle>
            <a:p>
              <a:pPr marL="57150" indent="-57150" algn="ctr"/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Hát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thờ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thủy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đền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Thượng</a:t>
              </a:r>
              <a:endParaRPr lang="vi-VN" sz="2400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F9ECD81-1D2C-C0D8-09F8-473CFC204B3D}"/>
              </a:ext>
            </a:extLst>
          </p:cNvPr>
          <p:cNvGrpSpPr/>
          <p:nvPr/>
        </p:nvGrpSpPr>
        <p:grpSpPr>
          <a:xfrm>
            <a:off x="8337004" y="3429000"/>
            <a:ext cx="3543104" cy="3272864"/>
            <a:chOff x="3662718" y="-71046"/>
            <a:chExt cx="3502256" cy="3272864"/>
          </a:xfrm>
        </p:grpSpPr>
        <p:pic>
          <p:nvPicPr>
            <p:cNvPr id="15" name="Picture 4" descr="https://gialam.hanoi.gov.vn/documents/291387/5960914/5+%28600+x+400%29.jpg/444d739c-7a67-46e1-89dc-8682868b95db?t=1607334530308">
              <a:extLst>
                <a:ext uri="{FF2B5EF4-FFF2-40B4-BE49-F238E27FC236}">
                  <a16:creationId xmlns:a16="http://schemas.microsoft.com/office/drawing/2014/main" id="{0DDE946B-DDA7-3C5F-B7EA-171B98326E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" t="9990"/>
            <a:stretch/>
          </p:blipFill>
          <p:spPr bwMode="auto">
            <a:xfrm>
              <a:off x="3675687" y="-71046"/>
              <a:ext cx="3489287" cy="2355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Subtitle 111">
              <a:extLst>
                <a:ext uri="{FF2B5EF4-FFF2-40B4-BE49-F238E27FC236}">
                  <a16:creationId xmlns:a16="http://schemas.microsoft.com/office/drawing/2014/main" id="{35A32FBA-D632-CA90-0338-2FA3CBB445B4}"/>
                </a:ext>
              </a:extLst>
            </p:cNvPr>
            <p:cNvSpPr txBox="1">
              <a:spLocks/>
            </p:cNvSpPr>
            <p:nvPr/>
          </p:nvSpPr>
          <p:spPr>
            <a:xfrm>
              <a:off x="3662718" y="2284094"/>
              <a:ext cx="3489287" cy="917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9pPr>
            </a:lstStyle>
            <a:p>
              <a:pPr marL="0" indent="0" algn="ctr"/>
              <a:r>
                <a:rPr lang="vi-VN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28 cô tướng đóng vai </a:t>
              </a:r>
              <a:endParaRPr lang="en-US" sz="2400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indent="0" algn="ctr"/>
              <a:r>
                <a:rPr lang="vi-VN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giặc Ân</a:t>
              </a:r>
              <a:endParaRPr lang="vi-VN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716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30367B2-7159-36F6-65FF-5E9B0F2258F1}"/>
              </a:ext>
            </a:extLst>
          </p:cNvPr>
          <p:cNvGrpSpPr/>
          <p:nvPr/>
        </p:nvGrpSpPr>
        <p:grpSpPr>
          <a:xfrm>
            <a:off x="54280" y="160020"/>
            <a:ext cx="3846021" cy="3223292"/>
            <a:chOff x="8244916" y="254586"/>
            <a:chExt cx="3846021" cy="3223292"/>
          </a:xfrm>
        </p:grpSpPr>
        <p:pic>
          <p:nvPicPr>
            <p:cNvPr id="10" name="Picture 2" descr="https://gialam.hanoi.gov.vn/documents/291387/5960914/10+%28600+x+400%29.jpg/40c8a89a-8328-42c9-aa90-c086d6a715c0?t=1607334619598">
              <a:extLst>
                <a:ext uri="{FF2B5EF4-FFF2-40B4-BE49-F238E27FC236}">
                  <a16:creationId xmlns:a16="http://schemas.microsoft.com/office/drawing/2014/main" id="{1A339E2C-1DFF-BCF8-7D71-C34E92182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2935" y="254586"/>
              <a:ext cx="3529985" cy="2305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Subtitle 111">
              <a:extLst>
                <a:ext uri="{FF2B5EF4-FFF2-40B4-BE49-F238E27FC236}">
                  <a16:creationId xmlns:a16="http://schemas.microsoft.com/office/drawing/2014/main" id="{C905C3AA-9D9D-1BF5-BE1C-1C3DF9F9F71A}"/>
                </a:ext>
              </a:extLst>
            </p:cNvPr>
            <p:cNvSpPr txBox="1">
              <a:spLocks/>
            </p:cNvSpPr>
            <p:nvPr/>
          </p:nvSpPr>
          <p:spPr>
            <a:xfrm>
              <a:off x="8244916" y="2560154"/>
              <a:ext cx="3846021" cy="917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9pPr>
            </a:lstStyle>
            <a:p>
              <a:pPr marL="0" indent="0" algn="ctr"/>
              <a:r>
                <a:rPr lang="vi-VN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Đội quân “Phù giá ngoại” rước ngựa Thánh về đền</a:t>
              </a:r>
              <a:endParaRPr lang="vi-VN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F344A97-3F76-4B84-5E86-B09D332D4348}"/>
              </a:ext>
            </a:extLst>
          </p:cNvPr>
          <p:cNvGrpSpPr/>
          <p:nvPr/>
        </p:nvGrpSpPr>
        <p:grpSpPr>
          <a:xfrm>
            <a:off x="4230255" y="160020"/>
            <a:ext cx="3617617" cy="3223292"/>
            <a:chOff x="171449" y="3409414"/>
            <a:chExt cx="3617617" cy="3223292"/>
          </a:xfrm>
        </p:grpSpPr>
        <p:sp>
          <p:nvSpPr>
            <p:cNvPr id="13" name="Subtitle 111">
              <a:extLst>
                <a:ext uri="{FF2B5EF4-FFF2-40B4-BE49-F238E27FC236}">
                  <a16:creationId xmlns:a16="http://schemas.microsoft.com/office/drawing/2014/main" id="{EFF7EB2D-F956-4999-2C4A-7260E830651A}"/>
                </a:ext>
              </a:extLst>
            </p:cNvPr>
            <p:cNvSpPr txBox="1">
              <a:spLocks/>
            </p:cNvSpPr>
            <p:nvPr/>
          </p:nvSpPr>
          <p:spPr>
            <a:xfrm>
              <a:off x="171449" y="5714982"/>
              <a:ext cx="3617616" cy="917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9pPr>
            </a:lstStyle>
            <a:p>
              <a:pPr marL="0" indent="0" algn="ctr"/>
              <a:r>
                <a:rPr lang="vi-VN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Ông hiệu cờ thực hành nghi lễ tại Hội Gióng</a:t>
              </a:r>
              <a:endParaRPr lang="vi-VN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2" descr="https://gialam.hanoi.gov.vn/documents/291387/5960914/1+%28600+x+400%29.jpg/e310bd2b-d89d-4ad6-aae6-31ccc900a6f3?t=1607334457316">
              <a:extLst>
                <a:ext uri="{FF2B5EF4-FFF2-40B4-BE49-F238E27FC236}">
                  <a16:creationId xmlns:a16="http://schemas.microsoft.com/office/drawing/2014/main" id="{FCFA2D7F-6D65-5581-6413-63CD5B3F93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03"/>
            <a:stretch/>
          </p:blipFill>
          <p:spPr bwMode="auto">
            <a:xfrm>
              <a:off x="171450" y="3409414"/>
              <a:ext cx="3617616" cy="2305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BFD6E52-EE1F-EA14-CA4F-552C092E763A}"/>
              </a:ext>
            </a:extLst>
          </p:cNvPr>
          <p:cNvGrpSpPr/>
          <p:nvPr/>
        </p:nvGrpSpPr>
        <p:grpSpPr>
          <a:xfrm>
            <a:off x="8425362" y="160020"/>
            <a:ext cx="3554339" cy="3210463"/>
            <a:chOff x="4306652" y="3405273"/>
            <a:chExt cx="3554339" cy="3210463"/>
          </a:xfrm>
        </p:grpSpPr>
        <p:pic>
          <p:nvPicPr>
            <p:cNvPr id="16" name="Picture 2" descr="Khám phá &amp;#39;kho báu&amp;#39; di sản phi vật thể Hà Nội (kỳ 4): &amp;#39;Phi Ải Lao bất thành  Hội Gióng&amp;#39; | TTVH Online">
              <a:extLst>
                <a:ext uri="{FF2B5EF4-FFF2-40B4-BE49-F238E27FC236}">
                  <a16:creationId xmlns:a16="http://schemas.microsoft.com/office/drawing/2014/main" id="{1051F544-057A-14B6-8549-33DE5359B3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03"/>
            <a:stretch/>
          </p:blipFill>
          <p:spPr bwMode="auto">
            <a:xfrm>
              <a:off x="4319772" y="3405273"/>
              <a:ext cx="3541219" cy="2305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Subtitle 111">
              <a:extLst>
                <a:ext uri="{FF2B5EF4-FFF2-40B4-BE49-F238E27FC236}">
                  <a16:creationId xmlns:a16="http://schemas.microsoft.com/office/drawing/2014/main" id="{E18C41BF-1353-BC68-6ED9-65C6BE5B2E9B}"/>
                </a:ext>
              </a:extLst>
            </p:cNvPr>
            <p:cNvSpPr txBox="1">
              <a:spLocks/>
            </p:cNvSpPr>
            <p:nvPr/>
          </p:nvSpPr>
          <p:spPr>
            <a:xfrm>
              <a:off x="4306652" y="5698012"/>
              <a:ext cx="3541220" cy="917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9pPr>
            </a:lstStyle>
            <a:p>
              <a:pPr marL="0" indent="0" algn="ctr"/>
              <a:r>
                <a:rPr lang="vi-VN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Ông Hổ giúp Thánh Gióng phá giặc</a:t>
              </a:r>
              <a:endParaRPr lang="vi-VN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FBACBA-FE11-EDBD-DAF3-78FC239A60C6}"/>
              </a:ext>
            </a:extLst>
          </p:cNvPr>
          <p:cNvGrpSpPr/>
          <p:nvPr/>
        </p:nvGrpSpPr>
        <p:grpSpPr>
          <a:xfrm>
            <a:off x="200869" y="3440462"/>
            <a:ext cx="3578695" cy="3347604"/>
            <a:chOff x="8365459" y="3325802"/>
            <a:chExt cx="3578695" cy="3347604"/>
          </a:xfrm>
        </p:grpSpPr>
        <p:sp>
          <p:nvSpPr>
            <p:cNvPr id="19" name="Subtitle 111">
              <a:extLst>
                <a:ext uri="{FF2B5EF4-FFF2-40B4-BE49-F238E27FC236}">
                  <a16:creationId xmlns:a16="http://schemas.microsoft.com/office/drawing/2014/main" id="{14DE46D2-FE57-CB32-8685-979746A975DB}"/>
                </a:ext>
              </a:extLst>
            </p:cNvPr>
            <p:cNvSpPr txBox="1">
              <a:spLocks/>
            </p:cNvSpPr>
            <p:nvPr/>
          </p:nvSpPr>
          <p:spPr>
            <a:xfrm>
              <a:off x="8365459" y="5755682"/>
              <a:ext cx="3567461" cy="917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9pPr>
            </a:lstStyle>
            <a:p>
              <a:pPr marL="0" indent="0" algn="ctr"/>
              <a:r>
                <a:rPr lang="vi-VN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Đoàn rước hội tưng bừng, nhộn nhịp.</a:t>
              </a:r>
              <a:endParaRPr lang="vi-VN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B0D0E8-FDAE-E325-CDD5-0AAA192A0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02935" y="3325802"/>
              <a:ext cx="3541219" cy="238504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7FBE207-E3CA-73BE-4526-B23AAEFA0878}"/>
              </a:ext>
            </a:extLst>
          </p:cNvPr>
          <p:cNvGrpSpPr/>
          <p:nvPr/>
        </p:nvGrpSpPr>
        <p:grpSpPr>
          <a:xfrm>
            <a:off x="4230253" y="3474689"/>
            <a:ext cx="3617618" cy="3313377"/>
            <a:chOff x="4230253" y="3474689"/>
            <a:chExt cx="3617618" cy="3313377"/>
          </a:xfrm>
        </p:grpSpPr>
        <p:sp>
          <p:nvSpPr>
            <p:cNvPr id="22" name="Subtitle 111">
              <a:extLst>
                <a:ext uri="{FF2B5EF4-FFF2-40B4-BE49-F238E27FC236}">
                  <a16:creationId xmlns:a16="http://schemas.microsoft.com/office/drawing/2014/main" id="{0E94A7F2-133D-74E7-1F66-AC1D8F6A6EBA}"/>
                </a:ext>
              </a:extLst>
            </p:cNvPr>
            <p:cNvSpPr txBox="1">
              <a:spLocks/>
            </p:cNvSpPr>
            <p:nvPr/>
          </p:nvSpPr>
          <p:spPr>
            <a:xfrm>
              <a:off x="4230253" y="5870342"/>
              <a:ext cx="3617617" cy="917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9pPr>
            </a:lstStyle>
            <a:p>
              <a:pPr marL="0" indent="0" algn="ctr"/>
              <a:r>
                <a:rPr lang="vi-VN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Lễ khao quân, chia lộc Thánh</a:t>
              </a:r>
              <a:endParaRPr lang="vi-VN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Picture 4" descr="Di sản văn hóa Hội Gióng: Lễ hội độc nhất vô nhị - Văn hóa xã hội - Cổng  thông tin điện tử Huyện Gia Lâm">
              <a:extLst>
                <a:ext uri="{FF2B5EF4-FFF2-40B4-BE49-F238E27FC236}">
                  <a16:creationId xmlns:a16="http://schemas.microsoft.com/office/drawing/2014/main" id="{434AE99F-12C2-5D2A-49D3-891C138BC0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80"/>
            <a:stretch/>
          </p:blipFill>
          <p:spPr bwMode="auto">
            <a:xfrm>
              <a:off x="4230255" y="3474689"/>
              <a:ext cx="3617616" cy="2399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8D38834-25AE-0755-A05B-FD5A0573483B}"/>
              </a:ext>
            </a:extLst>
          </p:cNvPr>
          <p:cNvGrpSpPr/>
          <p:nvPr/>
        </p:nvGrpSpPr>
        <p:grpSpPr>
          <a:xfrm>
            <a:off x="8309610" y="3470748"/>
            <a:ext cx="3875831" cy="3322345"/>
            <a:chOff x="8309610" y="3470748"/>
            <a:chExt cx="3875831" cy="3322345"/>
          </a:xfrm>
        </p:grpSpPr>
        <p:pic>
          <p:nvPicPr>
            <p:cNvPr id="1028" name="Picture 4" descr="Long trọng Lễ giỗ tưởng nhớ 190 năm Đức Thượng Công Tả quân Lê Văn Duyệt">
              <a:extLst>
                <a:ext uri="{FF2B5EF4-FFF2-40B4-BE49-F238E27FC236}">
                  <a16:creationId xmlns:a16="http://schemas.microsoft.com/office/drawing/2014/main" id="{13D2BC3E-BEA6-3C9F-D9AB-6721A05A99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5361" y="3470748"/>
              <a:ext cx="3554340" cy="2399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Subtitle 111">
              <a:extLst>
                <a:ext uri="{FF2B5EF4-FFF2-40B4-BE49-F238E27FC236}">
                  <a16:creationId xmlns:a16="http://schemas.microsoft.com/office/drawing/2014/main" id="{51947737-7628-D9EE-0D12-B8160BBA3087}"/>
                </a:ext>
              </a:extLst>
            </p:cNvPr>
            <p:cNvSpPr txBox="1">
              <a:spLocks/>
            </p:cNvSpPr>
            <p:nvPr/>
          </p:nvSpPr>
          <p:spPr>
            <a:xfrm>
              <a:off x="8309610" y="5875369"/>
              <a:ext cx="3875831" cy="917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hivo"/>
                <a:buNone/>
                <a:defRPr sz="16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9pPr>
            </a:lstStyle>
            <a:p>
              <a:pPr marL="0" indent="0" algn="ctr"/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Vãn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duyệt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quân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rửa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rước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cờ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thắng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trận</a:t>
              </a:r>
              <a:endParaRPr lang="vi-VN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149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34FF9B-692F-936E-F96C-E507AC3C48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32" b="50000"/>
          <a:stretch/>
        </p:blipFill>
        <p:spPr>
          <a:xfrm>
            <a:off x="7347098" y="173388"/>
            <a:ext cx="3576967" cy="6511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5B0B26-510E-CDBE-6C6F-823313128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58" y="-278078"/>
            <a:ext cx="6670156" cy="57744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6B4CFA-7C77-C908-F4F0-0D4705DEABE6}"/>
              </a:ext>
            </a:extLst>
          </p:cNvPr>
          <p:cNvSpPr txBox="1"/>
          <p:nvPr/>
        </p:nvSpPr>
        <p:spPr>
          <a:xfrm>
            <a:off x="1640077" y="1319370"/>
            <a:ext cx="46499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#9Slide03 AmpleSoft" panose="02000000000000000000" pitchFamily="2" charset="0"/>
              </a:rPr>
              <a:t>Theo </a:t>
            </a:r>
            <a:r>
              <a:rPr lang="en-US" sz="4000" dirty="0" err="1">
                <a:latin typeface="#9Slide03 AmpleSoft" panose="02000000000000000000" pitchFamily="2" charset="0"/>
              </a:rPr>
              <a:t>tác</a:t>
            </a:r>
            <a:r>
              <a:rPr lang="en-US" sz="4000" dirty="0">
                <a:latin typeface="#9Slide03 AmpleSoft" panose="020000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</a:rPr>
              <a:t>giả</a:t>
            </a:r>
            <a:r>
              <a:rPr lang="en-US" sz="4000" dirty="0">
                <a:latin typeface="#9Slide03 AmpleSoft" panose="020000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</a:rPr>
              <a:t>bài</a:t>
            </a:r>
            <a:r>
              <a:rPr lang="en-US" sz="4000" dirty="0">
                <a:latin typeface="#9Slide03 AmpleSoft" panose="020000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</a:rPr>
              <a:t>viết</a:t>
            </a:r>
            <a:r>
              <a:rPr lang="en-US" sz="4000" dirty="0">
                <a:latin typeface="#9Slide03 AmpleSoft" panose="02000000000000000000" pitchFamily="2" charset="0"/>
              </a:rPr>
              <a:t>, </a:t>
            </a:r>
            <a:r>
              <a:rPr lang="en-US" sz="4000" dirty="0" err="1">
                <a:latin typeface="#9Slide03 AmpleSoft" panose="02000000000000000000" pitchFamily="2" charset="0"/>
              </a:rPr>
              <a:t>lễ</a:t>
            </a:r>
            <a:r>
              <a:rPr lang="en-US" sz="4000" dirty="0">
                <a:latin typeface="#9Slide03 AmpleSoft" panose="020000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</a:rPr>
              <a:t>hội</a:t>
            </a:r>
            <a:r>
              <a:rPr lang="en-US" sz="4000" dirty="0">
                <a:latin typeface="#9Slide03 AmpleSoft" panose="020000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</a:rPr>
              <a:t>Gióng</a:t>
            </a:r>
            <a:r>
              <a:rPr lang="en-US" sz="4000" dirty="0">
                <a:latin typeface="#9Slide03 AmpleSoft" panose="020000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</a:rPr>
              <a:t>có</a:t>
            </a:r>
            <a:r>
              <a:rPr lang="en-US" sz="4000" dirty="0">
                <a:latin typeface="#9Slide03 AmpleSoft" panose="02000000000000000000" pitchFamily="2" charset="0"/>
              </a:rPr>
              <a:t> ý </a:t>
            </a:r>
            <a:r>
              <a:rPr lang="en-US" sz="4000" dirty="0" err="1">
                <a:latin typeface="#9Slide03 AmpleSoft" panose="02000000000000000000" pitchFamily="2" charset="0"/>
              </a:rPr>
              <a:t>nghĩa</a:t>
            </a:r>
            <a:r>
              <a:rPr lang="en-US" sz="4000" dirty="0">
                <a:latin typeface="#9Slide03 AmpleSoft" panose="02000000000000000000" pitchFamily="2" charset="0"/>
              </a:rPr>
              <a:t>, </a:t>
            </a:r>
            <a:r>
              <a:rPr lang="en-US" sz="4000" dirty="0" err="1">
                <a:latin typeface="#9Slide03 AmpleSoft" panose="02000000000000000000" pitchFamily="2" charset="0"/>
              </a:rPr>
              <a:t>giá</a:t>
            </a:r>
            <a:r>
              <a:rPr lang="en-US" sz="4000" dirty="0">
                <a:latin typeface="#9Slide03 AmpleSoft" panose="020000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</a:rPr>
              <a:t>trị</a:t>
            </a:r>
            <a:r>
              <a:rPr lang="en-US" sz="4000" dirty="0">
                <a:latin typeface="#9Slide03 AmpleSoft" panose="020000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</a:rPr>
              <a:t>gì</a:t>
            </a:r>
            <a:r>
              <a:rPr lang="en-US" sz="4000" dirty="0">
                <a:latin typeface="#9Slide03 AmpleSoft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739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28"/>
          <a:stretch>
            <a:fillRect/>
          </a:stretch>
        </p:blipFill>
        <p:spPr>
          <a:xfrm>
            <a:off x="-1909252" y="-811093"/>
            <a:ext cx="4140679" cy="2743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r="112"/>
          <a:stretch>
            <a:fillRect/>
          </a:stretch>
        </p:blipFill>
        <p:spPr>
          <a:xfrm>
            <a:off x="10042018" y="4114800"/>
            <a:ext cx="4299966" cy="5486400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232121" y="1680210"/>
            <a:ext cx="6123925" cy="4491990"/>
            <a:chOff x="0" y="0"/>
            <a:chExt cx="4198620" cy="3079750"/>
          </a:xfrm>
        </p:grpSpPr>
        <p:sp>
          <p:nvSpPr>
            <p:cNvPr id="5" name="Freeform 5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5"/>
              <a:stretch>
                <a:fillRect l="-4915" r="-4915"/>
              </a:stretch>
            </a:blipFill>
          </p:spPr>
          <p:txBody>
            <a:bodyPr/>
            <a:lstStyle/>
            <a:p>
              <a:endParaRPr lang="en-VN"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795263" y="1581662"/>
            <a:ext cx="5581300" cy="4370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76521" lvl="1" indent="-338260" algn="just">
              <a:lnSpc>
                <a:spcPts val="5264"/>
              </a:lnSpc>
              <a:buFont typeface="Arial"/>
              <a:buChar char="•"/>
            </a:pP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Vẽ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lại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sơ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tiến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trình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hội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Gióng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đóng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vai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hướng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dẫn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viên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giới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thiệu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hội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Gióng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du </a:t>
            </a: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khách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nghe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676521" lvl="1" indent="-338260" algn="just">
              <a:lnSpc>
                <a:spcPts val="5264"/>
              </a:lnSpc>
              <a:buFont typeface="Arial"/>
              <a:buChar char="•"/>
            </a:pP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Vẽ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sơ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lớp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nhà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quay video </a:t>
            </a: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thuyết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133" dirty="0" err="1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trình</a:t>
            </a:r>
            <a:r>
              <a:rPr lang="en-US" sz="3133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algn="just">
              <a:lnSpc>
                <a:spcPts val="2016"/>
              </a:lnSpc>
            </a:pPr>
            <a:endParaRPr lang="en-US" sz="3133" dirty="0">
              <a:solidFill>
                <a:srgbClr val="43471C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883065" y="414458"/>
            <a:ext cx="8933000" cy="829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1"/>
              </a:lnSpc>
            </a:pPr>
            <a:r>
              <a:rPr lang="en-US" sz="4607" dirty="0">
                <a:solidFill>
                  <a:srgbClr val="4347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4. LUYỆN TẬP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28"/>
          <a:stretch>
            <a:fillRect/>
          </a:stretch>
        </p:blipFill>
        <p:spPr>
          <a:xfrm>
            <a:off x="-1909252" y="-712726"/>
            <a:ext cx="4140679" cy="27432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04800" y="874587"/>
            <a:ext cx="12262943" cy="829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1"/>
              </a:lnSpc>
            </a:pPr>
            <a:r>
              <a:rPr lang="en-US" sz="4607" dirty="0">
                <a:solidFill>
                  <a:srgbClr val="43471C"/>
                </a:solidFill>
                <a:latin typeface="Fraunces Bold"/>
              </a:rPr>
              <a:t>5. VẬN DỤNG (</a:t>
            </a:r>
            <a:r>
              <a:rPr lang="en-US" sz="4607" dirty="0" err="1">
                <a:solidFill>
                  <a:srgbClr val="43471C"/>
                </a:solidFill>
                <a:latin typeface="Fraunces Bold"/>
              </a:rPr>
              <a:t>Thực</a:t>
            </a:r>
            <a:r>
              <a:rPr lang="en-US" sz="4607" dirty="0">
                <a:solidFill>
                  <a:srgbClr val="43471C"/>
                </a:solidFill>
                <a:latin typeface="Fraunces Bold"/>
              </a:rPr>
              <a:t> </a:t>
            </a:r>
            <a:r>
              <a:rPr lang="en-US" sz="4607" dirty="0" err="1">
                <a:solidFill>
                  <a:srgbClr val="43471C"/>
                </a:solidFill>
                <a:latin typeface="Fraunces Bold"/>
              </a:rPr>
              <a:t>hiện</a:t>
            </a:r>
            <a:r>
              <a:rPr lang="en-US" sz="4607" dirty="0">
                <a:solidFill>
                  <a:srgbClr val="43471C"/>
                </a:solidFill>
                <a:latin typeface="Fraunces Bold"/>
              </a:rPr>
              <a:t> </a:t>
            </a:r>
            <a:r>
              <a:rPr lang="en-US" sz="4607" dirty="0" err="1">
                <a:solidFill>
                  <a:srgbClr val="43471C"/>
                </a:solidFill>
                <a:latin typeface="Fraunces Bold"/>
              </a:rPr>
              <a:t>sau</a:t>
            </a:r>
            <a:r>
              <a:rPr lang="en-US" sz="4607" dirty="0">
                <a:solidFill>
                  <a:srgbClr val="43471C"/>
                </a:solidFill>
                <a:latin typeface="Fraunces Bold"/>
              </a:rPr>
              <a:t> </a:t>
            </a:r>
            <a:r>
              <a:rPr lang="en-US" sz="4607" dirty="0" err="1">
                <a:solidFill>
                  <a:srgbClr val="43471C"/>
                </a:solidFill>
                <a:latin typeface="Fraunces Bold"/>
              </a:rPr>
              <a:t>giờ</a:t>
            </a:r>
            <a:r>
              <a:rPr lang="en-US" sz="4607" dirty="0">
                <a:solidFill>
                  <a:srgbClr val="43471C"/>
                </a:solidFill>
                <a:latin typeface="Fraunces Bold"/>
              </a:rPr>
              <a:t> </a:t>
            </a:r>
            <a:r>
              <a:rPr lang="en-US" sz="4607" dirty="0" err="1">
                <a:solidFill>
                  <a:srgbClr val="43471C"/>
                </a:solidFill>
                <a:latin typeface="Fraunces Bold"/>
              </a:rPr>
              <a:t>học</a:t>
            </a:r>
            <a:r>
              <a:rPr lang="en-US" sz="4607" dirty="0">
                <a:solidFill>
                  <a:srgbClr val="43471C"/>
                </a:solidFill>
                <a:latin typeface="Fraunces Bold"/>
              </a:rPr>
              <a:t>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2222636"/>
            <a:ext cx="12683029" cy="2911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2"/>
              </a:lnSpc>
            </a:pPr>
            <a:r>
              <a:rPr lang="en-US" sz="3800" dirty="0" err="1">
                <a:solidFill>
                  <a:srgbClr val="43471C"/>
                </a:solidFill>
                <a:latin typeface="Roboto Condensed Bold"/>
              </a:rPr>
              <a:t>Tìm</a:t>
            </a:r>
            <a:r>
              <a:rPr lang="en-US" sz="3800" dirty="0">
                <a:solidFill>
                  <a:srgbClr val="43471C"/>
                </a:solidFill>
                <a:latin typeface="Roboto Condensed Bold"/>
              </a:rPr>
              <a:t> </a:t>
            </a:r>
            <a:r>
              <a:rPr lang="en-US" sz="3800" dirty="0" err="1">
                <a:solidFill>
                  <a:srgbClr val="43471C"/>
                </a:solidFill>
                <a:latin typeface="Roboto Condensed Bold"/>
              </a:rPr>
              <a:t>hiểu</a:t>
            </a:r>
            <a:r>
              <a:rPr lang="en-US" sz="3800" dirty="0">
                <a:solidFill>
                  <a:srgbClr val="43471C"/>
                </a:solidFill>
                <a:latin typeface="Roboto Condensed Bold"/>
              </a:rPr>
              <a:t> </a:t>
            </a:r>
            <a:r>
              <a:rPr lang="en-US" sz="3800" dirty="0" err="1">
                <a:solidFill>
                  <a:srgbClr val="43471C"/>
                </a:solidFill>
                <a:latin typeface="Roboto Condensed Bold"/>
              </a:rPr>
              <a:t>về</a:t>
            </a:r>
            <a:r>
              <a:rPr lang="en-US" sz="3800" dirty="0">
                <a:solidFill>
                  <a:srgbClr val="43471C"/>
                </a:solidFill>
                <a:latin typeface="Roboto Condensed Bold"/>
              </a:rPr>
              <a:t> </a:t>
            </a:r>
            <a:r>
              <a:rPr lang="en-US" sz="3800" dirty="0" err="1">
                <a:solidFill>
                  <a:srgbClr val="43471C"/>
                </a:solidFill>
                <a:latin typeface="Roboto Condensed Bold"/>
              </a:rPr>
              <a:t>một</a:t>
            </a:r>
            <a:r>
              <a:rPr lang="en-US" sz="3800" dirty="0">
                <a:solidFill>
                  <a:srgbClr val="43471C"/>
                </a:solidFill>
                <a:latin typeface="Roboto Condensed Bold"/>
              </a:rPr>
              <a:t> </a:t>
            </a:r>
            <a:r>
              <a:rPr lang="en-US" sz="3800" dirty="0" err="1">
                <a:solidFill>
                  <a:srgbClr val="43471C"/>
                </a:solidFill>
                <a:latin typeface="Roboto Condensed Bold"/>
              </a:rPr>
              <a:t>lễ</a:t>
            </a:r>
            <a:r>
              <a:rPr lang="en-US" sz="3800" dirty="0">
                <a:solidFill>
                  <a:srgbClr val="43471C"/>
                </a:solidFill>
                <a:latin typeface="Roboto Condensed Bold"/>
              </a:rPr>
              <a:t> </a:t>
            </a:r>
            <a:r>
              <a:rPr lang="en-US" sz="3800" dirty="0" err="1">
                <a:solidFill>
                  <a:srgbClr val="43471C"/>
                </a:solidFill>
                <a:latin typeface="Roboto Condensed Bold"/>
              </a:rPr>
              <a:t>hội</a:t>
            </a:r>
            <a:r>
              <a:rPr lang="en-US" sz="3800" dirty="0">
                <a:solidFill>
                  <a:srgbClr val="43471C"/>
                </a:solidFill>
                <a:latin typeface="Roboto Condensed Bold"/>
              </a:rPr>
              <a:t> </a:t>
            </a:r>
            <a:r>
              <a:rPr lang="en-US" sz="3800" dirty="0" err="1">
                <a:solidFill>
                  <a:srgbClr val="43471C"/>
                </a:solidFill>
                <a:latin typeface="Roboto Condensed Bold"/>
              </a:rPr>
              <a:t>dân</a:t>
            </a:r>
            <a:r>
              <a:rPr lang="en-US" sz="3800" dirty="0">
                <a:solidFill>
                  <a:srgbClr val="43471C"/>
                </a:solidFill>
                <a:latin typeface="Roboto Condensed Bold"/>
              </a:rPr>
              <a:t> </a:t>
            </a:r>
            <a:r>
              <a:rPr lang="en-US" sz="3800" dirty="0" err="1">
                <a:solidFill>
                  <a:srgbClr val="43471C"/>
                </a:solidFill>
                <a:latin typeface="Roboto Condensed Bold"/>
              </a:rPr>
              <a:t>gian</a:t>
            </a:r>
            <a:r>
              <a:rPr lang="en-US" sz="3800" dirty="0">
                <a:solidFill>
                  <a:srgbClr val="43471C"/>
                </a:solidFill>
                <a:latin typeface="Roboto Condensed Bold"/>
              </a:rPr>
              <a:t> </a:t>
            </a:r>
            <a:r>
              <a:rPr lang="en-US" sz="3800" dirty="0" err="1">
                <a:solidFill>
                  <a:srgbClr val="43471C"/>
                </a:solidFill>
                <a:latin typeface="Roboto Condensed Bold"/>
              </a:rPr>
              <a:t>khác</a:t>
            </a:r>
            <a:r>
              <a:rPr lang="en-US" sz="3800" dirty="0">
                <a:solidFill>
                  <a:srgbClr val="43471C"/>
                </a:solidFill>
                <a:latin typeface="Roboto Condensed Bold"/>
              </a:rPr>
              <a:t> ở </a:t>
            </a:r>
            <a:r>
              <a:rPr lang="en-US" sz="3800" dirty="0" err="1">
                <a:solidFill>
                  <a:srgbClr val="43471C"/>
                </a:solidFill>
                <a:latin typeface="Roboto Condensed Bold"/>
              </a:rPr>
              <a:t>địa</a:t>
            </a:r>
            <a:r>
              <a:rPr lang="en-US" sz="3800" dirty="0">
                <a:solidFill>
                  <a:srgbClr val="43471C"/>
                </a:solidFill>
                <a:latin typeface="Roboto Condensed Bold"/>
              </a:rPr>
              <a:t> </a:t>
            </a:r>
            <a:r>
              <a:rPr lang="en-US" sz="3800" dirty="0" err="1">
                <a:solidFill>
                  <a:srgbClr val="43471C"/>
                </a:solidFill>
                <a:latin typeface="Roboto Condensed Bold"/>
              </a:rPr>
              <a:t>phương</a:t>
            </a:r>
            <a:r>
              <a:rPr lang="en-US" sz="3800" dirty="0">
                <a:solidFill>
                  <a:srgbClr val="43471C"/>
                </a:solidFill>
                <a:latin typeface="Roboto Condensed Bold"/>
              </a:rPr>
              <a:t> </a:t>
            </a:r>
            <a:r>
              <a:rPr lang="en-US" sz="3800" dirty="0" err="1">
                <a:solidFill>
                  <a:srgbClr val="43471C"/>
                </a:solidFill>
                <a:latin typeface="Roboto Condensed Bold"/>
              </a:rPr>
              <a:t>của</a:t>
            </a:r>
            <a:r>
              <a:rPr lang="en-US" sz="3800" dirty="0">
                <a:solidFill>
                  <a:srgbClr val="43471C"/>
                </a:solidFill>
                <a:latin typeface="Roboto Condensed Bold"/>
              </a:rPr>
              <a:t> </a:t>
            </a:r>
            <a:r>
              <a:rPr lang="en-US" sz="3800" dirty="0" err="1">
                <a:solidFill>
                  <a:srgbClr val="43471C"/>
                </a:solidFill>
                <a:latin typeface="Roboto Condensed Bold"/>
              </a:rPr>
              <a:t>em</a:t>
            </a:r>
            <a:endParaRPr lang="en-US" sz="3800" dirty="0">
              <a:solidFill>
                <a:srgbClr val="43471C"/>
              </a:solidFill>
              <a:latin typeface="Roboto Condensed Bold"/>
            </a:endParaRPr>
          </a:p>
          <a:p>
            <a:pPr marL="820461" lvl="1" indent="-410231">
              <a:lnSpc>
                <a:spcPts val="5792"/>
              </a:lnSpc>
              <a:buFont typeface="Arial"/>
              <a:buChar char="•"/>
            </a:pPr>
            <a:r>
              <a:rPr lang="en-US" sz="3800" dirty="0" err="1">
                <a:solidFill>
                  <a:srgbClr val="43471C"/>
                </a:solidFill>
                <a:latin typeface="Roboto Condensed"/>
              </a:rPr>
              <a:t>Thời</a:t>
            </a:r>
            <a:r>
              <a:rPr lang="en-US" sz="3800" dirty="0">
                <a:solidFill>
                  <a:srgbClr val="43471C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43471C"/>
                </a:solidFill>
                <a:latin typeface="Roboto Condensed"/>
              </a:rPr>
              <a:t>gian</a:t>
            </a:r>
            <a:r>
              <a:rPr lang="en-US" sz="3800" dirty="0">
                <a:solidFill>
                  <a:srgbClr val="43471C"/>
                </a:solidFill>
                <a:latin typeface="Roboto Condensed"/>
              </a:rPr>
              <a:t>, </a:t>
            </a:r>
            <a:r>
              <a:rPr lang="en-US" sz="3800" dirty="0" err="1">
                <a:solidFill>
                  <a:srgbClr val="43471C"/>
                </a:solidFill>
                <a:latin typeface="Roboto Condensed"/>
              </a:rPr>
              <a:t>địa</a:t>
            </a:r>
            <a:r>
              <a:rPr lang="en-US" sz="3800" dirty="0">
                <a:solidFill>
                  <a:srgbClr val="43471C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43471C"/>
                </a:solidFill>
                <a:latin typeface="Roboto Condensed"/>
              </a:rPr>
              <a:t>điểm</a:t>
            </a:r>
            <a:r>
              <a:rPr lang="en-US" sz="3800" dirty="0">
                <a:solidFill>
                  <a:srgbClr val="43471C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43471C"/>
                </a:solidFill>
                <a:latin typeface="Roboto Condensed"/>
              </a:rPr>
              <a:t>diễn</a:t>
            </a:r>
            <a:r>
              <a:rPr lang="en-US" sz="3800" dirty="0">
                <a:solidFill>
                  <a:srgbClr val="43471C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43471C"/>
                </a:solidFill>
                <a:latin typeface="Roboto Condensed"/>
              </a:rPr>
              <a:t>ra</a:t>
            </a:r>
            <a:r>
              <a:rPr lang="en-US" sz="3800" dirty="0">
                <a:solidFill>
                  <a:srgbClr val="43471C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43471C"/>
                </a:solidFill>
                <a:latin typeface="Roboto Condensed"/>
              </a:rPr>
              <a:t>lễ</a:t>
            </a:r>
            <a:r>
              <a:rPr lang="en-US" sz="3800" dirty="0">
                <a:solidFill>
                  <a:srgbClr val="43471C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43471C"/>
                </a:solidFill>
                <a:latin typeface="Roboto Condensed"/>
              </a:rPr>
              <a:t>hội</a:t>
            </a:r>
            <a:r>
              <a:rPr lang="en-US" sz="3800" dirty="0">
                <a:solidFill>
                  <a:srgbClr val="43471C"/>
                </a:solidFill>
                <a:latin typeface="Roboto Condensed"/>
              </a:rPr>
              <a:t>.</a:t>
            </a:r>
          </a:p>
          <a:p>
            <a:pPr marL="820461" lvl="1" indent="-410231">
              <a:lnSpc>
                <a:spcPts val="5792"/>
              </a:lnSpc>
              <a:buFont typeface="Arial"/>
              <a:buChar char="•"/>
            </a:pPr>
            <a:r>
              <a:rPr lang="en-US" sz="3800" dirty="0" err="1">
                <a:solidFill>
                  <a:srgbClr val="43471C"/>
                </a:solidFill>
                <a:latin typeface="Roboto Condensed"/>
              </a:rPr>
              <a:t>Tiến</a:t>
            </a:r>
            <a:r>
              <a:rPr lang="en-US" sz="3800" dirty="0">
                <a:solidFill>
                  <a:srgbClr val="43471C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43471C"/>
                </a:solidFill>
                <a:latin typeface="Roboto Condensed"/>
              </a:rPr>
              <a:t>trình</a:t>
            </a:r>
            <a:r>
              <a:rPr lang="en-US" sz="3800" dirty="0">
                <a:solidFill>
                  <a:srgbClr val="43471C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43471C"/>
                </a:solidFill>
                <a:latin typeface="Roboto Condensed"/>
              </a:rPr>
              <a:t>của</a:t>
            </a:r>
            <a:r>
              <a:rPr lang="en-US" sz="3800" dirty="0">
                <a:solidFill>
                  <a:srgbClr val="43471C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43471C"/>
                </a:solidFill>
                <a:latin typeface="Roboto Condensed"/>
              </a:rPr>
              <a:t>lễ</a:t>
            </a:r>
            <a:r>
              <a:rPr lang="en-US" sz="3800" dirty="0">
                <a:solidFill>
                  <a:srgbClr val="43471C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43471C"/>
                </a:solidFill>
                <a:latin typeface="Roboto Condensed"/>
              </a:rPr>
              <a:t>hội</a:t>
            </a:r>
            <a:r>
              <a:rPr lang="en-US" sz="3800" dirty="0">
                <a:solidFill>
                  <a:srgbClr val="43471C"/>
                </a:solidFill>
                <a:latin typeface="Roboto Condensed"/>
              </a:rPr>
              <a:t>.</a:t>
            </a:r>
          </a:p>
          <a:p>
            <a:pPr marL="820461" lvl="1" indent="-410231">
              <a:lnSpc>
                <a:spcPts val="5792"/>
              </a:lnSpc>
              <a:buFont typeface="Arial"/>
              <a:buChar char="•"/>
            </a:pPr>
            <a:r>
              <a:rPr lang="en-US" sz="3800" dirty="0">
                <a:solidFill>
                  <a:srgbClr val="43471C"/>
                </a:solidFill>
                <a:latin typeface="Roboto Condensed"/>
              </a:rPr>
              <a:t>Ý </a:t>
            </a:r>
            <a:r>
              <a:rPr lang="en-US" sz="3800" dirty="0" err="1">
                <a:solidFill>
                  <a:srgbClr val="43471C"/>
                </a:solidFill>
                <a:latin typeface="Roboto Condensed"/>
              </a:rPr>
              <a:t>nghĩa</a:t>
            </a:r>
            <a:r>
              <a:rPr lang="en-US" sz="3800" dirty="0">
                <a:solidFill>
                  <a:srgbClr val="43471C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43471C"/>
                </a:solidFill>
                <a:latin typeface="Roboto Condensed"/>
              </a:rPr>
              <a:t>của</a:t>
            </a:r>
            <a:r>
              <a:rPr lang="en-US" sz="3800" dirty="0">
                <a:solidFill>
                  <a:srgbClr val="43471C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43471C"/>
                </a:solidFill>
                <a:latin typeface="Roboto Condensed"/>
              </a:rPr>
              <a:t>lễ</a:t>
            </a:r>
            <a:r>
              <a:rPr lang="en-US" sz="3800" dirty="0">
                <a:solidFill>
                  <a:srgbClr val="43471C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43471C"/>
                </a:solidFill>
                <a:latin typeface="Roboto Condensed"/>
              </a:rPr>
              <a:t>hội</a:t>
            </a:r>
            <a:r>
              <a:rPr lang="en-US" sz="3800" dirty="0">
                <a:solidFill>
                  <a:srgbClr val="43471C"/>
                </a:solidFill>
                <a:latin typeface="Roboto Condensed"/>
              </a:rPr>
              <a:t>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70"/>
          <a:stretch>
            <a:fillRect/>
          </a:stretch>
        </p:blipFill>
        <p:spPr>
          <a:xfrm rot="-3033322">
            <a:off x="9282663" y="4458357"/>
            <a:ext cx="3961299" cy="274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ễ hội Đền Hùng">
            <a:extLst>
              <a:ext uri="{FF2B5EF4-FFF2-40B4-BE49-F238E27FC236}">
                <a16:creationId xmlns:a16="http://schemas.microsoft.com/office/drawing/2014/main" id="{D99535E6-4A05-E905-D598-8848AEFB5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5" y="235600"/>
            <a:ext cx="4515987" cy="303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0C7401A-527A-4A5F-A8A9-6C862771B32C}"/>
              </a:ext>
            </a:extLst>
          </p:cNvPr>
          <p:cNvSpPr txBox="1">
            <a:spLocks/>
          </p:cNvSpPr>
          <p:nvPr/>
        </p:nvSpPr>
        <p:spPr>
          <a:xfrm>
            <a:off x="4837665" y="1500731"/>
            <a:ext cx="1393013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18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algn="ctr"/>
            <a:r>
              <a:rPr lang="en-US" sz="2800" dirty="0" err="1"/>
              <a:t>Hội</a:t>
            </a:r>
            <a:r>
              <a:rPr lang="en-US" sz="2800" dirty="0"/>
              <a:t> </a:t>
            </a:r>
            <a:r>
              <a:rPr lang="en-US" sz="2800" dirty="0" err="1"/>
              <a:t>đền</a:t>
            </a:r>
            <a:r>
              <a:rPr lang="en-US" sz="2800" dirty="0"/>
              <a:t> </a:t>
            </a:r>
            <a:r>
              <a:rPr lang="en-US" sz="2800" dirty="0" err="1"/>
              <a:t>Hùng</a:t>
            </a:r>
            <a:r>
              <a:rPr lang="en-US" sz="2800" dirty="0"/>
              <a:t> (</a:t>
            </a:r>
            <a:r>
              <a:rPr lang="en-US" sz="2800" dirty="0" err="1"/>
              <a:t>Phú</a:t>
            </a:r>
            <a:r>
              <a:rPr lang="en-US" sz="2800" dirty="0"/>
              <a:t> </a:t>
            </a:r>
            <a:r>
              <a:rPr lang="en-US" sz="2800" dirty="0" err="1"/>
              <a:t>Thọ</a:t>
            </a:r>
            <a:r>
              <a:rPr lang="en-US" sz="2800" dirty="0"/>
              <a:t>)</a:t>
            </a:r>
            <a:endParaRPr lang="vi-VN" sz="2800" dirty="0"/>
          </a:p>
        </p:txBody>
      </p:sp>
      <p:pic>
        <p:nvPicPr>
          <p:cNvPr id="7" name="Picture 4" descr="TRẨY HỘI CHÙA HƯƠNG ĐẦU NĂM">
            <a:extLst>
              <a:ext uri="{FF2B5EF4-FFF2-40B4-BE49-F238E27FC236}">
                <a16:creationId xmlns:a16="http://schemas.microsoft.com/office/drawing/2014/main" id="{F6ABE937-A23E-4C48-8684-40CF528C9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537" y="235878"/>
            <a:ext cx="4405223" cy="3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CF4CFF2-23BE-F00F-20AB-0E649F0D2D0F}"/>
              </a:ext>
            </a:extLst>
          </p:cNvPr>
          <p:cNvSpPr txBox="1">
            <a:spLocks/>
          </p:cNvSpPr>
          <p:nvPr/>
        </p:nvSpPr>
        <p:spPr>
          <a:xfrm>
            <a:off x="10784875" y="1500731"/>
            <a:ext cx="1345597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18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algn="ctr"/>
            <a:r>
              <a:rPr lang="en-US" sz="2800" dirty="0"/>
              <a:t>H</a:t>
            </a:r>
            <a:r>
              <a:rPr lang="vi-VN" sz="2800" dirty="0"/>
              <a:t>ội chùa Hương (Hà Nội)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69ABB3D-EA08-E4F7-6411-A19104F490E9}"/>
              </a:ext>
            </a:extLst>
          </p:cNvPr>
          <p:cNvSpPr txBox="1">
            <a:spLocks/>
          </p:cNvSpPr>
          <p:nvPr/>
        </p:nvSpPr>
        <p:spPr>
          <a:xfrm>
            <a:off x="4865170" y="4959178"/>
            <a:ext cx="1338002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18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algn="ctr"/>
            <a:r>
              <a:rPr lang="en-US" sz="2800" dirty="0"/>
              <a:t>H</a:t>
            </a:r>
            <a:r>
              <a:rPr lang="vi-VN" sz="2800" dirty="0"/>
              <a:t>ội đền Trần (Nam Định)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719477B-8A1C-555D-3C75-30ECDAC2EC8B}"/>
              </a:ext>
            </a:extLst>
          </p:cNvPr>
          <p:cNvSpPr txBox="1">
            <a:spLocks/>
          </p:cNvSpPr>
          <p:nvPr/>
        </p:nvSpPr>
        <p:spPr>
          <a:xfrm>
            <a:off x="10884986" y="4959178"/>
            <a:ext cx="1234854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18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algn="ctr"/>
            <a:r>
              <a:rPr lang="en-US" sz="2800" dirty="0"/>
              <a:t>H</a:t>
            </a:r>
            <a:r>
              <a:rPr lang="vi-VN" sz="2800" dirty="0"/>
              <a:t>ội Lim (Bắc Ninh)</a:t>
            </a:r>
          </a:p>
        </p:txBody>
      </p:sp>
      <p:pic>
        <p:nvPicPr>
          <p:cNvPr id="11" name="Picture 2" descr="Lễ hội Đền Trần">
            <a:extLst>
              <a:ext uri="{FF2B5EF4-FFF2-40B4-BE49-F238E27FC236}">
                <a16:creationId xmlns:a16="http://schemas.microsoft.com/office/drawing/2014/main" id="{AB31D6EE-E5DE-A617-80FC-851599FEF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67" y="3632557"/>
            <a:ext cx="4532199" cy="300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ội Lim">
            <a:extLst>
              <a:ext uri="{FF2B5EF4-FFF2-40B4-BE49-F238E27FC236}">
                <a16:creationId xmlns:a16="http://schemas.microsoft.com/office/drawing/2014/main" id="{53F7C5B4-D538-5D85-F716-C1C7F22FF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537" y="3614312"/>
            <a:ext cx="4405223" cy="302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5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ộc hoa tre được phát tận tay người tham gia lễ hội Gióng - Hànộimới">
            <a:extLst>
              <a:ext uri="{FF2B5EF4-FFF2-40B4-BE49-F238E27FC236}">
                <a16:creationId xmlns:a16="http://schemas.microsoft.com/office/drawing/2014/main" id="{58ECF4DA-DA7F-9744-54DB-5A5653C43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7"/>
          <a:stretch/>
        </p:blipFill>
        <p:spPr bwMode="auto">
          <a:xfrm>
            <a:off x="291554" y="224969"/>
            <a:ext cx="4573615" cy="3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2F1D72-FC04-462B-301C-543BE2261906}"/>
              </a:ext>
            </a:extLst>
          </p:cNvPr>
          <p:cNvSpPr txBox="1">
            <a:spLocks/>
          </p:cNvSpPr>
          <p:nvPr/>
        </p:nvSpPr>
        <p:spPr>
          <a:xfrm>
            <a:off x="4916345" y="1500731"/>
            <a:ext cx="1393013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18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algn="ctr"/>
            <a:r>
              <a:rPr lang="en-US" sz="2800" dirty="0" err="1"/>
              <a:t>Hội</a:t>
            </a:r>
            <a:r>
              <a:rPr lang="en-US" sz="2800" dirty="0"/>
              <a:t> </a:t>
            </a:r>
            <a:r>
              <a:rPr lang="en-US" sz="2800" dirty="0" err="1"/>
              <a:t>Gióng</a:t>
            </a:r>
            <a:r>
              <a:rPr lang="en-US" sz="2800" dirty="0"/>
              <a:t> (</a:t>
            </a:r>
            <a:r>
              <a:rPr lang="en-US" sz="2800" dirty="0" err="1"/>
              <a:t>Hà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)</a:t>
            </a:r>
            <a:endParaRPr lang="vi-VN" sz="2800" dirty="0"/>
          </a:p>
        </p:txBody>
      </p:sp>
      <p:pic>
        <p:nvPicPr>
          <p:cNvPr id="6" name="Picture 4" descr="Đặc sắc lễ hội Lồng Tồng - Hànộimới">
            <a:extLst>
              <a:ext uri="{FF2B5EF4-FFF2-40B4-BE49-F238E27FC236}">
                <a16:creationId xmlns:a16="http://schemas.microsoft.com/office/drawing/2014/main" id="{A35C845D-2999-0F89-0E70-D2F0D13E2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"/>
          <a:stretch/>
        </p:blipFill>
        <p:spPr bwMode="auto">
          <a:xfrm>
            <a:off x="6360534" y="235600"/>
            <a:ext cx="4405224" cy="304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4EA3D48-B41C-812E-2DC1-DD9E5E58D64F}"/>
              </a:ext>
            </a:extLst>
          </p:cNvPr>
          <p:cNvSpPr txBox="1">
            <a:spLocks/>
          </p:cNvSpPr>
          <p:nvPr/>
        </p:nvSpPr>
        <p:spPr>
          <a:xfrm>
            <a:off x="10784873" y="1500731"/>
            <a:ext cx="1345597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18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algn="ctr"/>
            <a:r>
              <a:rPr lang="en-US" sz="2800" dirty="0"/>
              <a:t>H</a:t>
            </a:r>
            <a:r>
              <a:rPr lang="vi-VN" sz="2800" dirty="0"/>
              <a:t>ội </a:t>
            </a:r>
            <a:r>
              <a:rPr lang="en-US" sz="2800" dirty="0" err="1"/>
              <a:t>Lồng</a:t>
            </a:r>
            <a:r>
              <a:rPr lang="en-US" sz="2800" dirty="0"/>
              <a:t> </a:t>
            </a:r>
            <a:r>
              <a:rPr lang="en-US" sz="2800" dirty="0" err="1"/>
              <a:t>Tồng</a:t>
            </a:r>
            <a:r>
              <a:rPr lang="en-US" sz="2800" dirty="0"/>
              <a:t> (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tộc</a:t>
            </a:r>
            <a:r>
              <a:rPr lang="en-US" sz="2800" dirty="0"/>
              <a:t> </a:t>
            </a:r>
            <a:r>
              <a:rPr lang="en-US" sz="2800" dirty="0" err="1"/>
              <a:t>Tày</a:t>
            </a:r>
            <a:r>
              <a:rPr lang="en-US" sz="2800" dirty="0"/>
              <a:t>)</a:t>
            </a:r>
            <a:endParaRPr lang="vi-VN" sz="2800" dirty="0"/>
          </a:p>
        </p:txBody>
      </p:sp>
      <p:pic>
        <p:nvPicPr>
          <p:cNvPr id="8" name="Picture 6" descr="Thuyết minh lễ hội gò Đống Đa ở Hà Nội - Theki.vn">
            <a:extLst>
              <a:ext uri="{FF2B5EF4-FFF2-40B4-BE49-F238E27FC236}">
                <a16:creationId xmlns:a16="http://schemas.microsoft.com/office/drawing/2014/main" id="{AD02973D-E65F-56A0-9794-31CAA7EF55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2"/>
          <a:stretch/>
        </p:blipFill>
        <p:spPr bwMode="auto">
          <a:xfrm>
            <a:off x="291554" y="3567774"/>
            <a:ext cx="4559863" cy="303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FB46A14-FC8B-C395-6D48-D78277512C36}"/>
              </a:ext>
            </a:extLst>
          </p:cNvPr>
          <p:cNvSpPr txBox="1">
            <a:spLocks/>
          </p:cNvSpPr>
          <p:nvPr/>
        </p:nvSpPr>
        <p:spPr>
          <a:xfrm>
            <a:off x="5007842" y="4917071"/>
            <a:ext cx="1088158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18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algn="ctr"/>
            <a:r>
              <a:rPr lang="en-US" sz="2800" dirty="0"/>
              <a:t>H</a:t>
            </a:r>
            <a:r>
              <a:rPr lang="vi-VN" sz="2800" dirty="0"/>
              <a:t>ội </a:t>
            </a:r>
            <a:r>
              <a:rPr lang="en-US" sz="2800" dirty="0" err="1"/>
              <a:t>gò</a:t>
            </a:r>
            <a:r>
              <a:rPr lang="en-US" sz="2800" dirty="0"/>
              <a:t> </a:t>
            </a:r>
            <a:r>
              <a:rPr lang="en-US" sz="2800" dirty="0" err="1"/>
              <a:t>Đống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(</a:t>
            </a:r>
            <a:r>
              <a:rPr lang="en-US" sz="2800" dirty="0" err="1"/>
              <a:t>Hà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)</a:t>
            </a:r>
            <a:endParaRPr lang="vi-VN" sz="2800" dirty="0"/>
          </a:p>
        </p:txBody>
      </p:sp>
      <p:pic>
        <p:nvPicPr>
          <p:cNvPr id="10" name="Picture 8" descr="Tây Nguyên Tháng 3 Rộn Ràng Lễ Hội Đua Voi Trên Buôn Đôn">
            <a:extLst>
              <a:ext uri="{FF2B5EF4-FFF2-40B4-BE49-F238E27FC236}">
                <a16:creationId xmlns:a16="http://schemas.microsoft.com/office/drawing/2014/main" id="{EA641605-FECE-7DF0-5B4E-0096BB3916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3" b="11561"/>
          <a:stretch/>
        </p:blipFill>
        <p:spPr bwMode="auto">
          <a:xfrm>
            <a:off x="6360534" y="3614312"/>
            <a:ext cx="4434540" cy="300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124E2B8-2593-4BAA-9027-9564328EF3C5}"/>
              </a:ext>
            </a:extLst>
          </p:cNvPr>
          <p:cNvSpPr txBox="1">
            <a:spLocks/>
          </p:cNvSpPr>
          <p:nvPr/>
        </p:nvSpPr>
        <p:spPr>
          <a:xfrm>
            <a:off x="10913591" y="4763756"/>
            <a:ext cx="1088158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18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algn="ctr"/>
            <a:r>
              <a:rPr lang="en-US" sz="2800" dirty="0"/>
              <a:t>H</a:t>
            </a:r>
            <a:r>
              <a:rPr lang="vi-VN" sz="2800" dirty="0"/>
              <a:t>ội </a:t>
            </a:r>
            <a:r>
              <a:rPr lang="en-US" sz="2800" dirty="0" err="1"/>
              <a:t>đua</a:t>
            </a:r>
            <a:r>
              <a:rPr lang="en-US" sz="2800" dirty="0"/>
              <a:t> </a:t>
            </a:r>
            <a:r>
              <a:rPr lang="en-US" sz="2800" dirty="0" err="1"/>
              <a:t>voi</a:t>
            </a:r>
            <a:r>
              <a:rPr lang="en-US" sz="2800" dirty="0"/>
              <a:t> (</a:t>
            </a:r>
            <a:r>
              <a:rPr lang="en-US" sz="2800" dirty="0" err="1"/>
              <a:t>Đắk</a:t>
            </a:r>
            <a:r>
              <a:rPr lang="en-US" sz="2800" dirty="0"/>
              <a:t> </a:t>
            </a:r>
            <a:r>
              <a:rPr lang="en-US" sz="2800" dirty="0" err="1"/>
              <a:t>Lắk</a:t>
            </a:r>
            <a:r>
              <a:rPr lang="en-US" sz="2800" dirty="0"/>
              <a:t>)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41203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330061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DB2833-F6F2-ED8E-4A3D-95A68E0FC3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74"/>
          <a:stretch/>
        </p:blipFill>
        <p:spPr>
          <a:xfrm>
            <a:off x="-333705" y="1297550"/>
            <a:ext cx="4386552" cy="5208105"/>
          </a:xfrm>
          <a:prstGeom prst="rect">
            <a:avLst/>
          </a:prstGeom>
        </p:spPr>
      </p:pic>
      <p:sp>
        <p:nvSpPr>
          <p:cNvPr id="4" name="Title 14">
            <a:extLst>
              <a:ext uri="{FF2B5EF4-FFF2-40B4-BE49-F238E27FC236}">
                <a16:creationId xmlns:a16="http://schemas.microsoft.com/office/drawing/2014/main" id="{9657795F-43F5-1698-34EC-2C1C57F7ED17}"/>
              </a:ext>
            </a:extLst>
          </p:cNvPr>
          <p:cNvSpPr txBox="1">
            <a:spLocks/>
          </p:cNvSpPr>
          <p:nvPr/>
        </p:nvSpPr>
        <p:spPr>
          <a:xfrm>
            <a:off x="3315316" y="442848"/>
            <a:ext cx="5561367" cy="9585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rgbClr val="0070C0"/>
                </a:solidFill>
                <a:latin typeface="#9Slide05 SVNClementine" panose="020F0502020204030203" pitchFamily="34" charset="0"/>
              </a:rPr>
              <a:t>Đọc</a:t>
            </a:r>
            <a:r>
              <a:rPr lang="en-US" sz="5400" dirty="0">
                <a:solidFill>
                  <a:srgbClr val="0070C0"/>
                </a:solidFill>
                <a:latin typeface="#9Slide05 SVNClementine" panose="020F0502020204030203" pitchFamily="34" charset="0"/>
              </a:rPr>
              <a:t>, </a:t>
            </a:r>
            <a:r>
              <a:rPr lang="en-US" sz="5400" dirty="0" err="1">
                <a:solidFill>
                  <a:srgbClr val="0070C0"/>
                </a:solidFill>
                <a:latin typeface="#9Slide05 SVNClementine" panose="020F0502020204030203" pitchFamily="34" charset="0"/>
              </a:rPr>
              <a:t>chú</a:t>
            </a:r>
            <a:r>
              <a:rPr lang="en-US" sz="5400" dirty="0">
                <a:solidFill>
                  <a:srgbClr val="0070C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5 SVNClementine" panose="020F0502020204030203" pitchFamily="34" charset="0"/>
              </a:rPr>
              <a:t>thích</a:t>
            </a:r>
            <a:endParaRPr lang="vi-VN" sz="5400" dirty="0">
              <a:solidFill>
                <a:srgbClr val="0070C0"/>
              </a:solidFill>
              <a:latin typeface="#9Slide03 SFU Toledo Bold" panose="00000700000000000000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A76EB1-F5E1-4E95-85D6-1AC0C1D35026}"/>
              </a:ext>
            </a:extLst>
          </p:cNvPr>
          <p:cNvGrpSpPr/>
          <p:nvPr/>
        </p:nvGrpSpPr>
        <p:grpSpPr>
          <a:xfrm>
            <a:off x="4563669" y="1880145"/>
            <a:ext cx="816406" cy="958568"/>
            <a:chOff x="4212366" y="1674423"/>
            <a:chExt cx="892618" cy="1051609"/>
          </a:xfrm>
        </p:grpSpPr>
        <p:grpSp>
          <p:nvGrpSpPr>
            <p:cNvPr id="2" name="组合 6">
              <a:extLst>
                <a:ext uri="{FF2B5EF4-FFF2-40B4-BE49-F238E27FC236}">
                  <a16:creationId xmlns:a16="http://schemas.microsoft.com/office/drawing/2014/main" id="{18BBAB98-12EE-F49E-1A15-A182081B14C5}"/>
                </a:ext>
              </a:extLst>
            </p:cNvPr>
            <p:cNvGrpSpPr/>
            <p:nvPr/>
          </p:nvGrpSpPr>
          <p:grpSpPr>
            <a:xfrm>
              <a:off x="4212366" y="1674423"/>
              <a:ext cx="891595" cy="1010749"/>
              <a:chOff x="5758072" y="954157"/>
              <a:chExt cx="1053545" cy="1119809"/>
            </a:xfrm>
            <a:solidFill>
              <a:srgbClr val="F8DFD2"/>
            </a:solidFill>
          </p:grpSpPr>
          <p:sp>
            <p:nvSpPr>
              <p:cNvPr id="5" name="菱形 7">
                <a:extLst>
                  <a:ext uri="{FF2B5EF4-FFF2-40B4-BE49-F238E27FC236}">
                    <a16:creationId xmlns:a16="http://schemas.microsoft.com/office/drawing/2014/main" id="{82A0DE09-F608-2DE7-4359-D899E41376EB}"/>
                  </a:ext>
                </a:extLst>
              </p:cNvPr>
              <p:cNvSpPr/>
              <p:nvPr/>
            </p:nvSpPr>
            <p:spPr>
              <a:xfrm>
                <a:off x="5764696" y="954157"/>
                <a:ext cx="1046921" cy="1046921"/>
              </a:xfrm>
              <a:prstGeom prst="diamond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家书简" panose="02010609000101010101" pitchFamily="49" charset="-122"/>
                  <a:ea typeface="汉仪家书简" panose="02010609000101010101" pitchFamily="49" charset="-122"/>
                  <a:cs typeface="+mn-lt"/>
                </a:endParaRPr>
              </a:p>
            </p:txBody>
          </p:sp>
          <p:sp>
            <p:nvSpPr>
              <p:cNvPr id="6" name="菱形 8">
                <a:extLst>
                  <a:ext uri="{FF2B5EF4-FFF2-40B4-BE49-F238E27FC236}">
                    <a16:creationId xmlns:a16="http://schemas.microsoft.com/office/drawing/2014/main" id="{D944EF08-42B2-87DE-E834-B3CFE42D406A}"/>
                  </a:ext>
                </a:extLst>
              </p:cNvPr>
              <p:cNvSpPr/>
              <p:nvPr/>
            </p:nvSpPr>
            <p:spPr>
              <a:xfrm>
                <a:off x="5758072" y="1027045"/>
                <a:ext cx="1046921" cy="1046921"/>
              </a:xfrm>
              <a:prstGeom prst="diamond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家书简" panose="02010609000101010101" pitchFamily="49" charset="-122"/>
                  <a:ea typeface="汉仪家书简" panose="02010609000101010101" pitchFamily="49" charset="-122"/>
                  <a:cs typeface="+mn-lt"/>
                </a:endParaRPr>
              </a:p>
            </p:txBody>
          </p:sp>
        </p:grpSp>
        <p:pic>
          <p:nvPicPr>
            <p:cNvPr id="10" name="图片 28">
              <a:extLst>
                <a:ext uri="{FF2B5EF4-FFF2-40B4-BE49-F238E27FC236}">
                  <a16:creationId xmlns:a16="http://schemas.microsoft.com/office/drawing/2014/main" id="{55AD2025-4067-3473-A555-163B7C2C3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0576" y="2068357"/>
              <a:ext cx="744408" cy="65767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AC0D25-5BCD-C03C-6251-72A31D5EF18E}"/>
              </a:ext>
            </a:extLst>
          </p:cNvPr>
          <p:cNvGrpSpPr/>
          <p:nvPr/>
        </p:nvGrpSpPr>
        <p:grpSpPr>
          <a:xfrm>
            <a:off x="4578441" y="3470926"/>
            <a:ext cx="820598" cy="979102"/>
            <a:chOff x="4218995" y="3822157"/>
            <a:chExt cx="897201" cy="1074136"/>
          </a:xfrm>
        </p:grpSpPr>
        <p:grpSp>
          <p:nvGrpSpPr>
            <p:cNvPr id="7" name="组合 10">
              <a:extLst>
                <a:ext uri="{FF2B5EF4-FFF2-40B4-BE49-F238E27FC236}">
                  <a16:creationId xmlns:a16="http://schemas.microsoft.com/office/drawing/2014/main" id="{8ED63F5A-91D1-F63C-E5B7-7B535C34B941}"/>
                </a:ext>
              </a:extLst>
            </p:cNvPr>
            <p:cNvGrpSpPr/>
            <p:nvPr/>
          </p:nvGrpSpPr>
          <p:grpSpPr>
            <a:xfrm>
              <a:off x="4218995" y="3822157"/>
              <a:ext cx="891595" cy="1010749"/>
              <a:chOff x="5758072" y="954157"/>
              <a:chExt cx="1053545" cy="1119809"/>
            </a:xfrm>
            <a:solidFill>
              <a:srgbClr val="C3E0D3"/>
            </a:solidFill>
          </p:grpSpPr>
          <p:sp>
            <p:nvSpPr>
              <p:cNvPr id="8" name="菱形 11">
                <a:extLst>
                  <a:ext uri="{FF2B5EF4-FFF2-40B4-BE49-F238E27FC236}">
                    <a16:creationId xmlns:a16="http://schemas.microsoft.com/office/drawing/2014/main" id="{33DC8BDC-E8D4-F4A6-8200-E96C84FEAE91}"/>
                  </a:ext>
                </a:extLst>
              </p:cNvPr>
              <p:cNvSpPr/>
              <p:nvPr/>
            </p:nvSpPr>
            <p:spPr>
              <a:xfrm>
                <a:off x="5764696" y="954157"/>
                <a:ext cx="1046921" cy="1046921"/>
              </a:xfrm>
              <a:prstGeom prst="diamond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家书简" panose="02010609000101010101" pitchFamily="49" charset="-122"/>
                  <a:ea typeface="汉仪家书简" panose="02010609000101010101" pitchFamily="49" charset="-122"/>
                  <a:cs typeface="+mn-lt"/>
                </a:endParaRPr>
              </a:p>
            </p:txBody>
          </p:sp>
          <p:sp>
            <p:nvSpPr>
              <p:cNvPr id="9" name="菱形 12">
                <a:extLst>
                  <a:ext uri="{FF2B5EF4-FFF2-40B4-BE49-F238E27FC236}">
                    <a16:creationId xmlns:a16="http://schemas.microsoft.com/office/drawing/2014/main" id="{EC448DC9-5B59-2240-E6A2-106C8257FD1D}"/>
                  </a:ext>
                </a:extLst>
              </p:cNvPr>
              <p:cNvSpPr/>
              <p:nvPr/>
            </p:nvSpPr>
            <p:spPr>
              <a:xfrm>
                <a:off x="5758072" y="1027045"/>
                <a:ext cx="1046921" cy="1046921"/>
              </a:xfrm>
              <a:prstGeom prst="diamond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家书简" panose="02010609000101010101" pitchFamily="49" charset="-122"/>
                  <a:ea typeface="汉仪家书简" panose="02010609000101010101" pitchFamily="49" charset="-122"/>
                  <a:cs typeface="+mn-lt"/>
                </a:endParaRPr>
              </a:p>
            </p:txBody>
          </p:sp>
        </p:grpSp>
        <p:pic>
          <p:nvPicPr>
            <p:cNvPr id="11" name="图片 29">
              <a:extLst>
                <a:ext uri="{FF2B5EF4-FFF2-40B4-BE49-F238E27FC236}">
                  <a16:creationId xmlns:a16="http://schemas.microsoft.com/office/drawing/2014/main" id="{BD0066FE-A79B-C16C-33F1-568D122EC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1788" y="4238618"/>
              <a:ext cx="744408" cy="657675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497264F-0498-EDAB-1736-80520978BE45}"/>
              </a:ext>
            </a:extLst>
          </p:cNvPr>
          <p:cNvSpPr txBox="1"/>
          <p:nvPr/>
        </p:nvSpPr>
        <p:spPr>
          <a:xfrm>
            <a:off x="5993936" y="2041203"/>
            <a:ext cx="5584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Đọc</a:t>
            </a:r>
            <a:r>
              <a:rPr lang="en-SG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to, </a:t>
            </a:r>
            <a:r>
              <a:rPr lang="en-SG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rõ</a:t>
            </a:r>
            <a:r>
              <a:rPr lang="en-SG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ràng</a:t>
            </a:r>
            <a:endParaRPr lang="en-SG" sz="3200" dirty="0"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434CD9-E7FD-6362-27CA-A849C12AF0D9}"/>
              </a:ext>
            </a:extLst>
          </p:cNvPr>
          <p:cNvSpPr txBox="1"/>
          <p:nvPr/>
        </p:nvSpPr>
        <p:spPr>
          <a:xfrm>
            <a:off x="5993936" y="3558153"/>
            <a:ext cx="5616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Chú</a:t>
            </a:r>
            <a:r>
              <a:rPr lang="en-SG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ý </a:t>
            </a:r>
            <a:r>
              <a:rPr lang="en-SG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SG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tên</a:t>
            </a:r>
            <a:r>
              <a:rPr lang="en-SG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riêng</a:t>
            </a:r>
            <a:r>
              <a:rPr lang="en-SG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SG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con </a:t>
            </a:r>
            <a:r>
              <a:rPr lang="en-SG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số</a:t>
            </a:r>
            <a:endParaRPr lang="en-SG" sz="3200" dirty="0"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DC5DB0E-E8E9-F83D-3E97-8D16937DD5DA}"/>
              </a:ext>
            </a:extLst>
          </p:cNvPr>
          <p:cNvGrpSpPr/>
          <p:nvPr/>
        </p:nvGrpSpPr>
        <p:grpSpPr>
          <a:xfrm>
            <a:off x="4582633" y="5080594"/>
            <a:ext cx="816406" cy="958568"/>
            <a:chOff x="4212366" y="1674423"/>
            <a:chExt cx="892618" cy="1051609"/>
          </a:xfrm>
        </p:grpSpPr>
        <p:grpSp>
          <p:nvGrpSpPr>
            <p:cNvPr id="17" name="组合 6">
              <a:extLst>
                <a:ext uri="{FF2B5EF4-FFF2-40B4-BE49-F238E27FC236}">
                  <a16:creationId xmlns:a16="http://schemas.microsoft.com/office/drawing/2014/main" id="{CE28B740-52D4-EE35-E03D-A867379D2AC1}"/>
                </a:ext>
              </a:extLst>
            </p:cNvPr>
            <p:cNvGrpSpPr/>
            <p:nvPr/>
          </p:nvGrpSpPr>
          <p:grpSpPr>
            <a:xfrm>
              <a:off x="4212366" y="1674423"/>
              <a:ext cx="891595" cy="1010749"/>
              <a:chOff x="5758072" y="954157"/>
              <a:chExt cx="1053545" cy="1119809"/>
            </a:xfrm>
            <a:solidFill>
              <a:srgbClr val="F8DFD2"/>
            </a:solidFill>
          </p:grpSpPr>
          <p:sp>
            <p:nvSpPr>
              <p:cNvPr id="19" name="菱形 7">
                <a:extLst>
                  <a:ext uri="{FF2B5EF4-FFF2-40B4-BE49-F238E27FC236}">
                    <a16:creationId xmlns:a16="http://schemas.microsoft.com/office/drawing/2014/main" id="{7FF773C1-19AF-2C55-5642-96C46579D7E6}"/>
                  </a:ext>
                </a:extLst>
              </p:cNvPr>
              <p:cNvSpPr/>
              <p:nvPr/>
            </p:nvSpPr>
            <p:spPr>
              <a:xfrm>
                <a:off x="5764696" y="954157"/>
                <a:ext cx="1046921" cy="1046921"/>
              </a:xfrm>
              <a:prstGeom prst="diamond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家书简" panose="02010609000101010101" pitchFamily="49" charset="-122"/>
                  <a:ea typeface="汉仪家书简" panose="02010609000101010101" pitchFamily="49" charset="-122"/>
                  <a:cs typeface="+mn-lt"/>
                </a:endParaRPr>
              </a:p>
            </p:txBody>
          </p:sp>
          <p:sp>
            <p:nvSpPr>
              <p:cNvPr id="20" name="菱形 8">
                <a:extLst>
                  <a:ext uri="{FF2B5EF4-FFF2-40B4-BE49-F238E27FC236}">
                    <a16:creationId xmlns:a16="http://schemas.microsoft.com/office/drawing/2014/main" id="{5D4BA6A7-67D7-6F93-43D1-01F4FA8CE858}"/>
                  </a:ext>
                </a:extLst>
              </p:cNvPr>
              <p:cNvSpPr/>
              <p:nvPr/>
            </p:nvSpPr>
            <p:spPr>
              <a:xfrm>
                <a:off x="5758072" y="1027045"/>
                <a:ext cx="1046921" cy="1046921"/>
              </a:xfrm>
              <a:prstGeom prst="diamond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家书简" panose="02010609000101010101" pitchFamily="49" charset="-122"/>
                  <a:ea typeface="汉仪家书简" panose="02010609000101010101" pitchFamily="49" charset="-122"/>
                  <a:cs typeface="+mn-lt"/>
                </a:endParaRPr>
              </a:p>
            </p:txBody>
          </p:sp>
        </p:grpSp>
        <p:pic>
          <p:nvPicPr>
            <p:cNvPr id="18" name="图片 28">
              <a:extLst>
                <a:ext uri="{FF2B5EF4-FFF2-40B4-BE49-F238E27FC236}">
                  <a16:creationId xmlns:a16="http://schemas.microsoft.com/office/drawing/2014/main" id="{F06AA194-7E69-7FD2-6E1D-642BB9319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0576" y="2068357"/>
              <a:ext cx="744408" cy="657675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8E36D9D-F66A-9F1C-EA67-A4436B1827FB}"/>
              </a:ext>
            </a:extLst>
          </p:cNvPr>
          <p:cNvSpPr txBox="1"/>
          <p:nvPr/>
        </p:nvSpPr>
        <p:spPr>
          <a:xfrm>
            <a:off x="6026453" y="4987553"/>
            <a:ext cx="5584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Giải</a:t>
            </a:r>
            <a:r>
              <a:rPr lang="en-SG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thích</a:t>
            </a:r>
            <a:r>
              <a:rPr lang="en-SG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SG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Kẻ</a:t>
            </a:r>
            <a:r>
              <a:rPr lang="en-SG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chợ</a:t>
            </a:r>
            <a:r>
              <a:rPr lang="en-SG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phỗng</a:t>
            </a:r>
            <a:r>
              <a:rPr lang="en-SG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thủy</a:t>
            </a:r>
            <a:r>
              <a:rPr lang="en-SG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đình</a:t>
            </a:r>
            <a:r>
              <a:rPr lang="en-SG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,  </a:t>
            </a:r>
            <a:r>
              <a:rPr lang="en-SG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phù</a:t>
            </a:r>
            <a:r>
              <a:rPr lang="en-SG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giá</a:t>
            </a:r>
            <a:r>
              <a:rPr lang="en-SG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xà</a:t>
            </a:r>
            <a:r>
              <a:rPr lang="en-SG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cạp</a:t>
            </a:r>
            <a:endParaRPr lang="en-SG" sz="3200" dirty="0"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02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ợ truyền thống HàNội xưa và nay - Hànộimới">
            <a:extLst>
              <a:ext uri="{FF2B5EF4-FFF2-40B4-BE49-F238E27FC236}">
                <a16:creationId xmlns:a16="http://schemas.microsoft.com/office/drawing/2014/main" id="{C40CAA57-28F7-BAA3-0C0C-FBEE8879B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1" y="225259"/>
            <a:ext cx="2217420" cy="140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ượng Đôi Phỗng chùa Thầy - Màu Đá - Rồng Vàng Thăng LongRồng Vàng Thăng  Long">
            <a:extLst>
              <a:ext uri="{FF2B5EF4-FFF2-40B4-BE49-F238E27FC236}">
                <a16:creationId xmlns:a16="http://schemas.microsoft.com/office/drawing/2014/main" id="{EAFF393E-98A8-449E-FD1B-BFA3EEB73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0" b="9612"/>
          <a:stretch/>
        </p:blipFill>
        <p:spPr bwMode="auto">
          <a:xfrm>
            <a:off x="2607102" y="225259"/>
            <a:ext cx="2217420" cy="140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ủy Đình | Tâm Linh Đại Việt">
            <a:extLst>
              <a:ext uri="{FF2B5EF4-FFF2-40B4-BE49-F238E27FC236}">
                <a16:creationId xmlns:a16="http://schemas.microsoft.com/office/drawing/2014/main" id="{AEB88AA9-D2DC-66F3-1328-6BDF0D65A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693" y="225259"/>
            <a:ext cx="2217420" cy="140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ội Gióng ở Đền Phù Đổng và Đền Sóc - di sản văn hóa">
            <a:extLst>
              <a:ext uri="{FF2B5EF4-FFF2-40B4-BE49-F238E27FC236}">
                <a16:creationId xmlns:a16="http://schemas.microsoft.com/office/drawing/2014/main" id="{5E6CE953-E890-3B2A-7889-6AEEB4D92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755" y="225259"/>
            <a:ext cx="2217420" cy="140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Xà cạp trong trang phục truyền thống dân tộc H'Mông">
            <a:extLst>
              <a:ext uri="{FF2B5EF4-FFF2-40B4-BE49-F238E27FC236}">
                <a16:creationId xmlns:a16="http://schemas.microsoft.com/office/drawing/2014/main" id="{F90756E1-1638-CCAC-9C19-40C9EF732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818" y="225259"/>
            <a:ext cx="2217419" cy="140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88FB5B-910B-134F-93B3-1C2A04866C67}"/>
              </a:ext>
            </a:extLst>
          </p:cNvPr>
          <p:cNvSpPr/>
          <p:nvPr/>
        </p:nvSpPr>
        <p:spPr>
          <a:xfrm>
            <a:off x="193511" y="1956391"/>
            <a:ext cx="2217420" cy="1095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Kẻ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Chợ</a:t>
            </a:r>
            <a:endParaRPr lang="en-US" sz="2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54890E-8292-18EF-2359-7943E6B20393}"/>
              </a:ext>
            </a:extLst>
          </p:cNvPr>
          <p:cNvSpPr/>
          <p:nvPr/>
        </p:nvSpPr>
        <p:spPr>
          <a:xfrm>
            <a:off x="2607102" y="1956391"/>
            <a:ext cx="2217420" cy="1095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Phỗng</a:t>
            </a:r>
            <a:endParaRPr lang="en-US" sz="2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243E65-9984-A2ED-448D-5F84479D0419}"/>
              </a:ext>
            </a:extLst>
          </p:cNvPr>
          <p:cNvSpPr/>
          <p:nvPr/>
        </p:nvSpPr>
        <p:spPr>
          <a:xfrm>
            <a:off x="5020693" y="1956390"/>
            <a:ext cx="2217420" cy="1095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Thủy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đình</a:t>
            </a:r>
            <a:endParaRPr lang="en-US" sz="2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F0640B-70C6-3559-4622-43340D8F93B8}"/>
              </a:ext>
            </a:extLst>
          </p:cNvPr>
          <p:cNvSpPr/>
          <p:nvPr/>
        </p:nvSpPr>
        <p:spPr>
          <a:xfrm>
            <a:off x="7410755" y="1956389"/>
            <a:ext cx="2217420" cy="1095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Phù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giá</a:t>
            </a:r>
            <a:endParaRPr lang="en-US" sz="2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EFC9D9-0853-C54C-0FEA-61AE434D82BA}"/>
              </a:ext>
            </a:extLst>
          </p:cNvPr>
          <p:cNvSpPr/>
          <p:nvPr/>
        </p:nvSpPr>
        <p:spPr>
          <a:xfrm>
            <a:off x="9800817" y="1956389"/>
            <a:ext cx="2217419" cy="1095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Xà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cạp</a:t>
            </a:r>
            <a:endParaRPr lang="en-US" sz="2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B909F4-272E-6358-2F02-E5ADB88AAA2D}"/>
              </a:ext>
            </a:extLst>
          </p:cNvPr>
          <p:cNvSpPr/>
          <p:nvPr/>
        </p:nvSpPr>
        <p:spPr>
          <a:xfrm>
            <a:off x="193511" y="3376830"/>
            <a:ext cx="2217420" cy="32559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cổ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nơi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đô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thị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đông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đúc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thường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kinh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đô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. Ở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Thăng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Long –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Hà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Nội</a:t>
            </a:r>
            <a:endParaRPr lang="en-US" sz="2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3DAC0B-D799-C0EA-EB24-F7DE9CB81970}"/>
              </a:ext>
            </a:extLst>
          </p:cNvPr>
          <p:cNvSpPr/>
          <p:nvPr/>
        </p:nvSpPr>
        <p:spPr>
          <a:xfrm>
            <a:off x="2607102" y="3376830"/>
            <a:ext cx="2217420" cy="32559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Tượng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người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đứng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(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hoặc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quỳ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)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hầu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tại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một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số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nơi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thờ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tự</a:t>
            </a:r>
            <a:endParaRPr lang="en-US" sz="2800" kern="100" dirty="0">
              <a:solidFill>
                <a:schemeClr val="tx1"/>
              </a:solidFill>
              <a:latin typeface="#9Slide03 Ample" panose="02000000000000000000" pitchFamily="2" charset="0"/>
              <a:ea typeface="SimSun" panose="02010600030101010101" pitchFamily="2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13B2DD-3F77-E3ED-31D9-996E48D0B587}"/>
              </a:ext>
            </a:extLst>
          </p:cNvPr>
          <p:cNvSpPr/>
          <p:nvPr/>
        </p:nvSpPr>
        <p:spPr>
          <a:xfrm>
            <a:off x="5020693" y="3376829"/>
            <a:ext cx="2217420" cy="32559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Đình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xây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nước</a:t>
            </a:r>
            <a:endParaRPr lang="en-US" sz="2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2E9A39-70B8-CCA1-4778-90DB50601523}"/>
              </a:ext>
            </a:extLst>
          </p:cNvPr>
          <p:cNvSpPr/>
          <p:nvPr/>
        </p:nvSpPr>
        <p:spPr>
          <a:xfrm>
            <a:off x="7410755" y="3376828"/>
            <a:ext cx="2217420" cy="32559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Những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người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đi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theo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kiệu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thờ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để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bảo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vệ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2C2443-8B72-60EC-A57E-A58C7DD85EC2}"/>
              </a:ext>
            </a:extLst>
          </p:cNvPr>
          <p:cNvSpPr/>
          <p:nvPr/>
        </p:nvSpPr>
        <p:spPr>
          <a:xfrm>
            <a:off x="9800817" y="3376828"/>
            <a:ext cx="2217419" cy="32559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Dải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vải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dài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quấn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quanh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ống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chân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hoặc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ngoài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ống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quần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để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bảo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vệ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chân</a:t>
            </a:r>
            <a:r>
              <a:rPr lang="en-US" sz="2800" kern="100" dirty="0">
                <a:solidFill>
                  <a:schemeClr val="tx1"/>
                </a:solidFill>
                <a:latin typeface="#9Slide03 Ample" panose="02000000000000000000" pitchFamily="2" charset="0"/>
                <a:ea typeface="SimSun" panose="02010600030101010101" pitchFamily="2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435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4">
            <a:extLst>
              <a:ext uri="{FF2B5EF4-FFF2-40B4-BE49-F238E27FC236}">
                <a16:creationId xmlns:a16="http://schemas.microsoft.com/office/drawing/2014/main" id="{9657795F-43F5-1698-34EC-2C1C57F7ED17}"/>
              </a:ext>
            </a:extLst>
          </p:cNvPr>
          <p:cNvSpPr txBox="1">
            <a:spLocks/>
          </p:cNvSpPr>
          <p:nvPr/>
        </p:nvSpPr>
        <p:spPr>
          <a:xfrm>
            <a:off x="3315316" y="370499"/>
            <a:ext cx="5561367" cy="9585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#9Slide05 SVNClementine" panose="020F0502020204030203" pitchFamily="34" charset="0"/>
              </a:rPr>
              <a:t>Tác</a:t>
            </a:r>
            <a:r>
              <a:rPr lang="en-US" sz="4800" dirty="0">
                <a:solidFill>
                  <a:srgbClr val="0070C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Clementine" panose="020F0502020204030203" pitchFamily="34" charset="0"/>
              </a:rPr>
              <a:t>phẩm</a:t>
            </a:r>
            <a:endParaRPr lang="vi-VN" sz="4800" dirty="0">
              <a:solidFill>
                <a:srgbClr val="0070C0"/>
              </a:solidFill>
              <a:latin typeface="#9Slide03 SFU Toledo Bold" panose="00000700000000000000" pitchFamily="2" charset="0"/>
            </a:endParaRPr>
          </a:p>
        </p:txBody>
      </p:sp>
      <p:pic>
        <p:nvPicPr>
          <p:cNvPr id="3074" name="Picture 2" descr="Soạn văn 6 trang 14 Kết nối tri thức - Tập 2">
            <a:extLst>
              <a:ext uri="{FF2B5EF4-FFF2-40B4-BE49-F238E27FC236}">
                <a16:creationId xmlns:a16="http://schemas.microsoft.com/office/drawing/2014/main" id="{906819F9-BFE2-69E1-CC4C-34820B191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7" r="16404"/>
          <a:stretch/>
        </p:blipFill>
        <p:spPr bwMode="auto">
          <a:xfrm>
            <a:off x="426570" y="2236689"/>
            <a:ext cx="3859619" cy="3155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BA1CD0-B82A-D34E-AD75-21FB9BDBE0A5}"/>
              </a:ext>
            </a:extLst>
          </p:cNvPr>
          <p:cNvSpPr txBox="1"/>
          <p:nvPr/>
        </p:nvSpPr>
        <p:spPr>
          <a:xfrm>
            <a:off x="4699591" y="1415064"/>
            <a:ext cx="7065839" cy="4798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3400" b="1" dirty="0" err="1">
                <a:latin typeface="#9Slide03 AmpleSoft" panose="02000000000000000000" pitchFamily="2" charset="0"/>
              </a:rPr>
              <a:t>Xuất</a:t>
            </a:r>
            <a:r>
              <a:rPr lang="en-US" sz="3400" b="1" dirty="0">
                <a:latin typeface="#9Slide03 AmpleSoft" panose="02000000000000000000" pitchFamily="2" charset="0"/>
              </a:rPr>
              <a:t> </a:t>
            </a:r>
            <a:r>
              <a:rPr lang="en-US" sz="3400" b="1" dirty="0" err="1">
                <a:latin typeface="#9Slide03 AmpleSoft" panose="02000000000000000000" pitchFamily="2" charset="0"/>
              </a:rPr>
              <a:t>xứ</a:t>
            </a:r>
            <a:r>
              <a:rPr lang="en-US" sz="3400" b="1" dirty="0">
                <a:latin typeface="#9Slide03 AmpleSoft" panose="02000000000000000000" pitchFamily="2" charset="0"/>
              </a:rPr>
              <a:t>: </a:t>
            </a:r>
            <a:r>
              <a:rPr lang="en-US" sz="3400" dirty="0" err="1">
                <a:latin typeface="#9Slide03 AmpleSoft" panose="02000000000000000000" pitchFamily="2" charset="0"/>
              </a:rPr>
              <a:t>Báo</a:t>
            </a:r>
            <a:r>
              <a:rPr lang="en-US" sz="3400" dirty="0">
                <a:latin typeface="#9Slide03 AmpleSoft" panose="02000000000000000000" pitchFamily="2" charset="0"/>
              </a:rPr>
              <a:t> </a:t>
            </a:r>
            <a:r>
              <a:rPr lang="en-US" sz="3400" dirty="0" err="1">
                <a:latin typeface="#9Slide03 AmpleSoft" panose="02000000000000000000" pitchFamily="2" charset="0"/>
              </a:rPr>
              <a:t>điện</a:t>
            </a:r>
            <a:r>
              <a:rPr lang="en-US" sz="3400" dirty="0">
                <a:latin typeface="#9Slide03 AmpleSoft" panose="02000000000000000000" pitchFamily="2" charset="0"/>
              </a:rPr>
              <a:t> </a:t>
            </a:r>
            <a:r>
              <a:rPr lang="en-US" sz="3400" dirty="0" err="1">
                <a:latin typeface="#9Slide03 AmpleSoft" panose="02000000000000000000" pitchFamily="2" charset="0"/>
              </a:rPr>
              <a:t>tử</a:t>
            </a:r>
            <a:r>
              <a:rPr lang="en-US" sz="3400" dirty="0">
                <a:latin typeface="#9Slide03 AmpleSoft" panose="02000000000000000000" pitchFamily="2" charset="0"/>
              </a:rPr>
              <a:t> </a:t>
            </a:r>
            <a:r>
              <a:rPr lang="en-US" sz="3400" dirty="0" err="1">
                <a:latin typeface="#9Slide03 AmpleSoft" panose="02000000000000000000" pitchFamily="2" charset="0"/>
              </a:rPr>
              <a:t>Hà</a:t>
            </a:r>
            <a:r>
              <a:rPr lang="en-US" sz="3400" dirty="0">
                <a:latin typeface="#9Slide03 AmpleSoft" panose="02000000000000000000" pitchFamily="2" charset="0"/>
              </a:rPr>
              <a:t> </a:t>
            </a:r>
            <a:r>
              <a:rPr lang="en-US" sz="3400" dirty="0" err="1">
                <a:latin typeface="#9Slide03 AmpleSoft" panose="02000000000000000000" pitchFamily="2" charset="0"/>
              </a:rPr>
              <a:t>Nội</a:t>
            </a:r>
            <a:r>
              <a:rPr lang="en-US" sz="3400" dirty="0">
                <a:latin typeface="#9Slide03 AmpleSoft" panose="02000000000000000000" pitchFamily="2" charset="0"/>
              </a:rPr>
              <a:t> </a:t>
            </a:r>
            <a:r>
              <a:rPr lang="en-US" sz="3400" dirty="0" err="1">
                <a:latin typeface="#9Slide03 AmpleSoft" panose="02000000000000000000" pitchFamily="2" charset="0"/>
              </a:rPr>
              <a:t>mới</a:t>
            </a:r>
            <a:r>
              <a:rPr lang="en-US" sz="3400" dirty="0">
                <a:latin typeface="#9Slide03 AmpleSoft" panose="02000000000000000000" pitchFamily="2" charset="0"/>
              </a:rPr>
              <a:t>, </a:t>
            </a:r>
            <a:r>
              <a:rPr lang="en-US" sz="3400" dirty="0" err="1">
                <a:latin typeface="#9Slide03 AmpleSoft" panose="02000000000000000000" pitchFamily="2" charset="0"/>
              </a:rPr>
              <a:t>ngày</a:t>
            </a:r>
            <a:r>
              <a:rPr lang="en-US" sz="3400" dirty="0">
                <a:latin typeface="#9Slide03 AmpleSoft" panose="02000000000000000000" pitchFamily="2" charset="0"/>
              </a:rPr>
              <a:t> 7/4/2004</a:t>
            </a:r>
            <a:endParaRPr lang="en-US" sz="1500" b="1" dirty="0">
              <a:latin typeface="#9Slide03 AmpleSoft" panose="02000000000000000000" pitchFamily="2" charset="0"/>
            </a:endParaRP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3400" b="1" dirty="0">
                <a:latin typeface="#9Slide03 AmpleSoft" panose="02000000000000000000" pitchFamily="2" charset="0"/>
              </a:rPr>
              <a:t>PTBĐ: </a:t>
            </a:r>
            <a:r>
              <a:rPr lang="en-US" sz="3400" dirty="0" err="1">
                <a:latin typeface="#9Slide03 AmpleSoft" panose="02000000000000000000" pitchFamily="2" charset="0"/>
              </a:rPr>
              <a:t>Thuyết</a:t>
            </a:r>
            <a:r>
              <a:rPr lang="en-US" sz="3400" dirty="0">
                <a:latin typeface="#9Slide03 AmpleSoft" panose="02000000000000000000" pitchFamily="2" charset="0"/>
              </a:rPr>
              <a:t> </a:t>
            </a:r>
            <a:r>
              <a:rPr lang="en-US" sz="3400" dirty="0" err="1">
                <a:latin typeface="#9Slide03 AmpleSoft" panose="02000000000000000000" pitchFamily="2" charset="0"/>
              </a:rPr>
              <a:t>minh</a:t>
            </a:r>
            <a:endParaRPr lang="en-US" sz="1500" b="1" dirty="0">
              <a:latin typeface="#9Slide03 AmpleSoft" panose="02000000000000000000" pitchFamily="2" charset="0"/>
            </a:endParaRP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3400" b="1" dirty="0" err="1">
                <a:latin typeface="#9Slide03 AmpleSoft" panose="02000000000000000000" pitchFamily="2" charset="0"/>
              </a:rPr>
              <a:t>Bố</a:t>
            </a:r>
            <a:r>
              <a:rPr lang="en-US" sz="3400" b="1" dirty="0">
                <a:latin typeface="#9Slide03 AmpleSoft" panose="02000000000000000000" pitchFamily="2" charset="0"/>
              </a:rPr>
              <a:t> </a:t>
            </a:r>
            <a:r>
              <a:rPr lang="en-US" sz="3400" b="1" dirty="0" err="1">
                <a:latin typeface="#9Slide03 AmpleSoft" panose="02000000000000000000" pitchFamily="2" charset="0"/>
              </a:rPr>
              <a:t>cục</a:t>
            </a:r>
            <a:r>
              <a:rPr lang="en-US" sz="3400" b="1" dirty="0">
                <a:latin typeface="#9Slide03 AmpleSoft" panose="02000000000000000000" pitchFamily="2" charset="0"/>
              </a:rPr>
              <a:t>: </a:t>
            </a:r>
            <a:r>
              <a:rPr lang="en-US" sz="3400" dirty="0">
                <a:latin typeface="#9Slide03 AmpleSoft" panose="02000000000000000000" pitchFamily="2" charset="0"/>
              </a:rPr>
              <a:t>3 </a:t>
            </a:r>
            <a:r>
              <a:rPr lang="en-US" sz="3400" dirty="0" err="1">
                <a:latin typeface="#9Slide03 AmpleSoft" panose="02000000000000000000" pitchFamily="2" charset="0"/>
              </a:rPr>
              <a:t>phần</a:t>
            </a:r>
            <a:r>
              <a:rPr lang="en-US" sz="3400" dirty="0">
                <a:latin typeface="#9Slide03 AmpleSoft" panose="02000000000000000000" pitchFamily="2" charset="0"/>
              </a:rPr>
              <a:t>:</a:t>
            </a:r>
          </a:p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en-US" sz="3400" dirty="0" err="1">
                <a:latin typeface="#9Slide03 AmpleSoft" panose="02000000000000000000" pitchFamily="2" charset="0"/>
              </a:rPr>
              <a:t>Đoạn</a:t>
            </a:r>
            <a:r>
              <a:rPr lang="en-US" sz="3400" dirty="0">
                <a:latin typeface="#9Slide03 AmpleSoft" panose="02000000000000000000" pitchFamily="2" charset="0"/>
              </a:rPr>
              <a:t> 1: </a:t>
            </a:r>
            <a:r>
              <a:rPr lang="en-US" sz="3400" dirty="0" err="1">
                <a:latin typeface="#9Slide03 AmpleSoft" panose="02000000000000000000" pitchFamily="2" charset="0"/>
              </a:rPr>
              <a:t>Giới</a:t>
            </a:r>
            <a:r>
              <a:rPr lang="en-US" sz="3400" dirty="0">
                <a:latin typeface="#9Slide03 AmpleSoft" panose="02000000000000000000" pitchFamily="2" charset="0"/>
              </a:rPr>
              <a:t> </a:t>
            </a:r>
            <a:r>
              <a:rPr lang="en-US" sz="3400" dirty="0" err="1">
                <a:latin typeface="#9Slide03 AmpleSoft" panose="02000000000000000000" pitchFamily="2" charset="0"/>
              </a:rPr>
              <a:t>thiệu</a:t>
            </a:r>
            <a:r>
              <a:rPr lang="en-US" sz="3400" dirty="0">
                <a:latin typeface="#9Slide03 AmpleSoft" panose="02000000000000000000" pitchFamily="2" charset="0"/>
              </a:rPr>
              <a:t> </a:t>
            </a:r>
            <a:r>
              <a:rPr lang="en-US" sz="3400" dirty="0" err="1">
                <a:latin typeface="#9Slide03 AmpleSoft" panose="02000000000000000000" pitchFamily="2" charset="0"/>
              </a:rPr>
              <a:t>về</a:t>
            </a:r>
            <a:r>
              <a:rPr lang="en-US" sz="3400" dirty="0">
                <a:latin typeface="#9Slide03 AmpleSoft" panose="02000000000000000000" pitchFamily="2" charset="0"/>
              </a:rPr>
              <a:t> </a:t>
            </a:r>
            <a:r>
              <a:rPr lang="en-US" sz="3400" dirty="0" err="1">
                <a:latin typeface="#9Slide03 AmpleSoft" panose="02000000000000000000" pitchFamily="2" charset="0"/>
              </a:rPr>
              <a:t>hội</a:t>
            </a:r>
            <a:r>
              <a:rPr lang="en-US" sz="3400" dirty="0">
                <a:latin typeface="#9Slide03 AmpleSoft" panose="02000000000000000000" pitchFamily="2" charset="0"/>
              </a:rPr>
              <a:t> </a:t>
            </a:r>
            <a:r>
              <a:rPr lang="en-US" sz="3400" dirty="0" err="1">
                <a:latin typeface="#9Slide03 AmpleSoft" panose="02000000000000000000" pitchFamily="2" charset="0"/>
              </a:rPr>
              <a:t>Gióng</a:t>
            </a:r>
            <a:endParaRPr lang="en-US" sz="3400" dirty="0">
              <a:latin typeface="#9Slide03 AmpleSoft" panose="02000000000000000000" pitchFamily="2" charset="0"/>
            </a:endParaRPr>
          </a:p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en-US" sz="3400" dirty="0" err="1">
                <a:latin typeface="#9Slide03 AmpleSoft" panose="02000000000000000000" pitchFamily="2" charset="0"/>
              </a:rPr>
              <a:t>Đoạn</a:t>
            </a:r>
            <a:r>
              <a:rPr lang="en-US" sz="3400" dirty="0">
                <a:latin typeface="#9Slide03 AmpleSoft" panose="02000000000000000000" pitchFamily="2" charset="0"/>
              </a:rPr>
              <a:t> 2+3: </a:t>
            </a:r>
            <a:r>
              <a:rPr lang="en-US" sz="3400" dirty="0" err="1">
                <a:latin typeface="#9Slide03 AmpleSoft" panose="02000000000000000000" pitchFamily="2" charset="0"/>
              </a:rPr>
              <a:t>Tiến</a:t>
            </a:r>
            <a:r>
              <a:rPr lang="en-US" sz="3400" dirty="0">
                <a:latin typeface="#9Slide03 AmpleSoft" panose="02000000000000000000" pitchFamily="2" charset="0"/>
              </a:rPr>
              <a:t> </a:t>
            </a:r>
            <a:r>
              <a:rPr lang="en-US" sz="3400" dirty="0" err="1">
                <a:latin typeface="#9Slide03 AmpleSoft" panose="02000000000000000000" pitchFamily="2" charset="0"/>
              </a:rPr>
              <a:t>trình</a:t>
            </a:r>
            <a:r>
              <a:rPr lang="en-US" sz="3400" dirty="0">
                <a:latin typeface="#9Slide03 AmpleSoft" panose="02000000000000000000" pitchFamily="2" charset="0"/>
              </a:rPr>
              <a:t> </a:t>
            </a:r>
            <a:r>
              <a:rPr lang="en-US" sz="3400" dirty="0" err="1">
                <a:latin typeface="#9Slide03 AmpleSoft" panose="02000000000000000000" pitchFamily="2" charset="0"/>
              </a:rPr>
              <a:t>của</a:t>
            </a:r>
            <a:r>
              <a:rPr lang="en-US" sz="3400" dirty="0">
                <a:latin typeface="#9Slide03 AmpleSoft" panose="02000000000000000000" pitchFamily="2" charset="0"/>
              </a:rPr>
              <a:t> </a:t>
            </a:r>
            <a:r>
              <a:rPr lang="en-US" sz="3400" dirty="0" err="1">
                <a:latin typeface="#9Slide03 AmpleSoft" panose="02000000000000000000" pitchFamily="2" charset="0"/>
              </a:rPr>
              <a:t>hội</a:t>
            </a:r>
            <a:r>
              <a:rPr lang="en-US" sz="3400" dirty="0">
                <a:latin typeface="#9Slide03 AmpleSoft" panose="02000000000000000000" pitchFamily="2" charset="0"/>
              </a:rPr>
              <a:t> </a:t>
            </a:r>
            <a:r>
              <a:rPr lang="en-US" sz="3400" dirty="0" err="1">
                <a:latin typeface="#9Slide03 AmpleSoft" panose="02000000000000000000" pitchFamily="2" charset="0"/>
              </a:rPr>
              <a:t>Gióng</a:t>
            </a:r>
            <a:endParaRPr lang="en-US" sz="3400" dirty="0">
              <a:latin typeface="#9Slide03 AmpleSoft" panose="02000000000000000000" pitchFamily="2" charset="0"/>
            </a:endParaRPr>
          </a:p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en-US" sz="3400" dirty="0" err="1">
                <a:latin typeface="#9Slide03 AmpleSoft" panose="02000000000000000000" pitchFamily="2" charset="0"/>
              </a:rPr>
              <a:t>Đoạn</a:t>
            </a:r>
            <a:r>
              <a:rPr lang="en-US" sz="3400" dirty="0">
                <a:latin typeface="#9Slide03 AmpleSoft" panose="02000000000000000000" pitchFamily="2" charset="0"/>
              </a:rPr>
              <a:t> 4: Ý </a:t>
            </a:r>
            <a:r>
              <a:rPr lang="en-US" sz="3400" dirty="0" err="1">
                <a:latin typeface="#9Slide03 AmpleSoft" panose="02000000000000000000" pitchFamily="2" charset="0"/>
              </a:rPr>
              <a:t>nghĩa</a:t>
            </a:r>
            <a:r>
              <a:rPr lang="en-US" sz="3400" dirty="0">
                <a:latin typeface="#9Slide03 AmpleSoft" panose="02000000000000000000" pitchFamily="2" charset="0"/>
              </a:rPr>
              <a:t> </a:t>
            </a:r>
            <a:r>
              <a:rPr lang="en-US" sz="3400" dirty="0" err="1">
                <a:latin typeface="#9Slide03 AmpleSoft" panose="02000000000000000000" pitchFamily="2" charset="0"/>
              </a:rPr>
              <a:t>của</a:t>
            </a:r>
            <a:r>
              <a:rPr lang="en-US" sz="3400" dirty="0">
                <a:latin typeface="#9Slide03 AmpleSoft" panose="02000000000000000000" pitchFamily="2" charset="0"/>
              </a:rPr>
              <a:t> </a:t>
            </a:r>
            <a:r>
              <a:rPr lang="en-US" sz="3400" dirty="0" err="1">
                <a:latin typeface="#9Slide03 AmpleSoft" panose="02000000000000000000" pitchFamily="2" charset="0"/>
              </a:rPr>
              <a:t>hội</a:t>
            </a:r>
            <a:r>
              <a:rPr lang="en-US" sz="3400" dirty="0">
                <a:latin typeface="#9Slide03 AmpleSoft" panose="02000000000000000000" pitchFamily="2" charset="0"/>
              </a:rPr>
              <a:t> </a:t>
            </a:r>
            <a:r>
              <a:rPr lang="en-US" sz="3400" dirty="0" err="1">
                <a:latin typeface="#9Slide03 AmpleSoft" panose="02000000000000000000" pitchFamily="2" charset="0"/>
              </a:rPr>
              <a:t>Gióng</a:t>
            </a:r>
            <a:endParaRPr lang="en-US" sz="34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2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A23FB5B3-B579-1326-F716-A10BD7AF1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pic>
        <p:nvPicPr>
          <p:cNvPr id="1025" name="Picture 2" descr="Không có mô tả ảnh.">
            <a:extLst>
              <a:ext uri="{FF2B5EF4-FFF2-40B4-BE49-F238E27FC236}">
                <a16:creationId xmlns:a16="http://schemas.microsoft.com/office/drawing/2014/main" id="{CAF41C4D-6F3B-FAE8-0DF9-EA774DF71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912549" cy="694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38CCDB59-2D06-1A72-32A7-A2CB1A7C06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788083"/>
            <a:ext cx="5822418" cy="574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67180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3057;p62">
            <a:extLst>
              <a:ext uri="{FF2B5EF4-FFF2-40B4-BE49-F238E27FC236}">
                <a16:creationId xmlns:a16="http://schemas.microsoft.com/office/drawing/2014/main" id="{04EEE00F-7EC1-0EAB-DE72-D798EAFE14BA}"/>
              </a:ext>
            </a:extLst>
          </p:cNvPr>
          <p:cNvSpPr txBox="1">
            <a:spLocks/>
          </p:cNvSpPr>
          <p:nvPr/>
        </p:nvSpPr>
        <p:spPr>
          <a:xfrm>
            <a:off x="578337" y="765286"/>
            <a:ext cx="2938180" cy="6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45A8631-27B1-55CE-C068-DF10F322E608}"/>
              </a:ext>
            </a:extLst>
          </p:cNvPr>
          <p:cNvGrpSpPr/>
          <p:nvPr/>
        </p:nvGrpSpPr>
        <p:grpSpPr>
          <a:xfrm>
            <a:off x="0" y="233917"/>
            <a:ext cx="5222900" cy="1177770"/>
            <a:chOff x="404037" y="1786271"/>
            <a:chExt cx="5222900" cy="117777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0A94CB3-9FC6-AFF4-1D0E-4300DB1616E4}"/>
                </a:ext>
              </a:extLst>
            </p:cNvPr>
            <p:cNvSpPr/>
            <p:nvPr/>
          </p:nvSpPr>
          <p:spPr>
            <a:xfrm>
              <a:off x="1561432" y="1786271"/>
              <a:ext cx="4065505" cy="117777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Google Shape;3056;p62">
              <a:extLst>
                <a:ext uri="{FF2B5EF4-FFF2-40B4-BE49-F238E27FC236}">
                  <a16:creationId xmlns:a16="http://schemas.microsoft.com/office/drawing/2014/main" id="{CE307DBD-141F-68FD-B7E6-A6D734E2568B}"/>
                </a:ext>
              </a:extLst>
            </p:cNvPr>
            <p:cNvSpPr txBox="1">
              <a:spLocks/>
            </p:cNvSpPr>
            <p:nvPr/>
          </p:nvSpPr>
          <p:spPr>
            <a:xfrm>
              <a:off x="1625737" y="1908046"/>
              <a:ext cx="3874240" cy="897276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spcBef>
                  <a:spcPts val="0"/>
                </a:spcBef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kiện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: 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Gióng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(Hội làng Phù Đổng)</a:t>
              </a:r>
            </a:p>
          </p:txBody>
        </p:sp>
        <p:pic>
          <p:nvPicPr>
            <p:cNvPr id="17" name="Picture 2" descr="Băng rôn &amp;amp; Cờ Ngũ Sắc file CorelDRAW x7 | Diễn đàn chia sẻ file thiết kế đồ  họa miễn phí">
              <a:extLst>
                <a:ext uri="{FF2B5EF4-FFF2-40B4-BE49-F238E27FC236}">
                  <a16:creationId xmlns:a16="http://schemas.microsoft.com/office/drawing/2014/main" id="{B7F1929E-5305-DA89-BB42-3542B22A68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918" l="70508" r="981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43"/>
            <a:stretch/>
          </p:blipFill>
          <p:spPr bwMode="auto">
            <a:xfrm>
              <a:off x="404037" y="1805394"/>
              <a:ext cx="1105007" cy="1024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F7FA9AE-8C6B-47D8-3D87-363F0C349963}"/>
              </a:ext>
            </a:extLst>
          </p:cNvPr>
          <p:cNvGrpSpPr/>
          <p:nvPr/>
        </p:nvGrpSpPr>
        <p:grpSpPr>
          <a:xfrm>
            <a:off x="5531250" y="104509"/>
            <a:ext cx="6249624" cy="1808642"/>
            <a:chOff x="5935287" y="1786270"/>
            <a:chExt cx="6249624" cy="180864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60CE163-CE7B-D97F-27D9-4A8F595802C8}"/>
                </a:ext>
              </a:extLst>
            </p:cNvPr>
            <p:cNvSpPr/>
            <p:nvPr/>
          </p:nvSpPr>
          <p:spPr>
            <a:xfrm>
              <a:off x="7574211" y="1786270"/>
              <a:ext cx="4610700" cy="141576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Google Shape;3052;p62">
              <a:extLst>
                <a:ext uri="{FF2B5EF4-FFF2-40B4-BE49-F238E27FC236}">
                  <a16:creationId xmlns:a16="http://schemas.microsoft.com/office/drawing/2014/main" id="{BE0821A9-2C7A-CE02-2B5D-9582FE84D477}"/>
                </a:ext>
              </a:extLst>
            </p:cNvPr>
            <p:cNvSpPr txBox="1">
              <a:spLocks/>
            </p:cNvSpPr>
            <p:nvPr/>
          </p:nvSpPr>
          <p:spPr>
            <a:xfrm>
              <a:off x="7622031" y="1931047"/>
              <a:ext cx="4562880" cy="1200816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spcBef>
                  <a:spcPts val="0"/>
                </a:spcBef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thời gian, bối cảnh, tính chất, đặc điểm của sự kiện.</a:t>
              </a:r>
            </a:p>
          </p:txBody>
        </p:sp>
        <p:pic>
          <p:nvPicPr>
            <p:cNvPr id="19" name="Picture 4" descr="Miễn phí Vector Mbe Yếu Tố Thời Tiết Nhiều Mây PNG &amp;amp; EPS hình ảnh tải xuống  _ kích thước 8334 × 8334px,ID832456892 - Lovepik">
              <a:extLst>
                <a:ext uri="{FF2B5EF4-FFF2-40B4-BE49-F238E27FC236}">
                  <a16:creationId xmlns:a16="http://schemas.microsoft.com/office/drawing/2014/main" id="{4B2350B6-D95E-0871-212D-915FE7E108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5287" y="1844369"/>
              <a:ext cx="1750543" cy="1750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345986C-CC4A-5688-5C6D-58CB6CAD33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5190" y="1667355"/>
            <a:ext cx="2595190" cy="1872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1F337-7C0A-1374-43F3-60306FAE22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6101" y="1667355"/>
            <a:ext cx="2522900" cy="1872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3DA82-0D88-AEE1-EDAB-FC09C65565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684" y="1667355"/>
            <a:ext cx="2509258" cy="1890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DC4444-4301-8581-02D2-CDABEF48F3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8820" y="1667355"/>
            <a:ext cx="2555727" cy="1890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Google Shape;3056;p62">
            <a:extLst>
              <a:ext uri="{FF2B5EF4-FFF2-40B4-BE49-F238E27FC236}">
                <a16:creationId xmlns:a16="http://schemas.microsoft.com/office/drawing/2014/main" id="{C06FE2E7-EA9C-BD54-E115-B3B75D1F6603}"/>
              </a:ext>
            </a:extLst>
          </p:cNvPr>
          <p:cNvSpPr txBox="1">
            <a:spLocks/>
          </p:cNvSpPr>
          <p:nvPr/>
        </p:nvSpPr>
        <p:spPr>
          <a:xfrm>
            <a:off x="116280" y="3467533"/>
            <a:ext cx="2780065" cy="3446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algn="just"/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-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Cố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Viên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: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Vườn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cà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của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mẹ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Gióng</a:t>
            </a:r>
            <a:endParaRPr lang="en-US" sz="2800" b="0" dirty="0">
              <a:solidFill>
                <a:schemeClr val="tx1"/>
              </a:solidFill>
              <a:latin typeface="#9Slide03 AmpleSoft" panose="02000000000000000000" pitchFamily="2" charset="0"/>
              <a:ea typeface="Cambria" panose="02040503050406030204" pitchFamily="18" charset="0"/>
            </a:endParaRPr>
          </a:p>
          <a:p>
            <a:pPr algn="just"/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-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Tảng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đá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có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dấu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chân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kì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lạ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: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nơi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mẹ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Gióng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giẫm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phải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vết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chân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ông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Đổng</a:t>
            </a:r>
            <a:endParaRPr lang="vi-VN" sz="2800" b="0" dirty="0">
              <a:solidFill>
                <a:schemeClr val="tx1"/>
              </a:solidFill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15" name="Google Shape;3056;p62">
            <a:extLst>
              <a:ext uri="{FF2B5EF4-FFF2-40B4-BE49-F238E27FC236}">
                <a16:creationId xmlns:a16="http://schemas.microsoft.com/office/drawing/2014/main" id="{0E4476E9-54E5-C27E-987A-EC22B05E6342}"/>
              </a:ext>
            </a:extLst>
          </p:cNvPr>
          <p:cNvSpPr txBox="1">
            <a:spLocks/>
          </p:cNvSpPr>
          <p:nvPr/>
        </p:nvSpPr>
        <p:spPr>
          <a:xfrm>
            <a:off x="3190147" y="3682335"/>
            <a:ext cx="2495203" cy="1508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algn="just"/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Miếu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Ban: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Nơi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Thánh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Gióng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được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sinh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ra</a:t>
            </a:r>
            <a:endParaRPr lang="vi-VN" sz="2800" b="0" dirty="0">
              <a:solidFill>
                <a:schemeClr val="tx1"/>
              </a:solidFill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29" name="Google Shape;3056;p62">
            <a:extLst>
              <a:ext uri="{FF2B5EF4-FFF2-40B4-BE49-F238E27FC236}">
                <a16:creationId xmlns:a16="http://schemas.microsoft.com/office/drawing/2014/main" id="{EB524BC2-AF70-38C7-F385-F5A42262DCE8}"/>
              </a:ext>
            </a:extLst>
          </p:cNvPr>
          <p:cNvSpPr txBox="1">
            <a:spLocks/>
          </p:cNvSpPr>
          <p:nvPr/>
        </p:nvSpPr>
        <p:spPr>
          <a:xfrm>
            <a:off x="6175190" y="3717378"/>
            <a:ext cx="2610364" cy="141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algn="just"/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Đền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Mẫu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: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Nơi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thờ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và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gợi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nhớ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đến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mẹ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Gióng</a:t>
            </a:r>
            <a:endParaRPr lang="vi-VN" sz="2800" b="0" dirty="0">
              <a:solidFill>
                <a:schemeClr val="tx1"/>
              </a:solidFill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30" name="Google Shape;3056;p62">
            <a:extLst>
              <a:ext uri="{FF2B5EF4-FFF2-40B4-BE49-F238E27FC236}">
                <a16:creationId xmlns:a16="http://schemas.microsoft.com/office/drawing/2014/main" id="{C5CB5191-293D-2458-C8FE-0F86B6DCF9BA}"/>
              </a:ext>
            </a:extLst>
          </p:cNvPr>
          <p:cNvSpPr txBox="1">
            <a:spLocks/>
          </p:cNvSpPr>
          <p:nvPr/>
        </p:nvSpPr>
        <p:spPr>
          <a:xfrm>
            <a:off x="9170510" y="3774242"/>
            <a:ext cx="2610364" cy="1302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algn="just"/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Đền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Thượng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: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Nơi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vua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lập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đền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thờ</a:t>
            </a:r>
            <a:r>
              <a:rPr lang="en-US" sz="2800" b="0" dirty="0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#9Slide03 AmpleSoft" panose="02000000000000000000" pitchFamily="2" charset="0"/>
                <a:ea typeface="Cambria" panose="02040503050406030204" pitchFamily="18" charset="0"/>
              </a:rPr>
              <a:t>Thánh</a:t>
            </a:r>
            <a:endParaRPr lang="vi-VN" sz="2800" b="0" dirty="0">
              <a:solidFill>
                <a:schemeClr val="tx1"/>
              </a:solidFill>
              <a:latin typeface="#9Slide03 AmpleSoft" panose="02000000000000000000" pitchFamily="2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39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6" grpId="0"/>
      <p:bldP spid="15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</TotalTime>
  <Words>1023</Words>
  <Application>Microsoft Macintosh PowerPoint</Application>
  <PresentationFormat>Widescreen</PresentationFormat>
  <Paragraphs>123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#9Slide03 AllRoundGothic</vt:lpstr>
      <vt:lpstr>#9Slide03 Ample</vt:lpstr>
      <vt:lpstr>#9Slide03 AmpleSoft</vt:lpstr>
      <vt:lpstr>#9Slide03 SFU Toledo Bold</vt:lpstr>
      <vt:lpstr>#9Slide05 SVNClementine</vt:lpstr>
      <vt:lpstr>汉仪家书简</vt:lpstr>
      <vt:lpstr>Arial</vt:lpstr>
      <vt:lpstr>Arial</vt:lpstr>
      <vt:lpstr>Calibri</vt:lpstr>
      <vt:lpstr>Calibri Light</vt:lpstr>
      <vt:lpstr>Cambria</vt:lpstr>
      <vt:lpstr>Fraunces Bold</vt:lpstr>
      <vt:lpstr>Roboto</vt:lpstr>
      <vt:lpstr>Roboto Condensed</vt:lpstr>
      <vt:lpstr>Roboto Condensed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NBN</dc:creator>
  <cp:lastModifiedBy>Hải Ngân Đinh</cp:lastModifiedBy>
  <cp:revision>13</cp:revision>
  <dcterms:created xsi:type="dcterms:W3CDTF">2023-01-07T09:42:25Z</dcterms:created>
  <dcterms:modified xsi:type="dcterms:W3CDTF">2024-01-12T04:17:26Z</dcterms:modified>
</cp:coreProperties>
</file>