
<file path=[Content_Types].xml><?xml version="1.0" encoding="utf-8"?>
<Types xmlns="http://schemas.openxmlformats.org/package/2006/content-types">
  <Default Extension="png" ContentType="image/png"/>
  <Default Extension="jfif" ContentType="image/jpeg"/>
  <Default Extension="svg" ContentType="image/svg+xml"/>
  <Default Extension="jpeg" ContentType="image/jpeg"/>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8" r:id="rId3"/>
    <p:sldId id="269" r:id="rId4"/>
    <p:sldId id="270" r:id="rId5"/>
    <p:sldId id="271" r:id="rId6"/>
    <p:sldId id="272" r:id="rId7"/>
    <p:sldId id="273" r:id="rId8"/>
    <p:sldId id="274" r:id="rId9"/>
    <p:sldId id="275" r:id="rId10"/>
    <p:sldId id="276" r:id="rId11"/>
    <p:sldId id="277" r:id="rId12"/>
    <p:sldId id="278" r:id="rId13"/>
    <p:sldId id="279" r:id="rId14"/>
    <p:sldId id="280" r:id="rId15"/>
    <p:sldId id="281" r:id="rId16"/>
    <p:sldId id="286" r:id="rId17"/>
    <p:sldId id="282" r:id="rId18"/>
    <p:sldId id="283" r:id="rId19"/>
    <p:sldId id="284" r:id="rId20"/>
    <p:sldId id="257" r:id="rId21"/>
    <p:sldId id="259" r:id="rId22"/>
    <p:sldId id="285" r:id="rId23"/>
    <p:sldId id="263" r:id="rId24"/>
    <p:sldId id="261" r:id="rId25"/>
    <p:sldId id="267" r:id="rId26"/>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4" d="100"/>
          <a:sy n="44" d="100"/>
        </p:scale>
        <p:origin x="660" y="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8/19/2024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2.png"/><Relationship Id="rId3" Type="http://schemas.openxmlformats.org/officeDocument/2006/relationships/image" Target="../media/image2.png"/><Relationship Id="rId21" Type="http://schemas.openxmlformats.org/officeDocument/2006/relationships/image" Target="../media/image20.svg"/><Relationship Id="rId7" Type="http://schemas.openxmlformats.org/officeDocument/2006/relationships/image" Target="../media/image6.png"/><Relationship Id="rId12" Type="http://schemas.openxmlformats.org/officeDocument/2006/relationships/image" Target="../media/image9.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png"/><Relationship Id="rId15" Type="http://schemas.openxmlformats.org/officeDocument/2006/relationships/image" Target="../media/image14.svg"/><Relationship Id="rId23" Type="http://schemas.openxmlformats.org/officeDocument/2006/relationships/image" Target="../media/image14.PNG"/><Relationship Id="rId10"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0.png"/><Relationship Id="rId22" Type="http://schemas.openxmlformats.org/officeDocument/2006/relationships/image" Target="../media/image13.PNG"/></Relationships>
</file>

<file path=ppt/slides/_rels/slide10.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6.png"/><Relationship Id="rId3" Type="http://schemas.openxmlformats.org/officeDocument/2006/relationships/image" Target="../media/image15.png"/><Relationship Id="rId7" Type="http://schemas.openxmlformats.org/officeDocument/2006/relationships/image" Target="../media/image12.svg"/><Relationship Id="rId12" Type="http://schemas.openxmlformats.org/officeDocument/2006/relationships/image" Target="../media/image45.svg"/><Relationship Id="rId2" Type="http://schemas.openxmlformats.org/officeDocument/2006/relationships/image" Target="../media/image1.png"/><Relationship Id="rId1" Type="http://schemas.openxmlformats.org/officeDocument/2006/relationships/slideLayout" Target="../slideLayouts/slideLayout7.xml"/><Relationship Id="rId11" Type="http://schemas.openxmlformats.org/officeDocument/2006/relationships/image" Target="../media/image30.png"/><Relationship Id="rId10" Type="http://schemas.openxmlformats.org/officeDocument/2006/relationships/image" Target="../media/image43.svg"/><Relationship Id="rId4" Type="http://schemas.openxmlformats.org/officeDocument/2006/relationships/image" Target="../media/image9.png"/><Relationship Id="rId9" Type="http://schemas.openxmlformats.org/officeDocument/2006/relationships/image" Target="../media/image29.png"/></Relationships>
</file>

<file path=ppt/slides/_rels/slide1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4.svg"/><Relationship Id="rId3" Type="http://schemas.openxmlformats.org/officeDocument/2006/relationships/image" Target="../media/image2.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12.sv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1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7.png"/><Relationship Id="rId7"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3.svg"/><Relationship Id="rId5" Type="http://schemas.openxmlformats.org/officeDocument/2006/relationships/image" Target="../media/image31.png"/><Relationship Id="rId10" Type="http://schemas.openxmlformats.org/officeDocument/2006/relationships/image" Target="../media/image6.png"/><Relationship Id="rId4" Type="http://schemas.openxmlformats.org/officeDocument/2006/relationships/image" Target="../media/image8.svg"/><Relationship Id="rId9" Type="http://schemas.openxmlformats.org/officeDocument/2006/relationships/image" Target="../media/image5.png"/></Relationships>
</file>

<file path=ppt/slides/_rels/slide14.xml.rels><?xml version="1.0" encoding="UTF-8" standalone="yes"?>
<Relationships xmlns="http://schemas.openxmlformats.org/package/2006/relationships"><Relationship Id="rId2" Type="http://schemas.openxmlformats.org/officeDocument/2006/relationships/image" Target="../media/image32.jfi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3" Type="http://schemas.openxmlformats.org/officeDocument/2006/relationships/image" Target="../media/image12.svg"/><Relationship Id="rId18" Type="http://schemas.openxmlformats.org/officeDocument/2006/relationships/image" Target="../media/image4.png"/><Relationship Id="rId3" Type="http://schemas.openxmlformats.org/officeDocument/2006/relationships/image" Target="../media/image18.png"/><Relationship Id="rId12" Type="http://schemas.openxmlformats.org/officeDocument/2006/relationships/image" Target="../media/image9.png"/><Relationship Id="rId17" Type="http://schemas.openxmlformats.org/officeDocument/2006/relationships/image" Target="../media/image3.png"/><Relationship Id="rId2" Type="http://schemas.openxmlformats.org/officeDocument/2006/relationships/image" Target="../media/image1.png"/><Relationship Id="rId16" Type="http://schemas.openxmlformats.org/officeDocument/2006/relationships/image" Target="../media/image2.png"/><Relationship Id="rId20" Type="http://schemas.openxmlformats.org/officeDocument/2006/relationships/image" Target="../media/image5.png"/><Relationship Id="rId1" Type="http://schemas.openxmlformats.org/officeDocument/2006/relationships/slideLayout" Target="../slideLayouts/slideLayout7.xml"/><Relationship Id="rId11" Type="http://schemas.openxmlformats.org/officeDocument/2006/relationships/image" Target="../media/image8.svg"/><Relationship Id="rId15" Type="http://schemas.openxmlformats.org/officeDocument/2006/relationships/image" Target="../media/image14.svg"/><Relationship Id="rId10" Type="http://schemas.openxmlformats.org/officeDocument/2006/relationships/image" Target="../media/image7.png"/><Relationship Id="rId19" Type="http://schemas.openxmlformats.org/officeDocument/2006/relationships/image" Target="../media/image16.png"/><Relationship Id="rId9" Type="http://schemas.openxmlformats.org/officeDocument/2006/relationships/image" Target="../media/image23.svg"/><Relationship Id="rId14" Type="http://schemas.openxmlformats.org/officeDocument/2006/relationships/image" Target="../media/image10.png"/></Relationships>
</file>

<file path=ppt/slides/_rels/slide17.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4.svg"/><Relationship Id="rId3" Type="http://schemas.openxmlformats.org/officeDocument/2006/relationships/image" Target="../media/image2.png"/><Relationship Id="rId21" Type="http://schemas.openxmlformats.org/officeDocument/2006/relationships/image" Target="../media/image39.sv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image" Target="../media/image1.png"/><Relationship Id="rId16" Type="http://schemas.openxmlformats.org/officeDocument/2006/relationships/image" Target="../media/image19.png"/><Relationship Id="rId20"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12.svg"/><Relationship Id="rId5" Type="http://schemas.openxmlformats.org/officeDocument/2006/relationships/image" Target="../media/image4.png"/><Relationship Id="rId15" Type="http://schemas.openxmlformats.org/officeDocument/2006/relationships/image" Target="../media/image23.svg"/><Relationship Id="rId10" Type="http://schemas.openxmlformats.org/officeDocument/2006/relationships/image" Target="../media/image9.png"/><Relationship Id="rId19" Type="http://schemas.openxmlformats.org/officeDocument/2006/relationships/image" Target="../media/image37.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8.png"/></Relationships>
</file>

<file path=ppt/slides/_rels/slide1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5.png"/><Relationship Id="rId7"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35.PNG"/></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5.png"/><Relationship Id="rId7"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17.PNG"/></Relationships>
</file>

<file path=ppt/slides/_rels/slide20.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12.svg"/><Relationship Id="rId3" Type="http://schemas.openxmlformats.org/officeDocument/2006/relationships/image" Target="../media/image2.png"/><Relationship Id="rId7" Type="http://schemas.openxmlformats.org/officeDocument/2006/relationships/image" Target="../media/image5.png"/><Relationship Id="rId12"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8.svg"/><Relationship Id="rId5" Type="http://schemas.openxmlformats.org/officeDocument/2006/relationships/image" Target="../media/image4.png"/><Relationship Id="rId15" Type="http://schemas.openxmlformats.org/officeDocument/2006/relationships/image" Target="../media/image14.svg"/><Relationship Id="rId10" Type="http://schemas.openxmlformats.org/officeDocument/2006/relationships/image" Target="../media/image7.png"/><Relationship Id="rId4" Type="http://schemas.openxmlformats.org/officeDocument/2006/relationships/image" Target="../media/image3.png"/><Relationship Id="rId9" Type="http://schemas.openxmlformats.org/officeDocument/2006/relationships/image" Target="../media/image23.svg"/><Relationship Id="rId14" Type="http://schemas.openxmlformats.org/officeDocument/2006/relationships/image" Target="../media/image10.png"/></Relationships>
</file>

<file path=ppt/slides/_rels/slide2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4.svg"/><Relationship Id="rId3" Type="http://schemas.openxmlformats.org/officeDocument/2006/relationships/image" Target="../media/image2.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12.sv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2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5.png"/><Relationship Id="rId7"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36.PNG"/></Relationships>
</file>

<file path=ppt/slides/_rels/slide2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4.svg"/><Relationship Id="rId18" Type="http://schemas.openxmlformats.org/officeDocument/2006/relationships/image" Target="../media/image39.png"/><Relationship Id="rId3" Type="http://schemas.openxmlformats.org/officeDocument/2006/relationships/image" Target="../media/image2.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49.svg"/><Relationship Id="rId2" Type="http://schemas.openxmlformats.org/officeDocument/2006/relationships/image" Target="../media/image1.png"/><Relationship Id="rId16"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12.svg"/><Relationship Id="rId5" Type="http://schemas.openxmlformats.org/officeDocument/2006/relationships/image" Target="../media/image4.png"/><Relationship Id="rId15" Type="http://schemas.openxmlformats.org/officeDocument/2006/relationships/image" Target="../media/image47.svg"/><Relationship Id="rId10" Type="http://schemas.openxmlformats.org/officeDocument/2006/relationships/image" Target="../media/image9.png"/><Relationship Id="rId19" Type="http://schemas.openxmlformats.org/officeDocument/2006/relationships/image" Target="../media/image51.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37.png"/></Relationships>
</file>

<file path=ppt/slides/_rels/slide2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0.png"/><Relationship Id="rId7" Type="http://schemas.openxmlformats.org/officeDocument/2006/relationships/image" Target="../media/image40.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15.png"/><Relationship Id="rId5" Type="http://schemas.openxmlformats.org/officeDocument/2006/relationships/image" Target="../media/image4.png"/><Relationship Id="rId10" Type="http://schemas.openxmlformats.org/officeDocument/2006/relationships/image" Target="../media/image23.svg"/><Relationship Id="rId4" Type="http://schemas.openxmlformats.org/officeDocument/2006/relationships/image" Target="../media/image14.svg"/></Relationships>
</file>

<file path=ppt/slides/_rels/slide2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5.png"/><Relationship Id="rId7"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4.svg"/><Relationship Id="rId3" Type="http://schemas.openxmlformats.org/officeDocument/2006/relationships/image" Target="../media/image2.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12.sv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4.svg"/><Relationship Id="rId3" Type="http://schemas.openxmlformats.org/officeDocument/2006/relationships/image" Target="../media/image2.png"/><Relationship Id="rId21" Type="http://schemas.openxmlformats.org/officeDocument/2006/relationships/image" Target="../media/image39.sv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image" Target="../media/image1.png"/><Relationship Id="rId16" Type="http://schemas.openxmlformats.org/officeDocument/2006/relationships/image" Target="../media/image19.png"/><Relationship Id="rId20"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12.svg"/><Relationship Id="rId5" Type="http://schemas.openxmlformats.org/officeDocument/2006/relationships/image" Target="../media/image4.png"/><Relationship Id="rId15" Type="http://schemas.openxmlformats.org/officeDocument/2006/relationships/image" Target="../media/image23.svg"/><Relationship Id="rId10" Type="http://schemas.openxmlformats.org/officeDocument/2006/relationships/image" Target="../media/image9.png"/><Relationship Id="rId19" Type="http://schemas.openxmlformats.org/officeDocument/2006/relationships/image" Target="../media/image37.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8.png"/></Relationships>
</file>

<file path=ppt/slides/_rels/slide5.xml.rels><?xml version="1.0" encoding="UTF-8" standalone="yes"?>
<Relationships xmlns="http://schemas.openxmlformats.org/package/2006/relationships"><Relationship Id="rId13" Type="http://schemas.openxmlformats.org/officeDocument/2006/relationships/image" Target="../media/image14.svg"/><Relationship Id="rId18" Type="http://schemas.openxmlformats.org/officeDocument/2006/relationships/image" Target="../media/image3.png"/><Relationship Id="rId3" Type="http://schemas.openxmlformats.org/officeDocument/2006/relationships/image" Target="../media/image7.png"/><Relationship Id="rId21"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2.png"/><Relationship Id="rId2" Type="http://schemas.openxmlformats.org/officeDocument/2006/relationships/image" Target="../media/image1.png"/><Relationship Id="rId16" Type="http://schemas.openxmlformats.org/officeDocument/2006/relationships/image" Target="../media/image23.jfif"/><Relationship Id="rId20" Type="http://schemas.openxmlformats.org/officeDocument/2006/relationships/image" Target="../media/image16.png"/><Relationship Id="rId1" Type="http://schemas.openxmlformats.org/officeDocument/2006/relationships/slideLayout" Target="../slideLayouts/slideLayout7.xml"/><Relationship Id="rId11" Type="http://schemas.openxmlformats.org/officeDocument/2006/relationships/image" Target="../media/image12.svg"/><Relationship Id="rId15" Type="http://schemas.openxmlformats.org/officeDocument/2006/relationships/image" Target="../media/image22.jfif"/><Relationship Id="rId10" Type="http://schemas.openxmlformats.org/officeDocument/2006/relationships/image" Target="../media/image9.png"/><Relationship Id="rId19" Type="http://schemas.openxmlformats.org/officeDocument/2006/relationships/image" Target="../media/image4.png"/><Relationship Id="rId9" Type="http://schemas.openxmlformats.org/officeDocument/2006/relationships/image" Target="../media/image8.svg"/><Relationship Id="rId14" Type="http://schemas.openxmlformats.org/officeDocument/2006/relationships/image" Target="../media/image21.png"/></Relationships>
</file>

<file path=ppt/slides/_rels/slide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8.svg"/><Relationship Id="rId18" Type="http://schemas.openxmlformats.org/officeDocument/2006/relationships/image" Target="../media/image25.png"/><Relationship Id="rId3" Type="http://schemas.openxmlformats.org/officeDocument/2006/relationships/slideLayout" Target="../slideLayouts/slideLayout7.xml"/><Relationship Id="rId7" Type="http://schemas.openxmlformats.org/officeDocument/2006/relationships/image" Target="../media/image4.png"/><Relationship Id="rId12" Type="http://schemas.openxmlformats.org/officeDocument/2006/relationships/image" Target="../media/image7.png"/><Relationship Id="rId17" Type="http://schemas.openxmlformats.org/officeDocument/2006/relationships/image" Target="../media/image14.svg"/><Relationship Id="rId2" Type="http://schemas.openxmlformats.org/officeDocument/2006/relationships/video" Target="../media/media1.mp4"/><Relationship Id="rId16" Type="http://schemas.openxmlformats.org/officeDocument/2006/relationships/image" Target="../media/image10.png"/><Relationship Id="rId1" Type="http://schemas.microsoft.com/office/2007/relationships/media" Target="../media/media1.mp4"/><Relationship Id="rId6" Type="http://schemas.openxmlformats.org/officeDocument/2006/relationships/image" Target="../media/image3.png"/><Relationship Id="rId11" Type="http://schemas.openxmlformats.org/officeDocument/2006/relationships/image" Target="../media/image23.svg"/><Relationship Id="rId5" Type="http://schemas.openxmlformats.org/officeDocument/2006/relationships/image" Target="../media/image2.png"/><Relationship Id="rId15" Type="http://schemas.openxmlformats.org/officeDocument/2006/relationships/image" Target="../media/image12.svg"/><Relationship Id="rId10" Type="http://schemas.openxmlformats.org/officeDocument/2006/relationships/image" Target="../media/image18.png"/><Relationship Id="rId4" Type="http://schemas.openxmlformats.org/officeDocument/2006/relationships/image" Target="../media/image1.png"/><Relationship Id="rId9" Type="http://schemas.openxmlformats.org/officeDocument/2006/relationships/image" Target="../media/image5.png"/><Relationship Id="rId14" Type="http://schemas.openxmlformats.org/officeDocument/2006/relationships/image" Target="../media/image9.png"/></Relationships>
</file>

<file path=ppt/slides/_rels/slide8.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4.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CE9"/>
        </a:solidFill>
        <a:effectLst/>
      </p:bgPr>
    </p:bg>
    <p:spTree>
      <p:nvGrpSpPr>
        <p:cNvPr id="1" name=""/>
        <p:cNvGrpSpPr/>
        <p:nvPr/>
      </p:nvGrpSpPr>
      <p:grpSpPr>
        <a:xfrm>
          <a:off x="0" y="0"/>
          <a:ext cx="0" cy="0"/>
          <a:chOff x="0" y="0"/>
          <a:chExt cx="0" cy="0"/>
        </a:xfrm>
      </p:grpSpPr>
      <p:sp>
        <p:nvSpPr>
          <p:cNvPr id="2" name="Freeform 2"/>
          <p:cNvSpPr/>
          <p:nvPr/>
        </p:nvSpPr>
        <p:spPr>
          <a:xfrm>
            <a:off x="0" y="6388331"/>
            <a:ext cx="18288000" cy="5234312"/>
          </a:xfrm>
          <a:custGeom>
            <a:avLst/>
            <a:gdLst/>
            <a:ahLst/>
            <a:cxnLst/>
            <a:rect l="l" t="t" r="r" b="b"/>
            <a:pathLst>
              <a:path w="18288000" h="5234312">
                <a:moveTo>
                  <a:pt x="0" y="0"/>
                </a:moveTo>
                <a:lnTo>
                  <a:pt x="18288000" y="0"/>
                </a:lnTo>
                <a:lnTo>
                  <a:pt x="18288000" y="5234312"/>
                </a:lnTo>
                <a:lnTo>
                  <a:pt x="0" y="5234312"/>
                </a:lnTo>
                <a:lnTo>
                  <a:pt x="0" y="0"/>
                </a:lnTo>
                <a:close/>
              </a:path>
            </a:pathLst>
          </a:custGeom>
          <a:blipFill>
            <a:blip r:embed="rId2"/>
            <a:stretch>
              <a:fillRect b="-128411"/>
            </a:stretch>
          </a:blipFill>
        </p:spPr>
      </p:sp>
      <p:sp>
        <p:nvSpPr>
          <p:cNvPr id="3" name="Freeform 3"/>
          <p:cNvSpPr/>
          <p:nvPr/>
        </p:nvSpPr>
        <p:spPr>
          <a:xfrm>
            <a:off x="15588693" y="6613055"/>
            <a:ext cx="3320328" cy="3673945"/>
          </a:xfrm>
          <a:custGeom>
            <a:avLst/>
            <a:gdLst/>
            <a:ahLst/>
            <a:cxnLst/>
            <a:rect l="l" t="t" r="r" b="b"/>
            <a:pathLst>
              <a:path w="3320328" h="3673945">
                <a:moveTo>
                  <a:pt x="0" y="0"/>
                </a:moveTo>
                <a:lnTo>
                  <a:pt x="3320328" y="0"/>
                </a:lnTo>
                <a:lnTo>
                  <a:pt x="3320328" y="3673945"/>
                </a:lnTo>
                <a:lnTo>
                  <a:pt x="0" y="3673945"/>
                </a:lnTo>
                <a:lnTo>
                  <a:pt x="0" y="0"/>
                </a:lnTo>
                <a:close/>
              </a:path>
            </a:pathLst>
          </a:custGeom>
          <a:blipFill>
            <a:blip r:embed="rId3"/>
            <a:stretch>
              <a:fillRect/>
            </a:stretch>
          </a:blipFill>
        </p:spPr>
      </p:sp>
      <p:sp>
        <p:nvSpPr>
          <p:cNvPr id="4" name="Freeform 4"/>
          <p:cNvSpPr/>
          <p:nvPr/>
        </p:nvSpPr>
        <p:spPr>
          <a:xfrm>
            <a:off x="16461873" y="7369396"/>
            <a:ext cx="1170689" cy="2917604"/>
          </a:xfrm>
          <a:custGeom>
            <a:avLst/>
            <a:gdLst/>
            <a:ahLst/>
            <a:cxnLst/>
            <a:rect l="l" t="t" r="r" b="b"/>
            <a:pathLst>
              <a:path w="1170689" h="2917604">
                <a:moveTo>
                  <a:pt x="0" y="0"/>
                </a:moveTo>
                <a:lnTo>
                  <a:pt x="1170689" y="0"/>
                </a:lnTo>
                <a:lnTo>
                  <a:pt x="1170689" y="2917604"/>
                </a:lnTo>
                <a:lnTo>
                  <a:pt x="0" y="2917604"/>
                </a:lnTo>
                <a:lnTo>
                  <a:pt x="0" y="0"/>
                </a:lnTo>
                <a:close/>
              </a:path>
            </a:pathLst>
          </a:custGeom>
          <a:blipFill>
            <a:blip r:embed="rId4"/>
            <a:stretch>
              <a:fillRect/>
            </a:stretch>
          </a:blipFill>
        </p:spPr>
      </p:sp>
      <p:sp>
        <p:nvSpPr>
          <p:cNvPr id="5" name="Freeform 5"/>
          <p:cNvSpPr/>
          <p:nvPr/>
        </p:nvSpPr>
        <p:spPr>
          <a:xfrm>
            <a:off x="14301942" y="8450027"/>
            <a:ext cx="2573502" cy="2428743"/>
          </a:xfrm>
          <a:custGeom>
            <a:avLst/>
            <a:gdLst/>
            <a:ahLst/>
            <a:cxnLst/>
            <a:rect l="l" t="t" r="r" b="b"/>
            <a:pathLst>
              <a:path w="2573502" h="2428743">
                <a:moveTo>
                  <a:pt x="0" y="0"/>
                </a:moveTo>
                <a:lnTo>
                  <a:pt x="2573502" y="0"/>
                </a:lnTo>
                <a:lnTo>
                  <a:pt x="2573502" y="2428743"/>
                </a:lnTo>
                <a:lnTo>
                  <a:pt x="0" y="2428743"/>
                </a:lnTo>
                <a:lnTo>
                  <a:pt x="0" y="0"/>
                </a:lnTo>
                <a:close/>
              </a:path>
            </a:pathLst>
          </a:custGeom>
          <a:blipFill>
            <a:blip r:embed="rId5"/>
            <a:stretch>
              <a:fillRect/>
            </a:stretch>
          </a:blipFill>
        </p:spPr>
      </p:sp>
      <p:sp>
        <p:nvSpPr>
          <p:cNvPr id="6" name="Freeform 6"/>
          <p:cNvSpPr/>
          <p:nvPr/>
        </p:nvSpPr>
        <p:spPr>
          <a:xfrm flipH="1">
            <a:off x="-436486" y="6613055"/>
            <a:ext cx="3320328" cy="3673945"/>
          </a:xfrm>
          <a:custGeom>
            <a:avLst/>
            <a:gdLst/>
            <a:ahLst/>
            <a:cxnLst/>
            <a:rect l="l" t="t" r="r" b="b"/>
            <a:pathLst>
              <a:path w="3320328" h="3673945">
                <a:moveTo>
                  <a:pt x="3320328" y="0"/>
                </a:moveTo>
                <a:lnTo>
                  <a:pt x="0" y="0"/>
                </a:lnTo>
                <a:lnTo>
                  <a:pt x="0" y="3673945"/>
                </a:lnTo>
                <a:lnTo>
                  <a:pt x="3320328" y="3673945"/>
                </a:lnTo>
                <a:lnTo>
                  <a:pt x="3320328" y="0"/>
                </a:lnTo>
                <a:close/>
              </a:path>
            </a:pathLst>
          </a:custGeom>
          <a:blipFill>
            <a:blip r:embed="rId3"/>
            <a:stretch>
              <a:fillRect/>
            </a:stretch>
          </a:blipFill>
        </p:spPr>
      </p:sp>
      <p:sp>
        <p:nvSpPr>
          <p:cNvPr id="7" name="Freeform 7"/>
          <p:cNvSpPr/>
          <p:nvPr/>
        </p:nvSpPr>
        <p:spPr>
          <a:xfrm flipH="1">
            <a:off x="1223678" y="7134980"/>
            <a:ext cx="2545256" cy="3152020"/>
          </a:xfrm>
          <a:custGeom>
            <a:avLst/>
            <a:gdLst/>
            <a:ahLst/>
            <a:cxnLst/>
            <a:rect l="l" t="t" r="r" b="b"/>
            <a:pathLst>
              <a:path w="2545256" h="3152020">
                <a:moveTo>
                  <a:pt x="2545256" y="0"/>
                </a:moveTo>
                <a:lnTo>
                  <a:pt x="0" y="0"/>
                </a:lnTo>
                <a:lnTo>
                  <a:pt x="0" y="3152020"/>
                </a:lnTo>
                <a:lnTo>
                  <a:pt x="2545256" y="3152020"/>
                </a:lnTo>
                <a:lnTo>
                  <a:pt x="2545256" y="0"/>
                </a:lnTo>
                <a:close/>
              </a:path>
            </a:pathLst>
          </a:custGeom>
          <a:blipFill>
            <a:blip r:embed="rId6"/>
            <a:stretch>
              <a:fillRect/>
            </a:stretch>
          </a:blipFill>
        </p:spPr>
      </p:sp>
      <p:sp>
        <p:nvSpPr>
          <p:cNvPr id="8" name="Freeform 8"/>
          <p:cNvSpPr/>
          <p:nvPr/>
        </p:nvSpPr>
        <p:spPr>
          <a:xfrm>
            <a:off x="2206362" y="8752667"/>
            <a:ext cx="2070888" cy="1716248"/>
          </a:xfrm>
          <a:custGeom>
            <a:avLst/>
            <a:gdLst/>
            <a:ahLst/>
            <a:cxnLst/>
            <a:rect l="l" t="t" r="r" b="b"/>
            <a:pathLst>
              <a:path w="2070888" h="1716248">
                <a:moveTo>
                  <a:pt x="0" y="0"/>
                </a:moveTo>
                <a:lnTo>
                  <a:pt x="2070888" y="0"/>
                </a:lnTo>
                <a:lnTo>
                  <a:pt x="2070888" y="1716248"/>
                </a:lnTo>
                <a:lnTo>
                  <a:pt x="0" y="1716248"/>
                </a:lnTo>
                <a:lnTo>
                  <a:pt x="0" y="0"/>
                </a:lnTo>
                <a:close/>
              </a:path>
            </a:pathLst>
          </a:custGeom>
          <a:blipFill>
            <a:blip r:embed="rId7"/>
            <a:stretch>
              <a:fillRect/>
            </a:stretch>
          </a:blipFill>
        </p:spPr>
      </p:sp>
      <p:sp>
        <p:nvSpPr>
          <p:cNvPr id="9" name="Freeform 9"/>
          <p:cNvSpPr/>
          <p:nvPr/>
        </p:nvSpPr>
        <p:spPr>
          <a:xfrm rot="898234">
            <a:off x="2820243" y="560923"/>
            <a:ext cx="843127" cy="1989681"/>
          </a:xfrm>
          <a:custGeom>
            <a:avLst/>
            <a:gdLst/>
            <a:ahLst/>
            <a:cxnLst/>
            <a:rect l="l" t="t" r="r" b="b"/>
            <a:pathLst>
              <a:path w="843127" h="1989681">
                <a:moveTo>
                  <a:pt x="0" y="0"/>
                </a:moveTo>
                <a:lnTo>
                  <a:pt x="843127" y="0"/>
                </a:lnTo>
                <a:lnTo>
                  <a:pt x="843127" y="1989681"/>
                </a:lnTo>
                <a:lnTo>
                  <a:pt x="0" y="1989681"/>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0" name="Freeform 10"/>
          <p:cNvSpPr/>
          <p:nvPr/>
        </p:nvSpPr>
        <p:spPr>
          <a:xfrm>
            <a:off x="16403819" y="4395426"/>
            <a:ext cx="1228742" cy="1160650"/>
          </a:xfrm>
          <a:custGeom>
            <a:avLst/>
            <a:gdLst/>
            <a:ahLst/>
            <a:cxnLst/>
            <a:rect l="l" t="t" r="r" b="b"/>
            <a:pathLst>
              <a:path w="1228742" h="1160650">
                <a:moveTo>
                  <a:pt x="0" y="0"/>
                </a:moveTo>
                <a:lnTo>
                  <a:pt x="1228743" y="0"/>
                </a:lnTo>
                <a:lnTo>
                  <a:pt x="1228743" y="1160650"/>
                </a:lnTo>
                <a:lnTo>
                  <a:pt x="0" y="1160650"/>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1" name="Freeform 11"/>
          <p:cNvSpPr/>
          <p:nvPr/>
        </p:nvSpPr>
        <p:spPr>
          <a:xfrm rot="1767783">
            <a:off x="521629" y="3676222"/>
            <a:ext cx="2234675" cy="1106164"/>
          </a:xfrm>
          <a:custGeom>
            <a:avLst/>
            <a:gdLst/>
            <a:ahLst/>
            <a:cxnLst/>
            <a:rect l="l" t="t" r="r" b="b"/>
            <a:pathLst>
              <a:path w="2234675" h="1106164">
                <a:moveTo>
                  <a:pt x="0" y="0"/>
                </a:moveTo>
                <a:lnTo>
                  <a:pt x="2234675" y="0"/>
                </a:lnTo>
                <a:lnTo>
                  <a:pt x="2234675" y="1106164"/>
                </a:lnTo>
                <a:lnTo>
                  <a:pt x="0" y="1106164"/>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12" name="Freeform 12"/>
          <p:cNvSpPr/>
          <p:nvPr/>
        </p:nvSpPr>
        <p:spPr>
          <a:xfrm>
            <a:off x="13540796" y="4293524"/>
            <a:ext cx="1718686" cy="1309326"/>
          </a:xfrm>
          <a:custGeom>
            <a:avLst/>
            <a:gdLst/>
            <a:ahLst/>
            <a:cxnLst/>
            <a:rect l="l" t="t" r="r" b="b"/>
            <a:pathLst>
              <a:path w="1718686" h="1309326">
                <a:moveTo>
                  <a:pt x="0" y="0"/>
                </a:moveTo>
                <a:lnTo>
                  <a:pt x="1718686" y="0"/>
                </a:lnTo>
                <a:lnTo>
                  <a:pt x="1718686" y="1309326"/>
                </a:lnTo>
                <a:lnTo>
                  <a:pt x="0" y="1309326"/>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13" name="Freeform 13"/>
          <p:cNvSpPr/>
          <p:nvPr/>
        </p:nvSpPr>
        <p:spPr>
          <a:xfrm>
            <a:off x="5149828" y="6302832"/>
            <a:ext cx="8172879" cy="1664295"/>
          </a:xfrm>
          <a:custGeom>
            <a:avLst/>
            <a:gdLst/>
            <a:ahLst/>
            <a:cxnLst/>
            <a:rect l="l" t="t" r="r" b="b"/>
            <a:pathLst>
              <a:path w="8172879" h="1664295">
                <a:moveTo>
                  <a:pt x="0" y="0"/>
                </a:moveTo>
                <a:lnTo>
                  <a:pt x="8172879" y="0"/>
                </a:lnTo>
                <a:lnTo>
                  <a:pt x="8172879" y="1664295"/>
                </a:lnTo>
                <a:lnTo>
                  <a:pt x="0" y="1664295"/>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sp>
      <p:sp>
        <p:nvSpPr>
          <p:cNvPr id="14" name="Freeform 14"/>
          <p:cNvSpPr/>
          <p:nvPr/>
        </p:nvSpPr>
        <p:spPr>
          <a:xfrm>
            <a:off x="16012396" y="7723974"/>
            <a:ext cx="2069643" cy="2563026"/>
          </a:xfrm>
          <a:custGeom>
            <a:avLst/>
            <a:gdLst/>
            <a:ahLst/>
            <a:cxnLst/>
            <a:rect l="l" t="t" r="r" b="b"/>
            <a:pathLst>
              <a:path w="2069643" h="2563026">
                <a:moveTo>
                  <a:pt x="0" y="0"/>
                </a:moveTo>
                <a:lnTo>
                  <a:pt x="2069643" y="0"/>
                </a:lnTo>
                <a:lnTo>
                  <a:pt x="2069643" y="2563026"/>
                </a:lnTo>
                <a:lnTo>
                  <a:pt x="0" y="2563026"/>
                </a:lnTo>
                <a:lnTo>
                  <a:pt x="0" y="0"/>
                </a:lnTo>
                <a:close/>
              </a:path>
            </a:pathLst>
          </a:custGeom>
          <a:blipFill>
            <a:blip r:embed="rId6"/>
            <a:stretch>
              <a:fillRect/>
            </a:stretch>
          </a:blipFill>
        </p:spPr>
      </p:sp>
      <p:sp>
        <p:nvSpPr>
          <p:cNvPr id="16" name="Freeform 16"/>
          <p:cNvSpPr/>
          <p:nvPr/>
        </p:nvSpPr>
        <p:spPr>
          <a:xfrm rot="-1802149" flipH="1">
            <a:off x="14852026" y="986112"/>
            <a:ext cx="1160370" cy="2297762"/>
          </a:xfrm>
          <a:custGeom>
            <a:avLst/>
            <a:gdLst/>
            <a:ahLst/>
            <a:cxnLst/>
            <a:rect l="l" t="t" r="r" b="b"/>
            <a:pathLst>
              <a:path w="1160370" h="2297762">
                <a:moveTo>
                  <a:pt x="1160370" y="0"/>
                </a:moveTo>
                <a:lnTo>
                  <a:pt x="0" y="0"/>
                </a:lnTo>
                <a:lnTo>
                  <a:pt x="0" y="2297762"/>
                </a:lnTo>
                <a:lnTo>
                  <a:pt x="1160370" y="2297762"/>
                </a:lnTo>
                <a:lnTo>
                  <a:pt x="1160370" y="0"/>
                </a:lnTo>
                <a:close/>
              </a:path>
            </a:pathLst>
          </a:custGeom>
          <a:blipFill>
            <a:blip r:embed="rId18">
              <a:extLst>
                <a:ext uri="{96DAC541-7B7A-43D3-8B79-37D633B846F1}">
                  <asvg:svgBlip xmlns="" xmlns:asvg="http://schemas.microsoft.com/office/drawing/2016/SVG/main" r:embed="rId21"/>
                </a:ext>
              </a:extLst>
            </a:blip>
            <a:stretch>
              <a:fillRect/>
            </a:stretch>
          </a:blipFill>
        </p:spPr>
      </p:sp>
      <p:sp>
        <p:nvSpPr>
          <p:cNvPr id="17" name="TextBox 17"/>
          <p:cNvSpPr txBox="1"/>
          <p:nvPr/>
        </p:nvSpPr>
        <p:spPr>
          <a:xfrm>
            <a:off x="4333122" y="1748273"/>
            <a:ext cx="9404092" cy="4247317"/>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lIns="0" tIns="0" rIns="0" bIns="0" rtlCol="0" anchor="t">
            <a:spAutoFit/>
          </a:bodyPr>
          <a:lstStyle/>
          <a:p>
            <a:pPr algn="ctr"/>
            <a:r>
              <a:rPr lang="vi-VN" sz="13800" b="1" smtClean="0">
                <a:latin typeface="#9Slide05 Aphrodite Pro" panose="02000000000000000000" pitchFamily="2" charset="-93"/>
              </a:rPr>
              <a:t>Bí ẩn của làn nước</a:t>
            </a:r>
            <a:r>
              <a:rPr lang="vi-VN" sz="13800" smtClean="0">
                <a:latin typeface="#9Slide05 Aphrodite Pro" panose="02000000000000000000" pitchFamily="2" charset="-93"/>
              </a:rPr>
              <a:t>                                                        </a:t>
            </a:r>
            <a:endParaRPr lang="en-GB" sz="13800">
              <a:latin typeface="#9Slide05 Aphrodite Pro" panose="02000000000000000000" pitchFamily="2" charset="-93"/>
            </a:endParaRPr>
          </a:p>
        </p:txBody>
      </p:sp>
      <p:sp>
        <p:nvSpPr>
          <p:cNvPr id="18" name="Freeform 18"/>
          <p:cNvSpPr/>
          <p:nvPr/>
        </p:nvSpPr>
        <p:spPr>
          <a:xfrm flipH="1">
            <a:off x="3241806" y="4074535"/>
            <a:ext cx="1718686" cy="1309326"/>
          </a:xfrm>
          <a:custGeom>
            <a:avLst/>
            <a:gdLst/>
            <a:ahLst/>
            <a:cxnLst/>
            <a:rect l="l" t="t" r="r" b="b"/>
            <a:pathLst>
              <a:path w="1718686" h="1309326">
                <a:moveTo>
                  <a:pt x="1718687" y="0"/>
                </a:moveTo>
                <a:lnTo>
                  <a:pt x="0" y="0"/>
                </a:lnTo>
                <a:lnTo>
                  <a:pt x="0" y="1309327"/>
                </a:lnTo>
                <a:lnTo>
                  <a:pt x="1718687" y="1309327"/>
                </a:lnTo>
                <a:lnTo>
                  <a:pt x="1718687"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19" name="TextBox 19"/>
          <p:cNvSpPr txBox="1"/>
          <p:nvPr/>
        </p:nvSpPr>
        <p:spPr>
          <a:xfrm>
            <a:off x="6222592" y="6834928"/>
            <a:ext cx="8929511" cy="923330"/>
          </a:xfrm>
          <a:prstGeom prst="rect">
            <a:avLst/>
          </a:prstGeom>
        </p:spPr>
        <p:txBody>
          <a:bodyPr lIns="0" tIns="0" rIns="0" bIns="0" rtlCol="0" anchor="t">
            <a:spAutoFit/>
          </a:bodyPr>
          <a:lstStyle/>
          <a:p>
            <a:r>
              <a:rPr lang="vi-VN" sz="6000" b="1">
                <a:latin typeface="#9Slide05 Aphrodite Pro" panose="02000000000000000000" pitchFamily="2" charset="-93"/>
              </a:rPr>
              <a:t>- Bảo Ninh -</a:t>
            </a:r>
            <a:endParaRPr lang="en-GB" sz="6000">
              <a:latin typeface="#9Slide05 Aphrodite Pro" panose="02000000000000000000" pitchFamily="2" charset="-93"/>
            </a:endParaRPr>
          </a:p>
        </p:txBody>
      </p:sp>
      <p:pic>
        <p:nvPicPr>
          <p:cNvPr id="20" name="Picture 19"/>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4264015" y="698223"/>
            <a:ext cx="9900522" cy="5466810"/>
          </a:xfrm>
          <a:prstGeom prst="rect">
            <a:avLst/>
          </a:prstGeom>
        </p:spPr>
      </p:pic>
      <p:pic>
        <p:nvPicPr>
          <p:cNvPr id="21" name="Picture 20"/>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5431232" y="6418950"/>
            <a:ext cx="7370368" cy="1339308"/>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700"/>
            <a:ext cx="18288000" cy="10363200"/>
          </a:xfrm>
          <a:prstGeom prst="rect">
            <a:avLst/>
          </a:prstGeom>
        </p:spPr>
      </p:pic>
      <p:sp>
        <p:nvSpPr>
          <p:cNvPr id="3" name="Rectangle 2"/>
          <p:cNvSpPr/>
          <p:nvPr/>
        </p:nvSpPr>
        <p:spPr>
          <a:xfrm>
            <a:off x="2743200" y="495300"/>
            <a:ext cx="13302488" cy="1677190"/>
          </a:xfrm>
          <a:prstGeom prst="rect">
            <a:avLst/>
          </a:prstGeom>
          <a:solidFill>
            <a:schemeClr val="accent6">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spAutoFit/>
          </a:bodyPr>
          <a:lstStyle/>
          <a:p>
            <a:pPr algn="just">
              <a:lnSpc>
                <a:spcPct val="130000"/>
              </a:lnSpc>
              <a:spcAft>
                <a:spcPts val="0"/>
              </a:spcAft>
              <a:tabLst>
                <a:tab pos="990600" algn="l"/>
              </a:tabLst>
            </a:pPr>
            <a:r>
              <a:rPr lang="pt-BR" sz="8800" b="1">
                <a:latin typeface="Times New Roman" panose="02020603050405020304" pitchFamily="18" charset="0"/>
                <a:ea typeface="Calibri" panose="020F0502020204030204" pitchFamily="34" charset="0"/>
              </a:rPr>
              <a:t>II. KHÁM PHÁ CHI TIẾT</a:t>
            </a:r>
            <a:endParaRPr lang="en-GB" sz="880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758929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CE9"/>
        </a:solidFill>
        <a:effectLst/>
      </p:bgPr>
    </p:bg>
    <p:spTree>
      <p:nvGrpSpPr>
        <p:cNvPr id="1" name=""/>
        <p:cNvGrpSpPr/>
        <p:nvPr/>
      </p:nvGrpSpPr>
      <p:grpSpPr>
        <a:xfrm>
          <a:off x="0" y="0"/>
          <a:ext cx="0" cy="0"/>
          <a:chOff x="0" y="0"/>
          <a:chExt cx="0" cy="0"/>
        </a:xfrm>
      </p:grpSpPr>
      <p:sp>
        <p:nvSpPr>
          <p:cNvPr id="2" name="Freeform 2"/>
          <p:cNvSpPr/>
          <p:nvPr/>
        </p:nvSpPr>
        <p:spPr>
          <a:xfrm>
            <a:off x="-229127" y="5767292"/>
            <a:ext cx="18517127" cy="5299892"/>
          </a:xfrm>
          <a:custGeom>
            <a:avLst/>
            <a:gdLst/>
            <a:ahLst/>
            <a:cxnLst/>
            <a:rect l="l" t="t" r="r" b="b"/>
            <a:pathLst>
              <a:path w="18517127" h="5299892">
                <a:moveTo>
                  <a:pt x="0" y="0"/>
                </a:moveTo>
                <a:lnTo>
                  <a:pt x="18517127" y="0"/>
                </a:lnTo>
                <a:lnTo>
                  <a:pt x="18517127" y="5299892"/>
                </a:lnTo>
                <a:lnTo>
                  <a:pt x="0" y="5299892"/>
                </a:lnTo>
                <a:lnTo>
                  <a:pt x="0" y="0"/>
                </a:lnTo>
                <a:close/>
              </a:path>
            </a:pathLst>
          </a:custGeom>
          <a:blipFill>
            <a:blip r:embed="rId2"/>
            <a:stretch>
              <a:fillRect b="-128411"/>
            </a:stretch>
          </a:blipFill>
        </p:spPr>
      </p:sp>
      <p:grpSp>
        <p:nvGrpSpPr>
          <p:cNvPr id="3" name="Group 3"/>
          <p:cNvGrpSpPr/>
          <p:nvPr/>
        </p:nvGrpSpPr>
        <p:grpSpPr>
          <a:xfrm>
            <a:off x="-346679" y="-205812"/>
            <a:ext cx="19937273" cy="1293444"/>
            <a:chOff x="0" y="0"/>
            <a:chExt cx="26583031" cy="1724592"/>
          </a:xfrm>
        </p:grpSpPr>
        <p:sp>
          <p:nvSpPr>
            <p:cNvPr id="4" name="Freeform 4"/>
            <p:cNvSpPr/>
            <p:nvPr/>
          </p:nvSpPr>
          <p:spPr>
            <a:xfrm>
              <a:off x="0" y="130117"/>
              <a:ext cx="7532418" cy="1515899"/>
            </a:xfrm>
            <a:custGeom>
              <a:avLst/>
              <a:gdLst/>
              <a:ahLst/>
              <a:cxnLst/>
              <a:rect l="l" t="t" r="r" b="b"/>
              <a:pathLst>
                <a:path w="7532418" h="1515899">
                  <a:moveTo>
                    <a:pt x="0" y="0"/>
                  </a:moveTo>
                  <a:lnTo>
                    <a:pt x="7532418" y="0"/>
                  </a:lnTo>
                  <a:lnTo>
                    <a:pt x="7532418" y="1515899"/>
                  </a:lnTo>
                  <a:lnTo>
                    <a:pt x="0" y="1515899"/>
                  </a:lnTo>
                  <a:lnTo>
                    <a:pt x="0" y="0"/>
                  </a:lnTo>
                  <a:close/>
                </a:path>
              </a:pathLst>
            </a:custGeom>
            <a:blipFill>
              <a:blip r:embed="rId3"/>
              <a:stretch>
                <a:fillRect/>
              </a:stretch>
            </a:blipFill>
          </p:spPr>
        </p:sp>
        <p:sp>
          <p:nvSpPr>
            <p:cNvPr id="5" name="Freeform 5"/>
            <p:cNvSpPr/>
            <p:nvPr/>
          </p:nvSpPr>
          <p:spPr>
            <a:xfrm flipH="1">
              <a:off x="7507018" y="0"/>
              <a:ext cx="6358671" cy="1515899"/>
            </a:xfrm>
            <a:custGeom>
              <a:avLst/>
              <a:gdLst/>
              <a:ahLst/>
              <a:cxnLst/>
              <a:rect l="l" t="t" r="r" b="b"/>
              <a:pathLst>
                <a:path w="6358671" h="1515899">
                  <a:moveTo>
                    <a:pt x="6358671" y="0"/>
                  </a:moveTo>
                  <a:lnTo>
                    <a:pt x="0" y="0"/>
                  </a:lnTo>
                  <a:lnTo>
                    <a:pt x="0" y="1515899"/>
                  </a:lnTo>
                  <a:lnTo>
                    <a:pt x="6358671" y="1515899"/>
                  </a:lnTo>
                  <a:lnTo>
                    <a:pt x="6358671" y="0"/>
                  </a:lnTo>
                  <a:close/>
                </a:path>
              </a:pathLst>
            </a:custGeom>
            <a:blipFill>
              <a:blip r:embed="rId3"/>
              <a:stretch>
                <a:fillRect r="-18458"/>
              </a:stretch>
            </a:blipFill>
          </p:spPr>
        </p:sp>
        <p:sp>
          <p:nvSpPr>
            <p:cNvPr id="6" name="Freeform 6"/>
            <p:cNvSpPr/>
            <p:nvPr/>
          </p:nvSpPr>
          <p:spPr>
            <a:xfrm flipH="1">
              <a:off x="13865689" y="104347"/>
              <a:ext cx="6358671" cy="1515899"/>
            </a:xfrm>
            <a:custGeom>
              <a:avLst/>
              <a:gdLst/>
              <a:ahLst/>
              <a:cxnLst/>
              <a:rect l="l" t="t" r="r" b="b"/>
              <a:pathLst>
                <a:path w="6358671" h="1515899">
                  <a:moveTo>
                    <a:pt x="6358671" y="0"/>
                  </a:moveTo>
                  <a:lnTo>
                    <a:pt x="0" y="0"/>
                  </a:lnTo>
                  <a:lnTo>
                    <a:pt x="0" y="1515899"/>
                  </a:lnTo>
                  <a:lnTo>
                    <a:pt x="6358671" y="1515899"/>
                  </a:lnTo>
                  <a:lnTo>
                    <a:pt x="6358671" y="0"/>
                  </a:lnTo>
                  <a:close/>
                </a:path>
              </a:pathLst>
            </a:custGeom>
            <a:blipFill>
              <a:blip r:embed="rId3"/>
              <a:stretch>
                <a:fillRect r="-18458"/>
              </a:stretch>
            </a:blipFill>
          </p:spPr>
        </p:sp>
        <p:sp>
          <p:nvSpPr>
            <p:cNvPr id="7" name="Freeform 7"/>
            <p:cNvSpPr/>
            <p:nvPr/>
          </p:nvSpPr>
          <p:spPr>
            <a:xfrm flipH="1">
              <a:off x="20224360" y="208693"/>
              <a:ext cx="6358671" cy="1515899"/>
            </a:xfrm>
            <a:custGeom>
              <a:avLst/>
              <a:gdLst/>
              <a:ahLst/>
              <a:cxnLst/>
              <a:rect l="l" t="t" r="r" b="b"/>
              <a:pathLst>
                <a:path w="6358671" h="1515899">
                  <a:moveTo>
                    <a:pt x="6358671" y="0"/>
                  </a:moveTo>
                  <a:lnTo>
                    <a:pt x="0" y="0"/>
                  </a:lnTo>
                  <a:lnTo>
                    <a:pt x="0" y="1515899"/>
                  </a:lnTo>
                  <a:lnTo>
                    <a:pt x="6358671" y="1515899"/>
                  </a:lnTo>
                  <a:lnTo>
                    <a:pt x="6358671" y="0"/>
                  </a:lnTo>
                  <a:close/>
                </a:path>
              </a:pathLst>
            </a:custGeom>
            <a:blipFill>
              <a:blip r:embed="rId3"/>
              <a:stretch>
                <a:fillRect r="-18458"/>
              </a:stretch>
            </a:blipFill>
          </p:spPr>
        </p:sp>
      </p:grpSp>
      <p:sp>
        <p:nvSpPr>
          <p:cNvPr id="9" name="Freeform 9"/>
          <p:cNvSpPr/>
          <p:nvPr/>
        </p:nvSpPr>
        <p:spPr>
          <a:xfrm rot="10496237">
            <a:off x="1865145" y="889341"/>
            <a:ext cx="1430328" cy="708012"/>
          </a:xfrm>
          <a:custGeom>
            <a:avLst/>
            <a:gdLst/>
            <a:ahLst/>
            <a:cxnLst/>
            <a:rect l="l" t="t" r="r" b="b"/>
            <a:pathLst>
              <a:path w="1430328" h="708012">
                <a:moveTo>
                  <a:pt x="0" y="0"/>
                </a:moveTo>
                <a:lnTo>
                  <a:pt x="1430328" y="0"/>
                </a:lnTo>
                <a:lnTo>
                  <a:pt x="1430328" y="708012"/>
                </a:lnTo>
                <a:lnTo>
                  <a:pt x="0" y="708012"/>
                </a:lnTo>
                <a:lnTo>
                  <a:pt x="0" y="0"/>
                </a:lnTo>
                <a:close/>
              </a:path>
            </a:pathLst>
          </a:custGeom>
          <a:blipFill>
            <a:blip r:embed="rId4">
              <a:extLst>
                <a:ext uri="{96DAC541-7B7A-43D3-8B79-37D633B846F1}">
                  <asvg:svgBlip xmlns="" xmlns:asvg="http://schemas.microsoft.com/office/drawing/2016/SVG/main" r:embed="rId7"/>
                </a:ext>
              </a:extLst>
            </a:blip>
            <a:stretch>
              <a:fillRect/>
            </a:stretch>
          </a:blipFill>
        </p:spPr>
      </p:sp>
      <p:sp>
        <p:nvSpPr>
          <p:cNvPr id="10" name="Freeform 10"/>
          <p:cNvSpPr/>
          <p:nvPr/>
        </p:nvSpPr>
        <p:spPr>
          <a:xfrm>
            <a:off x="-95524" y="8126983"/>
            <a:ext cx="2573502" cy="2428743"/>
          </a:xfrm>
          <a:custGeom>
            <a:avLst/>
            <a:gdLst/>
            <a:ahLst/>
            <a:cxnLst/>
            <a:rect l="l" t="t" r="r" b="b"/>
            <a:pathLst>
              <a:path w="2573502" h="2428743">
                <a:moveTo>
                  <a:pt x="0" y="0"/>
                </a:moveTo>
                <a:lnTo>
                  <a:pt x="2573502" y="0"/>
                </a:lnTo>
                <a:lnTo>
                  <a:pt x="2573502" y="2428743"/>
                </a:lnTo>
                <a:lnTo>
                  <a:pt x="0" y="2428743"/>
                </a:lnTo>
                <a:lnTo>
                  <a:pt x="0" y="0"/>
                </a:lnTo>
                <a:close/>
              </a:path>
            </a:pathLst>
          </a:custGeom>
          <a:blipFill>
            <a:blip r:embed="rId8"/>
            <a:stretch>
              <a:fillRect/>
            </a:stretch>
          </a:blipFill>
        </p:spPr>
      </p:sp>
      <p:sp>
        <p:nvSpPr>
          <p:cNvPr id="11" name="Freeform 11"/>
          <p:cNvSpPr/>
          <p:nvPr/>
        </p:nvSpPr>
        <p:spPr>
          <a:xfrm flipH="1">
            <a:off x="15878141" y="7893296"/>
            <a:ext cx="2573502" cy="2428743"/>
          </a:xfrm>
          <a:custGeom>
            <a:avLst/>
            <a:gdLst/>
            <a:ahLst/>
            <a:cxnLst/>
            <a:rect l="l" t="t" r="r" b="b"/>
            <a:pathLst>
              <a:path w="2573502" h="2428743">
                <a:moveTo>
                  <a:pt x="2573502" y="0"/>
                </a:moveTo>
                <a:lnTo>
                  <a:pt x="0" y="0"/>
                </a:lnTo>
                <a:lnTo>
                  <a:pt x="0" y="2428743"/>
                </a:lnTo>
                <a:lnTo>
                  <a:pt x="2573502" y="2428743"/>
                </a:lnTo>
                <a:lnTo>
                  <a:pt x="2573502" y="0"/>
                </a:lnTo>
                <a:close/>
              </a:path>
            </a:pathLst>
          </a:custGeom>
          <a:blipFill>
            <a:blip r:embed="rId8"/>
            <a:stretch>
              <a:fillRect/>
            </a:stretch>
          </a:blipFill>
        </p:spPr>
      </p:sp>
      <p:sp>
        <p:nvSpPr>
          <p:cNvPr id="12" name="Freeform 12"/>
          <p:cNvSpPr/>
          <p:nvPr/>
        </p:nvSpPr>
        <p:spPr>
          <a:xfrm>
            <a:off x="-60699" y="2231348"/>
            <a:ext cx="6311009" cy="3633532"/>
          </a:xfrm>
          <a:custGeom>
            <a:avLst/>
            <a:gdLst/>
            <a:ahLst/>
            <a:cxnLst/>
            <a:rect l="l" t="t" r="r" b="b"/>
            <a:pathLst>
              <a:path w="6769243" h="4542672">
                <a:moveTo>
                  <a:pt x="0" y="0"/>
                </a:moveTo>
                <a:lnTo>
                  <a:pt x="6769242" y="0"/>
                </a:lnTo>
                <a:lnTo>
                  <a:pt x="6769242" y="4542672"/>
                </a:lnTo>
                <a:lnTo>
                  <a:pt x="0" y="4542672"/>
                </a:lnTo>
                <a:lnTo>
                  <a:pt x="0" y="0"/>
                </a:lnTo>
                <a:close/>
              </a:path>
            </a:pathLst>
          </a:custGeom>
          <a:blipFill>
            <a:blip r:embed="rId9">
              <a:extLst>
                <a:ext uri="{96DAC541-7B7A-43D3-8B79-37D633B846F1}">
                  <asvg:svgBlip xmlns="" xmlns:asvg="http://schemas.microsoft.com/office/drawing/2016/SVG/main" r:embed="rId10"/>
                </a:ext>
              </a:extLst>
            </a:blip>
            <a:stretch>
              <a:fillRect l="-4184" t="-56226"/>
            </a:stretch>
          </a:blipFill>
        </p:spPr>
      </p:sp>
      <p:sp>
        <p:nvSpPr>
          <p:cNvPr id="13" name="Freeform 13"/>
          <p:cNvSpPr/>
          <p:nvPr/>
        </p:nvSpPr>
        <p:spPr>
          <a:xfrm>
            <a:off x="5073988" y="4796192"/>
            <a:ext cx="6769243" cy="4542672"/>
          </a:xfrm>
          <a:custGeom>
            <a:avLst/>
            <a:gdLst/>
            <a:ahLst/>
            <a:cxnLst/>
            <a:rect l="l" t="t" r="r" b="b"/>
            <a:pathLst>
              <a:path w="6769243" h="4542672">
                <a:moveTo>
                  <a:pt x="0" y="0"/>
                </a:moveTo>
                <a:lnTo>
                  <a:pt x="6769242" y="0"/>
                </a:lnTo>
                <a:lnTo>
                  <a:pt x="6769242" y="4542672"/>
                </a:lnTo>
                <a:lnTo>
                  <a:pt x="0" y="4542672"/>
                </a:lnTo>
                <a:lnTo>
                  <a:pt x="0" y="0"/>
                </a:lnTo>
                <a:close/>
              </a:path>
            </a:pathLst>
          </a:custGeom>
          <a:blipFill>
            <a:blip r:embed="rId9">
              <a:extLst>
                <a:ext uri="{96DAC541-7B7A-43D3-8B79-37D633B846F1}">
                  <asvg:svgBlip xmlns="" xmlns:asvg="http://schemas.microsoft.com/office/drawing/2016/SVG/main" r:embed="rId10"/>
                </a:ext>
              </a:extLst>
            </a:blip>
            <a:stretch>
              <a:fillRect l="-4184" t="-56226"/>
            </a:stretch>
          </a:blipFill>
        </p:spPr>
      </p:sp>
      <p:sp>
        <p:nvSpPr>
          <p:cNvPr id="14" name="Freeform 14"/>
          <p:cNvSpPr/>
          <p:nvPr/>
        </p:nvSpPr>
        <p:spPr>
          <a:xfrm>
            <a:off x="10771749" y="1600020"/>
            <a:ext cx="7986825" cy="6293275"/>
          </a:xfrm>
          <a:custGeom>
            <a:avLst/>
            <a:gdLst/>
            <a:ahLst/>
            <a:cxnLst/>
            <a:rect l="l" t="t" r="r" b="b"/>
            <a:pathLst>
              <a:path w="6769243" h="4542672">
                <a:moveTo>
                  <a:pt x="0" y="0"/>
                </a:moveTo>
                <a:lnTo>
                  <a:pt x="6769243" y="0"/>
                </a:lnTo>
                <a:lnTo>
                  <a:pt x="6769243" y="4542672"/>
                </a:lnTo>
                <a:lnTo>
                  <a:pt x="0" y="4542672"/>
                </a:lnTo>
                <a:lnTo>
                  <a:pt x="0" y="0"/>
                </a:lnTo>
                <a:close/>
              </a:path>
            </a:pathLst>
          </a:custGeom>
          <a:blipFill>
            <a:blip r:embed="rId9">
              <a:extLst>
                <a:ext uri="{96DAC541-7B7A-43D3-8B79-37D633B846F1}">
                  <asvg:svgBlip xmlns="" xmlns:asvg="http://schemas.microsoft.com/office/drawing/2016/SVG/main" r:embed="rId10"/>
                </a:ext>
              </a:extLst>
            </a:blip>
            <a:stretch>
              <a:fillRect l="-4184" t="-56226"/>
            </a:stretch>
          </a:blipFill>
        </p:spPr>
      </p:sp>
      <p:sp>
        <p:nvSpPr>
          <p:cNvPr id="15" name="Freeform 15"/>
          <p:cNvSpPr/>
          <p:nvPr/>
        </p:nvSpPr>
        <p:spPr>
          <a:xfrm>
            <a:off x="16503061" y="579077"/>
            <a:ext cx="1121532" cy="1026202"/>
          </a:xfrm>
          <a:custGeom>
            <a:avLst/>
            <a:gdLst/>
            <a:ahLst/>
            <a:cxnLst/>
            <a:rect l="l" t="t" r="r" b="b"/>
            <a:pathLst>
              <a:path w="1121532" h="1026202">
                <a:moveTo>
                  <a:pt x="0" y="0"/>
                </a:moveTo>
                <a:lnTo>
                  <a:pt x="1121532" y="0"/>
                </a:lnTo>
                <a:lnTo>
                  <a:pt x="1121532" y="1026202"/>
                </a:lnTo>
                <a:lnTo>
                  <a:pt x="0" y="1026202"/>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16" name="Freeform 16"/>
          <p:cNvSpPr/>
          <p:nvPr/>
        </p:nvSpPr>
        <p:spPr>
          <a:xfrm>
            <a:off x="1861335" y="9107667"/>
            <a:ext cx="1587002" cy="1314808"/>
          </a:xfrm>
          <a:custGeom>
            <a:avLst/>
            <a:gdLst/>
            <a:ahLst/>
            <a:cxnLst/>
            <a:rect l="l" t="t" r="r" b="b"/>
            <a:pathLst>
              <a:path w="1587002" h="1314808">
                <a:moveTo>
                  <a:pt x="0" y="0"/>
                </a:moveTo>
                <a:lnTo>
                  <a:pt x="1587002" y="0"/>
                </a:lnTo>
                <a:lnTo>
                  <a:pt x="1587002" y="1314809"/>
                </a:lnTo>
                <a:lnTo>
                  <a:pt x="0" y="1314809"/>
                </a:lnTo>
                <a:lnTo>
                  <a:pt x="0" y="0"/>
                </a:lnTo>
                <a:close/>
              </a:path>
            </a:pathLst>
          </a:custGeom>
          <a:blipFill>
            <a:blip r:embed="rId13"/>
            <a:stretch>
              <a:fillRect/>
            </a:stretch>
          </a:blipFill>
        </p:spPr>
      </p:sp>
      <p:sp>
        <p:nvSpPr>
          <p:cNvPr id="17" name="Freeform 17"/>
          <p:cNvSpPr/>
          <p:nvPr/>
        </p:nvSpPr>
        <p:spPr>
          <a:xfrm>
            <a:off x="14916060" y="9107667"/>
            <a:ext cx="1587002" cy="1314808"/>
          </a:xfrm>
          <a:custGeom>
            <a:avLst/>
            <a:gdLst/>
            <a:ahLst/>
            <a:cxnLst/>
            <a:rect l="l" t="t" r="r" b="b"/>
            <a:pathLst>
              <a:path w="1587002" h="1314808">
                <a:moveTo>
                  <a:pt x="0" y="0"/>
                </a:moveTo>
                <a:lnTo>
                  <a:pt x="1587001" y="0"/>
                </a:lnTo>
                <a:lnTo>
                  <a:pt x="1587001" y="1314809"/>
                </a:lnTo>
                <a:lnTo>
                  <a:pt x="0" y="1314809"/>
                </a:lnTo>
                <a:lnTo>
                  <a:pt x="0" y="0"/>
                </a:lnTo>
                <a:close/>
              </a:path>
            </a:pathLst>
          </a:custGeom>
          <a:blipFill>
            <a:blip r:embed="rId13"/>
            <a:stretch>
              <a:fillRect/>
            </a:stretch>
          </a:blipFill>
        </p:spPr>
      </p:sp>
      <p:sp>
        <p:nvSpPr>
          <p:cNvPr id="20" name="TextBox 20"/>
          <p:cNvSpPr txBox="1"/>
          <p:nvPr/>
        </p:nvSpPr>
        <p:spPr>
          <a:xfrm>
            <a:off x="621952" y="3333538"/>
            <a:ext cx="4680682" cy="1231106"/>
          </a:xfrm>
          <a:prstGeom prst="rect">
            <a:avLst/>
          </a:prstGeom>
        </p:spPr>
        <p:txBody>
          <a:bodyPr lIns="0" tIns="0" rIns="0" bIns="0" rtlCol="0" anchor="t">
            <a:spAutoFit/>
          </a:bodyPr>
          <a:lstStyle/>
          <a:p>
            <a:pPr algn="ctr">
              <a:spcBef>
                <a:spcPct val="0"/>
              </a:spcBef>
            </a:pPr>
            <a:r>
              <a:rPr lang="pt-BR" sz="4000">
                <a:latin typeface="Times New Roman" panose="02020603050405020304" pitchFamily="18" charset="0"/>
                <a:cs typeface="Times New Roman" panose="02020603050405020304" pitchFamily="18" charset="0"/>
              </a:rPr>
              <a:t>Truyện</a:t>
            </a:r>
            <a:r>
              <a:rPr lang="pt-BR" sz="4000" i="1">
                <a:latin typeface="Times New Roman" panose="02020603050405020304" pitchFamily="18" charset="0"/>
                <a:cs typeface="Times New Roman" panose="02020603050405020304" pitchFamily="18" charset="0"/>
              </a:rPr>
              <a:t> </a:t>
            </a:r>
            <a:r>
              <a:rPr lang="pt-BR" sz="4000">
                <a:latin typeface="Times New Roman" panose="02020603050405020304" pitchFamily="18" charset="0"/>
                <a:cs typeface="Times New Roman" panose="02020603050405020304" pitchFamily="18" charset="0"/>
              </a:rPr>
              <a:t>không có cốt truyện phức tạp</a:t>
            </a:r>
            <a:endParaRPr lang="en-US" sz="3600">
              <a:solidFill>
                <a:srgbClr val="000000"/>
              </a:solidFill>
              <a:latin typeface="Times New Roman" panose="02020603050405020304" pitchFamily="18" charset="0"/>
              <a:ea typeface="Happy Font TH"/>
              <a:cs typeface="Times New Roman" panose="02020603050405020304" pitchFamily="18" charset="0"/>
              <a:sym typeface="Happy Font TH"/>
            </a:endParaRPr>
          </a:p>
        </p:txBody>
      </p:sp>
      <p:sp>
        <p:nvSpPr>
          <p:cNvPr id="22" name="TextBox 22"/>
          <p:cNvSpPr txBox="1"/>
          <p:nvPr/>
        </p:nvSpPr>
        <p:spPr>
          <a:xfrm>
            <a:off x="5638800" y="5678775"/>
            <a:ext cx="4969306" cy="2462213"/>
          </a:xfrm>
          <a:prstGeom prst="rect">
            <a:avLst/>
          </a:prstGeom>
        </p:spPr>
        <p:txBody>
          <a:bodyPr wrap="square" lIns="0" tIns="0" rIns="0" bIns="0" rtlCol="0" anchor="t">
            <a:spAutoFit/>
          </a:bodyPr>
          <a:lstStyle/>
          <a:p>
            <a:pPr algn="ctr">
              <a:spcBef>
                <a:spcPct val="0"/>
              </a:spcBef>
            </a:pPr>
            <a:r>
              <a:rPr lang="pt-BR" sz="4000" b="1">
                <a:latin typeface="Times New Roman" panose="02020603050405020304" pitchFamily="18" charset="0"/>
                <a:cs typeface="Times New Roman" panose="02020603050405020304" pitchFamily="18" charset="0"/>
              </a:rPr>
              <a:t>Sự kiện </a:t>
            </a:r>
            <a:r>
              <a:rPr lang="pt-BR" sz="4000" b="1" smtClean="0">
                <a:latin typeface="Times New Roman" panose="02020603050405020304" pitchFamily="18" charset="0"/>
                <a:cs typeface="Times New Roman" panose="02020603050405020304" pitchFamily="18" charset="0"/>
              </a:rPr>
              <a:t>chính</a:t>
            </a:r>
            <a:endParaRPr lang="vi-VN" sz="4000" b="1" smtClean="0">
              <a:latin typeface="Times New Roman" panose="02020603050405020304" pitchFamily="18" charset="0"/>
              <a:cs typeface="Times New Roman" panose="02020603050405020304" pitchFamily="18" charset="0"/>
            </a:endParaRPr>
          </a:p>
          <a:p>
            <a:pPr algn="ctr">
              <a:spcBef>
                <a:spcPct val="0"/>
              </a:spcBef>
            </a:pPr>
            <a:r>
              <a:rPr lang="pt-BR" sz="4000" smtClean="0">
                <a:latin typeface="Times New Roman" panose="02020603050405020304" pitchFamily="18" charset="0"/>
                <a:cs typeface="Times New Roman" panose="02020603050405020304" pitchFamily="18" charset="0"/>
              </a:rPr>
              <a:t> </a:t>
            </a:r>
            <a:r>
              <a:rPr lang="pt-BR" sz="4000">
                <a:latin typeface="Times New Roman" panose="02020603050405020304" pitchFamily="18" charset="0"/>
                <a:cs typeface="Times New Roman" panose="02020603050405020304" pitchFamily="18" charset="0"/>
              </a:rPr>
              <a:t>sự kiện đêm Rằm tháng Bảy, thời điểm vừa đỉnh lũ lại vừa vỡ đê. </a:t>
            </a:r>
            <a:endParaRPr lang="en-US" sz="3600">
              <a:solidFill>
                <a:srgbClr val="000000"/>
              </a:solidFill>
              <a:latin typeface="Times New Roman" panose="02020603050405020304" pitchFamily="18" charset="0"/>
              <a:ea typeface="Happy Font TH"/>
              <a:cs typeface="Times New Roman" panose="02020603050405020304" pitchFamily="18" charset="0"/>
              <a:sym typeface="Happy Font TH"/>
            </a:endParaRPr>
          </a:p>
        </p:txBody>
      </p:sp>
      <p:sp>
        <p:nvSpPr>
          <p:cNvPr id="24" name="TextBox 24"/>
          <p:cNvSpPr txBox="1"/>
          <p:nvPr/>
        </p:nvSpPr>
        <p:spPr>
          <a:xfrm>
            <a:off x="11861764" y="2483321"/>
            <a:ext cx="4811245" cy="4924425"/>
          </a:xfrm>
          <a:prstGeom prst="rect">
            <a:avLst/>
          </a:prstGeom>
        </p:spPr>
        <p:txBody>
          <a:bodyPr wrap="square" lIns="0" tIns="0" rIns="0" bIns="0" rtlCol="0" anchor="t">
            <a:spAutoFit/>
          </a:bodyPr>
          <a:lstStyle/>
          <a:p>
            <a:pPr algn="ctr"/>
            <a:r>
              <a:rPr lang="pt-BR" sz="4000" b="1">
                <a:latin typeface="Times New Roman" panose="02020603050405020304" pitchFamily="18" charset="0"/>
                <a:cs typeface="Times New Roman" panose="02020603050405020304" pitchFamily="18" charset="0"/>
              </a:rPr>
              <a:t>Tác động của sự kiện đối với cuộc đời nhân vật “</a:t>
            </a:r>
            <a:r>
              <a:rPr lang="pt-BR" sz="4000" b="1" smtClean="0">
                <a:latin typeface="Times New Roman" panose="02020603050405020304" pitchFamily="18" charset="0"/>
                <a:cs typeface="Times New Roman" panose="02020603050405020304" pitchFamily="18" charset="0"/>
              </a:rPr>
              <a:t>tôi”</a:t>
            </a:r>
            <a:endParaRPr lang="vi-VN" sz="4000" b="1" smtClean="0">
              <a:latin typeface="Times New Roman" panose="02020603050405020304" pitchFamily="18" charset="0"/>
              <a:cs typeface="Times New Roman" panose="02020603050405020304" pitchFamily="18" charset="0"/>
            </a:endParaRPr>
          </a:p>
          <a:p>
            <a:pPr algn="ctr"/>
            <a:r>
              <a:rPr lang="pt-BR" sz="4000" smtClean="0">
                <a:latin typeface="Times New Roman" panose="02020603050405020304" pitchFamily="18" charset="0"/>
                <a:cs typeface="Times New Roman" panose="02020603050405020304" pitchFamily="18" charset="0"/>
              </a:rPr>
              <a:t>Sự </a:t>
            </a:r>
            <a:r>
              <a:rPr lang="pt-BR" sz="4000">
                <a:latin typeface="Times New Roman" panose="02020603050405020304" pitchFamily="18" charset="0"/>
                <a:cs typeface="Times New Roman" panose="02020603050405020304" pitchFamily="18" charset="0"/>
              </a:rPr>
              <a:t>việc xảy ra đêm ấy khiến nhân vật “tôi” mất vợ, mất con; vớt được một đứa trẻ từ dòng nước.</a:t>
            </a:r>
            <a:endParaRPr lang="en-GB" sz="4000">
              <a:latin typeface="Times New Roman" panose="02020603050405020304" pitchFamily="18" charset="0"/>
              <a:cs typeface="Times New Roman" panose="02020603050405020304" pitchFamily="18" charset="0"/>
            </a:endParaRPr>
          </a:p>
        </p:txBody>
      </p:sp>
      <p:sp>
        <p:nvSpPr>
          <p:cNvPr id="25" name="Rectangle 24"/>
          <p:cNvSpPr/>
          <p:nvPr/>
        </p:nvSpPr>
        <p:spPr>
          <a:xfrm>
            <a:off x="5514554" y="1340112"/>
            <a:ext cx="5583202" cy="1938992"/>
          </a:xfrm>
          <a:prstGeom prst="rect">
            <a:avLst/>
          </a:prstGeom>
        </p:spPr>
        <p:txBody>
          <a:bodyPr wrap="square">
            <a:spAutoFit/>
          </a:bodyPr>
          <a:lstStyle/>
          <a:p>
            <a:pPr algn="ctr">
              <a:spcAft>
                <a:spcPts val="0"/>
              </a:spcAft>
            </a:pPr>
            <a:r>
              <a:rPr lang="pt-BR" sz="6000" b="1">
                <a:latin typeface="Times New Roman" panose="02020603050405020304" pitchFamily="18" charset="0"/>
                <a:ea typeface="Times New Roman" panose="02020603050405020304" pitchFamily="18" charset="0"/>
              </a:rPr>
              <a:t>1. </a:t>
            </a:r>
            <a:r>
              <a:rPr lang="pt-BR" sz="6000" b="1">
                <a:latin typeface="Times New Roman" panose="02020603050405020304" pitchFamily="18" charset="0"/>
                <a:ea typeface="Calibri" panose="020F0502020204030204" pitchFamily="34" charset="0"/>
              </a:rPr>
              <a:t>Cốt truyện và sự kiện chính</a:t>
            </a:r>
            <a:endParaRPr lang="en-GB" sz="660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675068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par>
                                <p:cTn id="13" presetID="16" presetClass="entr" presetSubtype="21"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barn(inVertical)">
                                      <p:cBhvr>
                                        <p:cTn id="20" dur="500"/>
                                        <p:tgtEl>
                                          <p:spTgt spid="22"/>
                                        </p:tgtEl>
                                      </p:cBhvr>
                                    </p:animEffect>
                                  </p:childTnLst>
                                </p:cTn>
                              </p:par>
                              <p:par>
                                <p:cTn id="21" presetID="16" presetClass="entr" presetSubtype="21"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arn(inVertical)">
                                      <p:cBhvr>
                                        <p:cTn id="28" dur="500"/>
                                        <p:tgtEl>
                                          <p:spTgt spid="14"/>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barn(inVertical)">
                                      <p:cBhvr>
                                        <p:cTn id="3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4" grpId="0"/>
      <p:bldP spid="2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CE9"/>
        </a:solidFill>
        <a:effectLst/>
      </p:bgPr>
    </p:bg>
    <p:spTree>
      <p:nvGrpSpPr>
        <p:cNvPr id="1" name=""/>
        <p:cNvGrpSpPr/>
        <p:nvPr/>
      </p:nvGrpSpPr>
      <p:grpSpPr>
        <a:xfrm>
          <a:off x="0" y="0"/>
          <a:ext cx="0" cy="0"/>
          <a:chOff x="0" y="0"/>
          <a:chExt cx="0" cy="0"/>
        </a:xfrm>
      </p:grpSpPr>
      <p:sp>
        <p:nvSpPr>
          <p:cNvPr id="2" name="Freeform 2"/>
          <p:cNvSpPr/>
          <p:nvPr/>
        </p:nvSpPr>
        <p:spPr>
          <a:xfrm>
            <a:off x="-229127" y="5767292"/>
            <a:ext cx="18517127" cy="5299892"/>
          </a:xfrm>
          <a:custGeom>
            <a:avLst/>
            <a:gdLst/>
            <a:ahLst/>
            <a:cxnLst/>
            <a:rect l="l" t="t" r="r" b="b"/>
            <a:pathLst>
              <a:path w="18517127" h="5299892">
                <a:moveTo>
                  <a:pt x="0" y="0"/>
                </a:moveTo>
                <a:lnTo>
                  <a:pt x="18517127" y="0"/>
                </a:lnTo>
                <a:lnTo>
                  <a:pt x="18517127" y="5299892"/>
                </a:lnTo>
                <a:lnTo>
                  <a:pt x="0" y="5299892"/>
                </a:lnTo>
                <a:lnTo>
                  <a:pt x="0" y="0"/>
                </a:lnTo>
                <a:close/>
              </a:path>
            </a:pathLst>
          </a:custGeom>
          <a:blipFill>
            <a:blip r:embed="rId2"/>
            <a:stretch>
              <a:fillRect b="-128411"/>
            </a:stretch>
          </a:blipFill>
        </p:spPr>
      </p:sp>
      <p:grpSp>
        <p:nvGrpSpPr>
          <p:cNvPr id="3" name="Group 3"/>
          <p:cNvGrpSpPr/>
          <p:nvPr/>
        </p:nvGrpSpPr>
        <p:grpSpPr>
          <a:xfrm>
            <a:off x="-229127" y="7393239"/>
            <a:ext cx="19331941" cy="3758212"/>
            <a:chOff x="0" y="0"/>
            <a:chExt cx="25775921" cy="5010949"/>
          </a:xfrm>
        </p:grpSpPr>
        <p:sp>
          <p:nvSpPr>
            <p:cNvPr id="4" name="Freeform 4"/>
            <p:cNvSpPr/>
            <p:nvPr/>
          </p:nvSpPr>
          <p:spPr>
            <a:xfrm flipH="1">
              <a:off x="0" y="37452"/>
              <a:ext cx="4427104" cy="4898593"/>
            </a:xfrm>
            <a:custGeom>
              <a:avLst/>
              <a:gdLst/>
              <a:ahLst/>
              <a:cxnLst/>
              <a:rect l="l" t="t" r="r" b="b"/>
              <a:pathLst>
                <a:path w="4427104" h="4898593">
                  <a:moveTo>
                    <a:pt x="4427104" y="0"/>
                  </a:moveTo>
                  <a:lnTo>
                    <a:pt x="0" y="0"/>
                  </a:lnTo>
                  <a:lnTo>
                    <a:pt x="0" y="4898593"/>
                  </a:lnTo>
                  <a:lnTo>
                    <a:pt x="4427104" y="4898593"/>
                  </a:lnTo>
                  <a:lnTo>
                    <a:pt x="4427104" y="0"/>
                  </a:lnTo>
                  <a:close/>
                </a:path>
              </a:pathLst>
            </a:custGeom>
            <a:blipFill>
              <a:blip r:embed="rId3"/>
              <a:stretch>
                <a:fillRect/>
              </a:stretch>
            </a:blipFill>
          </p:spPr>
        </p:sp>
        <p:sp>
          <p:nvSpPr>
            <p:cNvPr id="5" name="Freeform 5"/>
            <p:cNvSpPr/>
            <p:nvPr/>
          </p:nvSpPr>
          <p:spPr>
            <a:xfrm>
              <a:off x="3336024" y="37452"/>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6" name="Freeform 6"/>
            <p:cNvSpPr/>
            <p:nvPr/>
          </p:nvSpPr>
          <p:spPr>
            <a:xfrm rot="-769756" flipH="1">
              <a:off x="6590430" y="223100"/>
              <a:ext cx="1559297" cy="3890139"/>
            </a:xfrm>
            <a:custGeom>
              <a:avLst/>
              <a:gdLst/>
              <a:ahLst/>
              <a:cxnLst/>
              <a:rect l="l" t="t" r="r" b="b"/>
              <a:pathLst>
                <a:path w="1559297" h="3890139">
                  <a:moveTo>
                    <a:pt x="1559297" y="0"/>
                  </a:moveTo>
                  <a:lnTo>
                    <a:pt x="0" y="0"/>
                  </a:lnTo>
                  <a:lnTo>
                    <a:pt x="0" y="3890138"/>
                  </a:lnTo>
                  <a:lnTo>
                    <a:pt x="1559297" y="3890138"/>
                  </a:lnTo>
                  <a:lnTo>
                    <a:pt x="1559297" y="0"/>
                  </a:lnTo>
                  <a:close/>
                </a:path>
              </a:pathLst>
            </a:custGeom>
            <a:blipFill>
              <a:blip r:embed="rId4"/>
              <a:stretch>
                <a:fillRect/>
              </a:stretch>
            </a:blipFill>
          </p:spPr>
        </p:sp>
        <p:sp>
          <p:nvSpPr>
            <p:cNvPr id="7" name="Freeform 7"/>
            <p:cNvSpPr/>
            <p:nvPr/>
          </p:nvSpPr>
          <p:spPr>
            <a:xfrm>
              <a:off x="6672048" y="37452"/>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8" name="Freeform 8"/>
            <p:cNvSpPr/>
            <p:nvPr/>
          </p:nvSpPr>
          <p:spPr>
            <a:xfrm>
              <a:off x="10008072" y="37452"/>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9" name="Freeform 9"/>
            <p:cNvSpPr/>
            <p:nvPr/>
          </p:nvSpPr>
          <p:spPr>
            <a:xfrm>
              <a:off x="13347052" y="37452"/>
              <a:ext cx="4427104" cy="4898593"/>
            </a:xfrm>
            <a:custGeom>
              <a:avLst/>
              <a:gdLst/>
              <a:ahLst/>
              <a:cxnLst/>
              <a:rect l="l" t="t" r="r" b="b"/>
              <a:pathLst>
                <a:path w="4427104" h="4898593">
                  <a:moveTo>
                    <a:pt x="0" y="0"/>
                  </a:moveTo>
                  <a:lnTo>
                    <a:pt x="4427103" y="0"/>
                  </a:lnTo>
                  <a:lnTo>
                    <a:pt x="4427103" y="4898593"/>
                  </a:lnTo>
                  <a:lnTo>
                    <a:pt x="0" y="4898593"/>
                  </a:lnTo>
                  <a:lnTo>
                    <a:pt x="0" y="0"/>
                  </a:lnTo>
                  <a:close/>
                </a:path>
              </a:pathLst>
            </a:custGeom>
            <a:blipFill>
              <a:blip r:embed="rId3"/>
              <a:stretch>
                <a:fillRect/>
              </a:stretch>
            </a:blipFill>
          </p:spPr>
        </p:sp>
        <p:sp>
          <p:nvSpPr>
            <p:cNvPr id="10" name="Freeform 10"/>
            <p:cNvSpPr/>
            <p:nvPr/>
          </p:nvSpPr>
          <p:spPr>
            <a:xfrm>
              <a:off x="16398082" y="98538"/>
              <a:ext cx="1559297" cy="3890139"/>
            </a:xfrm>
            <a:custGeom>
              <a:avLst/>
              <a:gdLst/>
              <a:ahLst/>
              <a:cxnLst/>
              <a:rect l="l" t="t" r="r" b="b"/>
              <a:pathLst>
                <a:path w="1559297" h="3890139">
                  <a:moveTo>
                    <a:pt x="0" y="0"/>
                  </a:moveTo>
                  <a:lnTo>
                    <a:pt x="1559297" y="0"/>
                  </a:lnTo>
                  <a:lnTo>
                    <a:pt x="1559297" y="3890138"/>
                  </a:lnTo>
                  <a:lnTo>
                    <a:pt x="0" y="3890138"/>
                  </a:lnTo>
                  <a:lnTo>
                    <a:pt x="0" y="0"/>
                  </a:lnTo>
                  <a:close/>
                </a:path>
              </a:pathLst>
            </a:custGeom>
            <a:blipFill>
              <a:blip r:embed="rId4"/>
              <a:stretch>
                <a:fillRect/>
              </a:stretch>
            </a:blipFill>
          </p:spPr>
        </p:sp>
        <p:sp>
          <p:nvSpPr>
            <p:cNvPr id="11" name="Freeform 11"/>
            <p:cNvSpPr/>
            <p:nvPr/>
          </p:nvSpPr>
          <p:spPr>
            <a:xfrm>
              <a:off x="17032221" y="37452"/>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12" name="Freeform 12"/>
            <p:cNvSpPr/>
            <p:nvPr/>
          </p:nvSpPr>
          <p:spPr>
            <a:xfrm>
              <a:off x="20595947" y="0"/>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13" name="Freeform 13"/>
            <p:cNvSpPr/>
            <p:nvPr/>
          </p:nvSpPr>
          <p:spPr>
            <a:xfrm>
              <a:off x="2118908" y="1660270"/>
              <a:ext cx="3430668" cy="3238324"/>
            </a:xfrm>
            <a:custGeom>
              <a:avLst/>
              <a:gdLst/>
              <a:ahLst/>
              <a:cxnLst/>
              <a:rect l="l" t="t" r="r" b="b"/>
              <a:pathLst>
                <a:path w="3430668" h="3238324">
                  <a:moveTo>
                    <a:pt x="0" y="0"/>
                  </a:moveTo>
                  <a:lnTo>
                    <a:pt x="3430668" y="0"/>
                  </a:lnTo>
                  <a:lnTo>
                    <a:pt x="3430668" y="3238323"/>
                  </a:lnTo>
                  <a:lnTo>
                    <a:pt x="0" y="3238323"/>
                  </a:lnTo>
                  <a:lnTo>
                    <a:pt x="0" y="0"/>
                  </a:lnTo>
                  <a:close/>
                </a:path>
              </a:pathLst>
            </a:custGeom>
            <a:blipFill>
              <a:blip r:embed="rId5"/>
              <a:stretch>
                <a:fillRect/>
              </a:stretch>
            </a:blipFill>
          </p:spPr>
        </p:sp>
        <p:sp>
          <p:nvSpPr>
            <p:cNvPr id="14" name="Freeform 14"/>
            <p:cNvSpPr/>
            <p:nvPr/>
          </p:nvSpPr>
          <p:spPr>
            <a:xfrm>
              <a:off x="8292738" y="1697722"/>
              <a:ext cx="3430668" cy="3238324"/>
            </a:xfrm>
            <a:custGeom>
              <a:avLst/>
              <a:gdLst/>
              <a:ahLst/>
              <a:cxnLst/>
              <a:rect l="l" t="t" r="r" b="b"/>
              <a:pathLst>
                <a:path w="3430668" h="3238324">
                  <a:moveTo>
                    <a:pt x="0" y="0"/>
                  </a:moveTo>
                  <a:lnTo>
                    <a:pt x="3430668" y="0"/>
                  </a:lnTo>
                  <a:lnTo>
                    <a:pt x="3430668" y="3238323"/>
                  </a:lnTo>
                  <a:lnTo>
                    <a:pt x="0" y="3238323"/>
                  </a:lnTo>
                  <a:lnTo>
                    <a:pt x="0" y="0"/>
                  </a:lnTo>
                  <a:close/>
                </a:path>
              </a:pathLst>
            </a:custGeom>
            <a:blipFill>
              <a:blip r:embed="rId5"/>
              <a:stretch>
                <a:fillRect/>
              </a:stretch>
            </a:blipFill>
          </p:spPr>
        </p:sp>
        <p:sp>
          <p:nvSpPr>
            <p:cNvPr id="15" name="Freeform 15"/>
            <p:cNvSpPr/>
            <p:nvPr/>
          </p:nvSpPr>
          <p:spPr>
            <a:xfrm>
              <a:off x="14466568" y="1735173"/>
              <a:ext cx="3430668" cy="3238324"/>
            </a:xfrm>
            <a:custGeom>
              <a:avLst/>
              <a:gdLst/>
              <a:ahLst/>
              <a:cxnLst/>
              <a:rect l="l" t="t" r="r" b="b"/>
              <a:pathLst>
                <a:path w="3430668" h="3238324">
                  <a:moveTo>
                    <a:pt x="0" y="0"/>
                  </a:moveTo>
                  <a:lnTo>
                    <a:pt x="3430668" y="0"/>
                  </a:lnTo>
                  <a:lnTo>
                    <a:pt x="3430668" y="3238324"/>
                  </a:lnTo>
                  <a:lnTo>
                    <a:pt x="0" y="3238324"/>
                  </a:lnTo>
                  <a:lnTo>
                    <a:pt x="0" y="0"/>
                  </a:lnTo>
                  <a:close/>
                </a:path>
              </a:pathLst>
            </a:custGeom>
            <a:blipFill>
              <a:blip r:embed="rId5"/>
              <a:stretch>
                <a:fillRect/>
              </a:stretch>
            </a:blipFill>
          </p:spPr>
        </p:sp>
        <p:sp>
          <p:nvSpPr>
            <p:cNvPr id="16" name="Freeform 16"/>
            <p:cNvSpPr/>
            <p:nvPr/>
          </p:nvSpPr>
          <p:spPr>
            <a:xfrm>
              <a:off x="20640398" y="1772625"/>
              <a:ext cx="3430668" cy="3238324"/>
            </a:xfrm>
            <a:custGeom>
              <a:avLst/>
              <a:gdLst/>
              <a:ahLst/>
              <a:cxnLst/>
              <a:rect l="l" t="t" r="r" b="b"/>
              <a:pathLst>
                <a:path w="3430668" h="3238324">
                  <a:moveTo>
                    <a:pt x="0" y="0"/>
                  </a:moveTo>
                  <a:lnTo>
                    <a:pt x="3430668" y="0"/>
                  </a:lnTo>
                  <a:lnTo>
                    <a:pt x="3430668" y="3238324"/>
                  </a:lnTo>
                  <a:lnTo>
                    <a:pt x="0" y="3238324"/>
                  </a:lnTo>
                  <a:lnTo>
                    <a:pt x="0" y="0"/>
                  </a:lnTo>
                  <a:close/>
                </a:path>
              </a:pathLst>
            </a:custGeom>
            <a:blipFill>
              <a:blip r:embed="rId5"/>
              <a:stretch>
                <a:fillRect/>
              </a:stretch>
            </a:blipFill>
          </p:spPr>
        </p:sp>
        <p:sp>
          <p:nvSpPr>
            <p:cNvPr id="17" name="Freeform 17"/>
            <p:cNvSpPr/>
            <p:nvPr/>
          </p:nvSpPr>
          <p:spPr>
            <a:xfrm>
              <a:off x="4938243" y="2214371"/>
              <a:ext cx="2252025" cy="1643978"/>
            </a:xfrm>
            <a:custGeom>
              <a:avLst/>
              <a:gdLst/>
              <a:ahLst/>
              <a:cxnLst/>
              <a:rect l="l" t="t" r="r" b="b"/>
              <a:pathLst>
                <a:path w="2252025" h="1643978">
                  <a:moveTo>
                    <a:pt x="0" y="0"/>
                  </a:moveTo>
                  <a:lnTo>
                    <a:pt x="2252024" y="0"/>
                  </a:lnTo>
                  <a:lnTo>
                    <a:pt x="2252024" y="1643977"/>
                  </a:lnTo>
                  <a:lnTo>
                    <a:pt x="0" y="1643977"/>
                  </a:lnTo>
                  <a:lnTo>
                    <a:pt x="0" y="0"/>
                  </a:lnTo>
                  <a:close/>
                </a:path>
              </a:pathLst>
            </a:custGeom>
            <a:blipFill>
              <a:blip r:embed="rId6"/>
              <a:stretch>
                <a:fillRect/>
              </a:stretch>
            </a:blipFill>
          </p:spPr>
        </p:sp>
        <p:sp>
          <p:nvSpPr>
            <p:cNvPr id="18" name="Freeform 18"/>
            <p:cNvSpPr/>
            <p:nvPr/>
          </p:nvSpPr>
          <p:spPr>
            <a:xfrm>
              <a:off x="10597394" y="2214371"/>
              <a:ext cx="2252025" cy="1643978"/>
            </a:xfrm>
            <a:custGeom>
              <a:avLst/>
              <a:gdLst/>
              <a:ahLst/>
              <a:cxnLst/>
              <a:rect l="l" t="t" r="r" b="b"/>
              <a:pathLst>
                <a:path w="2252025" h="1643978">
                  <a:moveTo>
                    <a:pt x="0" y="0"/>
                  </a:moveTo>
                  <a:lnTo>
                    <a:pt x="2252024" y="0"/>
                  </a:lnTo>
                  <a:lnTo>
                    <a:pt x="2252024" y="1643977"/>
                  </a:lnTo>
                  <a:lnTo>
                    <a:pt x="0" y="1643977"/>
                  </a:lnTo>
                  <a:lnTo>
                    <a:pt x="0" y="0"/>
                  </a:lnTo>
                  <a:close/>
                </a:path>
              </a:pathLst>
            </a:custGeom>
            <a:blipFill>
              <a:blip r:embed="rId6"/>
              <a:stretch>
                <a:fillRect/>
              </a:stretch>
            </a:blipFill>
          </p:spPr>
        </p:sp>
        <p:sp>
          <p:nvSpPr>
            <p:cNvPr id="19" name="Freeform 19"/>
            <p:cNvSpPr/>
            <p:nvPr/>
          </p:nvSpPr>
          <p:spPr>
            <a:xfrm>
              <a:off x="16993748" y="2214371"/>
              <a:ext cx="2252025" cy="1643978"/>
            </a:xfrm>
            <a:custGeom>
              <a:avLst/>
              <a:gdLst/>
              <a:ahLst/>
              <a:cxnLst/>
              <a:rect l="l" t="t" r="r" b="b"/>
              <a:pathLst>
                <a:path w="2252025" h="1643978">
                  <a:moveTo>
                    <a:pt x="0" y="0"/>
                  </a:moveTo>
                  <a:lnTo>
                    <a:pt x="2252025" y="0"/>
                  </a:lnTo>
                  <a:lnTo>
                    <a:pt x="2252025" y="1643977"/>
                  </a:lnTo>
                  <a:lnTo>
                    <a:pt x="0" y="1643977"/>
                  </a:lnTo>
                  <a:lnTo>
                    <a:pt x="0" y="0"/>
                  </a:lnTo>
                  <a:close/>
                </a:path>
              </a:pathLst>
            </a:custGeom>
            <a:blipFill>
              <a:blip r:embed="rId6"/>
              <a:stretch>
                <a:fillRect/>
              </a:stretch>
            </a:blipFill>
          </p:spPr>
        </p:sp>
        <p:sp>
          <p:nvSpPr>
            <p:cNvPr id="20" name="Freeform 20"/>
            <p:cNvSpPr/>
            <p:nvPr/>
          </p:nvSpPr>
          <p:spPr>
            <a:xfrm>
              <a:off x="23390103" y="2214371"/>
              <a:ext cx="2252025" cy="1643978"/>
            </a:xfrm>
            <a:custGeom>
              <a:avLst/>
              <a:gdLst/>
              <a:ahLst/>
              <a:cxnLst/>
              <a:rect l="l" t="t" r="r" b="b"/>
              <a:pathLst>
                <a:path w="2252025" h="1643978">
                  <a:moveTo>
                    <a:pt x="0" y="0"/>
                  </a:moveTo>
                  <a:lnTo>
                    <a:pt x="2252025" y="0"/>
                  </a:lnTo>
                  <a:lnTo>
                    <a:pt x="2252025" y="1643977"/>
                  </a:lnTo>
                  <a:lnTo>
                    <a:pt x="0" y="1643977"/>
                  </a:lnTo>
                  <a:lnTo>
                    <a:pt x="0" y="0"/>
                  </a:lnTo>
                  <a:close/>
                </a:path>
              </a:pathLst>
            </a:custGeom>
            <a:blipFill>
              <a:blip r:embed="rId6"/>
              <a:stretch>
                <a:fillRect/>
              </a:stretch>
            </a:blipFill>
          </p:spPr>
        </p:sp>
        <p:sp>
          <p:nvSpPr>
            <p:cNvPr id="21" name="Freeform 21"/>
            <p:cNvSpPr/>
            <p:nvPr/>
          </p:nvSpPr>
          <p:spPr>
            <a:xfrm>
              <a:off x="0" y="738082"/>
              <a:ext cx="2519612" cy="3120266"/>
            </a:xfrm>
            <a:custGeom>
              <a:avLst/>
              <a:gdLst/>
              <a:ahLst/>
              <a:cxnLst/>
              <a:rect l="l" t="t" r="r" b="b"/>
              <a:pathLst>
                <a:path w="2519612" h="3120266">
                  <a:moveTo>
                    <a:pt x="0" y="0"/>
                  </a:moveTo>
                  <a:lnTo>
                    <a:pt x="2519612" y="0"/>
                  </a:lnTo>
                  <a:lnTo>
                    <a:pt x="2519612" y="3120266"/>
                  </a:lnTo>
                  <a:lnTo>
                    <a:pt x="0" y="3120266"/>
                  </a:lnTo>
                  <a:lnTo>
                    <a:pt x="0" y="0"/>
                  </a:lnTo>
                  <a:close/>
                </a:path>
              </a:pathLst>
            </a:custGeom>
            <a:blipFill>
              <a:blip r:embed="rId7"/>
              <a:stretch>
                <a:fillRect/>
              </a:stretch>
            </a:blipFill>
          </p:spPr>
        </p:sp>
        <p:sp>
          <p:nvSpPr>
            <p:cNvPr id="22" name="Freeform 22"/>
            <p:cNvSpPr/>
            <p:nvPr/>
          </p:nvSpPr>
          <p:spPr>
            <a:xfrm>
              <a:off x="6177996" y="654237"/>
              <a:ext cx="2519612" cy="3120266"/>
            </a:xfrm>
            <a:custGeom>
              <a:avLst/>
              <a:gdLst/>
              <a:ahLst/>
              <a:cxnLst/>
              <a:rect l="l" t="t" r="r" b="b"/>
              <a:pathLst>
                <a:path w="2519612" h="3120266">
                  <a:moveTo>
                    <a:pt x="0" y="0"/>
                  </a:moveTo>
                  <a:lnTo>
                    <a:pt x="2519612" y="0"/>
                  </a:lnTo>
                  <a:lnTo>
                    <a:pt x="2519612" y="3120267"/>
                  </a:lnTo>
                  <a:lnTo>
                    <a:pt x="0" y="3120267"/>
                  </a:lnTo>
                  <a:lnTo>
                    <a:pt x="0" y="0"/>
                  </a:lnTo>
                  <a:close/>
                </a:path>
              </a:pathLst>
            </a:custGeom>
            <a:blipFill>
              <a:blip r:embed="rId7"/>
              <a:stretch>
                <a:fillRect/>
              </a:stretch>
            </a:blipFill>
          </p:spPr>
        </p:sp>
        <p:sp>
          <p:nvSpPr>
            <p:cNvPr id="23" name="Freeform 23"/>
            <p:cNvSpPr/>
            <p:nvPr/>
          </p:nvSpPr>
          <p:spPr>
            <a:xfrm>
              <a:off x="11915564" y="926615"/>
              <a:ext cx="2519612" cy="3120266"/>
            </a:xfrm>
            <a:custGeom>
              <a:avLst/>
              <a:gdLst/>
              <a:ahLst/>
              <a:cxnLst/>
              <a:rect l="l" t="t" r="r" b="b"/>
              <a:pathLst>
                <a:path w="2519612" h="3120266">
                  <a:moveTo>
                    <a:pt x="0" y="0"/>
                  </a:moveTo>
                  <a:lnTo>
                    <a:pt x="2519612" y="0"/>
                  </a:lnTo>
                  <a:lnTo>
                    <a:pt x="2519612" y="3120267"/>
                  </a:lnTo>
                  <a:lnTo>
                    <a:pt x="0" y="3120267"/>
                  </a:lnTo>
                  <a:lnTo>
                    <a:pt x="0" y="0"/>
                  </a:lnTo>
                  <a:close/>
                </a:path>
              </a:pathLst>
            </a:custGeom>
            <a:blipFill>
              <a:blip r:embed="rId7"/>
              <a:stretch>
                <a:fillRect/>
              </a:stretch>
            </a:blipFill>
          </p:spPr>
        </p:sp>
        <p:sp>
          <p:nvSpPr>
            <p:cNvPr id="24" name="Freeform 24"/>
            <p:cNvSpPr/>
            <p:nvPr/>
          </p:nvSpPr>
          <p:spPr>
            <a:xfrm>
              <a:off x="18120786" y="1117534"/>
              <a:ext cx="2519612" cy="3120266"/>
            </a:xfrm>
            <a:custGeom>
              <a:avLst/>
              <a:gdLst/>
              <a:ahLst/>
              <a:cxnLst/>
              <a:rect l="l" t="t" r="r" b="b"/>
              <a:pathLst>
                <a:path w="2519612" h="3120266">
                  <a:moveTo>
                    <a:pt x="0" y="0"/>
                  </a:moveTo>
                  <a:lnTo>
                    <a:pt x="2519612" y="0"/>
                  </a:lnTo>
                  <a:lnTo>
                    <a:pt x="2519612" y="3120266"/>
                  </a:lnTo>
                  <a:lnTo>
                    <a:pt x="0" y="3120266"/>
                  </a:lnTo>
                  <a:lnTo>
                    <a:pt x="0" y="0"/>
                  </a:lnTo>
                  <a:close/>
                </a:path>
              </a:pathLst>
            </a:custGeom>
            <a:blipFill>
              <a:blip r:embed="rId7"/>
              <a:stretch>
                <a:fillRect/>
              </a:stretch>
            </a:blipFill>
          </p:spPr>
        </p:sp>
        <p:sp>
          <p:nvSpPr>
            <p:cNvPr id="25" name="Freeform 25"/>
            <p:cNvSpPr/>
            <p:nvPr/>
          </p:nvSpPr>
          <p:spPr>
            <a:xfrm>
              <a:off x="23256310" y="271520"/>
              <a:ext cx="2519612" cy="3120266"/>
            </a:xfrm>
            <a:custGeom>
              <a:avLst/>
              <a:gdLst/>
              <a:ahLst/>
              <a:cxnLst/>
              <a:rect l="l" t="t" r="r" b="b"/>
              <a:pathLst>
                <a:path w="2519612" h="3120266">
                  <a:moveTo>
                    <a:pt x="0" y="0"/>
                  </a:moveTo>
                  <a:lnTo>
                    <a:pt x="2519611" y="0"/>
                  </a:lnTo>
                  <a:lnTo>
                    <a:pt x="2519611" y="3120267"/>
                  </a:lnTo>
                  <a:lnTo>
                    <a:pt x="0" y="3120267"/>
                  </a:lnTo>
                  <a:lnTo>
                    <a:pt x="0" y="0"/>
                  </a:lnTo>
                  <a:close/>
                </a:path>
              </a:pathLst>
            </a:custGeom>
            <a:blipFill>
              <a:blip r:embed="rId7"/>
              <a:stretch>
                <a:fillRect/>
              </a:stretch>
            </a:blipFill>
          </p:spPr>
        </p:sp>
      </p:grpSp>
      <p:sp>
        <p:nvSpPr>
          <p:cNvPr id="26" name="Freeform 26"/>
          <p:cNvSpPr/>
          <p:nvPr/>
        </p:nvSpPr>
        <p:spPr>
          <a:xfrm rot="898234">
            <a:off x="679032" y="477432"/>
            <a:ext cx="699336" cy="1650350"/>
          </a:xfrm>
          <a:custGeom>
            <a:avLst/>
            <a:gdLst/>
            <a:ahLst/>
            <a:cxnLst/>
            <a:rect l="l" t="t" r="r" b="b"/>
            <a:pathLst>
              <a:path w="699336" h="1650350">
                <a:moveTo>
                  <a:pt x="0" y="0"/>
                </a:moveTo>
                <a:lnTo>
                  <a:pt x="699336" y="0"/>
                </a:lnTo>
                <a:lnTo>
                  <a:pt x="699336" y="1650350"/>
                </a:lnTo>
                <a:lnTo>
                  <a:pt x="0" y="165035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27" name="Freeform 27"/>
          <p:cNvSpPr/>
          <p:nvPr/>
        </p:nvSpPr>
        <p:spPr>
          <a:xfrm rot="-8238177">
            <a:off x="16277667" y="1090950"/>
            <a:ext cx="1430328" cy="708012"/>
          </a:xfrm>
          <a:custGeom>
            <a:avLst/>
            <a:gdLst/>
            <a:ahLst/>
            <a:cxnLst/>
            <a:rect l="l" t="t" r="r" b="b"/>
            <a:pathLst>
              <a:path w="1430328" h="708012">
                <a:moveTo>
                  <a:pt x="0" y="0"/>
                </a:moveTo>
                <a:lnTo>
                  <a:pt x="1430328" y="0"/>
                </a:lnTo>
                <a:lnTo>
                  <a:pt x="1430328" y="708013"/>
                </a:lnTo>
                <a:lnTo>
                  <a:pt x="0" y="708013"/>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28" name="Freeform 28"/>
          <p:cNvSpPr/>
          <p:nvPr/>
        </p:nvSpPr>
        <p:spPr>
          <a:xfrm>
            <a:off x="13051322" y="869485"/>
            <a:ext cx="1405742" cy="1070920"/>
          </a:xfrm>
          <a:custGeom>
            <a:avLst/>
            <a:gdLst/>
            <a:ahLst/>
            <a:cxnLst/>
            <a:rect l="l" t="t" r="r" b="b"/>
            <a:pathLst>
              <a:path w="1405742" h="1070920">
                <a:moveTo>
                  <a:pt x="0" y="0"/>
                </a:moveTo>
                <a:lnTo>
                  <a:pt x="1405742" y="0"/>
                </a:lnTo>
                <a:lnTo>
                  <a:pt x="1405742" y="1070920"/>
                </a:lnTo>
                <a:lnTo>
                  <a:pt x="0" y="1070920"/>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29" name="Freeform 29"/>
          <p:cNvSpPr/>
          <p:nvPr/>
        </p:nvSpPr>
        <p:spPr>
          <a:xfrm>
            <a:off x="3601809" y="813615"/>
            <a:ext cx="1405742" cy="1070920"/>
          </a:xfrm>
          <a:custGeom>
            <a:avLst/>
            <a:gdLst/>
            <a:ahLst/>
            <a:cxnLst/>
            <a:rect l="l" t="t" r="r" b="b"/>
            <a:pathLst>
              <a:path w="1405742" h="1070920">
                <a:moveTo>
                  <a:pt x="0" y="0"/>
                </a:moveTo>
                <a:lnTo>
                  <a:pt x="1405742" y="0"/>
                </a:lnTo>
                <a:lnTo>
                  <a:pt x="1405742" y="1070920"/>
                </a:lnTo>
                <a:lnTo>
                  <a:pt x="0" y="1070920"/>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32" name="Rectangle 31"/>
          <p:cNvSpPr/>
          <p:nvPr/>
        </p:nvSpPr>
        <p:spPr>
          <a:xfrm>
            <a:off x="5000294" y="135951"/>
            <a:ext cx="7613837" cy="1569660"/>
          </a:xfrm>
          <a:prstGeom prst="rect">
            <a:avLst/>
          </a:prstGeom>
        </p:spPr>
        <p:txBody>
          <a:bodyPr wrap="square">
            <a:spAutoFit/>
          </a:bodyPr>
          <a:lstStyle/>
          <a:p>
            <a:pPr algn="ctr">
              <a:spcAft>
                <a:spcPts val="0"/>
              </a:spcAft>
            </a:pPr>
            <a:r>
              <a:rPr lang="en-US" sz="4800" b="1">
                <a:latin typeface="Times New Roman" panose="02020603050405020304" pitchFamily="18" charset="0"/>
                <a:ea typeface="Times New Roman" panose="02020603050405020304" pitchFamily="18" charset="0"/>
              </a:rPr>
              <a:t>2. Nỗi đau và cách đối diện nỗi đau của nhân vật “tôi”</a:t>
            </a:r>
            <a:endParaRPr lang="en-GB" sz="5400">
              <a:effectLst/>
              <a:latin typeface="Times New Roman" panose="02020603050405020304" pitchFamily="18" charset="0"/>
              <a:ea typeface="Calibri" panose="020F0502020204030204" pitchFamily="34" charset="0"/>
            </a:endParaRPr>
          </a:p>
        </p:txBody>
      </p:sp>
      <p:graphicFrame>
        <p:nvGraphicFramePr>
          <p:cNvPr id="33" name="Table 32"/>
          <p:cNvGraphicFramePr>
            <a:graphicFrameLocks noGrp="1"/>
          </p:cNvGraphicFramePr>
          <p:nvPr>
            <p:extLst>
              <p:ext uri="{D42A27DB-BD31-4B8C-83A1-F6EECF244321}">
                <p14:modId xmlns:p14="http://schemas.microsoft.com/office/powerpoint/2010/main" val="3678051005"/>
              </p:ext>
            </p:extLst>
          </p:nvPr>
        </p:nvGraphicFramePr>
        <p:xfrm>
          <a:off x="591650" y="2224552"/>
          <a:ext cx="8305800" cy="4846320"/>
        </p:xfrm>
        <a:graphic>
          <a:graphicData uri="http://schemas.openxmlformats.org/drawingml/2006/table">
            <a:tbl>
              <a:tblPr firstRow="1" firstCol="1" bandRow="1">
                <a:effectLst>
                  <a:outerShdw blurRad="50800" dist="38100" algn="l" rotWithShape="0">
                    <a:prstClr val="black">
                      <a:alpha val="40000"/>
                    </a:prstClr>
                  </a:outerShdw>
                </a:effectLst>
              </a:tblPr>
              <a:tblGrid>
                <a:gridCol w="8305800"/>
              </a:tblGrid>
              <a:tr h="4297809">
                <a:tc>
                  <a:txBody>
                    <a:bodyPr/>
                    <a:lstStyle/>
                    <a:p>
                      <a:pPr marL="521970" indent="-124460" algn="ctr">
                        <a:lnSpc>
                          <a:spcPct val="100000"/>
                        </a:lnSpc>
                        <a:spcBef>
                          <a:spcPts val="870"/>
                        </a:spcBef>
                        <a:spcAft>
                          <a:spcPts val="0"/>
                        </a:spcAft>
                      </a:pPr>
                      <a:r>
                        <a:rPr lang="vi-VN" sz="3200" b="1" i="0">
                          <a:solidFill>
                            <a:srgbClr val="FF0000"/>
                          </a:solidFill>
                          <a:effectLst/>
                          <a:latin typeface="Times New Roman" panose="02020603050405020304" pitchFamily="18" charset="0"/>
                          <a:ea typeface="Times New Roman" panose="02020603050405020304" pitchFamily="18" charset="0"/>
                        </a:rPr>
                        <a:t>Phiếu học tập </a:t>
                      </a:r>
                      <a:r>
                        <a:rPr lang="vi-VN" sz="3200" b="1" i="0" smtClean="0">
                          <a:solidFill>
                            <a:srgbClr val="FF0000"/>
                          </a:solidFill>
                          <a:effectLst/>
                          <a:latin typeface="Times New Roman" panose="02020603050405020304" pitchFamily="18" charset="0"/>
                          <a:ea typeface="Times New Roman" panose="02020603050405020304" pitchFamily="18" charset="0"/>
                        </a:rPr>
                        <a:t>2.1 </a:t>
                      </a:r>
                      <a:endParaRPr lang="en-GB" sz="3200" b="1" i="1">
                        <a:effectLst/>
                        <a:latin typeface="Times New Roman" panose="02020603050405020304" pitchFamily="18" charset="0"/>
                        <a:ea typeface="Times New Roman" panose="02020603050405020304" pitchFamily="18" charset="0"/>
                      </a:endParaRPr>
                    </a:p>
                    <a:p>
                      <a:pPr marL="521970" indent="-124460" algn="ctr">
                        <a:lnSpc>
                          <a:spcPct val="100000"/>
                        </a:lnSpc>
                        <a:spcBef>
                          <a:spcPts val="870"/>
                        </a:spcBef>
                        <a:spcAft>
                          <a:spcPts val="0"/>
                        </a:spcAft>
                      </a:pPr>
                      <a:r>
                        <a:rPr lang="vi-VN" sz="3200" b="1" i="0">
                          <a:solidFill>
                            <a:srgbClr val="7030A0"/>
                          </a:solidFill>
                          <a:effectLst/>
                          <a:latin typeface="Times New Roman" panose="02020603050405020304" pitchFamily="18" charset="0"/>
                          <a:ea typeface="Times New Roman" panose="02020603050405020304" pitchFamily="18" charset="0"/>
                        </a:rPr>
                        <a:t>Tìm hiểu nỗi đau của nhân vật “tôi”</a:t>
                      </a:r>
                      <a:endParaRPr lang="en-GB" sz="3200" b="1" i="1">
                        <a:effectLst/>
                        <a:latin typeface="Times New Roman" panose="02020603050405020304" pitchFamily="18" charset="0"/>
                        <a:ea typeface="Times New Roman" panose="02020603050405020304" pitchFamily="18" charset="0"/>
                      </a:endParaRPr>
                    </a:p>
                    <a:p>
                      <a:pPr marL="521970" indent="-124460" algn="just">
                        <a:lnSpc>
                          <a:spcPct val="100000"/>
                        </a:lnSpc>
                        <a:spcBef>
                          <a:spcPts val="870"/>
                        </a:spcBef>
                        <a:spcAft>
                          <a:spcPts val="0"/>
                        </a:spcAft>
                      </a:pPr>
                      <a:r>
                        <a:rPr lang="vi-VN" sz="3200" b="0" i="0">
                          <a:solidFill>
                            <a:srgbClr val="0D0D0D"/>
                          </a:solidFill>
                          <a:effectLst/>
                          <a:latin typeface="Times New Roman" panose="02020603050405020304" pitchFamily="18" charset="0"/>
                          <a:ea typeface="Times New Roman" panose="02020603050405020304" pitchFamily="18" charset="0"/>
                        </a:rPr>
                        <a:t>1. Nêu tác dụng của ngôi kể thứ nhất trong truyện.</a:t>
                      </a:r>
                      <a:endParaRPr lang="en-GB" sz="3200" b="1" i="1">
                        <a:effectLst/>
                        <a:latin typeface="Times New Roman" panose="02020603050405020304" pitchFamily="18" charset="0"/>
                        <a:ea typeface="Times New Roman" panose="02020603050405020304" pitchFamily="18" charset="0"/>
                      </a:endParaRPr>
                    </a:p>
                    <a:p>
                      <a:pPr marL="521970" indent="-124460" algn="just">
                        <a:lnSpc>
                          <a:spcPct val="100000"/>
                        </a:lnSpc>
                        <a:spcBef>
                          <a:spcPts val="870"/>
                        </a:spcBef>
                        <a:spcAft>
                          <a:spcPts val="0"/>
                        </a:spcAft>
                      </a:pPr>
                      <a:r>
                        <a:rPr lang="vi-VN" sz="3200" b="0" i="0">
                          <a:solidFill>
                            <a:srgbClr val="0D0D0D"/>
                          </a:solidFill>
                          <a:effectLst/>
                          <a:latin typeface="Times New Roman" panose="02020603050405020304" pitchFamily="18" charset="0"/>
                          <a:ea typeface="Times New Roman" panose="02020603050405020304" pitchFamily="18" charset="0"/>
                        </a:rPr>
                        <a:t>2. Nhân vật “tôi” đã phải trải qua những nỗi đau nào trong cơn lũ lịch sử?</a:t>
                      </a:r>
                      <a:endParaRPr lang="en-GB" sz="3200" b="1" i="1">
                        <a:effectLst/>
                        <a:latin typeface="Times New Roman" panose="02020603050405020304" pitchFamily="18" charset="0"/>
                        <a:ea typeface="Times New Roman" panose="02020603050405020304" pitchFamily="18" charset="0"/>
                      </a:endParaRPr>
                    </a:p>
                    <a:p>
                      <a:pPr marL="521970" indent="-124460" algn="just">
                        <a:lnSpc>
                          <a:spcPct val="100000"/>
                        </a:lnSpc>
                        <a:spcBef>
                          <a:spcPts val="870"/>
                        </a:spcBef>
                        <a:spcAft>
                          <a:spcPts val="0"/>
                        </a:spcAft>
                      </a:pPr>
                      <a:r>
                        <a:rPr lang="vi-VN" sz="3200" b="0" i="0">
                          <a:solidFill>
                            <a:srgbClr val="0D0D0D"/>
                          </a:solidFill>
                          <a:effectLst/>
                          <a:latin typeface="Times New Roman" panose="02020603050405020304" pitchFamily="18" charset="0"/>
                          <a:ea typeface="Times New Roman" panose="02020603050405020304" pitchFamily="18" charset="0"/>
                        </a:rPr>
                        <a:t>Điều gì đã khiến nhân vật “tôi” chết lặng? Phân tích vai trò của chi tiết này trong việc thể hiện chủ đề của tác phẩm.</a:t>
                      </a:r>
                      <a:endParaRPr lang="en-GB" sz="3200" b="1" i="1">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bl>
          </a:graphicData>
        </a:graphic>
      </p:graphicFrame>
      <p:graphicFrame>
        <p:nvGraphicFramePr>
          <p:cNvPr id="34" name="Table 33"/>
          <p:cNvGraphicFramePr>
            <a:graphicFrameLocks noGrp="1"/>
          </p:cNvGraphicFramePr>
          <p:nvPr>
            <p:extLst>
              <p:ext uri="{D42A27DB-BD31-4B8C-83A1-F6EECF244321}">
                <p14:modId xmlns:p14="http://schemas.microsoft.com/office/powerpoint/2010/main" val="2285414576"/>
              </p:ext>
            </p:extLst>
          </p:nvPr>
        </p:nvGraphicFramePr>
        <p:xfrm>
          <a:off x="9386973" y="2271714"/>
          <a:ext cx="8311624" cy="4878324"/>
        </p:xfrm>
        <a:graphic>
          <a:graphicData uri="http://schemas.openxmlformats.org/drawingml/2006/table">
            <a:tbl>
              <a:tblPr firstRow="1" firstCol="1" bandRow="1">
                <a:effectLst>
                  <a:outerShdw blurRad="50800" dist="38100" algn="l" rotWithShape="0">
                    <a:prstClr val="black">
                      <a:alpha val="40000"/>
                    </a:prstClr>
                  </a:outerShdw>
                </a:effectLst>
              </a:tblPr>
              <a:tblGrid>
                <a:gridCol w="8311624"/>
              </a:tblGrid>
              <a:tr h="0">
                <a:tc>
                  <a:txBody>
                    <a:bodyPr/>
                    <a:lstStyle/>
                    <a:p>
                      <a:pPr marL="521970" indent="-124460" algn="ctr">
                        <a:lnSpc>
                          <a:spcPct val="130000"/>
                        </a:lnSpc>
                        <a:spcBef>
                          <a:spcPts val="870"/>
                        </a:spcBef>
                        <a:spcAft>
                          <a:spcPts val="0"/>
                        </a:spcAft>
                      </a:pPr>
                      <a:r>
                        <a:rPr lang="vi-VN" sz="3200" b="1" i="0">
                          <a:solidFill>
                            <a:srgbClr val="FF0000"/>
                          </a:solidFill>
                          <a:effectLst/>
                          <a:latin typeface="Times New Roman" panose="02020603050405020304" pitchFamily="18" charset="0"/>
                          <a:ea typeface="Times New Roman" panose="02020603050405020304" pitchFamily="18" charset="0"/>
                        </a:rPr>
                        <a:t>Phiếu học tập </a:t>
                      </a:r>
                      <a:r>
                        <a:rPr lang="vi-VN" sz="3200" b="1" i="0" smtClean="0">
                          <a:solidFill>
                            <a:srgbClr val="FF0000"/>
                          </a:solidFill>
                          <a:effectLst/>
                          <a:latin typeface="Times New Roman" panose="02020603050405020304" pitchFamily="18" charset="0"/>
                          <a:ea typeface="Times New Roman" panose="02020603050405020304" pitchFamily="18" charset="0"/>
                        </a:rPr>
                        <a:t>2.2</a:t>
                      </a:r>
                      <a:endParaRPr lang="en-GB" sz="3200" b="1" i="1">
                        <a:effectLst/>
                        <a:latin typeface="Times New Roman" panose="02020603050405020304" pitchFamily="18" charset="0"/>
                        <a:ea typeface="Times New Roman" panose="02020603050405020304" pitchFamily="18" charset="0"/>
                      </a:endParaRPr>
                    </a:p>
                    <a:p>
                      <a:pPr marL="521970" indent="-124460" algn="ctr">
                        <a:lnSpc>
                          <a:spcPct val="100000"/>
                        </a:lnSpc>
                        <a:spcBef>
                          <a:spcPts val="870"/>
                        </a:spcBef>
                        <a:spcAft>
                          <a:spcPts val="0"/>
                        </a:spcAft>
                      </a:pPr>
                      <a:r>
                        <a:rPr lang="vi-VN" sz="3200" b="1" i="0">
                          <a:solidFill>
                            <a:srgbClr val="7030A0"/>
                          </a:solidFill>
                          <a:effectLst/>
                          <a:latin typeface="Times New Roman" panose="02020603050405020304" pitchFamily="18" charset="0"/>
                          <a:ea typeface="Times New Roman" panose="02020603050405020304" pitchFamily="18" charset="0"/>
                        </a:rPr>
                        <a:t>Tìm hiểu cách đối diện nỗi đau của nhân vật “tôi” </a:t>
                      </a:r>
                      <a:endParaRPr lang="en-GB" sz="3200" b="1" i="1">
                        <a:effectLst/>
                        <a:latin typeface="Times New Roman" panose="02020603050405020304" pitchFamily="18" charset="0"/>
                        <a:ea typeface="Times New Roman" panose="02020603050405020304" pitchFamily="18" charset="0"/>
                      </a:endParaRPr>
                    </a:p>
                    <a:p>
                      <a:pPr marL="521970" indent="-124460">
                        <a:lnSpc>
                          <a:spcPct val="100000"/>
                        </a:lnSpc>
                        <a:spcBef>
                          <a:spcPts val="870"/>
                        </a:spcBef>
                        <a:spcAft>
                          <a:spcPts val="0"/>
                        </a:spcAft>
                      </a:pPr>
                      <a:r>
                        <a:rPr lang="vi-VN" sz="3200" b="0" i="0">
                          <a:solidFill>
                            <a:srgbClr val="0D0D0D"/>
                          </a:solidFill>
                          <a:effectLst/>
                          <a:latin typeface="Times New Roman" panose="02020603050405020304" pitchFamily="18" charset="0"/>
                          <a:ea typeface="Times New Roman" panose="02020603050405020304" pitchFamily="18" charset="0"/>
                        </a:rPr>
                        <a:t>1. </a:t>
                      </a:r>
                      <a:r>
                        <a:rPr lang="vi-VN" sz="3200" b="0" i="0">
                          <a:effectLst/>
                          <a:latin typeface="Times New Roman" panose="02020603050405020304" pitchFamily="18" charset="0"/>
                          <a:ea typeface="Times New Roman" panose="02020603050405020304" pitchFamily="18" charset="0"/>
                        </a:rPr>
                        <a:t>Vì sao nhân vật “tôi” giữ điều bí mật cho riêng mình? Hãy nêu nhận xét của em về hành động này của nhân vật.</a:t>
                      </a:r>
                      <a:endParaRPr lang="en-GB" sz="3200" b="1" i="1">
                        <a:effectLst/>
                        <a:latin typeface="Times New Roman" panose="02020603050405020304" pitchFamily="18" charset="0"/>
                        <a:ea typeface="Times New Roman" panose="02020603050405020304" pitchFamily="18" charset="0"/>
                      </a:endParaRPr>
                    </a:p>
                    <a:p>
                      <a:pPr marL="521970" indent="-124460">
                        <a:lnSpc>
                          <a:spcPct val="100000"/>
                        </a:lnSpc>
                        <a:spcBef>
                          <a:spcPts val="870"/>
                        </a:spcBef>
                        <a:spcAft>
                          <a:spcPts val="0"/>
                        </a:spcAft>
                      </a:pPr>
                      <a:r>
                        <a:rPr lang="vi-VN" sz="3200" b="0" i="0">
                          <a:solidFill>
                            <a:srgbClr val="0D0D0D"/>
                          </a:solidFill>
                          <a:effectLst/>
                          <a:latin typeface="Times New Roman" panose="02020603050405020304" pitchFamily="18" charset="0"/>
                          <a:ea typeface="Times New Roman" panose="02020603050405020304" pitchFamily="18" charset="0"/>
                        </a:rPr>
                        <a:t>2. </a:t>
                      </a:r>
                      <a:r>
                        <a:rPr lang="vi-VN" sz="3200" b="0" i="0">
                          <a:effectLst/>
                          <a:latin typeface="Times New Roman" panose="02020603050405020304" pitchFamily="18" charset="0"/>
                          <a:ea typeface="Times New Roman" panose="02020603050405020304" pitchFamily="18" charset="0"/>
                        </a:rPr>
                        <a:t>Nêu suy nghĩ của em về nhan đề tác phẩm. Em hãy đề xuất một nhan đề khác và giải thích ý nghĩa nhan đề do em đề xuất.</a:t>
                      </a:r>
                      <a:endParaRPr lang="en-GB" sz="3200" b="1" i="1">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bl>
          </a:graphicData>
        </a:graphic>
      </p:graphicFrame>
    </p:spTree>
    <p:extLst>
      <p:ext uri="{BB962C8B-B14F-4D97-AF65-F5344CB8AC3E}">
        <p14:creationId xmlns:p14="http://schemas.microsoft.com/office/powerpoint/2010/main" val="3901282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2">
                                            <p:txEl>
                                              <p:pRg st="0" end="0"/>
                                            </p:txEl>
                                          </p:spTgt>
                                        </p:tgtEl>
                                        <p:attrNameLst>
                                          <p:attrName>style.visibility</p:attrName>
                                        </p:attrNameLst>
                                      </p:cBhvr>
                                      <p:to>
                                        <p:strVal val="visible"/>
                                      </p:to>
                                    </p:set>
                                    <p:animEffect transition="in" filter="fade">
                                      <p:cBhvr>
                                        <p:cTn id="7" dur="1000"/>
                                        <p:tgtEl>
                                          <p:spTgt spid="32">
                                            <p:txEl>
                                              <p:pRg st="0" end="0"/>
                                            </p:txEl>
                                          </p:spTgt>
                                        </p:tgtEl>
                                      </p:cBhvr>
                                    </p:animEffect>
                                    <p:anim calcmode="lin" valueType="num">
                                      <p:cBhvr>
                                        <p:cTn id="8" dur="1000" fill="hold"/>
                                        <p:tgtEl>
                                          <p:spTgt spid="3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barn(inVertical)">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wipe(down)">
                                      <p:cBhvr>
                                        <p:cTn id="1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CE9"/>
        </a:solidFill>
        <a:effectLst/>
      </p:bgPr>
    </p:bg>
    <p:spTree>
      <p:nvGrpSpPr>
        <p:cNvPr id="1" name=""/>
        <p:cNvGrpSpPr/>
        <p:nvPr/>
      </p:nvGrpSpPr>
      <p:grpSpPr>
        <a:xfrm>
          <a:off x="0" y="0"/>
          <a:ext cx="0" cy="0"/>
          <a:chOff x="0" y="0"/>
          <a:chExt cx="0" cy="0"/>
        </a:xfrm>
      </p:grpSpPr>
      <p:sp>
        <p:nvSpPr>
          <p:cNvPr id="2" name="Freeform 2"/>
          <p:cNvSpPr/>
          <p:nvPr/>
        </p:nvSpPr>
        <p:spPr>
          <a:xfrm>
            <a:off x="-229127" y="5767292"/>
            <a:ext cx="18517127" cy="5299892"/>
          </a:xfrm>
          <a:custGeom>
            <a:avLst/>
            <a:gdLst/>
            <a:ahLst/>
            <a:cxnLst/>
            <a:rect l="l" t="t" r="r" b="b"/>
            <a:pathLst>
              <a:path w="18517127" h="5299892">
                <a:moveTo>
                  <a:pt x="0" y="0"/>
                </a:moveTo>
                <a:lnTo>
                  <a:pt x="18517127" y="0"/>
                </a:lnTo>
                <a:lnTo>
                  <a:pt x="18517127" y="5299892"/>
                </a:lnTo>
                <a:lnTo>
                  <a:pt x="0" y="5299892"/>
                </a:lnTo>
                <a:lnTo>
                  <a:pt x="0" y="0"/>
                </a:lnTo>
                <a:close/>
              </a:path>
            </a:pathLst>
          </a:custGeom>
          <a:blipFill>
            <a:blip r:embed="rId2"/>
            <a:stretch>
              <a:fillRect b="-128411"/>
            </a:stretch>
          </a:blipFill>
        </p:spPr>
      </p:sp>
      <p:sp>
        <p:nvSpPr>
          <p:cNvPr id="3" name="Freeform 3"/>
          <p:cNvSpPr/>
          <p:nvPr/>
        </p:nvSpPr>
        <p:spPr>
          <a:xfrm rot="898234">
            <a:off x="11437512" y="203525"/>
            <a:ext cx="699336" cy="1650350"/>
          </a:xfrm>
          <a:custGeom>
            <a:avLst/>
            <a:gdLst/>
            <a:ahLst/>
            <a:cxnLst/>
            <a:rect l="l" t="t" r="r" b="b"/>
            <a:pathLst>
              <a:path w="699336" h="1650350">
                <a:moveTo>
                  <a:pt x="0" y="0"/>
                </a:moveTo>
                <a:lnTo>
                  <a:pt x="699336" y="0"/>
                </a:lnTo>
                <a:lnTo>
                  <a:pt x="699336" y="1650350"/>
                </a:lnTo>
                <a:lnTo>
                  <a:pt x="0" y="165035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Freeform 4"/>
          <p:cNvSpPr/>
          <p:nvPr/>
        </p:nvSpPr>
        <p:spPr>
          <a:xfrm>
            <a:off x="259438" y="1725637"/>
            <a:ext cx="6765451" cy="8120158"/>
          </a:xfrm>
          <a:custGeom>
            <a:avLst/>
            <a:gdLst/>
            <a:ahLst/>
            <a:cxnLst/>
            <a:rect l="l" t="t" r="r" b="b"/>
            <a:pathLst>
              <a:path w="11238974" h="8120158">
                <a:moveTo>
                  <a:pt x="0" y="0"/>
                </a:moveTo>
                <a:lnTo>
                  <a:pt x="11238974" y="0"/>
                </a:lnTo>
                <a:lnTo>
                  <a:pt x="11238974" y="8120158"/>
                </a:lnTo>
                <a:lnTo>
                  <a:pt x="0" y="8120158"/>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5" name="Freeform 5"/>
          <p:cNvSpPr/>
          <p:nvPr/>
        </p:nvSpPr>
        <p:spPr>
          <a:xfrm>
            <a:off x="0" y="0"/>
            <a:ext cx="5649313" cy="1136924"/>
          </a:xfrm>
          <a:custGeom>
            <a:avLst/>
            <a:gdLst/>
            <a:ahLst/>
            <a:cxnLst/>
            <a:rect l="l" t="t" r="r" b="b"/>
            <a:pathLst>
              <a:path w="5649313" h="1136924">
                <a:moveTo>
                  <a:pt x="0" y="0"/>
                </a:moveTo>
                <a:lnTo>
                  <a:pt x="5649313" y="0"/>
                </a:lnTo>
                <a:lnTo>
                  <a:pt x="5649313" y="1136924"/>
                </a:lnTo>
                <a:lnTo>
                  <a:pt x="0" y="1136924"/>
                </a:lnTo>
                <a:lnTo>
                  <a:pt x="0" y="0"/>
                </a:lnTo>
                <a:close/>
              </a:path>
            </a:pathLst>
          </a:custGeom>
          <a:blipFill>
            <a:blip r:embed="rId7"/>
            <a:stretch>
              <a:fillRect/>
            </a:stretch>
          </a:blipFill>
        </p:spPr>
      </p:sp>
      <p:sp>
        <p:nvSpPr>
          <p:cNvPr id="6" name="Freeform 6"/>
          <p:cNvSpPr/>
          <p:nvPr/>
        </p:nvSpPr>
        <p:spPr>
          <a:xfrm>
            <a:off x="12638687" y="141205"/>
            <a:ext cx="5649313" cy="1136924"/>
          </a:xfrm>
          <a:custGeom>
            <a:avLst/>
            <a:gdLst/>
            <a:ahLst/>
            <a:cxnLst/>
            <a:rect l="l" t="t" r="r" b="b"/>
            <a:pathLst>
              <a:path w="5649313" h="1136924">
                <a:moveTo>
                  <a:pt x="0" y="0"/>
                </a:moveTo>
                <a:lnTo>
                  <a:pt x="5649313" y="0"/>
                </a:lnTo>
                <a:lnTo>
                  <a:pt x="5649313" y="1136924"/>
                </a:lnTo>
                <a:lnTo>
                  <a:pt x="0" y="1136924"/>
                </a:lnTo>
                <a:lnTo>
                  <a:pt x="0" y="0"/>
                </a:lnTo>
                <a:close/>
              </a:path>
            </a:pathLst>
          </a:custGeom>
          <a:blipFill>
            <a:blip r:embed="rId7"/>
            <a:stretch>
              <a:fillRect/>
            </a:stretch>
          </a:blipFill>
        </p:spPr>
      </p:sp>
      <p:sp>
        <p:nvSpPr>
          <p:cNvPr id="7" name="Freeform 7"/>
          <p:cNvSpPr/>
          <p:nvPr/>
        </p:nvSpPr>
        <p:spPr>
          <a:xfrm>
            <a:off x="1651316" y="7390822"/>
            <a:ext cx="2617970" cy="2896178"/>
          </a:xfrm>
          <a:custGeom>
            <a:avLst/>
            <a:gdLst/>
            <a:ahLst/>
            <a:cxnLst/>
            <a:rect l="l" t="t" r="r" b="b"/>
            <a:pathLst>
              <a:path w="2617970" h="2896178">
                <a:moveTo>
                  <a:pt x="0" y="0"/>
                </a:moveTo>
                <a:lnTo>
                  <a:pt x="2617970" y="0"/>
                </a:lnTo>
                <a:lnTo>
                  <a:pt x="2617970" y="2896178"/>
                </a:lnTo>
                <a:lnTo>
                  <a:pt x="0" y="2896178"/>
                </a:lnTo>
                <a:lnTo>
                  <a:pt x="0" y="0"/>
                </a:lnTo>
                <a:close/>
              </a:path>
            </a:pathLst>
          </a:custGeom>
          <a:blipFill>
            <a:blip r:embed="rId8"/>
            <a:stretch>
              <a:fillRect/>
            </a:stretch>
          </a:blipFill>
        </p:spPr>
      </p:sp>
      <p:sp>
        <p:nvSpPr>
          <p:cNvPr id="8" name="Freeform 8"/>
          <p:cNvSpPr/>
          <p:nvPr/>
        </p:nvSpPr>
        <p:spPr>
          <a:xfrm>
            <a:off x="2586264" y="8088200"/>
            <a:ext cx="1889709" cy="2340200"/>
          </a:xfrm>
          <a:custGeom>
            <a:avLst/>
            <a:gdLst/>
            <a:ahLst/>
            <a:cxnLst/>
            <a:rect l="l" t="t" r="r" b="b"/>
            <a:pathLst>
              <a:path w="1889709" h="2340200">
                <a:moveTo>
                  <a:pt x="0" y="0"/>
                </a:moveTo>
                <a:lnTo>
                  <a:pt x="1889708" y="0"/>
                </a:lnTo>
                <a:lnTo>
                  <a:pt x="1889708" y="2340200"/>
                </a:lnTo>
                <a:lnTo>
                  <a:pt x="0" y="2340200"/>
                </a:lnTo>
                <a:lnTo>
                  <a:pt x="0" y="0"/>
                </a:lnTo>
                <a:close/>
              </a:path>
            </a:pathLst>
          </a:custGeom>
          <a:blipFill>
            <a:blip r:embed="rId9"/>
            <a:stretch>
              <a:fillRect/>
            </a:stretch>
          </a:blipFill>
        </p:spPr>
      </p:sp>
      <p:sp>
        <p:nvSpPr>
          <p:cNvPr id="9" name="Freeform 9"/>
          <p:cNvSpPr/>
          <p:nvPr/>
        </p:nvSpPr>
        <p:spPr>
          <a:xfrm>
            <a:off x="4062818" y="9113591"/>
            <a:ext cx="1586496" cy="1314808"/>
          </a:xfrm>
          <a:custGeom>
            <a:avLst/>
            <a:gdLst/>
            <a:ahLst/>
            <a:cxnLst/>
            <a:rect l="l" t="t" r="r" b="b"/>
            <a:pathLst>
              <a:path w="1586496" h="1314808">
                <a:moveTo>
                  <a:pt x="0" y="0"/>
                </a:moveTo>
                <a:lnTo>
                  <a:pt x="1586495" y="0"/>
                </a:lnTo>
                <a:lnTo>
                  <a:pt x="1586495" y="1314809"/>
                </a:lnTo>
                <a:lnTo>
                  <a:pt x="0" y="1314809"/>
                </a:lnTo>
                <a:lnTo>
                  <a:pt x="0" y="0"/>
                </a:lnTo>
                <a:close/>
              </a:path>
            </a:pathLst>
          </a:custGeom>
          <a:blipFill>
            <a:blip r:embed="rId10"/>
            <a:stretch>
              <a:fillRect/>
            </a:stretch>
          </a:blipFill>
        </p:spPr>
      </p:sp>
      <p:grpSp>
        <p:nvGrpSpPr>
          <p:cNvPr id="13" name="Group 13"/>
          <p:cNvGrpSpPr/>
          <p:nvPr/>
        </p:nvGrpSpPr>
        <p:grpSpPr>
          <a:xfrm>
            <a:off x="5649313" y="0"/>
            <a:ext cx="6989373" cy="1916195"/>
            <a:chOff x="0" y="0"/>
            <a:chExt cx="1840823" cy="504677"/>
          </a:xfrm>
          <a:scene3d>
            <a:camera prst="orthographicFront">
              <a:rot lat="0" lon="0" rev="0"/>
            </a:camera>
            <a:lightRig rig="contrasting" dir="t">
              <a:rot lat="0" lon="0" rev="1500000"/>
            </a:lightRig>
          </a:scene3d>
        </p:grpSpPr>
        <p:sp>
          <p:nvSpPr>
            <p:cNvPr id="14" name="Freeform 14"/>
            <p:cNvSpPr/>
            <p:nvPr/>
          </p:nvSpPr>
          <p:spPr>
            <a:xfrm>
              <a:off x="0" y="0"/>
              <a:ext cx="1840823" cy="504677"/>
            </a:xfrm>
            <a:custGeom>
              <a:avLst/>
              <a:gdLst/>
              <a:ahLst/>
              <a:cxnLst/>
              <a:rect l="l" t="t" r="r" b="b"/>
              <a:pathLst>
                <a:path w="1840823" h="504677">
                  <a:moveTo>
                    <a:pt x="56491" y="0"/>
                  </a:moveTo>
                  <a:lnTo>
                    <a:pt x="1784332" y="0"/>
                  </a:lnTo>
                  <a:cubicBezTo>
                    <a:pt x="1815531" y="0"/>
                    <a:pt x="1840823" y="25292"/>
                    <a:pt x="1840823" y="56491"/>
                  </a:cubicBezTo>
                  <a:lnTo>
                    <a:pt x="1840823" y="448186"/>
                  </a:lnTo>
                  <a:cubicBezTo>
                    <a:pt x="1840823" y="463168"/>
                    <a:pt x="1834871" y="477537"/>
                    <a:pt x="1824277" y="488131"/>
                  </a:cubicBezTo>
                  <a:cubicBezTo>
                    <a:pt x="1813683" y="498725"/>
                    <a:pt x="1799314" y="504677"/>
                    <a:pt x="1784332" y="504677"/>
                  </a:cubicBezTo>
                  <a:lnTo>
                    <a:pt x="56491" y="504677"/>
                  </a:lnTo>
                  <a:cubicBezTo>
                    <a:pt x="25292" y="504677"/>
                    <a:pt x="0" y="479385"/>
                    <a:pt x="0" y="448186"/>
                  </a:cubicBezTo>
                  <a:lnTo>
                    <a:pt x="0" y="56491"/>
                  </a:lnTo>
                  <a:cubicBezTo>
                    <a:pt x="0" y="25292"/>
                    <a:pt x="25292" y="0"/>
                    <a:pt x="56491" y="0"/>
                  </a:cubicBezTo>
                  <a:close/>
                </a:path>
              </a:pathLst>
            </a:custGeom>
            <a:solidFill>
              <a:srgbClr val="FEBA42"/>
            </a:solidFill>
            <a:ln>
              <a:noFill/>
            </a:ln>
            <a:effectLst>
              <a:outerShdw blurRad="149987" dist="250190" dir="8460000" algn="ctr">
                <a:srgbClr val="000000">
                  <a:alpha val="28000"/>
                </a:srgbClr>
              </a:outerShdw>
            </a:effectLst>
            <a:sp3d prstMaterial="metal">
              <a:bevelT w="88900" h="88900"/>
            </a:sp3d>
          </p:spPr>
        </p:sp>
        <p:sp>
          <p:nvSpPr>
            <p:cNvPr id="15" name="TextBox 15"/>
            <p:cNvSpPr txBox="1"/>
            <p:nvPr/>
          </p:nvSpPr>
          <p:spPr>
            <a:xfrm>
              <a:off x="0" y="-38100"/>
              <a:ext cx="1840823" cy="542777"/>
            </a:xfrm>
            <a:prstGeom prst="rect">
              <a:avLst/>
            </a:prstGeom>
            <a:ln>
              <a:noFill/>
            </a:ln>
            <a:effectLst>
              <a:outerShdw blurRad="149987" dist="250190" dir="8460000" algn="ctr">
                <a:srgbClr val="000000">
                  <a:alpha val="28000"/>
                </a:srgbClr>
              </a:outerShdw>
            </a:effectLst>
            <a:sp3d prstMaterial="metal">
              <a:bevelT w="88900" h="88900"/>
            </a:sp3d>
          </p:spPr>
          <p:txBody>
            <a:bodyPr lIns="50800" tIns="50800" rIns="50800" bIns="50800" rtlCol="0" anchor="ctr"/>
            <a:lstStyle/>
            <a:p>
              <a:pPr algn="ctr">
                <a:lnSpc>
                  <a:spcPts val="2659"/>
                </a:lnSpc>
                <a:spcBef>
                  <a:spcPct val="0"/>
                </a:spcBef>
              </a:pPr>
              <a:endParaRPr>
                <a:solidFill>
                  <a:prstClr val="black"/>
                </a:solidFill>
              </a:endParaRPr>
            </a:p>
          </p:txBody>
        </p:sp>
      </p:grpSp>
      <p:sp>
        <p:nvSpPr>
          <p:cNvPr id="26" name="Rectangle 25"/>
          <p:cNvSpPr/>
          <p:nvPr/>
        </p:nvSpPr>
        <p:spPr>
          <a:xfrm>
            <a:off x="5924328" y="-5077"/>
            <a:ext cx="6308714" cy="1938992"/>
          </a:xfrm>
          <a:prstGeom prst="rect">
            <a:avLst/>
          </a:prstGeom>
        </p:spPr>
        <p:txBody>
          <a:bodyPr wrap="square">
            <a:spAutoFit/>
          </a:bodyPr>
          <a:lstStyle/>
          <a:p>
            <a:pPr algn="ctr">
              <a:spcAft>
                <a:spcPts val="0"/>
              </a:spcAft>
            </a:pPr>
            <a:r>
              <a:rPr lang="en-US" sz="6000" b="1">
                <a:latin typeface="Times New Roman" panose="02020603050405020304" pitchFamily="18" charset="0"/>
                <a:ea typeface="Times New Roman" panose="02020603050405020304" pitchFamily="18" charset="0"/>
              </a:rPr>
              <a:t>2.1. Nỗi đau của nhân vật </a:t>
            </a:r>
            <a:r>
              <a:rPr lang="en-US" sz="6000" b="1" i="1">
                <a:latin typeface="Times New Roman" panose="02020603050405020304" pitchFamily="18" charset="0"/>
                <a:ea typeface="Times New Roman" panose="02020603050405020304" pitchFamily="18" charset="0"/>
              </a:rPr>
              <a:t>tôi </a:t>
            </a:r>
            <a:endParaRPr lang="en-GB" sz="6000">
              <a:effectLst/>
              <a:latin typeface="Times New Roman" panose="02020603050405020304" pitchFamily="18" charset="0"/>
              <a:ea typeface="Calibri" panose="020F0502020204030204" pitchFamily="34" charset="0"/>
            </a:endParaRPr>
          </a:p>
        </p:txBody>
      </p:sp>
      <p:sp>
        <p:nvSpPr>
          <p:cNvPr id="27" name="Freeform 4"/>
          <p:cNvSpPr/>
          <p:nvPr/>
        </p:nvSpPr>
        <p:spPr>
          <a:xfrm>
            <a:off x="7298852" y="1707213"/>
            <a:ext cx="10599080" cy="8120158"/>
          </a:xfrm>
          <a:custGeom>
            <a:avLst/>
            <a:gdLst/>
            <a:ahLst/>
            <a:cxnLst/>
            <a:rect l="l" t="t" r="r" b="b"/>
            <a:pathLst>
              <a:path w="11238974" h="8120158">
                <a:moveTo>
                  <a:pt x="0" y="0"/>
                </a:moveTo>
                <a:lnTo>
                  <a:pt x="11238974" y="0"/>
                </a:lnTo>
                <a:lnTo>
                  <a:pt x="11238974" y="8120158"/>
                </a:lnTo>
                <a:lnTo>
                  <a:pt x="0" y="8120158"/>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28" name="Freeform 10"/>
          <p:cNvSpPr/>
          <p:nvPr/>
        </p:nvSpPr>
        <p:spPr>
          <a:xfrm>
            <a:off x="14502732" y="7648311"/>
            <a:ext cx="2617970" cy="2896178"/>
          </a:xfrm>
          <a:custGeom>
            <a:avLst/>
            <a:gdLst/>
            <a:ahLst/>
            <a:cxnLst/>
            <a:rect l="l" t="t" r="r" b="b"/>
            <a:pathLst>
              <a:path w="2617970" h="2896178">
                <a:moveTo>
                  <a:pt x="0" y="0"/>
                </a:moveTo>
                <a:lnTo>
                  <a:pt x="2617970" y="0"/>
                </a:lnTo>
                <a:lnTo>
                  <a:pt x="2617970" y="2896178"/>
                </a:lnTo>
                <a:lnTo>
                  <a:pt x="0" y="2896178"/>
                </a:lnTo>
                <a:lnTo>
                  <a:pt x="0" y="0"/>
                </a:lnTo>
                <a:close/>
              </a:path>
            </a:pathLst>
          </a:custGeom>
          <a:blipFill>
            <a:blip r:embed="rId8"/>
            <a:stretch>
              <a:fillRect/>
            </a:stretch>
          </a:blipFill>
        </p:spPr>
      </p:sp>
      <p:sp>
        <p:nvSpPr>
          <p:cNvPr id="29" name="Freeform 12"/>
          <p:cNvSpPr/>
          <p:nvPr/>
        </p:nvSpPr>
        <p:spPr>
          <a:xfrm>
            <a:off x="12638687" y="9258300"/>
            <a:ext cx="1586496" cy="1314808"/>
          </a:xfrm>
          <a:custGeom>
            <a:avLst/>
            <a:gdLst/>
            <a:ahLst/>
            <a:cxnLst/>
            <a:rect l="l" t="t" r="r" b="b"/>
            <a:pathLst>
              <a:path w="1586496" h="1314808">
                <a:moveTo>
                  <a:pt x="0" y="0"/>
                </a:moveTo>
                <a:lnTo>
                  <a:pt x="1586495" y="0"/>
                </a:lnTo>
                <a:lnTo>
                  <a:pt x="1586495" y="1314808"/>
                </a:lnTo>
                <a:lnTo>
                  <a:pt x="0" y="1314808"/>
                </a:lnTo>
                <a:lnTo>
                  <a:pt x="0" y="0"/>
                </a:lnTo>
                <a:close/>
              </a:path>
            </a:pathLst>
          </a:custGeom>
          <a:blipFill>
            <a:blip r:embed="rId10"/>
            <a:stretch>
              <a:fillRect/>
            </a:stretch>
          </a:blipFill>
        </p:spPr>
      </p:sp>
      <p:sp>
        <p:nvSpPr>
          <p:cNvPr id="30" name="Freeform 11"/>
          <p:cNvSpPr/>
          <p:nvPr/>
        </p:nvSpPr>
        <p:spPr>
          <a:xfrm>
            <a:off x="13151756" y="8088200"/>
            <a:ext cx="1889709" cy="2340200"/>
          </a:xfrm>
          <a:custGeom>
            <a:avLst/>
            <a:gdLst/>
            <a:ahLst/>
            <a:cxnLst/>
            <a:rect l="l" t="t" r="r" b="b"/>
            <a:pathLst>
              <a:path w="1889709" h="2340200">
                <a:moveTo>
                  <a:pt x="0" y="0"/>
                </a:moveTo>
                <a:lnTo>
                  <a:pt x="1889709" y="0"/>
                </a:lnTo>
                <a:lnTo>
                  <a:pt x="1889709" y="2340200"/>
                </a:lnTo>
                <a:lnTo>
                  <a:pt x="0" y="2340200"/>
                </a:lnTo>
                <a:lnTo>
                  <a:pt x="0" y="0"/>
                </a:lnTo>
                <a:close/>
              </a:path>
            </a:pathLst>
          </a:custGeom>
          <a:blipFill>
            <a:blip r:embed="rId9"/>
            <a:stretch>
              <a:fillRect/>
            </a:stretch>
          </a:blipFill>
        </p:spPr>
      </p:sp>
      <p:sp>
        <p:nvSpPr>
          <p:cNvPr id="31" name="Rectangle 30"/>
          <p:cNvSpPr/>
          <p:nvPr/>
        </p:nvSpPr>
        <p:spPr>
          <a:xfrm>
            <a:off x="533401" y="2793926"/>
            <a:ext cx="6324600" cy="5016758"/>
          </a:xfrm>
          <a:prstGeom prst="rect">
            <a:avLst/>
          </a:prstGeom>
        </p:spPr>
        <p:txBody>
          <a:bodyPr wrap="square">
            <a:spAutoFit/>
          </a:bodyPr>
          <a:lstStyle/>
          <a:p>
            <a:pPr algn="just">
              <a:spcAft>
                <a:spcPts val="0"/>
              </a:spcAft>
            </a:pPr>
            <a:r>
              <a:rPr lang="en-US" sz="4000" b="1" smtClean="0">
                <a:latin typeface="Times New Roman" panose="02020603050405020304" pitchFamily="18" charset="0"/>
                <a:ea typeface="Calibri" panose="020F0502020204030204" pitchFamily="34" charset="0"/>
              </a:rPr>
              <a:t>Người </a:t>
            </a:r>
            <a:r>
              <a:rPr lang="en-US" sz="4000" b="1">
                <a:latin typeface="Times New Roman" panose="02020603050405020304" pitchFamily="18" charset="0"/>
                <a:ea typeface="Calibri" panose="020F0502020204030204" pitchFamily="34" charset="0"/>
              </a:rPr>
              <a:t>kể chuyện ngôi thứ nhất xưng “tôi” </a:t>
            </a:r>
            <a:r>
              <a:rPr lang="en-US" sz="4000" smtClean="0">
                <a:latin typeface="Times New Roman" panose="02020603050405020304" pitchFamily="18" charset="0"/>
                <a:ea typeface="Calibri" panose="020F0502020204030204" pitchFamily="34" charset="0"/>
              </a:rPr>
              <a:t>là </a:t>
            </a:r>
            <a:r>
              <a:rPr lang="en-US" sz="4000">
                <a:latin typeface="Times New Roman" panose="02020603050405020304" pitchFamily="18" charset="0"/>
                <a:ea typeface="Calibri" panose="020F0502020204030204" pitchFamily="34" charset="0"/>
              </a:rPr>
              <a:t>người tham dự vào câu chuyện, trải nghiệm trực tiếp nỗi kinh hoàng trong trận lũ, cũng là người duy nhất biết đứa bé được vớt lên từ dòng nước không phải con của mình. </a:t>
            </a:r>
            <a:endParaRPr lang="en-GB" sz="4000">
              <a:effectLst/>
              <a:latin typeface="Times New Roman" panose="02020603050405020304" pitchFamily="18" charset="0"/>
              <a:ea typeface="Calibri" panose="020F0502020204030204" pitchFamily="34" charset="0"/>
            </a:endParaRPr>
          </a:p>
        </p:txBody>
      </p:sp>
      <p:sp>
        <p:nvSpPr>
          <p:cNvPr id="32" name="Rectangle 31"/>
          <p:cNvSpPr/>
          <p:nvPr/>
        </p:nvSpPr>
        <p:spPr>
          <a:xfrm>
            <a:off x="7691011" y="2700052"/>
            <a:ext cx="9785564" cy="5016758"/>
          </a:xfrm>
          <a:prstGeom prst="rect">
            <a:avLst/>
          </a:prstGeom>
        </p:spPr>
        <p:txBody>
          <a:bodyPr wrap="square">
            <a:spAutoFit/>
          </a:bodyPr>
          <a:lstStyle/>
          <a:p>
            <a:pPr algn="just">
              <a:spcAft>
                <a:spcPts val="0"/>
              </a:spcAft>
            </a:pPr>
            <a:r>
              <a:rPr lang="en-US" sz="4000" b="1">
                <a:latin typeface="Times New Roman" panose="02020603050405020304" pitchFamily="18" charset="0"/>
                <a:ea typeface="Calibri" panose="020F0502020204030204" pitchFamily="34" charset="0"/>
              </a:rPr>
              <a:t>Nỗi đau của nhân vật </a:t>
            </a:r>
            <a:r>
              <a:rPr lang="en-US" sz="4000" b="1" i="1">
                <a:latin typeface="Times New Roman" panose="02020603050405020304" pitchFamily="18" charset="0"/>
                <a:ea typeface="Calibri" panose="020F0502020204030204" pitchFamily="34" charset="0"/>
              </a:rPr>
              <a:t>tôi:</a:t>
            </a:r>
            <a:r>
              <a:rPr lang="en-US" sz="4000" b="1">
                <a:latin typeface="Times New Roman" panose="02020603050405020304" pitchFamily="18" charset="0"/>
                <a:ea typeface="Calibri" panose="020F0502020204030204" pitchFamily="34" charset="0"/>
              </a:rPr>
              <a:t> </a:t>
            </a:r>
            <a:r>
              <a:rPr lang="en-US" sz="4000">
                <a:latin typeface="Times New Roman" panose="02020603050405020304" pitchFamily="18" charset="0"/>
                <a:ea typeface="Calibri" panose="020F0502020204030204" pitchFamily="34" charset="0"/>
              </a:rPr>
              <a:t>Chỉ sau một cơn lũ </a:t>
            </a:r>
            <a:r>
              <a:rPr lang="en-US" sz="4000" smtClean="0">
                <a:latin typeface="Times New Roman" panose="02020603050405020304" pitchFamily="18" charset="0"/>
                <a:ea typeface="Calibri" panose="020F0502020204030204" pitchFamily="34" charset="0"/>
              </a:rPr>
              <a:t>anh</a:t>
            </a:r>
            <a:r>
              <a:rPr lang="vi-VN" sz="4000" smtClean="0">
                <a:latin typeface="Times New Roman" panose="02020603050405020304" pitchFamily="18" charset="0"/>
                <a:ea typeface="Calibri" panose="020F0502020204030204" pitchFamily="34" charset="0"/>
              </a:rPr>
              <a:t> đã mất đi tất cả</a:t>
            </a:r>
            <a:r>
              <a:rPr lang="en-US" sz="4000" smtClean="0">
                <a:latin typeface="Times New Roman" panose="02020603050405020304" pitchFamily="18" charset="0"/>
                <a:ea typeface="Calibri" panose="020F0502020204030204" pitchFamily="34" charset="0"/>
              </a:rPr>
              <a:t>: </a:t>
            </a:r>
            <a:r>
              <a:rPr lang="en-US" sz="4000">
                <a:latin typeface="Times New Roman" panose="02020603050405020304" pitchFamily="18" charset="0"/>
                <a:ea typeface="Calibri" panose="020F0502020204030204" pitchFamily="34" charset="0"/>
              </a:rPr>
              <a:t>nhà cửa, vợ anh cùng đứa con mới sinh mà anh chưa kịp nhìn </a:t>
            </a:r>
            <a:r>
              <a:rPr lang="en-US" sz="4000" smtClean="0">
                <a:latin typeface="Times New Roman" panose="02020603050405020304" pitchFamily="18" charset="0"/>
                <a:ea typeface="Calibri" panose="020F0502020204030204" pitchFamily="34" charset="0"/>
              </a:rPr>
              <a:t>mặt: </a:t>
            </a:r>
            <a:r>
              <a:rPr lang="en-US" sz="4000">
                <a:latin typeface="Times New Roman" panose="02020603050405020304" pitchFamily="18" charset="0"/>
                <a:ea typeface="Calibri" panose="020F0502020204030204" pitchFamily="34" charset="0"/>
              </a:rPr>
              <a:t>“</a:t>
            </a:r>
            <a:r>
              <a:rPr lang="en-US" sz="4000" i="1">
                <a:latin typeface="Times New Roman" panose="02020603050405020304" pitchFamily="18" charset="0"/>
                <a:ea typeface="Calibri" panose="020F0502020204030204" pitchFamily="34" charset="0"/>
              </a:rPr>
              <a:t>Tôi đã vật lộn điên dại quyết sống mái một phen với làn nước giết người, nhưng tôi thua cuộc. Ứa ra cả máu tai máu mũi mà không những không cứu nổi vợ, đến thi thể cô ấy tôi cũng bất lực không tìm thấy”.</a:t>
            </a:r>
            <a:endParaRPr lang="en-GB" sz="400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256673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wipe(down)">
                                      <p:cBhvr>
                                        <p:cTn id="19" dur="500"/>
                                        <p:tgtEl>
                                          <p:spTgt spid="31"/>
                                        </p:tgtEl>
                                      </p:cBhvr>
                                    </p:animEffect>
                                  </p:childTnLst>
                                </p:cTn>
                              </p:par>
                              <p:par>
                                <p:cTn id="20" presetID="22" presetClass="entr" presetSubtype="4"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wipe(down)">
                                      <p:cBhvr>
                                        <p:cTn id="27" dur="500"/>
                                        <p:tgtEl>
                                          <p:spTgt spid="32"/>
                                        </p:tgtEl>
                                      </p:cBhvr>
                                    </p:animEffect>
                                  </p:childTnLst>
                                </p:cTn>
                              </p:par>
                              <p:par>
                                <p:cTn id="28" presetID="22" presetClass="entr" presetSubtype="4" fill="hold" nodeType="with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ipe(down)">
                                      <p:cBhvr>
                                        <p:cTn id="3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1" grpId="0"/>
      <p:bldP spid="3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19100"/>
            <a:ext cx="18288000" cy="10711913"/>
          </a:xfrm>
          <a:prstGeom prst="rect">
            <a:avLst/>
          </a:prstGeom>
        </p:spPr>
      </p:pic>
      <p:sp>
        <p:nvSpPr>
          <p:cNvPr id="3" name="Rectangle 2"/>
          <p:cNvSpPr/>
          <p:nvPr/>
        </p:nvSpPr>
        <p:spPr>
          <a:xfrm>
            <a:off x="457200" y="422650"/>
            <a:ext cx="13044170" cy="1323439"/>
          </a:xfrm>
          <a:prstGeom prst="rect">
            <a:avLst/>
          </a:prstGeom>
        </p:spPr>
        <p:txBody>
          <a:bodyPr wrap="square">
            <a:spAutoFit/>
          </a:bodyPr>
          <a:lstStyle/>
          <a:p>
            <a:r>
              <a:rPr lang="en-US" sz="4000" b="1">
                <a:latin typeface="Times New Roman" panose="02020603050405020304" pitchFamily="18" charset="0"/>
                <a:ea typeface="Calibri" panose="020F0502020204030204" pitchFamily="34" charset="0"/>
              </a:rPr>
              <a:t>Chi tiết tiêu biểu</a:t>
            </a:r>
            <a:r>
              <a:rPr lang="en-US" sz="4000">
                <a:latin typeface="Times New Roman" panose="02020603050405020304" pitchFamily="18" charset="0"/>
                <a:ea typeface="Calibri" panose="020F0502020204030204" pitchFamily="34" charset="0"/>
              </a:rPr>
              <a:t>: phút “chết lặng” của nhân vật </a:t>
            </a:r>
            <a:r>
              <a:rPr lang="en-US" sz="4000" i="1">
                <a:latin typeface="Times New Roman" panose="02020603050405020304" pitchFamily="18" charset="0"/>
                <a:ea typeface="Calibri" panose="020F0502020204030204" pitchFamily="34" charset="0"/>
              </a:rPr>
              <a:t>tôi </a:t>
            </a:r>
            <a:r>
              <a:rPr lang="en-US" sz="4000">
                <a:latin typeface="Times New Roman" panose="02020603050405020304" pitchFamily="18" charset="0"/>
                <a:ea typeface="Calibri" panose="020F0502020204030204" pitchFamily="34" charset="0"/>
              </a:rPr>
              <a:t>lúc nhìn và đón đứa con khi chị phụ nữ bế và thay tã cho nó.</a:t>
            </a:r>
            <a:endParaRPr lang="en-GB" sz="4000"/>
          </a:p>
        </p:txBody>
      </p:sp>
      <p:sp>
        <p:nvSpPr>
          <p:cNvPr id="4" name="Rectangle 3"/>
          <p:cNvSpPr/>
          <p:nvPr/>
        </p:nvSpPr>
        <p:spPr>
          <a:xfrm>
            <a:off x="838200" y="2255509"/>
            <a:ext cx="10484907" cy="1692771"/>
          </a:xfrm>
          <a:prstGeom prst="rect">
            <a:avLst/>
          </a:prstGeom>
        </p:spPr>
        <p:txBody>
          <a:bodyPr wrap="square">
            <a:spAutoFit/>
          </a:bodyPr>
          <a:lstStyle/>
          <a:p>
            <a:pPr algn="just">
              <a:lnSpc>
                <a:spcPct val="130000"/>
              </a:lnSpc>
              <a:spcAft>
                <a:spcPts val="0"/>
              </a:spcAft>
            </a:pPr>
            <a:r>
              <a:rPr lang="en-US" sz="4000">
                <a:latin typeface="Times New Roman" panose="02020603050405020304" pitchFamily="18" charset="0"/>
                <a:ea typeface="Calibri" panose="020F0502020204030204" pitchFamily="34" charset="0"/>
              </a:rPr>
              <a:t>+ Ở đoạn trước, vợ anh thông báo đứa bé mình sinh ra là con trai.</a:t>
            </a:r>
            <a:endParaRPr lang="en-GB" sz="4000">
              <a:effectLst/>
              <a:latin typeface="Times New Roman" panose="02020603050405020304" pitchFamily="18" charset="0"/>
              <a:ea typeface="Calibri" panose="020F0502020204030204" pitchFamily="34" charset="0"/>
            </a:endParaRPr>
          </a:p>
        </p:txBody>
      </p:sp>
      <p:sp>
        <p:nvSpPr>
          <p:cNvPr id="5" name="Rectangle 4"/>
          <p:cNvSpPr/>
          <p:nvPr/>
        </p:nvSpPr>
        <p:spPr>
          <a:xfrm>
            <a:off x="861934" y="4076700"/>
            <a:ext cx="10461173" cy="2492990"/>
          </a:xfrm>
          <a:prstGeom prst="rect">
            <a:avLst/>
          </a:prstGeom>
        </p:spPr>
        <p:txBody>
          <a:bodyPr wrap="square">
            <a:spAutoFit/>
          </a:bodyPr>
          <a:lstStyle/>
          <a:p>
            <a:pPr algn="just">
              <a:lnSpc>
                <a:spcPct val="130000"/>
              </a:lnSpc>
              <a:spcAft>
                <a:spcPts val="0"/>
              </a:spcAft>
            </a:pPr>
            <a:r>
              <a:rPr lang="en-US" sz="4000">
                <a:latin typeface="Times New Roman" panose="02020603050405020304" pitchFamily="18" charset="0"/>
                <a:ea typeface="Calibri" panose="020F0502020204030204" pitchFamily="34" charset="0"/>
              </a:rPr>
              <a:t>+ Ở đoạn sau, anh kể “con gái tôi” đã thành một thiếu nữ và suy nghĩ “</a:t>
            </a:r>
            <a:r>
              <a:rPr lang="en-US" sz="4000" i="1">
                <a:latin typeface="Times New Roman" panose="02020603050405020304" pitchFamily="18" charset="0"/>
                <a:ea typeface="Calibri" panose="020F0502020204030204" pitchFamily="34" charset="0"/>
              </a:rPr>
              <a:t>vợ tôi, con tôi và người đàn bà vô danh nhìn tôi từ đáy nước</a:t>
            </a:r>
            <a:r>
              <a:rPr lang="en-US" sz="4000">
                <a:latin typeface="Times New Roman" panose="02020603050405020304" pitchFamily="18" charset="0"/>
                <a:ea typeface="Calibri" panose="020F0502020204030204" pitchFamily="34" charset="0"/>
              </a:rPr>
              <a:t>”.</a:t>
            </a:r>
            <a:endParaRPr lang="en-GB" sz="400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4063084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8288000" cy="10340767"/>
          </a:xfrm>
          <a:prstGeom prst="rect">
            <a:avLst/>
          </a:prstGeom>
        </p:spPr>
      </p:pic>
      <p:sp>
        <p:nvSpPr>
          <p:cNvPr id="4" name="Rectangle 3"/>
          <p:cNvSpPr/>
          <p:nvPr/>
        </p:nvSpPr>
        <p:spPr>
          <a:xfrm>
            <a:off x="1370077" y="342900"/>
            <a:ext cx="15547846" cy="1280992"/>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spAutoFit/>
          </a:bodyPr>
          <a:lstStyle/>
          <a:p>
            <a:pPr algn="just">
              <a:lnSpc>
                <a:spcPct val="130000"/>
              </a:lnSpc>
              <a:spcAft>
                <a:spcPts val="0"/>
              </a:spcAft>
            </a:pPr>
            <a:r>
              <a:rPr lang="en-US" sz="6600" b="1">
                <a:latin typeface="Times New Roman" panose="02020603050405020304" pitchFamily="18" charset="0"/>
                <a:ea typeface="Times New Roman" panose="02020603050405020304" pitchFamily="18" charset="0"/>
              </a:rPr>
              <a:t>2.2. Cách đối diện nỗi đau của nhân vật </a:t>
            </a:r>
            <a:r>
              <a:rPr lang="en-US" sz="6600" b="1" i="1">
                <a:latin typeface="Times New Roman" panose="02020603050405020304" pitchFamily="18" charset="0"/>
                <a:ea typeface="Times New Roman" panose="02020603050405020304" pitchFamily="18" charset="0"/>
              </a:rPr>
              <a:t>tôi</a:t>
            </a:r>
            <a:endParaRPr lang="en-GB" sz="660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91497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CE9"/>
        </a:solidFill>
        <a:effectLst/>
      </p:bgPr>
    </p:bg>
    <p:spTree>
      <p:nvGrpSpPr>
        <p:cNvPr id="1" name=""/>
        <p:cNvGrpSpPr/>
        <p:nvPr/>
      </p:nvGrpSpPr>
      <p:grpSpPr>
        <a:xfrm>
          <a:off x="0" y="0"/>
          <a:ext cx="0" cy="0"/>
          <a:chOff x="0" y="0"/>
          <a:chExt cx="0" cy="0"/>
        </a:xfrm>
      </p:grpSpPr>
      <p:sp>
        <p:nvSpPr>
          <p:cNvPr id="2" name="Freeform 2"/>
          <p:cNvSpPr/>
          <p:nvPr/>
        </p:nvSpPr>
        <p:spPr>
          <a:xfrm>
            <a:off x="-229127" y="5767292"/>
            <a:ext cx="18517127" cy="5299892"/>
          </a:xfrm>
          <a:custGeom>
            <a:avLst/>
            <a:gdLst/>
            <a:ahLst/>
            <a:cxnLst/>
            <a:rect l="l" t="t" r="r" b="b"/>
            <a:pathLst>
              <a:path w="18517127" h="5299892">
                <a:moveTo>
                  <a:pt x="0" y="0"/>
                </a:moveTo>
                <a:lnTo>
                  <a:pt x="18517127" y="0"/>
                </a:lnTo>
                <a:lnTo>
                  <a:pt x="18517127" y="5299892"/>
                </a:lnTo>
                <a:lnTo>
                  <a:pt x="0" y="5299892"/>
                </a:lnTo>
                <a:lnTo>
                  <a:pt x="0" y="0"/>
                </a:lnTo>
                <a:close/>
              </a:path>
            </a:pathLst>
          </a:custGeom>
          <a:blipFill>
            <a:blip r:embed="rId2"/>
            <a:stretch>
              <a:fillRect b="-128411"/>
            </a:stretch>
          </a:blipFill>
        </p:spPr>
      </p:sp>
      <p:sp>
        <p:nvSpPr>
          <p:cNvPr id="26" name="Freeform 26"/>
          <p:cNvSpPr/>
          <p:nvPr/>
        </p:nvSpPr>
        <p:spPr>
          <a:xfrm>
            <a:off x="3045718" y="495300"/>
            <a:ext cx="12196563" cy="8778504"/>
          </a:xfrm>
          <a:custGeom>
            <a:avLst/>
            <a:gdLst/>
            <a:ahLst/>
            <a:cxnLst/>
            <a:rect l="l" t="t" r="r" b="b"/>
            <a:pathLst>
              <a:path w="12196563" h="7013024">
                <a:moveTo>
                  <a:pt x="0" y="0"/>
                </a:moveTo>
                <a:lnTo>
                  <a:pt x="12196564" y="0"/>
                </a:lnTo>
                <a:lnTo>
                  <a:pt x="12196564" y="7013023"/>
                </a:lnTo>
                <a:lnTo>
                  <a:pt x="0" y="7013023"/>
                </a:lnTo>
                <a:lnTo>
                  <a:pt x="0" y="0"/>
                </a:lnTo>
                <a:close/>
              </a:path>
            </a:pathLst>
          </a:custGeom>
          <a:blipFill>
            <a:blip r:embed="rId3">
              <a:extLst>
                <a:ext uri="{96DAC541-7B7A-43D3-8B79-37D633B846F1}">
                  <asvg:svgBlip xmlns="" xmlns:asvg="http://schemas.microsoft.com/office/drawing/2016/SVG/main" r:embed="rId9"/>
                </a:ext>
              </a:extLst>
            </a:blip>
            <a:stretch>
              <a:fillRect/>
            </a:stretch>
          </a:blipFill>
        </p:spPr>
      </p:sp>
      <p:sp>
        <p:nvSpPr>
          <p:cNvPr id="29" name="Freeform 29"/>
          <p:cNvSpPr/>
          <p:nvPr/>
        </p:nvSpPr>
        <p:spPr>
          <a:xfrm rot="898234">
            <a:off x="1164014" y="2252421"/>
            <a:ext cx="699336" cy="1650350"/>
          </a:xfrm>
          <a:custGeom>
            <a:avLst/>
            <a:gdLst/>
            <a:ahLst/>
            <a:cxnLst/>
            <a:rect l="l" t="t" r="r" b="b"/>
            <a:pathLst>
              <a:path w="699336" h="1650350">
                <a:moveTo>
                  <a:pt x="0" y="0"/>
                </a:moveTo>
                <a:lnTo>
                  <a:pt x="699336" y="0"/>
                </a:lnTo>
                <a:lnTo>
                  <a:pt x="699336" y="1650351"/>
                </a:lnTo>
                <a:lnTo>
                  <a:pt x="0" y="1650351"/>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30" name="Freeform 30"/>
          <p:cNvSpPr/>
          <p:nvPr/>
        </p:nvSpPr>
        <p:spPr>
          <a:xfrm rot="-8238177">
            <a:off x="16273861" y="2723590"/>
            <a:ext cx="1430328" cy="708012"/>
          </a:xfrm>
          <a:custGeom>
            <a:avLst/>
            <a:gdLst/>
            <a:ahLst/>
            <a:cxnLst/>
            <a:rect l="l" t="t" r="r" b="b"/>
            <a:pathLst>
              <a:path w="1430328" h="708012">
                <a:moveTo>
                  <a:pt x="0" y="0"/>
                </a:moveTo>
                <a:lnTo>
                  <a:pt x="1430329" y="0"/>
                </a:lnTo>
                <a:lnTo>
                  <a:pt x="1430329" y="708013"/>
                </a:lnTo>
                <a:lnTo>
                  <a:pt x="0" y="708013"/>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31" name="Freeform 31"/>
          <p:cNvSpPr/>
          <p:nvPr/>
        </p:nvSpPr>
        <p:spPr>
          <a:xfrm>
            <a:off x="13050891" y="1028700"/>
            <a:ext cx="1405742" cy="1070920"/>
          </a:xfrm>
          <a:custGeom>
            <a:avLst/>
            <a:gdLst/>
            <a:ahLst/>
            <a:cxnLst/>
            <a:rect l="l" t="t" r="r" b="b"/>
            <a:pathLst>
              <a:path w="1405742" h="1070920">
                <a:moveTo>
                  <a:pt x="0" y="0"/>
                </a:moveTo>
                <a:lnTo>
                  <a:pt x="1405742" y="0"/>
                </a:lnTo>
                <a:lnTo>
                  <a:pt x="1405742" y="1070920"/>
                </a:lnTo>
                <a:lnTo>
                  <a:pt x="0" y="1070920"/>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32" name="Freeform 32"/>
          <p:cNvSpPr/>
          <p:nvPr/>
        </p:nvSpPr>
        <p:spPr>
          <a:xfrm>
            <a:off x="3602241" y="909497"/>
            <a:ext cx="1405742" cy="1070920"/>
          </a:xfrm>
          <a:custGeom>
            <a:avLst/>
            <a:gdLst/>
            <a:ahLst/>
            <a:cxnLst/>
            <a:rect l="l" t="t" r="r" b="b"/>
            <a:pathLst>
              <a:path w="1405742" h="1070920">
                <a:moveTo>
                  <a:pt x="0" y="0"/>
                </a:moveTo>
                <a:lnTo>
                  <a:pt x="1405742" y="0"/>
                </a:lnTo>
                <a:lnTo>
                  <a:pt x="1405742" y="1070920"/>
                </a:lnTo>
                <a:lnTo>
                  <a:pt x="0" y="1070920"/>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graphicFrame>
        <p:nvGraphicFramePr>
          <p:cNvPr id="27" name="Table 26"/>
          <p:cNvGraphicFramePr>
            <a:graphicFrameLocks noGrp="1"/>
          </p:cNvGraphicFramePr>
          <p:nvPr>
            <p:extLst>
              <p:ext uri="{D42A27DB-BD31-4B8C-83A1-F6EECF244321}">
                <p14:modId xmlns:p14="http://schemas.microsoft.com/office/powerpoint/2010/main" val="2388545196"/>
              </p:ext>
            </p:extLst>
          </p:nvPr>
        </p:nvGraphicFramePr>
        <p:xfrm>
          <a:off x="3804136" y="1292606"/>
          <a:ext cx="10392545" cy="5977573"/>
        </p:xfrm>
        <a:graphic>
          <a:graphicData uri="http://schemas.openxmlformats.org/drawingml/2006/table">
            <a:tbl>
              <a:tblPr firstRow="1" firstCol="1" bandRow="1"/>
              <a:tblGrid>
                <a:gridCol w="10392545"/>
              </a:tblGrid>
              <a:tr h="0">
                <a:tc>
                  <a:txBody>
                    <a:bodyPr/>
                    <a:lstStyle/>
                    <a:p>
                      <a:pPr marL="521970" indent="-124460" algn="ctr">
                        <a:lnSpc>
                          <a:spcPct val="130000"/>
                        </a:lnSpc>
                        <a:spcBef>
                          <a:spcPts val="870"/>
                        </a:spcBef>
                        <a:spcAft>
                          <a:spcPts val="0"/>
                        </a:spcAft>
                      </a:pPr>
                      <a:r>
                        <a:rPr lang="vi-VN" sz="3600" b="1" i="0">
                          <a:solidFill>
                            <a:srgbClr val="FF0000"/>
                          </a:solidFill>
                          <a:effectLst/>
                          <a:latin typeface="Times New Roman" panose="02020603050405020304" pitchFamily="18" charset="0"/>
                          <a:ea typeface="Times New Roman" panose="02020603050405020304" pitchFamily="18" charset="0"/>
                        </a:rPr>
                        <a:t>Phiếu học tập </a:t>
                      </a:r>
                      <a:r>
                        <a:rPr lang="vi-VN" sz="3600" b="1" i="0" smtClean="0">
                          <a:solidFill>
                            <a:srgbClr val="FF0000"/>
                          </a:solidFill>
                          <a:effectLst/>
                          <a:latin typeface="Times New Roman" panose="02020603050405020304" pitchFamily="18" charset="0"/>
                          <a:ea typeface="Times New Roman" panose="02020603050405020304" pitchFamily="18" charset="0"/>
                        </a:rPr>
                        <a:t>2.2</a:t>
                      </a:r>
                      <a:endParaRPr lang="en-GB" sz="3600" b="1" i="1">
                        <a:effectLst/>
                        <a:latin typeface="Times New Roman" panose="02020603050405020304" pitchFamily="18" charset="0"/>
                        <a:ea typeface="Times New Roman" panose="02020603050405020304" pitchFamily="18" charset="0"/>
                      </a:endParaRPr>
                    </a:p>
                    <a:p>
                      <a:pPr marL="521970" indent="-124460" algn="ctr">
                        <a:lnSpc>
                          <a:spcPct val="130000"/>
                        </a:lnSpc>
                        <a:spcBef>
                          <a:spcPts val="870"/>
                        </a:spcBef>
                        <a:spcAft>
                          <a:spcPts val="0"/>
                        </a:spcAft>
                      </a:pPr>
                      <a:r>
                        <a:rPr lang="vi-VN" sz="3600" b="1" i="0">
                          <a:solidFill>
                            <a:srgbClr val="7030A0"/>
                          </a:solidFill>
                          <a:effectLst/>
                          <a:latin typeface="Times New Roman" panose="02020603050405020304" pitchFamily="18" charset="0"/>
                          <a:ea typeface="Times New Roman" panose="02020603050405020304" pitchFamily="18" charset="0"/>
                        </a:rPr>
                        <a:t>Tìm hiểu cách đối diện nỗi đau của nhân vật “tôi” </a:t>
                      </a:r>
                      <a:endParaRPr lang="en-GB" sz="3600" b="1" i="1">
                        <a:effectLst/>
                        <a:latin typeface="Times New Roman" panose="02020603050405020304" pitchFamily="18" charset="0"/>
                        <a:ea typeface="Times New Roman" panose="02020603050405020304" pitchFamily="18" charset="0"/>
                      </a:endParaRPr>
                    </a:p>
                    <a:p>
                      <a:pPr marL="521970" indent="-124460">
                        <a:lnSpc>
                          <a:spcPct val="130000"/>
                        </a:lnSpc>
                        <a:spcBef>
                          <a:spcPts val="870"/>
                        </a:spcBef>
                        <a:spcAft>
                          <a:spcPts val="0"/>
                        </a:spcAft>
                      </a:pPr>
                      <a:r>
                        <a:rPr lang="vi-VN" sz="3600" b="0" i="0">
                          <a:solidFill>
                            <a:srgbClr val="0D0D0D"/>
                          </a:solidFill>
                          <a:effectLst/>
                          <a:latin typeface="Times New Roman" panose="02020603050405020304" pitchFamily="18" charset="0"/>
                          <a:ea typeface="Times New Roman" panose="02020603050405020304" pitchFamily="18" charset="0"/>
                        </a:rPr>
                        <a:t>1. </a:t>
                      </a:r>
                      <a:r>
                        <a:rPr lang="vi-VN" sz="3600" b="0" i="0">
                          <a:effectLst/>
                          <a:latin typeface="Times New Roman" panose="02020603050405020304" pitchFamily="18" charset="0"/>
                          <a:ea typeface="Times New Roman" panose="02020603050405020304" pitchFamily="18" charset="0"/>
                        </a:rPr>
                        <a:t>Vì sao nhân vật “tôi” giữ điều bí mật cho riêng mình? Hãy nêu nhận xét của em về hành động này của nhân vật.</a:t>
                      </a:r>
                      <a:endParaRPr lang="en-GB" sz="3600" b="1" i="1">
                        <a:effectLst/>
                        <a:latin typeface="Times New Roman" panose="02020603050405020304" pitchFamily="18" charset="0"/>
                        <a:ea typeface="Times New Roman" panose="02020603050405020304" pitchFamily="18" charset="0"/>
                      </a:endParaRPr>
                    </a:p>
                    <a:p>
                      <a:pPr marL="521970" indent="-124460">
                        <a:lnSpc>
                          <a:spcPct val="130000"/>
                        </a:lnSpc>
                        <a:spcBef>
                          <a:spcPts val="870"/>
                        </a:spcBef>
                        <a:spcAft>
                          <a:spcPts val="0"/>
                        </a:spcAft>
                      </a:pPr>
                      <a:r>
                        <a:rPr lang="vi-VN" sz="3600" b="0" i="0">
                          <a:solidFill>
                            <a:srgbClr val="0D0D0D"/>
                          </a:solidFill>
                          <a:effectLst/>
                          <a:latin typeface="Times New Roman" panose="02020603050405020304" pitchFamily="18" charset="0"/>
                          <a:ea typeface="Times New Roman" panose="02020603050405020304" pitchFamily="18" charset="0"/>
                        </a:rPr>
                        <a:t>2. </a:t>
                      </a:r>
                      <a:r>
                        <a:rPr lang="vi-VN" sz="3600" b="0" i="0">
                          <a:effectLst/>
                          <a:latin typeface="Times New Roman" panose="02020603050405020304" pitchFamily="18" charset="0"/>
                          <a:ea typeface="Times New Roman" panose="02020603050405020304" pitchFamily="18" charset="0"/>
                        </a:rPr>
                        <a:t>Nêu suy nghĩ của em về nhan đề tác phẩm. Em hãy đề xuất một nhan đề khác và giải thích ý nghĩa nhan đề do em đề xuất.</a:t>
                      </a:r>
                      <a:endParaRPr lang="en-GB" sz="3600" b="1" i="1">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bl>
          </a:graphicData>
        </a:graphic>
      </p:graphicFrame>
      <p:grpSp>
        <p:nvGrpSpPr>
          <p:cNvPr id="33" name="Group 3"/>
          <p:cNvGrpSpPr/>
          <p:nvPr/>
        </p:nvGrpSpPr>
        <p:grpSpPr>
          <a:xfrm>
            <a:off x="-229127" y="7393239"/>
            <a:ext cx="19331941" cy="3758212"/>
            <a:chOff x="0" y="0"/>
            <a:chExt cx="25775921" cy="5010949"/>
          </a:xfrm>
        </p:grpSpPr>
        <p:sp>
          <p:nvSpPr>
            <p:cNvPr id="34" name="Freeform 4"/>
            <p:cNvSpPr/>
            <p:nvPr/>
          </p:nvSpPr>
          <p:spPr>
            <a:xfrm flipH="1">
              <a:off x="0" y="37452"/>
              <a:ext cx="4427104" cy="4898593"/>
            </a:xfrm>
            <a:custGeom>
              <a:avLst/>
              <a:gdLst/>
              <a:ahLst/>
              <a:cxnLst/>
              <a:rect l="l" t="t" r="r" b="b"/>
              <a:pathLst>
                <a:path w="4427104" h="4898593">
                  <a:moveTo>
                    <a:pt x="4427104" y="0"/>
                  </a:moveTo>
                  <a:lnTo>
                    <a:pt x="0" y="0"/>
                  </a:lnTo>
                  <a:lnTo>
                    <a:pt x="0" y="4898593"/>
                  </a:lnTo>
                  <a:lnTo>
                    <a:pt x="4427104" y="4898593"/>
                  </a:lnTo>
                  <a:lnTo>
                    <a:pt x="4427104" y="0"/>
                  </a:lnTo>
                  <a:close/>
                </a:path>
              </a:pathLst>
            </a:custGeom>
            <a:blipFill>
              <a:blip r:embed="rId16"/>
              <a:stretch>
                <a:fillRect/>
              </a:stretch>
            </a:blipFill>
          </p:spPr>
        </p:sp>
        <p:sp>
          <p:nvSpPr>
            <p:cNvPr id="35" name="Freeform 5"/>
            <p:cNvSpPr/>
            <p:nvPr/>
          </p:nvSpPr>
          <p:spPr>
            <a:xfrm>
              <a:off x="3336024" y="37452"/>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16"/>
              <a:stretch>
                <a:fillRect/>
              </a:stretch>
            </a:blipFill>
          </p:spPr>
        </p:sp>
        <p:sp>
          <p:nvSpPr>
            <p:cNvPr id="36" name="Freeform 6"/>
            <p:cNvSpPr/>
            <p:nvPr/>
          </p:nvSpPr>
          <p:spPr>
            <a:xfrm rot="-769756" flipH="1">
              <a:off x="6590430" y="223100"/>
              <a:ext cx="1559297" cy="3890139"/>
            </a:xfrm>
            <a:custGeom>
              <a:avLst/>
              <a:gdLst/>
              <a:ahLst/>
              <a:cxnLst/>
              <a:rect l="l" t="t" r="r" b="b"/>
              <a:pathLst>
                <a:path w="1559297" h="3890139">
                  <a:moveTo>
                    <a:pt x="1559297" y="0"/>
                  </a:moveTo>
                  <a:lnTo>
                    <a:pt x="0" y="0"/>
                  </a:lnTo>
                  <a:lnTo>
                    <a:pt x="0" y="3890138"/>
                  </a:lnTo>
                  <a:lnTo>
                    <a:pt x="1559297" y="3890138"/>
                  </a:lnTo>
                  <a:lnTo>
                    <a:pt x="1559297" y="0"/>
                  </a:lnTo>
                  <a:close/>
                </a:path>
              </a:pathLst>
            </a:custGeom>
            <a:blipFill>
              <a:blip r:embed="rId17"/>
              <a:stretch>
                <a:fillRect/>
              </a:stretch>
            </a:blipFill>
          </p:spPr>
        </p:sp>
        <p:sp>
          <p:nvSpPr>
            <p:cNvPr id="37" name="Freeform 7"/>
            <p:cNvSpPr/>
            <p:nvPr/>
          </p:nvSpPr>
          <p:spPr>
            <a:xfrm>
              <a:off x="6672048" y="37452"/>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16"/>
              <a:stretch>
                <a:fillRect/>
              </a:stretch>
            </a:blipFill>
          </p:spPr>
        </p:sp>
        <p:sp>
          <p:nvSpPr>
            <p:cNvPr id="38" name="Freeform 8"/>
            <p:cNvSpPr/>
            <p:nvPr/>
          </p:nvSpPr>
          <p:spPr>
            <a:xfrm>
              <a:off x="10008072" y="37452"/>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16"/>
              <a:stretch>
                <a:fillRect/>
              </a:stretch>
            </a:blipFill>
          </p:spPr>
        </p:sp>
        <p:sp>
          <p:nvSpPr>
            <p:cNvPr id="39" name="Freeform 9"/>
            <p:cNvSpPr/>
            <p:nvPr/>
          </p:nvSpPr>
          <p:spPr>
            <a:xfrm>
              <a:off x="13347052" y="37452"/>
              <a:ext cx="4427104" cy="4898593"/>
            </a:xfrm>
            <a:custGeom>
              <a:avLst/>
              <a:gdLst/>
              <a:ahLst/>
              <a:cxnLst/>
              <a:rect l="l" t="t" r="r" b="b"/>
              <a:pathLst>
                <a:path w="4427104" h="4898593">
                  <a:moveTo>
                    <a:pt x="0" y="0"/>
                  </a:moveTo>
                  <a:lnTo>
                    <a:pt x="4427103" y="0"/>
                  </a:lnTo>
                  <a:lnTo>
                    <a:pt x="4427103" y="4898593"/>
                  </a:lnTo>
                  <a:lnTo>
                    <a:pt x="0" y="4898593"/>
                  </a:lnTo>
                  <a:lnTo>
                    <a:pt x="0" y="0"/>
                  </a:lnTo>
                  <a:close/>
                </a:path>
              </a:pathLst>
            </a:custGeom>
            <a:blipFill>
              <a:blip r:embed="rId16"/>
              <a:stretch>
                <a:fillRect/>
              </a:stretch>
            </a:blipFill>
          </p:spPr>
        </p:sp>
        <p:sp>
          <p:nvSpPr>
            <p:cNvPr id="40" name="Freeform 10"/>
            <p:cNvSpPr/>
            <p:nvPr/>
          </p:nvSpPr>
          <p:spPr>
            <a:xfrm>
              <a:off x="16398082" y="98538"/>
              <a:ext cx="1559297" cy="3890139"/>
            </a:xfrm>
            <a:custGeom>
              <a:avLst/>
              <a:gdLst/>
              <a:ahLst/>
              <a:cxnLst/>
              <a:rect l="l" t="t" r="r" b="b"/>
              <a:pathLst>
                <a:path w="1559297" h="3890139">
                  <a:moveTo>
                    <a:pt x="0" y="0"/>
                  </a:moveTo>
                  <a:lnTo>
                    <a:pt x="1559297" y="0"/>
                  </a:lnTo>
                  <a:lnTo>
                    <a:pt x="1559297" y="3890138"/>
                  </a:lnTo>
                  <a:lnTo>
                    <a:pt x="0" y="3890138"/>
                  </a:lnTo>
                  <a:lnTo>
                    <a:pt x="0" y="0"/>
                  </a:lnTo>
                  <a:close/>
                </a:path>
              </a:pathLst>
            </a:custGeom>
            <a:blipFill>
              <a:blip r:embed="rId17"/>
              <a:stretch>
                <a:fillRect/>
              </a:stretch>
            </a:blipFill>
          </p:spPr>
        </p:sp>
        <p:sp>
          <p:nvSpPr>
            <p:cNvPr id="41" name="Freeform 11"/>
            <p:cNvSpPr/>
            <p:nvPr/>
          </p:nvSpPr>
          <p:spPr>
            <a:xfrm>
              <a:off x="17032221" y="37452"/>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16"/>
              <a:stretch>
                <a:fillRect/>
              </a:stretch>
            </a:blipFill>
          </p:spPr>
        </p:sp>
        <p:sp>
          <p:nvSpPr>
            <p:cNvPr id="42" name="Freeform 12"/>
            <p:cNvSpPr/>
            <p:nvPr/>
          </p:nvSpPr>
          <p:spPr>
            <a:xfrm>
              <a:off x="20595947" y="0"/>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16"/>
              <a:stretch>
                <a:fillRect/>
              </a:stretch>
            </a:blipFill>
          </p:spPr>
        </p:sp>
        <p:sp>
          <p:nvSpPr>
            <p:cNvPr id="43" name="Freeform 13"/>
            <p:cNvSpPr/>
            <p:nvPr/>
          </p:nvSpPr>
          <p:spPr>
            <a:xfrm>
              <a:off x="2118908" y="1660270"/>
              <a:ext cx="3430668" cy="3238324"/>
            </a:xfrm>
            <a:custGeom>
              <a:avLst/>
              <a:gdLst/>
              <a:ahLst/>
              <a:cxnLst/>
              <a:rect l="l" t="t" r="r" b="b"/>
              <a:pathLst>
                <a:path w="3430668" h="3238324">
                  <a:moveTo>
                    <a:pt x="0" y="0"/>
                  </a:moveTo>
                  <a:lnTo>
                    <a:pt x="3430668" y="0"/>
                  </a:lnTo>
                  <a:lnTo>
                    <a:pt x="3430668" y="3238323"/>
                  </a:lnTo>
                  <a:lnTo>
                    <a:pt x="0" y="3238323"/>
                  </a:lnTo>
                  <a:lnTo>
                    <a:pt x="0" y="0"/>
                  </a:lnTo>
                  <a:close/>
                </a:path>
              </a:pathLst>
            </a:custGeom>
            <a:blipFill>
              <a:blip r:embed="rId18"/>
              <a:stretch>
                <a:fillRect/>
              </a:stretch>
            </a:blipFill>
          </p:spPr>
        </p:sp>
        <p:sp>
          <p:nvSpPr>
            <p:cNvPr id="44" name="Freeform 14"/>
            <p:cNvSpPr/>
            <p:nvPr/>
          </p:nvSpPr>
          <p:spPr>
            <a:xfrm>
              <a:off x="8292738" y="1697722"/>
              <a:ext cx="3430668" cy="3238324"/>
            </a:xfrm>
            <a:custGeom>
              <a:avLst/>
              <a:gdLst/>
              <a:ahLst/>
              <a:cxnLst/>
              <a:rect l="l" t="t" r="r" b="b"/>
              <a:pathLst>
                <a:path w="3430668" h="3238324">
                  <a:moveTo>
                    <a:pt x="0" y="0"/>
                  </a:moveTo>
                  <a:lnTo>
                    <a:pt x="3430668" y="0"/>
                  </a:lnTo>
                  <a:lnTo>
                    <a:pt x="3430668" y="3238323"/>
                  </a:lnTo>
                  <a:lnTo>
                    <a:pt x="0" y="3238323"/>
                  </a:lnTo>
                  <a:lnTo>
                    <a:pt x="0" y="0"/>
                  </a:lnTo>
                  <a:close/>
                </a:path>
              </a:pathLst>
            </a:custGeom>
            <a:blipFill>
              <a:blip r:embed="rId18"/>
              <a:stretch>
                <a:fillRect/>
              </a:stretch>
            </a:blipFill>
          </p:spPr>
        </p:sp>
        <p:sp>
          <p:nvSpPr>
            <p:cNvPr id="45" name="Freeform 15"/>
            <p:cNvSpPr/>
            <p:nvPr/>
          </p:nvSpPr>
          <p:spPr>
            <a:xfrm>
              <a:off x="14466568" y="1735173"/>
              <a:ext cx="3430668" cy="3238324"/>
            </a:xfrm>
            <a:custGeom>
              <a:avLst/>
              <a:gdLst/>
              <a:ahLst/>
              <a:cxnLst/>
              <a:rect l="l" t="t" r="r" b="b"/>
              <a:pathLst>
                <a:path w="3430668" h="3238324">
                  <a:moveTo>
                    <a:pt x="0" y="0"/>
                  </a:moveTo>
                  <a:lnTo>
                    <a:pt x="3430668" y="0"/>
                  </a:lnTo>
                  <a:lnTo>
                    <a:pt x="3430668" y="3238324"/>
                  </a:lnTo>
                  <a:lnTo>
                    <a:pt x="0" y="3238324"/>
                  </a:lnTo>
                  <a:lnTo>
                    <a:pt x="0" y="0"/>
                  </a:lnTo>
                  <a:close/>
                </a:path>
              </a:pathLst>
            </a:custGeom>
            <a:blipFill>
              <a:blip r:embed="rId18"/>
              <a:stretch>
                <a:fillRect/>
              </a:stretch>
            </a:blipFill>
          </p:spPr>
        </p:sp>
        <p:sp>
          <p:nvSpPr>
            <p:cNvPr id="46" name="Freeform 16"/>
            <p:cNvSpPr/>
            <p:nvPr/>
          </p:nvSpPr>
          <p:spPr>
            <a:xfrm>
              <a:off x="20640398" y="1772625"/>
              <a:ext cx="3430668" cy="3238324"/>
            </a:xfrm>
            <a:custGeom>
              <a:avLst/>
              <a:gdLst/>
              <a:ahLst/>
              <a:cxnLst/>
              <a:rect l="l" t="t" r="r" b="b"/>
              <a:pathLst>
                <a:path w="3430668" h="3238324">
                  <a:moveTo>
                    <a:pt x="0" y="0"/>
                  </a:moveTo>
                  <a:lnTo>
                    <a:pt x="3430668" y="0"/>
                  </a:lnTo>
                  <a:lnTo>
                    <a:pt x="3430668" y="3238324"/>
                  </a:lnTo>
                  <a:lnTo>
                    <a:pt x="0" y="3238324"/>
                  </a:lnTo>
                  <a:lnTo>
                    <a:pt x="0" y="0"/>
                  </a:lnTo>
                  <a:close/>
                </a:path>
              </a:pathLst>
            </a:custGeom>
            <a:blipFill>
              <a:blip r:embed="rId18"/>
              <a:stretch>
                <a:fillRect/>
              </a:stretch>
            </a:blipFill>
          </p:spPr>
        </p:sp>
        <p:sp>
          <p:nvSpPr>
            <p:cNvPr id="47" name="Freeform 17"/>
            <p:cNvSpPr/>
            <p:nvPr/>
          </p:nvSpPr>
          <p:spPr>
            <a:xfrm>
              <a:off x="4938243" y="2214371"/>
              <a:ext cx="2252025" cy="1643978"/>
            </a:xfrm>
            <a:custGeom>
              <a:avLst/>
              <a:gdLst/>
              <a:ahLst/>
              <a:cxnLst/>
              <a:rect l="l" t="t" r="r" b="b"/>
              <a:pathLst>
                <a:path w="2252025" h="1643978">
                  <a:moveTo>
                    <a:pt x="0" y="0"/>
                  </a:moveTo>
                  <a:lnTo>
                    <a:pt x="2252024" y="0"/>
                  </a:lnTo>
                  <a:lnTo>
                    <a:pt x="2252024" y="1643977"/>
                  </a:lnTo>
                  <a:lnTo>
                    <a:pt x="0" y="1643977"/>
                  </a:lnTo>
                  <a:lnTo>
                    <a:pt x="0" y="0"/>
                  </a:lnTo>
                  <a:close/>
                </a:path>
              </a:pathLst>
            </a:custGeom>
            <a:blipFill>
              <a:blip r:embed="rId19"/>
              <a:stretch>
                <a:fillRect/>
              </a:stretch>
            </a:blipFill>
          </p:spPr>
        </p:sp>
        <p:sp>
          <p:nvSpPr>
            <p:cNvPr id="48" name="Freeform 18"/>
            <p:cNvSpPr/>
            <p:nvPr/>
          </p:nvSpPr>
          <p:spPr>
            <a:xfrm>
              <a:off x="10597394" y="2214371"/>
              <a:ext cx="2252025" cy="1643978"/>
            </a:xfrm>
            <a:custGeom>
              <a:avLst/>
              <a:gdLst/>
              <a:ahLst/>
              <a:cxnLst/>
              <a:rect l="l" t="t" r="r" b="b"/>
              <a:pathLst>
                <a:path w="2252025" h="1643978">
                  <a:moveTo>
                    <a:pt x="0" y="0"/>
                  </a:moveTo>
                  <a:lnTo>
                    <a:pt x="2252024" y="0"/>
                  </a:lnTo>
                  <a:lnTo>
                    <a:pt x="2252024" y="1643977"/>
                  </a:lnTo>
                  <a:lnTo>
                    <a:pt x="0" y="1643977"/>
                  </a:lnTo>
                  <a:lnTo>
                    <a:pt x="0" y="0"/>
                  </a:lnTo>
                  <a:close/>
                </a:path>
              </a:pathLst>
            </a:custGeom>
            <a:blipFill>
              <a:blip r:embed="rId19"/>
              <a:stretch>
                <a:fillRect/>
              </a:stretch>
            </a:blipFill>
          </p:spPr>
        </p:sp>
        <p:sp>
          <p:nvSpPr>
            <p:cNvPr id="49" name="Freeform 19"/>
            <p:cNvSpPr/>
            <p:nvPr/>
          </p:nvSpPr>
          <p:spPr>
            <a:xfrm>
              <a:off x="16993748" y="2214371"/>
              <a:ext cx="2252025" cy="1643978"/>
            </a:xfrm>
            <a:custGeom>
              <a:avLst/>
              <a:gdLst/>
              <a:ahLst/>
              <a:cxnLst/>
              <a:rect l="l" t="t" r="r" b="b"/>
              <a:pathLst>
                <a:path w="2252025" h="1643978">
                  <a:moveTo>
                    <a:pt x="0" y="0"/>
                  </a:moveTo>
                  <a:lnTo>
                    <a:pt x="2252025" y="0"/>
                  </a:lnTo>
                  <a:lnTo>
                    <a:pt x="2252025" y="1643977"/>
                  </a:lnTo>
                  <a:lnTo>
                    <a:pt x="0" y="1643977"/>
                  </a:lnTo>
                  <a:lnTo>
                    <a:pt x="0" y="0"/>
                  </a:lnTo>
                  <a:close/>
                </a:path>
              </a:pathLst>
            </a:custGeom>
            <a:blipFill>
              <a:blip r:embed="rId19"/>
              <a:stretch>
                <a:fillRect/>
              </a:stretch>
            </a:blipFill>
          </p:spPr>
        </p:sp>
        <p:sp>
          <p:nvSpPr>
            <p:cNvPr id="50" name="Freeform 20"/>
            <p:cNvSpPr/>
            <p:nvPr/>
          </p:nvSpPr>
          <p:spPr>
            <a:xfrm>
              <a:off x="23390103" y="2214371"/>
              <a:ext cx="2252025" cy="1643978"/>
            </a:xfrm>
            <a:custGeom>
              <a:avLst/>
              <a:gdLst/>
              <a:ahLst/>
              <a:cxnLst/>
              <a:rect l="l" t="t" r="r" b="b"/>
              <a:pathLst>
                <a:path w="2252025" h="1643978">
                  <a:moveTo>
                    <a:pt x="0" y="0"/>
                  </a:moveTo>
                  <a:lnTo>
                    <a:pt x="2252025" y="0"/>
                  </a:lnTo>
                  <a:lnTo>
                    <a:pt x="2252025" y="1643977"/>
                  </a:lnTo>
                  <a:lnTo>
                    <a:pt x="0" y="1643977"/>
                  </a:lnTo>
                  <a:lnTo>
                    <a:pt x="0" y="0"/>
                  </a:lnTo>
                  <a:close/>
                </a:path>
              </a:pathLst>
            </a:custGeom>
            <a:blipFill>
              <a:blip r:embed="rId19"/>
              <a:stretch>
                <a:fillRect/>
              </a:stretch>
            </a:blipFill>
          </p:spPr>
        </p:sp>
        <p:sp>
          <p:nvSpPr>
            <p:cNvPr id="51" name="Freeform 21"/>
            <p:cNvSpPr/>
            <p:nvPr/>
          </p:nvSpPr>
          <p:spPr>
            <a:xfrm>
              <a:off x="0" y="738082"/>
              <a:ext cx="2519612" cy="3120266"/>
            </a:xfrm>
            <a:custGeom>
              <a:avLst/>
              <a:gdLst/>
              <a:ahLst/>
              <a:cxnLst/>
              <a:rect l="l" t="t" r="r" b="b"/>
              <a:pathLst>
                <a:path w="2519612" h="3120266">
                  <a:moveTo>
                    <a:pt x="0" y="0"/>
                  </a:moveTo>
                  <a:lnTo>
                    <a:pt x="2519612" y="0"/>
                  </a:lnTo>
                  <a:lnTo>
                    <a:pt x="2519612" y="3120266"/>
                  </a:lnTo>
                  <a:lnTo>
                    <a:pt x="0" y="3120266"/>
                  </a:lnTo>
                  <a:lnTo>
                    <a:pt x="0" y="0"/>
                  </a:lnTo>
                  <a:close/>
                </a:path>
              </a:pathLst>
            </a:custGeom>
            <a:blipFill>
              <a:blip r:embed="rId20"/>
              <a:stretch>
                <a:fillRect/>
              </a:stretch>
            </a:blipFill>
          </p:spPr>
        </p:sp>
        <p:sp>
          <p:nvSpPr>
            <p:cNvPr id="52" name="Freeform 22"/>
            <p:cNvSpPr/>
            <p:nvPr/>
          </p:nvSpPr>
          <p:spPr>
            <a:xfrm>
              <a:off x="6177996" y="654237"/>
              <a:ext cx="2519612" cy="3120266"/>
            </a:xfrm>
            <a:custGeom>
              <a:avLst/>
              <a:gdLst/>
              <a:ahLst/>
              <a:cxnLst/>
              <a:rect l="l" t="t" r="r" b="b"/>
              <a:pathLst>
                <a:path w="2519612" h="3120266">
                  <a:moveTo>
                    <a:pt x="0" y="0"/>
                  </a:moveTo>
                  <a:lnTo>
                    <a:pt x="2519612" y="0"/>
                  </a:lnTo>
                  <a:lnTo>
                    <a:pt x="2519612" y="3120267"/>
                  </a:lnTo>
                  <a:lnTo>
                    <a:pt x="0" y="3120267"/>
                  </a:lnTo>
                  <a:lnTo>
                    <a:pt x="0" y="0"/>
                  </a:lnTo>
                  <a:close/>
                </a:path>
              </a:pathLst>
            </a:custGeom>
            <a:blipFill>
              <a:blip r:embed="rId20"/>
              <a:stretch>
                <a:fillRect/>
              </a:stretch>
            </a:blipFill>
          </p:spPr>
        </p:sp>
        <p:sp>
          <p:nvSpPr>
            <p:cNvPr id="53" name="Freeform 23"/>
            <p:cNvSpPr/>
            <p:nvPr/>
          </p:nvSpPr>
          <p:spPr>
            <a:xfrm>
              <a:off x="11915564" y="926615"/>
              <a:ext cx="2519612" cy="3120266"/>
            </a:xfrm>
            <a:custGeom>
              <a:avLst/>
              <a:gdLst/>
              <a:ahLst/>
              <a:cxnLst/>
              <a:rect l="l" t="t" r="r" b="b"/>
              <a:pathLst>
                <a:path w="2519612" h="3120266">
                  <a:moveTo>
                    <a:pt x="0" y="0"/>
                  </a:moveTo>
                  <a:lnTo>
                    <a:pt x="2519612" y="0"/>
                  </a:lnTo>
                  <a:lnTo>
                    <a:pt x="2519612" y="3120267"/>
                  </a:lnTo>
                  <a:lnTo>
                    <a:pt x="0" y="3120267"/>
                  </a:lnTo>
                  <a:lnTo>
                    <a:pt x="0" y="0"/>
                  </a:lnTo>
                  <a:close/>
                </a:path>
              </a:pathLst>
            </a:custGeom>
            <a:blipFill>
              <a:blip r:embed="rId20"/>
              <a:stretch>
                <a:fillRect/>
              </a:stretch>
            </a:blipFill>
          </p:spPr>
        </p:sp>
        <p:sp>
          <p:nvSpPr>
            <p:cNvPr id="54" name="Freeform 24"/>
            <p:cNvSpPr/>
            <p:nvPr/>
          </p:nvSpPr>
          <p:spPr>
            <a:xfrm>
              <a:off x="18120786" y="1117534"/>
              <a:ext cx="2519612" cy="3120266"/>
            </a:xfrm>
            <a:custGeom>
              <a:avLst/>
              <a:gdLst/>
              <a:ahLst/>
              <a:cxnLst/>
              <a:rect l="l" t="t" r="r" b="b"/>
              <a:pathLst>
                <a:path w="2519612" h="3120266">
                  <a:moveTo>
                    <a:pt x="0" y="0"/>
                  </a:moveTo>
                  <a:lnTo>
                    <a:pt x="2519612" y="0"/>
                  </a:lnTo>
                  <a:lnTo>
                    <a:pt x="2519612" y="3120266"/>
                  </a:lnTo>
                  <a:lnTo>
                    <a:pt x="0" y="3120266"/>
                  </a:lnTo>
                  <a:lnTo>
                    <a:pt x="0" y="0"/>
                  </a:lnTo>
                  <a:close/>
                </a:path>
              </a:pathLst>
            </a:custGeom>
            <a:blipFill>
              <a:blip r:embed="rId20"/>
              <a:stretch>
                <a:fillRect/>
              </a:stretch>
            </a:blipFill>
          </p:spPr>
        </p:sp>
        <p:sp>
          <p:nvSpPr>
            <p:cNvPr id="55" name="Freeform 25"/>
            <p:cNvSpPr/>
            <p:nvPr/>
          </p:nvSpPr>
          <p:spPr>
            <a:xfrm>
              <a:off x="23256310" y="271520"/>
              <a:ext cx="2519612" cy="3120266"/>
            </a:xfrm>
            <a:custGeom>
              <a:avLst/>
              <a:gdLst/>
              <a:ahLst/>
              <a:cxnLst/>
              <a:rect l="l" t="t" r="r" b="b"/>
              <a:pathLst>
                <a:path w="2519612" h="3120266">
                  <a:moveTo>
                    <a:pt x="0" y="0"/>
                  </a:moveTo>
                  <a:lnTo>
                    <a:pt x="2519611" y="0"/>
                  </a:lnTo>
                  <a:lnTo>
                    <a:pt x="2519611" y="3120267"/>
                  </a:lnTo>
                  <a:lnTo>
                    <a:pt x="0" y="3120267"/>
                  </a:lnTo>
                  <a:lnTo>
                    <a:pt x="0" y="0"/>
                  </a:lnTo>
                  <a:close/>
                </a:path>
              </a:pathLst>
            </a:custGeom>
            <a:blipFill>
              <a:blip r:embed="rId20"/>
              <a:stretch>
                <a:fillRect/>
              </a:stretch>
            </a:blipFill>
          </p:spPr>
        </p:sp>
      </p:grpSp>
    </p:spTree>
    <p:extLst>
      <p:ext uri="{BB962C8B-B14F-4D97-AF65-F5344CB8AC3E}">
        <p14:creationId xmlns:p14="http://schemas.microsoft.com/office/powerpoint/2010/main" val="543232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CE9"/>
        </a:solidFill>
        <a:effectLst/>
      </p:bgPr>
    </p:bg>
    <p:spTree>
      <p:nvGrpSpPr>
        <p:cNvPr id="1" name=""/>
        <p:cNvGrpSpPr/>
        <p:nvPr/>
      </p:nvGrpSpPr>
      <p:grpSpPr>
        <a:xfrm>
          <a:off x="0" y="0"/>
          <a:ext cx="0" cy="0"/>
          <a:chOff x="0" y="0"/>
          <a:chExt cx="0" cy="0"/>
        </a:xfrm>
      </p:grpSpPr>
      <p:sp>
        <p:nvSpPr>
          <p:cNvPr id="2" name="Freeform 2"/>
          <p:cNvSpPr/>
          <p:nvPr/>
        </p:nvSpPr>
        <p:spPr>
          <a:xfrm>
            <a:off x="0" y="6512437"/>
            <a:ext cx="18517127" cy="5299892"/>
          </a:xfrm>
          <a:custGeom>
            <a:avLst/>
            <a:gdLst/>
            <a:ahLst/>
            <a:cxnLst/>
            <a:rect l="l" t="t" r="r" b="b"/>
            <a:pathLst>
              <a:path w="18517127" h="5299892">
                <a:moveTo>
                  <a:pt x="0" y="0"/>
                </a:moveTo>
                <a:lnTo>
                  <a:pt x="18517127" y="0"/>
                </a:lnTo>
                <a:lnTo>
                  <a:pt x="18517127" y="5299892"/>
                </a:lnTo>
                <a:lnTo>
                  <a:pt x="0" y="5299892"/>
                </a:lnTo>
                <a:lnTo>
                  <a:pt x="0" y="0"/>
                </a:lnTo>
                <a:close/>
              </a:path>
            </a:pathLst>
          </a:custGeom>
          <a:blipFill>
            <a:blip r:embed="rId2"/>
            <a:stretch>
              <a:fillRect b="-128411"/>
            </a:stretch>
          </a:blipFill>
        </p:spPr>
      </p:sp>
      <p:grpSp>
        <p:nvGrpSpPr>
          <p:cNvPr id="3" name="Group 3"/>
          <p:cNvGrpSpPr/>
          <p:nvPr/>
        </p:nvGrpSpPr>
        <p:grpSpPr>
          <a:xfrm>
            <a:off x="0" y="8138384"/>
            <a:ext cx="19331941" cy="3758212"/>
            <a:chOff x="0" y="0"/>
            <a:chExt cx="25775921" cy="5010949"/>
          </a:xfrm>
        </p:grpSpPr>
        <p:sp>
          <p:nvSpPr>
            <p:cNvPr id="4" name="Freeform 4"/>
            <p:cNvSpPr/>
            <p:nvPr/>
          </p:nvSpPr>
          <p:spPr>
            <a:xfrm flipH="1">
              <a:off x="0" y="37452"/>
              <a:ext cx="4427104" cy="4898593"/>
            </a:xfrm>
            <a:custGeom>
              <a:avLst/>
              <a:gdLst/>
              <a:ahLst/>
              <a:cxnLst/>
              <a:rect l="l" t="t" r="r" b="b"/>
              <a:pathLst>
                <a:path w="4427104" h="4898593">
                  <a:moveTo>
                    <a:pt x="4427104" y="0"/>
                  </a:moveTo>
                  <a:lnTo>
                    <a:pt x="0" y="0"/>
                  </a:lnTo>
                  <a:lnTo>
                    <a:pt x="0" y="4898593"/>
                  </a:lnTo>
                  <a:lnTo>
                    <a:pt x="4427104" y="4898593"/>
                  </a:lnTo>
                  <a:lnTo>
                    <a:pt x="4427104" y="0"/>
                  </a:lnTo>
                  <a:close/>
                </a:path>
              </a:pathLst>
            </a:custGeom>
            <a:blipFill>
              <a:blip r:embed="rId3"/>
              <a:stretch>
                <a:fillRect/>
              </a:stretch>
            </a:blipFill>
          </p:spPr>
        </p:sp>
        <p:sp>
          <p:nvSpPr>
            <p:cNvPr id="5" name="Freeform 5"/>
            <p:cNvSpPr/>
            <p:nvPr/>
          </p:nvSpPr>
          <p:spPr>
            <a:xfrm>
              <a:off x="3336024" y="37452"/>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6" name="Freeform 6"/>
            <p:cNvSpPr/>
            <p:nvPr/>
          </p:nvSpPr>
          <p:spPr>
            <a:xfrm rot="-769756" flipH="1">
              <a:off x="6590430" y="223100"/>
              <a:ext cx="1559297" cy="3890139"/>
            </a:xfrm>
            <a:custGeom>
              <a:avLst/>
              <a:gdLst/>
              <a:ahLst/>
              <a:cxnLst/>
              <a:rect l="l" t="t" r="r" b="b"/>
              <a:pathLst>
                <a:path w="1559297" h="3890139">
                  <a:moveTo>
                    <a:pt x="1559297" y="0"/>
                  </a:moveTo>
                  <a:lnTo>
                    <a:pt x="0" y="0"/>
                  </a:lnTo>
                  <a:lnTo>
                    <a:pt x="0" y="3890138"/>
                  </a:lnTo>
                  <a:lnTo>
                    <a:pt x="1559297" y="3890138"/>
                  </a:lnTo>
                  <a:lnTo>
                    <a:pt x="1559297" y="0"/>
                  </a:lnTo>
                  <a:close/>
                </a:path>
              </a:pathLst>
            </a:custGeom>
            <a:blipFill>
              <a:blip r:embed="rId4"/>
              <a:stretch>
                <a:fillRect/>
              </a:stretch>
            </a:blipFill>
          </p:spPr>
        </p:sp>
        <p:sp>
          <p:nvSpPr>
            <p:cNvPr id="7" name="Freeform 7"/>
            <p:cNvSpPr/>
            <p:nvPr/>
          </p:nvSpPr>
          <p:spPr>
            <a:xfrm>
              <a:off x="6672048" y="37452"/>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8" name="Freeform 8"/>
            <p:cNvSpPr/>
            <p:nvPr/>
          </p:nvSpPr>
          <p:spPr>
            <a:xfrm>
              <a:off x="10008072" y="37452"/>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9" name="Freeform 9"/>
            <p:cNvSpPr/>
            <p:nvPr/>
          </p:nvSpPr>
          <p:spPr>
            <a:xfrm>
              <a:off x="13347052" y="37452"/>
              <a:ext cx="4427104" cy="4898593"/>
            </a:xfrm>
            <a:custGeom>
              <a:avLst/>
              <a:gdLst/>
              <a:ahLst/>
              <a:cxnLst/>
              <a:rect l="l" t="t" r="r" b="b"/>
              <a:pathLst>
                <a:path w="4427104" h="4898593">
                  <a:moveTo>
                    <a:pt x="0" y="0"/>
                  </a:moveTo>
                  <a:lnTo>
                    <a:pt x="4427103" y="0"/>
                  </a:lnTo>
                  <a:lnTo>
                    <a:pt x="4427103" y="4898593"/>
                  </a:lnTo>
                  <a:lnTo>
                    <a:pt x="0" y="4898593"/>
                  </a:lnTo>
                  <a:lnTo>
                    <a:pt x="0" y="0"/>
                  </a:lnTo>
                  <a:close/>
                </a:path>
              </a:pathLst>
            </a:custGeom>
            <a:blipFill>
              <a:blip r:embed="rId3"/>
              <a:stretch>
                <a:fillRect/>
              </a:stretch>
            </a:blipFill>
          </p:spPr>
        </p:sp>
        <p:sp>
          <p:nvSpPr>
            <p:cNvPr id="10" name="Freeform 10"/>
            <p:cNvSpPr/>
            <p:nvPr/>
          </p:nvSpPr>
          <p:spPr>
            <a:xfrm>
              <a:off x="16398082" y="98538"/>
              <a:ext cx="1559297" cy="3890139"/>
            </a:xfrm>
            <a:custGeom>
              <a:avLst/>
              <a:gdLst/>
              <a:ahLst/>
              <a:cxnLst/>
              <a:rect l="l" t="t" r="r" b="b"/>
              <a:pathLst>
                <a:path w="1559297" h="3890139">
                  <a:moveTo>
                    <a:pt x="0" y="0"/>
                  </a:moveTo>
                  <a:lnTo>
                    <a:pt x="1559297" y="0"/>
                  </a:lnTo>
                  <a:lnTo>
                    <a:pt x="1559297" y="3890138"/>
                  </a:lnTo>
                  <a:lnTo>
                    <a:pt x="0" y="3890138"/>
                  </a:lnTo>
                  <a:lnTo>
                    <a:pt x="0" y="0"/>
                  </a:lnTo>
                  <a:close/>
                </a:path>
              </a:pathLst>
            </a:custGeom>
            <a:blipFill>
              <a:blip r:embed="rId4"/>
              <a:stretch>
                <a:fillRect/>
              </a:stretch>
            </a:blipFill>
          </p:spPr>
        </p:sp>
        <p:sp>
          <p:nvSpPr>
            <p:cNvPr id="11" name="Freeform 11"/>
            <p:cNvSpPr/>
            <p:nvPr/>
          </p:nvSpPr>
          <p:spPr>
            <a:xfrm>
              <a:off x="17032221" y="37452"/>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12" name="Freeform 12"/>
            <p:cNvSpPr/>
            <p:nvPr/>
          </p:nvSpPr>
          <p:spPr>
            <a:xfrm>
              <a:off x="20595947" y="0"/>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13" name="Freeform 13"/>
            <p:cNvSpPr/>
            <p:nvPr/>
          </p:nvSpPr>
          <p:spPr>
            <a:xfrm>
              <a:off x="2118908" y="1660270"/>
              <a:ext cx="3430668" cy="3238324"/>
            </a:xfrm>
            <a:custGeom>
              <a:avLst/>
              <a:gdLst/>
              <a:ahLst/>
              <a:cxnLst/>
              <a:rect l="l" t="t" r="r" b="b"/>
              <a:pathLst>
                <a:path w="3430668" h="3238324">
                  <a:moveTo>
                    <a:pt x="0" y="0"/>
                  </a:moveTo>
                  <a:lnTo>
                    <a:pt x="3430668" y="0"/>
                  </a:lnTo>
                  <a:lnTo>
                    <a:pt x="3430668" y="3238323"/>
                  </a:lnTo>
                  <a:lnTo>
                    <a:pt x="0" y="3238323"/>
                  </a:lnTo>
                  <a:lnTo>
                    <a:pt x="0" y="0"/>
                  </a:lnTo>
                  <a:close/>
                </a:path>
              </a:pathLst>
            </a:custGeom>
            <a:blipFill>
              <a:blip r:embed="rId5"/>
              <a:stretch>
                <a:fillRect/>
              </a:stretch>
            </a:blipFill>
          </p:spPr>
        </p:sp>
        <p:sp>
          <p:nvSpPr>
            <p:cNvPr id="14" name="Freeform 14"/>
            <p:cNvSpPr/>
            <p:nvPr/>
          </p:nvSpPr>
          <p:spPr>
            <a:xfrm>
              <a:off x="8292738" y="1697722"/>
              <a:ext cx="3430668" cy="3238324"/>
            </a:xfrm>
            <a:custGeom>
              <a:avLst/>
              <a:gdLst/>
              <a:ahLst/>
              <a:cxnLst/>
              <a:rect l="l" t="t" r="r" b="b"/>
              <a:pathLst>
                <a:path w="3430668" h="3238324">
                  <a:moveTo>
                    <a:pt x="0" y="0"/>
                  </a:moveTo>
                  <a:lnTo>
                    <a:pt x="3430668" y="0"/>
                  </a:lnTo>
                  <a:lnTo>
                    <a:pt x="3430668" y="3238323"/>
                  </a:lnTo>
                  <a:lnTo>
                    <a:pt x="0" y="3238323"/>
                  </a:lnTo>
                  <a:lnTo>
                    <a:pt x="0" y="0"/>
                  </a:lnTo>
                  <a:close/>
                </a:path>
              </a:pathLst>
            </a:custGeom>
            <a:blipFill>
              <a:blip r:embed="rId5"/>
              <a:stretch>
                <a:fillRect/>
              </a:stretch>
            </a:blipFill>
          </p:spPr>
        </p:sp>
        <p:sp>
          <p:nvSpPr>
            <p:cNvPr id="15" name="Freeform 15"/>
            <p:cNvSpPr/>
            <p:nvPr/>
          </p:nvSpPr>
          <p:spPr>
            <a:xfrm>
              <a:off x="14466568" y="1735173"/>
              <a:ext cx="3430668" cy="3238324"/>
            </a:xfrm>
            <a:custGeom>
              <a:avLst/>
              <a:gdLst/>
              <a:ahLst/>
              <a:cxnLst/>
              <a:rect l="l" t="t" r="r" b="b"/>
              <a:pathLst>
                <a:path w="3430668" h="3238324">
                  <a:moveTo>
                    <a:pt x="0" y="0"/>
                  </a:moveTo>
                  <a:lnTo>
                    <a:pt x="3430668" y="0"/>
                  </a:lnTo>
                  <a:lnTo>
                    <a:pt x="3430668" y="3238324"/>
                  </a:lnTo>
                  <a:lnTo>
                    <a:pt x="0" y="3238324"/>
                  </a:lnTo>
                  <a:lnTo>
                    <a:pt x="0" y="0"/>
                  </a:lnTo>
                  <a:close/>
                </a:path>
              </a:pathLst>
            </a:custGeom>
            <a:blipFill>
              <a:blip r:embed="rId5"/>
              <a:stretch>
                <a:fillRect/>
              </a:stretch>
            </a:blipFill>
          </p:spPr>
        </p:sp>
        <p:sp>
          <p:nvSpPr>
            <p:cNvPr id="16" name="Freeform 16"/>
            <p:cNvSpPr/>
            <p:nvPr/>
          </p:nvSpPr>
          <p:spPr>
            <a:xfrm>
              <a:off x="20640398" y="1772625"/>
              <a:ext cx="3430668" cy="3238324"/>
            </a:xfrm>
            <a:custGeom>
              <a:avLst/>
              <a:gdLst/>
              <a:ahLst/>
              <a:cxnLst/>
              <a:rect l="l" t="t" r="r" b="b"/>
              <a:pathLst>
                <a:path w="3430668" h="3238324">
                  <a:moveTo>
                    <a:pt x="0" y="0"/>
                  </a:moveTo>
                  <a:lnTo>
                    <a:pt x="3430668" y="0"/>
                  </a:lnTo>
                  <a:lnTo>
                    <a:pt x="3430668" y="3238324"/>
                  </a:lnTo>
                  <a:lnTo>
                    <a:pt x="0" y="3238324"/>
                  </a:lnTo>
                  <a:lnTo>
                    <a:pt x="0" y="0"/>
                  </a:lnTo>
                  <a:close/>
                </a:path>
              </a:pathLst>
            </a:custGeom>
            <a:blipFill>
              <a:blip r:embed="rId5"/>
              <a:stretch>
                <a:fillRect/>
              </a:stretch>
            </a:blipFill>
          </p:spPr>
        </p:sp>
        <p:sp>
          <p:nvSpPr>
            <p:cNvPr id="17" name="Freeform 17"/>
            <p:cNvSpPr/>
            <p:nvPr/>
          </p:nvSpPr>
          <p:spPr>
            <a:xfrm>
              <a:off x="4938243" y="2214371"/>
              <a:ext cx="2252025" cy="1643978"/>
            </a:xfrm>
            <a:custGeom>
              <a:avLst/>
              <a:gdLst/>
              <a:ahLst/>
              <a:cxnLst/>
              <a:rect l="l" t="t" r="r" b="b"/>
              <a:pathLst>
                <a:path w="2252025" h="1643978">
                  <a:moveTo>
                    <a:pt x="0" y="0"/>
                  </a:moveTo>
                  <a:lnTo>
                    <a:pt x="2252024" y="0"/>
                  </a:lnTo>
                  <a:lnTo>
                    <a:pt x="2252024" y="1643977"/>
                  </a:lnTo>
                  <a:lnTo>
                    <a:pt x="0" y="1643977"/>
                  </a:lnTo>
                  <a:lnTo>
                    <a:pt x="0" y="0"/>
                  </a:lnTo>
                  <a:close/>
                </a:path>
              </a:pathLst>
            </a:custGeom>
            <a:blipFill>
              <a:blip r:embed="rId6"/>
              <a:stretch>
                <a:fillRect/>
              </a:stretch>
            </a:blipFill>
          </p:spPr>
        </p:sp>
        <p:sp>
          <p:nvSpPr>
            <p:cNvPr id="18" name="Freeform 18"/>
            <p:cNvSpPr/>
            <p:nvPr/>
          </p:nvSpPr>
          <p:spPr>
            <a:xfrm>
              <a:off x="10597394" y="2214371"/>
              <a:ext cx="2252025" cy="1643978"/>
            </a:xfrm>
            <a:custGeom>
              <a:avLst/>
              <a:gdLst/>
              <a:ahLst/>
              <a:cxnLst/>
              <a:rect l="l" t="t" r="r" b="b"/>
              <a:pathLst>
                <a:path w="2252025" h="1643978">
                  <a:moveTo>
                    <a:pt x="0" y="0"/>
                  </a:moveTo>
                  <a:lnTo>
                    <a:pt x="2252024" y="0"/>
                  </a:lnTo>
                  <a:lnTo>
                    <a:pt x="2252024" y="1643977"/>
                  </a:lnTo>
                  <a:lnTo>
                    <a:pt x="0" y="1643977"/>
                  </a:lnTo>
                  <a:lnTo>
                    <a:pt x="0" y="0"/>
                  </a:lnTo>
                  <a:close/>
                </a:path>
              </a:pathLst>
            </a:custGeom>
            <a:blipFill>
              <a:blip r:embed="rId6"/>
              <a:stretch>
                <a:fillRect/>
              </a:stretch>
            </a:blipFill>
          </p:spPr>
        </p:sp>
        <p:sp>
          <p:nvSpPr>
            <p:cNvPr id="19" name="Freeform 19"/>
            <p:cNvSpPr/>
            <p:nvPr/>
          </p:nvSpPr>
          <p:spPr>
            <a:xfrm>
              <a:off x="16993748" y="2214371"/>
              <a:ext cx="2252025" cy="1643978"/>
            </a:xfrm>
            <a:custGeom>
              <a:avLst/>
              <a:gdLst/>
              <a:ahLst/>
              <a:cxnLst/>
              <a:rect l="l" t="t" r="r" b="b"/>
              <a:pathLst>
                <a:path w="2252025" h="1643978">
                  <a:moveTo>
                    <a:pt x="0" y="0"/>
                  </a:moveTo>
                  <a:lnTo>
                    <a:pt x="2252025" y="0"/>
                  </a:lnTo>
                  <a:lnTo>
                    <a:pt x="2252025" y="1643977"/>
                  </a:lnTo>
                  <a:lnTo>
                    <a:pt x="0" y="1643977"/>
                  </a:lnTo>
                  <a:lnTo>
                    <a:pt x="0" y="0"/>
                  </a:lnTo>
                  <a:close/>
                </a:path>
              </a:pathLst>
            </a:custGeom>
            <a:blipFill>
              <a:blip r:embed="rId6"/>
              <a:stretch>
                <a:fillRect/>
              </a:stretch>
            </a:blipFill>
          </p:spPr>
        </p:sp>
        <p:sp>
          <p:nvSpPr>
            <p:cNvPr id="20" name="Freeform 20"/>
            <p:cNvSpPr/>
            <p:nvPr/>
          </p:nvSpPr>
          <p:spPr>
            <a:xfrm>
              <a:off x="23390103" y="2214371"/>
              <a:ext cx="2252025" cy="1643978"/>
            </a:xfrm>
            <a:custGeom>
              <a:avLst/>
              <a:gdLst/>
              <a:ahLst/>
              <a:cxnLst/>
              <a:rect l="l" t="t" r="r" b="b"/>
              <a:pathLst>
                <a:path w="2252025" h="1643978">
                  <a:moveTo>
                    <a:pt x="0" y="0"/>
                  </a:moveTo>
                  <a:lnTo>
                    <a:pt x="2252025" y="0"/>
                  </a:lnTo>
                  <a:lnTo>
                    <a:pt x="2252025" y="1643977"/>
                  </a:lnTo>
                  <a:lnTo>
                    <a:pt x="0" y="1643977"/>
                  </a:lnTo>
                  <a:lnTo>
                    <a:pt x="0" y="0"/>
                  </a:lnTo>
                  <a:close/>
                </a:path>
              </a:pathLst>
            </a:custGeom>
            <a:blipFill>
              <a:blip r:embed="rId6"/>
              <a:stretch>
                <a:fillRect/>
              </a:stretch>
            </a:blipFill>
          </p:spPr>
        </p:sp>
        <p:sp>
          <p:nvSpPr>
            <p:cNvPr id="21" name="Freeform 21"/>
            <p:cNvSpPr/>
            <p:nvPr/>
          </p:nvSpPr>
          <p:spPr>
            <a:xfrm>
              <a:off x="0" y="738082"/>
              <a:ext cx="2519612" cy="3120266"/>
            </a:xfrm>
            <a:custGeom>
              <a:avLst/>
              <a:gdLst/>
              <a:ahLst/>
              <a:cxnLst/>
              <a:rect l="l" t="t" r="r" b="b"/>
              <a:pathLst>
                <a:path w="2519612" h="3120266">
                  <a:moveTo>
                    <a:pt x="0" y="0"/>
                  </a:moveTo>
                  <a:lnTo>
                    <a:pt x="2519612" y="0"/>
                  </a:lnTo>
                  <a:lnTo>
                    <a:pt x="2519612" y="3120266"/>
                  </a:lnTo>
                  <a:lnTo>
                    <a:pt x="0" y="3120266"/>
                  </a:lnTo>
                  <a:lnTo>
                    <a:pt x="0" y="0"/>
                  </a:lnTo>
                  <a:close/>
                </a:path>
              </a:pathLst>
            </a:custGeom>
            <a:blipFill>
              <a:blip r:embed="rId7"/>
              <a:stretch>
                <a:fillRect/>
              </a:stretch>
            </a:blipFill>
          </p:spPr>
        </p:sp>
        <p:sp>
          <p:nvSpPr>
            <p:cNvPr id="22" name="Freeform 22"/>
            <p:cNvSpPr/>
            <p:nvPr/>
          </p:nvSpPr>
          <p:spPr>
            <a:xfrm>
              <a:off x="6177996" y="654237"/>
              <a:ext cx="2519612" cy="3120266"/>
            </a:xfrm>
            <a:custGeom>
              <a:avLst/>
              <a:gdLst/>
              <a:ahLst/>
              <a:cxnLst/>
              <a:rect l="l" t="t" r="r" b="b"/>
              <a:pathLst>
                <a:path w="2519612" h="3120266">
                  <a:moveTo>
                    <a:pt x="0" y="0"/>
                  </a:moveTo>
                  <a:lnTo>
                    <a:pt x="2519612" y="0"/>
                  </a:lnTo>
                  <a:lnTo>
                    <a:pt x="2519612" y="3120267"/>
                  </a:lnTo>
                  <a:lnTo>
                    <a:pt x="0" y="3120267"/>
                  </a:lnTo>
                  <a:lnTo>
                    <a:pt x="0" y="0"/>
                  </a:lnTo>
                  <a:close/>
                </a:path>
              </a:pathLst>
            </a:custGeom>
            <a:blipFill>
              <a:blip r:embed="rId7"/>
              <a:stretch>
                <a:fillRect/>
              </a:stretch>
            </a:blipFill>
          </p:spPr>
        </p:sp>
        <p:sp>
          <p:nvSpPr>
            <p:cNvPr id="23" name="Freeform 23"/>
            <p:cNvSpPr/>
            <p:nvPr/>
          </p:nvSpPr>
          <p:spPr>
            <a:xfrm>
              <a:off x="11915564" y="926615"/>
              <a:ext cx="2519612" cy="3120266"/>
            </a:xfrm>
            <a:custGeom>
              <a:avLst/>
              <a:gdLst/>
              <a:ahLst/>
              <a:cxnLst/>
              <a:rect l="l" t="t" r="r" b="b"/>
              <a:pathLst>
                <a:path w="2519612" h="3120266">
                  <a:moveTo>
                    <a:pt x="0" y="0"/>
                  </a:moveTo>
                  <a:lnTo>
                    <a:pt x="2519612" y="0"/>
                  </a:lnTo>
                  <a:lnTo>
                    <a:pt x="2519612" y="3120267"/>
                  </a:lnTo>
                  <a:lnTo>
                    <a:pt x="0" y="3120267"/>
                  </a:lnTo>
                  <a:lnTo>
                    <a:pt x="0" y="0"/>
                  </a:lnTo>
                  <a:close/>
                </a:path>
              </a:pathLst>
            </a:custGeom>
            <a:blipFill>
              <a:blip r:embed="rId7"/>
              <a:stretch>
                <a:fillRect/>
              </a:stretch>
            </a:blipFill>
          </p:spPr>
        </p:sp>
        <p:sp>
          <p:nvSpPr>
            <p:cNvPr id="24" name="Freeform 24"/>
            <p:cNvSpPr/>
            <p:nvPr/>
          </p:nvSpPr>
          <p:spPr>
            <a:xfrm>
              <a:off x="18120786" y="1117534"/>
              <a:ext cx="2519612" cy="3120266"/>
            </a:xfrm>
            <a:custGeom>
              <a:avLst/>
              <a:gdLst/>
              <a:ahLst/>
              <a:cxnLst/>
              <a:rect l="l" t="t" r="r" b="b"/>
              <a:pathLst>
                <a:path w="2519612" h="3120266">
                  <a:moveTo>
                    <a:pt x="0" y="0"/>
                  </a:moveTo>
                  <a:lnTo>
                    <a:pt x="2519612" y="0"/>
                  </a:lnTo>
                  <a:lnTo>
                    <a:pt x="2519612" y="3120266"/>
                  </a:lnTo>
                  <a:lnTo>
                    <a:pt x="0" y="3120266"/>
                  </a:lnTo>
                  <a:lnTo>
                    <a:pt x="0" y="0"/>
                  </a:lnTo>
                  <a:close/>
                </a:path>
              </a:pathLst>
            </a:custGeom>
            <a:blipFill>
              <a:blip r:embed="rId7"/>
              <a:stretch>
                <a:fillRect/>
              </a:stretch>
            </a:blipFill>
          </p:spPr>
        </p:sp>
        <p:sp>
          <p:nvSpPr>
            <p:cNvPr id="25" name="Freeform 25"/>
            <p:cNvSpPr/>
            <p:nvPr/>
          </p:nvSpPr>
          <p:spPr>
            <a:xfrm>
              <a:off x="23256310" y="271520"/>
              <a:ext cx="2519612" cy="3120266"/>
            </a:xfrm>
            <a:custGeom>
              <a:avLst/>
              <a:gdLst/>
              <a:ahLst/>
              <a:cxnLst/>
              <a:rect l="l" t="t" r="r" b="b"/>
              <a:pathLst>
                <a:path w="2519612" h="3120266">
                  <a:moveTo>
                    <a:pt x="0" y="0"/>
                  </a:moveTo>
                  <a:lnTo>
                    <a:pt x="2519611" y="0"/>
                  </a:lnTo>
                  <a:lnTo>
                    <a:pt x="2519611" y="3120267"/>
                  </a:lnTo>
                  <a:lnTo>
                    <a:pt x="0" y="3120267"/>
                  </a:lnTo>
                  <a:lnTo>
                    <a:pt x="0" y="0"/>
                  </a:lnTo>
                  <a:close/>
                </a:path>
              </a:pathLst>
            </a:custGeom>
            <a:blipFill>
              <a:blip r:embed="rId7"/>
              <a:stretch>
                <a:fillRect/>
              </a:stretch>
            </a:blipFill>
          </p:spPr>
        </p:sp>
      </p:grpSp>
      <p:sp>
        <p:nvSpPr>
          <p:cNvPr id="27" name="Freeform 27"/>
          <p:cNvSpPr/>
          <p:nvPr/>
        </p:nvSpPr>
        <p:spPr>
          <a:xfrm rot="898234">
            <a:off x="679032" y="477432"/>
            <a:ext cx="699336" cy="1650350"/>
          </a:xfrm>
          <a:custGeom>
            <a:avLst/>
            <a:gdLst/>
            <a:ahLst/>
            <a:cxnLst/>
            <a:rect l="l" t="t" r="r" b="b"/>
            <a:pathLst>
              <a:path w="699336" h="1650350">
                <a:moveTo>
                  <a:pt x="0" y="0"/>
                </a:moveTo>
                <a:lnTo>
                  <a:pt x="699336" y="0"/>
                </a:lnTo>
                <a:lnTo>
                  <a:pt x="699336" y="1650350"/>
                </a:lnTo>
                <a:lnTo>
                  <a:pt x="0" y="165035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28" name="Freeform 28"/>
          <p:cNvSpPr/>
          <p:nvPr/>
        </p:nvSpPr>
        <p:spPr>
          <a:xfrm rot="-8238177">
            <a:off x="16024124" y="991851"/>
            <a:ext cx="1675224" cy="829236"/>
          </a:xfrm>
          <a:custGeom>
            <a:avLst/>
            <a:gdLst/>
            <a:ahLst/>
            <a:cxnLst/>
            <a:rect l="l" t="t" r="r" b="b"/>
            <a:pathLst>
              <a:path w="1675224" h="829236">
                <a:moveTo>
                  <a:pt x="0" y="0"/>
                </a:moveTo>
                <a:lnTo>
                  <a:pt x="1675224" y="0"/>
                </a:lnTo>
                <a:lnTo>
                  <a:pt x="1675224" y="829236"/>
                </a:lnTo>
                <a:lnTo>
                  <a:pt x="0" y="829236"/>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29" name="Freeform 29"/>
          <p:cNvSpPr/>
          <p:nvPr/>
        </p:nvSpPr>
        <p:spPr>
          <a:xfrm>
            <a:off x="11988500" y="699812"/>
            <a:ext cx="1405742" cy="1070920"/>
          </a:xfrm>
          <a:custGeom>
            <a:avLst/>
            <a:gdLst/>
            <a:ahLst/>
            <a:cxnLst/>
            <a:rect l="l" t="t" r="r" b="b"/>
            <a:pathLst>
              <a:path w="1405742" h="1070920">
                <a:moveTo>
                  <a:pt x="0" y="0"/>
                </a:moveTo>
                <a:lnTo>
                  <a:pt x="1405742" y="0"/>
                </a:lnTo>
                <a:lnTo>
                  <a:pt x="1405742" y="1070919"/>
                </a:lnTo>
                <a:lnTo>
                  <a:pt x="0" y="1070919"/>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30" name="Freeform 30"/>
          <p:cNvSpPr/>
          <p:nvPr/>
        </p:nvSpPr>
        <p:spPr>
          <a:xfrm>
            <a:off x="4664044" y="699812"/>
            <a:ext cx="1405742" cy="1070920"/>
          </a:xfrm>
          <a:custGeom>
            <a:avLst/>
            <a:gdLst/>
            <a:ahLst/>
            <a:cxnLst/>
            <a:rect l="l" t="t" r="r" b="b"/>
            <a:pathLst>
              <a:path w="1405742" h="1070920">
                <a:moveTo>
                  <a:pt x="0" y="0"/>
                </a:moveTo>
                <a:lnTo>
                  <a:pt x="1405742" y="0"/>
                </a:lnTo>
                <a:lnTo>
                  <a:pt x="1405742" y="1070919"/>
                </a:lnTo>
                <a:lnTo>
                  <a:pt x="0" y="1070919"/>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31" name="Freeform 31"/>
          <p:cNvSpPr/>
          <p:nvPr/>
        </p:nvSpPr>
        <p:spPr>
          <a:xfrm>
            <a:off x="796836" y="1728584"/>
            <a:ext cx="7922717" cy="5821389"/>
          </a:xfrm>
          <a:custGeom>
            <a:avLst/>
            <a:gdLst/>
            <a:ahLst/>
            <a:cxnLst/>
            <a:rect l="l" t="t" r="r" b="b"/>
            <a:pathLst>
              <a:path w="7922717" h="4555562">
                <a:moveTo>
                  <a:pt x="0" y="0"/>
                </a:moveTo>
                <a:lnTo>
                  <a:pt x="7922717" y="0"/>
                </a:lnTo>
                <a:lnTo>
                  <a:pt x="7922717" y="4555562"/>
                </a:lnTo>
                <a:lnTo>
                  <a:pt x="0" y="4555562"/>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33" name="Freeform 33"/>
          <p:cNvSpPr/>
          <p:nvPr/>
        </p:nvSpPr>
        <p:spPr>
          <a:xfrm>
            <a:off x="14249400" y="472813"/>
            <a:ext cx="1413103" cy="1197284"/>
          </a:xfrm>
          <a:custGeom>
            <a:avLst/>
            <a:gdLst/>
            <a:ahLst/>
            <a:cxnLst/>
            <a:rect l="l" t="t" r="r" b="b"/>
            <a:pathLst>
              <a:path w="1413103" h="1197284">
                <a:moveTo>
                  <a:pt x="0" y="0"/>
                </a:moveTo>
                <a:lnTo>
                  <a:pt x="1413103" y="0"/>
                </a:lnTo>
                <a:lnTo>
                  <a:pt x="1413103" y="1197284"/>
                </a:lnTo>
                <a:lnTo>
                  <a:pt x="0" y="1197284"/>
                </a:lnTo>
                <a:lnTo>
                  <a:pt x="0" y="0"/>
                </a:lnTo>
                <a:close/>
              </a:path>
            </a:pathLst>
          </a:custGeom>
          <a:blipFill>
            <a:blip r:embed="rId16">
              <a:extLst>
                <a:ext uri="{96DAC541-7B7A-43D3-8B79-37D633B846F1}">
                  <asvg:svgBlip xmlns="" xmlns:asvg="http://schemas.microsoft.com/office/drawing/2016/SVG/main" r:embed="rId19"/>
                </a:ext>
              </a:extLst>
            </a:blip>
            <a:stretch>
              <a:fillRect/>
            </a:stretch>
          </a:blipFill>
        </p:spPr>
      </p:sp>
      <p:sp>
        <p:nvSpPr>
          <p:cNvPr id="34" name="TextBox 34"/>
          <p:cNvSpPr txBox="1"/>
          <p:nvPr/>
        </p:nvSpPr>
        <p:spPr>
          <a:xfrm>
            <a:off x="1178832" y="2520900"/>
            <a:ext cx="6948003" cy="5539978"/>
          </a:xfrm>
          <a:prstGeom prst="rect">
            <a:avLst/>
          </a:prstGeom>
        </p:spPr>
        <p:txBody>
          <a:bodyPr wrap="square" lIns="0" tIns="0" rIns="0" bIns="0" rtlCol="0" anchor="t">
            <a:spAutoFit/>
          </a:bodyPr>
          <a:lstStyle/>
          <a:p>
            <a:pPr algn="ctr"/>
            <a:r>
              <a:rPr lang="vi-VN" sz="4000">
                <a:latin typeface="Times New Roman" panose="02020603050405020304" pitchFamily="18" charset="0"/>
                <a:cs typeface="Times New Roman" panose="02020603050405020304" pitchFamily="18" charset="0"/>
              </a:rPr>
              <a:t>N</a:t>
            </a:r>
            <a:r>
              <a:rPr lang="en-US" sz="4000" smtClean="0">
                <a:latin typeface="Times New Roman" panose="02020603050405020304" pitchFamily="18" charset="0"/>
                <a:cs typeface="Times New Roman" panose="02020603050405020304" pitchFamily="18" charset="0"/>
              </a:rPr>
              <a:t>hân </a:t>
            </a:r>
            <a:r>
              <a:rPr lang="en-US" sz="4000">
                <a:latin typeface="Times New Roman" panose="02020603050405020304" pitchFamily="18" charset="0"/>
                <a:cs typeface="Times New Roman" panose="02020603050405020304" pitchFamily="18" charset="0"/>
              </a:rPr>
              <a:t>vật “tôi” đã tự nguyện nuôi đứa trẻ khôn lớn. Với lòng nhân từ, vị tha của người cha, nhân vật “tôi” đã không nói ra sự thật về đứa con. Đó là điều bí ẩn của làn nước, cũng chính là điều bí mật của chính anh.</a:t>
            </a:r>
            <a:endParaRPr lang="en-US" sz="4000">
              <a:solidFill>
                <a:srgbClr val="443B12"/>
              </a:solidFill>
              <a:latin typeface="Times New Roman" panose="02020603050405020304" pitchFamily="18" charset="0"/>
              <a:ea typeface="Happy Font TH"/>
              <a:cs typeface="Times New Roman" panose="02020603050405020304" pitchFamily="18" charset="0"/>
              <a:sym typeface="Happy Font TH"/>
            </a:endParaRPr>
          </a:p>
          <a:p>
            <a:pPr algn="ctr"/>
            <a:endParaRPr lang="en-US" sz="4000">
              <a:solidFill>
                <a:srgbClr val="443B12"/>
              </a:solidFill>
              <a:latin typeface="Times New Roman" panose="02020603050405020304" pitchFamily="18" charset="0"/>
              <a:ea typeface="Happy Font TH"/>
              <a:cs typeface="Times New Roman" panose="02020603050405020304" pitchFamily="18" charset="0"/>
              <a:sym typeface="Happy Font TH"/>
            </a:endParaRPr>
          </a:p>
          <a:p>
            <a:pPr algn="ctr">
              <a:spcBef>
                <a:spcPct val="0"/>
              </a:spcBef>
            </a:pPr>
            <a:endParaRPr lang="en-US" sz="4000">
              <a:solidFill>
                <a:srgbClr val="443B12"/>
              </a:solidFill>
              <a:latin typeface="Times New Roman" panose="02020603050405020304" pitchFamily="18" charset="0"/>
              <a:ea typeface="Happy Font TH"/>
              <a:cs typeface="Times New Roman" panose="02020603050405020304" pitchFamily="18" charset="0"/>
              <a:sym typeface="Happy Font TH"/>
            </a:endParaRPr>
          </a:p>
        </p:txBody>
      </p:sp>
      <p:sp>
        <p:nvSpPr>
          <p:cNvPr id="37" name="Freeform 37"/>
          <p:cNvSpPr/>
          <p:nvPr/>
        </p:nvSpPr>
        <p:spPr>
          <a:xfrm>
            <a:off x="8995665" y="2635914"/>
            <a:ext cx="7922717" cy="6059492"/>
          </a:xfrm>
          <a:custGeom>
            <a:avLst/>
            <a:gdLst/>
            <a:ahLst/>
            <a:cxnLst/>
            <a:rect l="l" t="t" r="r" b="b"/>
            <a:pathLst>
              <a:path w="7922717" h="4555562">
                <a:moveTo>
                  <a:pt x="0" y="0"/>
                </a:moveTo>
                <a:lnTo>
                  <a:pt x="7922716" y="0"/>
                </a:lnTo>
                <a:lnTo>
                  <a:pt x="7922716" y="4555562"/>
                </a:lnTo>
                <a:lnTo>
                  <a:pt x="0" y="4555562"/>
                </a:lnTo>
                <a:lnTo>
                  <a:pt x="0" y="0"/>
                </a:lnTo>
                <a:close/>
              </a:path>
            </a:pathLst>
          </a:custGeom>
          <a:blipFill>
            <a:blip r:embed="rId20">
              <a:extLst>
                <a:ext uri="{96DAC541-7B7A-43D3-8B79-37D633B846F1}">
                  <asvg:svgBlip xmlns="" xmlns:asvg="http://schemas.microsoft.com/office/drawing/2016/SVG/main" r:embed="rId21"/>
                </a:ext>
              </a:extLst>
            </a:blip>
            <a:stretch>
              <a:fillRect/>
            </a:stretch>
          </a:blipFill>
        </p:spPr>
      </p:sp>
      <p:sp>
        <p:nvSpPr>
          <p:cNvPr id="38" name="TextBox 38"/>
          <p:cNvSpPr txBox="1"/>
          <p:nvPr/>
        </p:nvSpPr>
        <p:spPr>
          <a:xfrm>
            <a:off x="9463856" y="3144378"/>
            <a:ext cx="6872480" cy="6771084"/>
          </a:xfrm>
          <a:prstGeom prst="rect">
            <a:avLst/>
          </a:prstGeom>
        </p:spPr>
        <p:txBody>
          <a:bodyPr wrap="square" lIns="0" tIns="0" rIns="0" bIns="0" rtlCol="0" anchor="t">
            <a:spAutoFit/>
          </a:bodyPr>
          <a:lstStyle/>
          <a:p>
            <a:pPr algn="ctr"/>
            <a:r>
              <a:rPr lang="en-US" sz="4000">
                <a:latin typeface="Times New Roman" panose="02020603050405020304" pitchFamily="18" charset="0"/>
                <a:cs typeface="Times New Roman" panose="02020603050405020304" pitchFamily="18" charset="0"/>
              </a:rPr>
              <a:t>Nhân vật “tôi” </a:t>
            </a:r>
            <a:r>
              <a:rPr lang="en-US" sz="4000" smtClean="0">
                <a:latin typeface="Times New Roman" panose="02020603050405020304" pitchFamily="18" charset="0"/>
                <a:cs typeface="Times New Roman" panose="02020603050405020304" pitchFamily="18" charset="0"/>
              </a:rPr>
              <a:t>không </a:t>
            </a:r>
            <a:r>
              <a:rPr lang="en-US" sz="4000">
                <a:latin typeface="Times New Roman" panose="02020603050405020304" pitchFamily="18" charset="0"/>
                <a:cs typeface="Times New Roman" panose="02020603050405020304" pitchFamily="18" charset="0"/>
              </a:rPr>
              <a:t>nói ra sự thật vì muốn cho đứa bé gái được cứu tin rằng nó có một người cha thật sự, một gia đình thật, không bị mặc cảm là đứa con mồ côi, không ai biết nguồn gốc. Anh không muốn đứa trẻ phải chịu đựng nỗi đau đớn về tinh thần.</a:t>
            </a:r>
            <a:endParaRPr lang="en-GB" sz="4000">
              <a:latin typeface="Times New Roman" panose="02020603050405020304" pitchFamily="18" charset="0"/>
              <a:cs typeface="Times New Roman" panose="02020603050405020304" pitchFamily="18" charset="0"/>
            </a:endParaRPr>
          </a:p>
          <a:p>
            <a:pPr algn="ctr"/>
            <a:endParaRPr lang="en-US" sz="4000">
              <a:solidFill>
                <a:srgbClr val="F9FFD9"/>
              </a:solidFill>
              <a:latin typeface="Times New Roman" panose="02020603050405020304" pitchFamily="18" charset="0"/>
              <a:ea typeface="Happy Font TH"/>
              <a:cs typeface="Times New Roman" panose="02020603050405020304" pitchFamily="18" charset="0"/>
              <a:sym typeface="Happy Font TH"/>
            </a:endParaRPr>
          </a:p>
          <a:p>
            <a:pPr algn="ctr"/>
            <a:endParaRPr lang="en-US" sz="4000">
              <a:solidFill>
                <a:srgbClr val="F9FFD9"/>
              </a:solidFill>
              <a:latin typeface="Times New Roman" panose="02020603050405020304" pitchFamily="18" charset="0"/>
              <a:ea typeface="Happy Font TH"/>
              <a:cs typeface="Times New Roman" panose="02020603050405020304" pitchFamily="18" charset="0"/>
              <a:sym typeface="Happy Font TH"/>
            </a:endParaRPr>
          </a:p>
          <a:p>
            <a:pPr algn="ctr">
              <a:spcBef>
                <a:spcPct val="0"/>
              </a:spcBef>
            </a:pPr>
            <a:endParaRPr lang="en-US" sz="4000">
              <a:solidFill>
                <a:srgbClr val="F9FFD9"/>
              </a:solidFill>
              <a:latin typeface="Times New Roman" panose="02020603050405020304" pitchFamily="18" charset="0"/>
              <a:ea typeface="Happy Font TH"/>
              <a:cs typeface="Times New Roman" panose="02020603050405020304" pitchFamily="18" charset="0"/>
              <a:sym typeface="Happy Font TH"/>
            </a:endParaRPr>
          </a:p>
        </p:txBody>
      </p:sp>
    </p:spTree>
    <p:extLst>
      <p:ext uri="{BB962C8B-B14F-4D97-AF65-F5344CB8AC3E}">
        <p14:creationId xmlns:p14="http://schemas.microsoft.com/office/powerpoint/2010/main" val="1787445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par>
                                <p:cTn id="8" presetID="16" presetClass="entr" presetSubtype="21"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barn(inVertical)">
                                      <p:cBhvr>
                                        <p:cTn id="10" dur="500"/>
                                        <p:tgtEl>
                                          <p:spTgt spid="3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barn(inVertical)">
                                      <p:cBhvr>
                                        <p:cTn id="15" dur="500"/>
                                        <p:tgtEl>
                                          <p:spTgt spid="38"/>
                                        </p:tgtEl>
                                      </p:cBhvr>
                                    </p:animEffect>
                                  </p:childTnLst>
                                </p:cTn>
                              </p:par>
                              <p:par>
                                <p:cTn id="16" presetID="16" presetClass="entr" presetSubtype="21" fill="hold" nodeType="withEffect">
                                  <p:stCondLst>
                                    <p:cond delay="0"/>
                                  </p:stCondLst>
                                  <p:childTnLst>
                                    <p:set>
                                      <p:cBhvr>
                                        <p:cTn id="17" dur="1" fill="hold">
                                          <p:stCondLst>
                                            <p:cond delay="0"/>
                                          </p:stCondLst>
                                        </p:cTn>
                                        <p:tgtEl>
                                          <p:spTgt spid="37"/>
                                        </p:tgtEl>
                                        <p:attrNameLst>
                                          <p:attrName>style.visibility</p:attrName>
                                        </p:attrNameLst>
                                      </p:cBhvr>
                                      <p:to>
                                        <p:strVal val="visible"/>
                                      </p:to>
                                    </p:set>
                                    <p:animEffect transition="in" filter="barn(inVertical)">
                                      <p:cBhvr>
                                        <p:cTn id="18"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399" y="0"/>
            <a:ext cx="18440400" cy="10287000"/>
          </a:xfrm>
          <a:prstGeom prst="rect">
            <a:avLst/>
          </a:prstGeom>
        </p:spPr>
      </p:pic>
      <p:sp>
        <p:nvSpPr>
          <p:cNvPr id="5" name="Rectangle 4"/>
          <p:cNvSpPr/>
          <p:nvPr/>
        </p:nvSpPr>
        <p:spPr>
          <a:xfrm>
            <a:off x="2057400" y="495300"/>
            <a:ext cx="14325600" cy="4493538"/>
          </a:xfrm>
          <a:prstGeom prst="rect">
            <a:avLst/>
          </a:prstGeom>
        </p:spPr>
        <p:txBody>
          <a:bodyPr wrap="square">
            <a:spAutoFit/>
          </a:bodyPr>
          <a:lstStyle/>
          <a:p>
            <a:pPr lvl="0" algn="just">
              <a:lnSpc>
                <a:spcPct val="130000"/>
              </a:lnSpc>
              <a:spcAft>
                <a:spcPts val="0"/>
              </a:spcAft>
              <a:buClr>
                <a:srgbClr val="231F20"/>
              </a:buClr>
              <a:buSzPts val="1200"/>
              <a:tabLst>
                <a:tab pos="133985" algn="l"/>
              </a:tabLst>
            </a:pPr>
            <a:r>
              <a:rPr lang="en-GB" sz="4400" b="1" i="1">
                <a:solidFill>
                  <a:srgbClr val="231F2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Ý nghĩa nhan đề</a:t>
            </a:r>
            <a:r>
              <a:rPr lang="en-GB" sz="4400" i="1">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 </a:t>
            </a:r>
            <a:r>
              <a:rPr lang="en-GB" sz="4400" b="1" i="1">
                <a:solidFill>
                  <a:srgbClr val="231F2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Bí ẩn của làn nước</a:t>
            </a:r>
            <a:r>
              <a:rPr lang="en-GB" sz="4400" b="1">
                <a:solidFill>
                  <a:srgbClr val="231F2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cũng là bí mật của đứa bé, cũng là bí mật của chính người kể chuyện (người cha – nhân vật </a:t>
            </a:r>
            <a:r>
              <a:rPr lang="en-GB" sz="4400" b="1" i="1">
                <a:solidFill>
                  <a:srgbClr val="231F2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tôi</a:t>
            </a:r>
            <a:r>
              <a:rPr lang="en-GB" sz="4400" b="1">
                <a:solidFill>
                  <a:srgbClr val="231F2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Nhan đề này thể hiện chủ đề của tác phẩm, gợi sự ẩn giấu nỗi niềm, thể hiện sự chịu đựng nỗi đau, hi sinh thầm lặng vì người khác.</a:t>
            </a:r>
            <a:endParaRPr lang="en-GB" sz="4400" b="1" u="none" strike="noStrike" spc="0">
              <a:solidFill>
                <a:srgbClr val="231F2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12672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CE9"/>
        </a:solidFill>
        <a:effectLst/>
      </p:bgPr>
    </p:bg>
    <p:spTree>
      <p:nvGrpSpPr>
        <p:cNvPr id="1" name=""/>
        <p:cNvGrpSpPr/>
        <p:nvPr/>
      </p:nvGrpSpPr>
      <p:grpSpPr>
        <a:xfrm>
          <a:off x="0" y="0"/>
          <a:ext cx="0" cy="0"/>
          <a:chOff x="0" y="0"/>
          <a:chExt cx="0" cy="0"/>
        </a:xfrm>
      </p:grpSpPr>
      <p:sp>
        <p:nvSpPr>
          <p:cNvPr id="2" name="Freeform 2"/>
          <p:cNvSpPr/>
          <p:nvPr/>
        </p:nvSpPr>
        <p:spPr>
          <a:xfrm>
            <a:off x="-114563" y="5143500"/>
            <a:ext cx="18517127" cy="5299892"/>
          </a:xfrm>
          <a:custGeom>
            <a:avLst/>
            <a:gdLst/>
            <a:ahLst/>
            <a:cxnLst/>
            <a:rect l="l" t="t" r="r" b="b"/>
            <a:pathLst>
              <a:path w="18517127" h="5299892">
                <a:moveTo>
                  <a:pt x="0" y="0"/>
                </a:moveTo>
                <a:lnTo>
                  <a:pt x="18517126" y="0"/>
                </a:lnTo>
                <a:lnTo>
                  <a:pt x="18517126" y="5299892"/>
                </a:lnTo>
                <a:lnTo>
                  <a:pt x="0" y="5299892"/>
                </a:lnTo>
                <a:lnTo>
                  <a:pt x="0" y="0"/>
                </a:lnTo>
                <a:close/>
              </a:path>
            </a:pathLst>
          </a:custGeom>
          <a:blipFill>
            <a:blip r:embed="rId2"/>
            <a:stretch>
              <a:fillRect b="-128411"/>
            </a:stretch>
          </a:blipFill>
        </p:spPr>
      </p:sp>
      <p:sp>
        <p:nvSpPr>
          <p:cNvPr id="3" name="TextBox 3"/>
          <p:cNvSpPr txBox="1"/>
          <p:nvPr/>
        </p:nvSpPr>
        <p:spPr>
          <a:xfrm>
            <a:off x="2477977" y="2061152"/>
            <a:ext cx="13104327" cy="2954655"/>
          </a:xfrm>
          <a:prstGeom prst="rect">
            <a:avLst/>
          </a:prstGeom>
        </p:spPr>
        <p:txBody>
          <a:bodyPr lIns="0" tIns="0" rIns="0" bIns="0" rtlCol="0" anchor="t">
            <a:spAutoFit/>
          </a:bodyPr>
          <a:lstStyle/>
          <a:p>
            <a:pPr algn="ctr">
              <a:spcBef>
                <a:spcPct val="0"/>
              </a:spcBef>
            </a:pPr>
            <a:r>
              <a:rPr lang="vi-VN" sz="9600" b="1" smtClean="0">
                <a:latin typeface="#9Slide05 Aphrodite Pro" panose="02000000000000000000" pitchFamily="2" charset="-93"/>
              </a:rPr>
              <a:t>Hoạt động 3</a:t>
            </a:r>
          </a:p>
          <a:p>
            <a:pPr algn="ctr">
              <a:spcBef>
                <a:spcPct val="0"/>
              </a:spcBef>
            </a:pPr>
            <a:r>
              <a:rPr lang="vi-VN" sz="9600" b="1" smtClean="0">
                <a:latin typeface="#9Slide05 Aphrodite Pro" panose="02000000000000000000" pitchFamily="2" charset="-93"/>
                <a:ea typeface="Scripter"/>
                <a:cs typeface="Scripter"/>
                <a:sym typeface="Scripter"/>
              </a:rPr>
              <a:t>Luyện tập</a:t>
            </a:r>
            <a:endParaRPr lang="en-US" sz="8800">
              <a:latin typeface="#9Slide05 Aphrodite Pro" panose="02000000000000000000" pitchFamily="2" charset="-93"/>
              <a:ea typeface="Scripter"/>
              <a:cs typeface="Scripter"/>
              <a:sym typeface="Scripter"/>
            </a:endParaRPr>
          </a:p>
        </p:txBody>
      </p:sp>
      <p:grpSp>
        <p:nvGrpSpPr>
          <p:cNvPr id="4" name="Group 4"/>
          <p:cNvGrpSpPr/>
          <p:nvPr/>
        </p:nvGrpSpPr>
        <p:grpSpPr>
          <a:xfrm>
            <a:off x="-346679" y="-205812"/>
            <a:ext cx="19937273" cy="1293444"/>
            <a:chOff x="0" y="0"/>
            <a:chExt cx="26583031" cy="1724592"/>
          </a:xfrm>
        </p:grpSpPr>
        <p:sp>
          <p:nvSpPr>
            <p:cNvPr id="5" name="Freeform 5"/>
            <p:cNvSpPr/>
            <p:nvPr/>
          </p:nvSpPr>
          <p:spPr>
            <a:xfrm>
              <a:off x="0" y="130117"/>
              <a:ext cx="7532418" cy="1515899"/>
            </a:xfrm>
            <a:custGeom>
              <a:avLst/>
              <a:gdLst/>
              <a:ahLst/>
              <a:cxnLst/>
              <a:rect l="l" t="t" r="r" b="b"/>
              <a:pathLst>
                <a:path w="7532418" h="1515899">
                  <a:moveTo>
                    <a:pt x="0" y="0"/>
                  </a:moveTo>
                  <a:lnTo>
                    <a:pt x="7532418" y="0"/>
                  </a:lnTo>
                  <a:lnTo>
                    <a:pt x="7532418" y="1515899"/>
                  </a:lnTo>
                  <a:lnTo>
                    <a:pt x="0" y="1515899"/>
                  </a:lnTo>
                  <a:lnTo>
                    <a:pt x="0" y="0"/>
                  </a:lnTo>
                  <a:close/>
                </a:path>
              </a:pathLst>
            </a:custGeom>
            <a:blipFill>
              <a:blip r:embed="rId3"/>
              <a:stretch>
                <a:fillRect/>
              </a:stretch>
            </a:blipFill>
          </p:spPr>
        </p:sp>
        <p:sp>
          <p:nvSpPr>
            <p:cNvPr id="6" name="Freeform 6"/>
            <p:cNvSpPr/>
            <p:nvPr/>
          </p:nvSpPr>
          <p:spPr>
            <a:xfrm flipH="1">
              <a:off x="7507018" y="0"/>
              <a:ext cx="6358671" cy="1515899"/>
            </a:xfrm>
            <a:custGeom>
              <a:avLst/>
              <a:gdLst/>
              <a:ahLst/>
              <a:cxnLst/>
              <a:rect l="l" t="t" r="r" b="b"/>
              <a:pathLst>
                <a:path w="6358671" h="1515899">
                  <a:moveTo>
                    <a:pt x="6358671" y="0"/>
                  </a:moveTo>
                  <a:lnTo>
                    <a:pt x="0" y="0"/>
                  </a:lnTo>
                  <a:lnTo>
                    <a:pt x="0" y="1515899"/>
                  </a:lnTo>
                  <a:lnTo>
                    <a:pt x="6358671" y="1515899"/>
                  </a:lnTo>
                  <a:lnTo>
                    <a:pt x="6358671" y="0"/>
                  </a:lnTo>
                  <a:close/>
                </a:path>
              </a:pathLst>
            </a:custGeom>
            <a:blipFill>
              <a:blip r:embed="rId3"/>
              <a:stretch>
                <a:fillRect r="-18458"/>
              </a:stretch>
            </a:blipFill>
          </p:spPr>
        </p:sp>
        <p:sp>
          <p:nvSpPr>
            <p:cNvPr id="7" name="Freeform 7"/>
            <p:cNvSpPr/>
            <p:nvPr/>
          </p:nvSpPr>
          <p:spPr>
            <a:xfrm flipH="1">
              <a:off x="13865689" y="104347"/>
              <a:ext cx="6358671" cy="1515899"/>
            </a:xfrm>
            <a:custGeom>
              <a:avLst/>
              <a:gdLst/>
              <a:ahLst/>
              <a:cxnLst/>
              <a:rect l="l" t="t" r="r" b="b"/>
              <a:pathLst>
                <a:path w="6358671" h="1515899">
                  <a:moveTo>
                    <a:pt x="6358671" y="0"/>
                  </a:moveTo>
                  <a:lnTo>
                    <a:pt x="0" y="0"/>
                  </a:lnTo>
                  <a:lnTo>
                    <a:pt x="0" y="1515899"/>
                  </a:lnTo>
                  <a:lnTo>
                    <a:pt x="6358671" y="1515899"/>
                  </a:lnTo>
                  <a:lnTo>
                    <a:pt x="6358671" y="0"/>
                  </a:lnTo>
                  <a:close/>
                </a:path>
              </a:pathLst>
            </a:custGeom>
            <a:blipFill>
              <a:blip r:embed="rId3"/>
              <a:stretch>
                <a:fillRect r="-18458"/>
              </a:stretch>
            </a:blipFill>
          </p:spPr>
        </p:sp>
        <p:sp>
          <p:nvSpPr>
            <p:cNvPr id="8" name="Freeform 8"/>
            <p:cNvSpPr/>
            <p:nvPr/>
          </p:nvSpPr>
          <p:spPr>
            <a:xfrm flipH="1">
              <a:off x="20224360" y="208693"/>
              <a:ext cx="6358671" cy="1515899"/>
            </a:xfrm>
            <a:custGeom>
              <a:avLst/>
              <a:gdLst/>
              <a:ahLst/>
              <a:cxnLst/>
              <a:rect l="l" t="t" r="r" b="b"/>
              <a:pathLst>
                <a:path w="6358671" h="1515899">
                  <a:moveTo>
                    <a:pt x="6358671" y="0"/>
                  </a:moveTo>
                  <a:lnTo>
                    <a:pt x="0" y="0"/>
                  </a:lnTo>
                  <a:lnTo>
                    <a:pt x="0" y="1515899"/>
                  </a:lnTo>
                  <a:lnTo>
                    <a:pt x="6358671" y="1515899"/>
                  </a:lnTo>
                  <a:lnTo>
                    <a:pt x="6358671" y="0"/>
                  </a:lnTo>
                  <a:close/>
                </a:path>
              </a:pathLst>
            </a:custGeom>
            <a:blipFill>
              <a:blip r:embed="rId3"/>
              <a:stretch>
                <a:fillRect r="-18458"/>
              </a:stretch>
            </a:blipFill>
          </p:spPr>
        </p:sp>
      </p:grpSp>
      <p:grpSp>
        <p:nvGrpSpPr>
          <p:cNvPr id="9" name="Group 9"/>
          <p:cNvGrpSpPr/>
          <p:nvPr/>
        </p:nvGrpSpPr>
        <p:grpSpPr>
          <a:xfrm>
            <a:off x="-229127" y="7589342"/>
            <a:ext cx="19331941" cy="3758212"/>
            <a:chOff x="0" y="0"/>
            <a:chExt cx="25775921" cy="5010949"/>
          </a:xfrm>
        </p:grpSpPr>
        <p:sp>
          <p:nvSpPr>
            <p:cNvPr id="10" name="Freeform 10"/>
            <p:cNvSpPr/>
            <p:nvPr/>
          </p:nvSpPr>
          <p:spPr>
            <a:xfrm flipH="1">
              <a:off x="0" y="37452"/>
              <a:ext cx="4427104" cy="4898593"/>
            </a:xfrm>
            <a:custGeom>
              <a:avLst/>
              <a:gdLst/>
              <a:ahLst/>
              <a:cxnLst/>
              <a:rect l="l" t="t" r="r" b="b"/>
              <a:pathLst>
                <a:path w="4427104" h="4898593">
                  <a:moveTo>
                    <a:pt x="4427104" y="0"/>
                  </a:moveTo>
                  <a:lnTo>
                    <a:pt x="0" y="0"/>
                  </a:lnTo>
                  <a:lnTo>
                    <a:pt x="0" y="4898593"/>
                  </a:lnTo>
                  <a:lnTo>
                    <a:pt x="4427104" y="4898593"/>
                  </a:lnTo>
                  <a:lnTo>
                    <a:pt x="4427104" y="0"/>
                  </a:lnTo>
                  <a:close/>
                </a:path>
              </a:pathLst>
            </a:custGeom>
            <a:blipFill>
              <a:blip r:embed="rId4"/>
              <a:stretch>
                <a:fillRect/>
              </a:stretch>
            </a:blipFill>
          </p:spPr>
        </p:sp>
        <p:sp>
          <p:nvSpPr>
            <p:cNvPr id="11" name="Freeform 11"/>
            <p:cNvSpPr/>
            <p:nvPr/>
          </p:nvSpPr>
          <p:spPr>
            <a:xfrm>
              <a:off x="3336024" y="37452"/>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4"/>
              <a:stretch>
                <a:fillRect/>
              </a:stretch>
            </a:blipFill>
          </p:spPr>
        </p:sp>
        <p:sp>
          <p:nvSpPr>
            <p:cNvPr id="12" name="Freeform 12"/>
            <p:cNvSpPr/>
            <p:nvPr/>
          </p:nvSpPr>
          <p:spPr>
            <a:xfrm rot="-769756" flipH="1">
              <a:off x="6590430" y="223100"/>
              <a:ext cx="1559297" cy="3890139"/>
            </a:xfrm>
            <a:custGeom>
              <a:avLst/>
              <a:gdLst/>
              <a:ahLst/>
              <a:cxnLst/>
              <a:rect l="l" t="t" r="r" b="b"/>
              <a:pathLst>
                <a:path w="1559297" h="3890139">
                  <a:moveTo>
                    <a:pt x="1559297" y="0"/>
                  </a:moveTo>
                  <a:lnTo>
                    <a:pt x="0" y="0"/>
                  </a:lnTo>
                  <a:lnTo>
                    <a:pt x="0" y="3890138"/>
                  </a:lnTo>
                  <a:lnTo>
                    <a:pt x="1559297" y="3890138"/>
                  </a:lnTo>
                  <a:lnTo>
                    <a:pt x="1559297" y="0"/>
                  </a:lnTo>
                  <a:close/>
                </a:path>
              </a:pathLst>
            </a:custGeom>
            <a:blipFill>
              <a:blip r:embed="rId5"/>
              <a:stretch>
                <a:fillRect/>
              </a:stretch>
            </a:blipFill>
          </p:spPr>
        </p:sp>
        <p:sp>
          <p:nvSpPr>
            <p:cNvPr id="13" name="Freeform 13"/>
            <p:cNvSpPr/>
            <p:nvPr/>
          </p:nvSpPr>
          <p:spPr>
            <a:xfrm>
              <a:off x="6672048" y="37452"/>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4"/>
              <a:stretch>
                <a:fillRect/>
              </a:stretch>
            </a:blipFill>
          </p:spPr>
        </p:sp>
        <p:sp>
          <p:nvSpPr>
            <p:cNvPr id="14" name="Freeform 14"/>
            <p:cNvSpPr/>
            <p:nvPr/>
          </p:nvSpPr>
          <p:spPr>
            <a:xfrm>
              <a:off x="10008072" y="37452"/>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4"/>
              <a:stretch>
                <a:fillRect/>
              </a:stretch>
            </a:blipFill>
          </p:spPr>
        </p:sp>
        <p:sp>
          <p:nvSpPr>
            <p:cNvPr id="15" name="Freeform 15"/>
            <p:cNvSpPr/>
            <p:nvPr/>
          </p:nvSpPr>
          <p:spPr>
            <a:xfrm>
              <a:off x="13347052" y="37452"/>
              <a:ext cx="4427104" cy="4898593"/>
            </a:xfrm>
            <a:custGeom>
              <a:avLst/>
              <a:gdLst/>
              <a:ahLst/>
              <a:cxnLst/>
              <a:rect l="l" t="t" r="r" b="b"/>
              <a:pathLst>
                <a:path w="4427104" h="4898593">
                  <a:moveTo>
                    <a:pt x="0" y="0"/>
                  </a:moveTo>
                  <a:lnTo>
                    <a:pt x="4427103" y="0"/>
                  </a:lnTo>
                  <a:lnTo>
                    <a:pt x="4427103" y="4898593"/>
                  </a:lnTo>
                  <a:lnTo>
                    <a:pt x="0" y="4898593"/>
                  </a:lnTo>
                  <a:lnTo>
                    <a:pt x="0" y="0"/>
                  </a:lnTo>
                  <a:close/>
                </a:path>
              </a:pathLst>
            </a:custGeom>
            <a:blipFill>
              <a:blip r:embed="rId4"/>
              <a:stretch>
                <a:fillRect/>
              </a:stretch>
            </a:blipFill>
          </p:spPr>
        </p:sp>
        <p:sp>
          <p:nvSpPr>
            <p:cNvPr id="16" name="Freeform 16"/>
            <p:cNvSpPr/>
            <p:nvPr/>
          </p:nvSpPr>
          <p:spPr>
            <a:xfrm>
              <a:off x="16398082" y="98538"/>
              <a:ext cx="1559297" cy="3890139"/>
            </a:xfrm>
            <a:custGeom>
              <a:avLst/>
              <a:gdLst/>
              <a:ahLst/>
              <a:cxnLst/>
              <a:rect l="l" t="t" r="r" b="b"/>
              <a:pathLst>
                <a:path w="1559297" h="3890139">
                  <a:moveTo>
                    <a:pt x="0" y="0"/>
                  </a:moveTo>
                  <a:lnTo>
                    <a:pt x="1559297" y="0"/>
                  </a:lnTo>
                  <a:lnTo>
                    <a:pt x="1559297" y="3890138"/>
                  </a:lnTo>
                  <a:lnTo>
                    <a:pt x="0" y="3890138"/>
                  </a:lnTo>
                  <a:lnTo>
                    <a:pt x="0" y="0"/>
                  </a:lnTo>
                  <a:close/>
                </a:path>
              </a:pathLst>
            </a:custGeom>
            <a:blipFill>
              <a:blip r:embed="rId5"/>
              <a:stretch>
                <a:fillRect/>
              </a:stretch>
            </a:blipFill>
          </p:spPr>
        </p:sp>
        <p:sp>
          <p:nvSpPr>
            <p:cNvPr id="17" name="Freeform 17"/>
            <p:cNvSpPr/>
            <p:nvPr/>
          </p:nvSpPr>
          <p:spPr>
            <a:xfrm>
              <a:off x="17032221" y="37452"/>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4"/>
              <a:stretch>
                <a:fillRect/>
              </a:stretch>
            </a:blipFill>
          </p:spPr>
        </p:sp>
        <p:sp>
          <p:nvSpPr>
            <p:cNvPr id="18" name="Freeform 18"/>
            <p:cNvSpPr/>
            <p:nvPr/>
          </p:nvSpPr>
          <p:spPr>
            <a:xfrm>
              <a:off x="20595947" y="0"/>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4"/>
              <a:stretch>
                <a:fillRect/>
              </a:stretch>
            </a:blipFill>
          </p:spPr>
        </p:sp>
        <p:sp>
          <p:nvSpPr>
            <p:cNvPr id="19" name="Freeform 19"/>
            <p:cNvSpPr/>
            <p:nvPr/>
          </p:nvSpPr>
          <p:spPr>
            <a:xfrm>
              <a:off x="2118908" y="1660270"/>
              <a:ext cx="3430668" cy="3238324"/>
            </a:xfrm>
            <a:custGeom>
              <a:avLst/>
              <a:gdLst/>
              <a:ahLst/>
              <a:cxnLst/>
              <a:rect l="l" t="t" r="r" b="b"/>
              <a:pathLst>
                <a:path w="3430668" h="3238324">
                  <a:moveTo>
                    <a:pt x="0" y="0"/>
                  </a:moveTo>
                  <a:lnTo>
                    <a:pt x="3430668" y="0"/>
                  </a:lnTo>
                  <a:lnTo>
                    <a:pt x="3430668" y="3238323"/>
                  </a:lnTo>
                  <a:lnTo>
                    <a:pt x="0" y="3238323"/>
                  </a:lnTo>
                  <a:lnTo>
                    <a:pt x="0" y="0"/>
                  </a:lnTo>
                  <a:close/>
                </a:path>
              </a:pathLst>
            </a:custGeom>
            <a:blipFill>
              <a:blip r:embed="rId6"/>
              <a:stretch>
                <a:fillRect/>
              </a:stretch>
            </a:blipFill>
          </p:spPr>
        </p:sp>
        <p:sp>
          <p:nvSpPr>
            <p:cNvPr id="20" name="Freeform 20"/>
            <p:cNvSpPr/>
            <p:nvPr/>
          </p:nvSpPr>
          <p:spPr>
            <a:xfrm>
              <a:off x="8292738" y="1697722"/>
              <a:ext cx="3430668" cy="3238324"/>
            </a:xfrm>
            <a:custGeom>
              <a:avLst/>
              <a:gdLst/>
              <a:ahLst/>
              <a:cxnLst/>
              <a:rect l="l" t="t" r="r" b="b"/>
              <a:pathLst>
                <a:path w="3430668" h="3238324">
                  <a:moveTo>
                    <a:pt x="0" y="0"/>
                  </a:moveTo>
                  <a:lnTo>
                    <a:pt x="3430668" y="0"/>
                  </a:lnTo>
                  <a:lnTo>
                    <a:pt x="3430668" y="3238323"/>
                  </a:lnTo>
                  <a:lnTo>
                    <a:pt x="0" y="3238323"/>
                  </a:lnTo>
                  <a:lnTo>
                    <a:pt x="0" y="0"/>
                  </a:lnTo>
                  <a:close/>
                </a:path>
              </a:pathLst>
            </a:custGeom>
            <a:blipFill>
              <a:blip r:embed="rId6"/>
              <a:stretch>
                <a:fillRect/>
              </a:stretch>
            </a:blipFill>
          </p:spPr>
        </p:sp>
        <p:sp>
          <p:nvSpPr>
            <p:cNvPr id="21" name="Freeform 21"/>
            <p:cNvSpPr/>
            <p:nvPr/>
          </p:nvSpPr>
          <p:spPr>
            <a:xfrm>
              <a:off x="14466568" y="1735173"/>
              <a:ext cx="3430668" cy="3238324"/>
            </a:xfrm>
            <a:custGeom>
              <a:avLst/>
              <a:gdLst/>
              <a:ahLst/>
              <a:cxnLst/>
              <a:rect l="l" t="t" r="r" b="b"/>
              <a:pathLst>
                <a:path w="3430668" h="3238324">
                  <a:moveTo>
                    <a:pt x="0" y="0"/>
                  </a:moveTo>
                  <a:lnTo>
                    <a:pt x="3430668" y="0"/>
                  </a:lnTo>
                  <a:lnTo>
                    <a:pt x="3430668" y="3238324"/>
                  </a:lnTo>
                  <a:lnTo>
                    <a:pt x="0" y="3238324"/>
                  </a:lnTo>
                  <a:lnTo>
                    <a:pt x="0" y="0"/>
                  </a:lnTo>
                  <a:close/>
                </a:path>
              </a:pathLst>
            </a:custGeom>
            <a:blipFill>
              <a:blip r:embed="rId6"/>
              <a:stretch>
                <a:fillRect/>
              </a:stretch>
            </a:blipFill>
          </p:spPr>
        </p:sp>
        <p:sp>
          <p:nvSpPr>
            <p:cNvPr id="22" name="Freeform 22"/>
            <p:cNvSpPr/>
            <p:nvPr/>
          </p:nvSpPr>
          <p:spPr>
            <a:xfrm>
              <a:off x="20640398" y="1772625"/>
              <a:ext cx="3430668" cy="3238324"/>
            </a:xfrm>
            <a:custGeom>
              <a:avLst/>
              <a:gdLst/>
              <a:ahLst/>
              <a:cxnLst/>
              <a:rect l="l" t="t" r="r" b="b"/>
              <a:pathLst>
                <a:path w="3430668" h="3238324">
                  <a:moveTo>
                    <a:pt x="0" y="0"/>
                  </a:moveTo>
                  <a:lnTo>
                    <a:pt x="3430668" y="0"/>
                  </a:lnTo>
                  <a:lnTo>
                    <a:pt x="3430668" y="3238324"/>
                  </a:lnTo>
                  <a:lnTo>
                    <a:pt x="0" y="3238324"/>
                  </a:lnTo>
                  <a:lnTo>
                    <a:pt x="0" y="0"/>
                  </a:lnTo>
                  <a:close/>
                </a:path>
              </a:pathLst>
            </a:custGeom>
            <a:blipFill>
              <a:blip r:embed="rId6"/>
              <a:stretch>
                <a:fillRect/>
              </a:stretch>
            </a:blipFill>
          </p:spPr>
        </p:sp>
        <p:sp>
          <p:nvSpPr>
            <p:cNvPr id="23" name="Freeform 23"/>
            <p:cNvSpPr/>
            <p:nvPr/>
          </p:nvSpPr>
          <p:spPr>
            <a:xfrm>
              <a:off x="4938243" y="2214371"/>
              <a:ext cx="2252025" cy="1643978"/>
            </a:xfrm>
            <a:custGeom>
              <a:avLst/>
              <a:gdLst/>
              <a:ahLst/>
              <a:cxnLst/>
              <a:rect l="l" t="t" r="r" b="b"/>
              <a:pathLst>
                <a:path w="2252025" h="1643978">
                  <a:moveTo>
                    <a:pt x="0" y="0"/>
                  </a:moveTo>
                  <a:lnTo>
                    <a:pt x="2252024" y="0"/>
                  </a:lnTo>
                  <a:lnTo>
                    <a:pt x="2252024" y="1643977"/>
                  </a:lnTo>
                  <a:lnTo>
                    <a:pt x="0" y="1643977"/>
                  </a:lnTo>
                  <a:lnTo>
                    <a:pt x="0" y="0"/>
                  </a:lnTo>
                  <a:close/>
                </a:path>
              </a:pathLst>
            </a:custGeom>
            <a:blipFill>
              <a:blip r:embed="rId7"/>
              <a:stretch>
                <a:fillRect/>
              </a:stretch>
            </a:blipFill>
          </p:spPr>
        </p:sp>
        <p:sp>
          <p:nvSpPr>
            <p:cNvPr id="24" name="Freeform 24"/>
            <p:cNvSpPr/>
            <p:nvPr/>
          </p:nvSpPr>
          <p:spPr>
            <a:xfrm>
              <a:off x="10597394" y="2214371"/>
              <a:ext cx="2252025" cy="1643978"/>
            </a:xfrm>
            <a:custGeom>
              <a:avLst/>
              <a:gdLst/>
              <a:ahLst/>
              <a:cxnLst/>
              <a:rect l="l" t="t" r="r" b="b"/>
              <a:pathLst>
                <a:path w="2252025" h="1643978">
                  <a:moveTo>
                    <a:pt x="0" y="0"/>
                  </a:moveTo>
                  <a:lnTo>
                    <a:pt x="2252024" y="0"/>
                  </a:lnTo>
                  <a:lnTo>
                    <a:pt x="2252024" y="1643977"/>
                  </a:lnTo>
                  <a:lnTo>
                    <a:pt x="0" y="1643977"/>
                  </a:lnTo>
                  <a:lnTo>
                    <a:pt x="0" y="0"/>
                  </a:lnTo>
                  <a:close/>
                </a:path>
              </a:pathLst>
            </a:custGeom>
            <a:blipFill>
              <a:blip r:embed="rId7"/>
              <a:stretch>
                <a:fillRect/>
              </a:stretch>
            </a:blipFill>
          </p:spPr>
        </p:sp>
        <p:sp>
          <p:nvSpPr>
            <p:cNvPr id="25" name="Freeform 25"/>
            <p:cNvSpPr/>
            <p:nvPr/>
          </p:nvSpPr>
          <p:spPr>
            <a:xfrm>
              <a:off x="16993748" y="2214371"/>
              <a:ext cx="2252025" cy="1643978"/>
            </a:xfrm>
            <a:custGeom>
              <a:avLst/>
              <a:gdLst/>
              <a:ahLst/>
              <a:cxnLst/>
              <a:rect l="l" t="t" r="r" b="b"/>
              <a:pathLst>
                <a:path w="2252025" h="1643978">
                  <a:moveTo>
                    <a:pt x="0" y="0"/>
                  </a:moveTo>
                  <a:lnTo>
                    <a:pt x="2252025" y="0"/>
                  </a:lnTo>
                  <a:lnTo>
                    <a:pt x="2252025" y="1643977"/>
                  </a:lnTo>
                  <a:lnTo>
                    <a:pt x="0" y="1643977"/>
                  </a:lnTo>
                  <a:lnTo>
                    <a:pt x="0" y="0"/>
                  </a:lnTo>
                  <a:close/>
                </a:path>
              </a:pathLst>
            </a:custGeom>
            <a:blipFill>
              <a:blip r:embed="rId7"/>
              <a:stretch>
                <a:fillRect/>
              </a:stretch>
            </a:blipFill>
          </p:spPr>
        </p:sp>
        <p:sp>
          <p:nvSpPr>
            <p:cNvPr id="26" name="Freeform 26"/>
            <p:cNvSpPr/>
            <p:nvPr/>
          </p:nvSpPr>
          <p:spPr>
            <a:xfrm>
              <a:off x="23390103" y="2214371"/>
              <a:ext cx="2252025" cy="1643978"/>
            </a:xfrm>
            <a:custGeom>
              <a:avLst/>
              <a:gdLst/>
              <a:ahLst/>
              <a:cxnLst/>
              <a:rect l="l" t="t" r="r" b="b"/>
              <a:pathLst>
                <a:path w="2252025" h="1643978">
                  <a:moveTo>
                    <a:pt x="0" y="0"/>
                  </a:moveTo>
                  <a:lnTo>
                    <a:pt x="2252025" y="0"/>
                  </a:lnTo>
                  <a:lnTo>
                    <a:pt x="2252025" y="1643977"/>
                  </a:lnTo>
                  <a:lnTo>
                    <a:pt x="0" y="1643977"/>
                  </a:lnTo>
                  <a:lnTo>
                    <a:pt x="0" y="0"/>
                  </a:lnTo>
                  <a:close/>
                </a:path>
              </a:pathLst>
            </a:custGeom>
            <a:blipFill>
              <a:blip r:embed="rId7"/>
              <a:stretch>
                <a:fillRect/>
              </a:stretch>
            </a:blipFill>
          </p:spPr>
        </p:sp>
        <p:sp>
          <p:nvSpPr>
            <p:cNvPr id="27" name="Freeform 27"/>
            <p:cNvSpPr/>
            <p:nvPr/>
          </p:nvSpPr>
          <p:spPr>
            <a:xfrm>
              <a:off x="0" y="738082"/>
              <a:ext cx="2519612" cy="3120266"/>
            </a:xfrm>
            <a:custGeom>
              <a:avLst/>
              <a:gdLst/>
              <a:ahLst/>
              <a:cxnLst/>
              <a:rect l="l" t="t" r="r" b="b"/>
              <a:pathLst>
                <a:path w="2519612" h="3120266">
                  <a:moveTo>
                    <a:pt x="0" y="0"/>
                  </a:moveTo>
                  <a:lnTo>
                    <a:pt x="2519612" y="0"/>
                  </a:lnTo>
                  <a:lnTo>
                    <a:pt x="2519612" y="3120266"/>
                  </a:lnTo>
                  <a:lnTo>
                    <a:pt x="0" y="3120266"/>
                  </a:lnTo>
                  <a:lnTo>
                    <a:pt x="0" y="0"/>
                  </a:lnTo>
                  <a:close/>
                </a:path>
              </a:pathLst>
            </a:custGeom>
            <a:blipFill>
              <a:blip r:embed="rId8"/>
              <a:stretch>
                <a:fillRect/>
              </a:stretch>
            </a:blipFill>
          </p:spPr>
        </p:sp>
        <p:sp>
          <p:nvSpPr>
            <p:cNvPr id="28" name="Freeform 28"/>
            <p:cNvSpPr/>
            <p:nvPr/>
          </p:nvSpPr>
          <p:spPr>
            <a:xfrm>
              <a:off x="6177996" y="654237"/>
              <a:ext cx="2519612" cy="3120266"/>
            </a:xfrm>
            <a:custGeom>
              <a:avLst/>
              <a:gdLst/>
              <a:ahLst/>
              <a:cxnLst/>
              <a:rect l="l" t="t" r="r" b="b"/>
              <a:pathLst>
                <a:path w="2519612" h="3120266">
                  <a:moveTo>
                    <a:pt x="0" y="0"/>
                  </a:moveTo>
                  <a:lnTo>
                    <a:pt x="2519612" y="0"/>
                  </a:lnTo>
                  <a:lnTo>
                    <a:pt x="2519612" y="3120267"/>
                  </a:lnTo>
                  <a:lnTo>
                    <a:pt x="0" y="3120267"/>
                  </a:lnTo>
                  <a:lnTo>
                    <a:pt x="0" y="0"/>
                  </a:lnTo>
                  <a:close/>
                </a:path>
              </a:pathLst>
            </a:custGeom>
            <a:blipFill>
              <a:blip r:embed="rId8"/>
              <a:stretch>
                <a:fillRect/>
              </a:stretch>
            </a:blipFill>
          </p:spPr>
        </p:sp>
        <p:sp>
          <p:nvSpPr>
            <p:cNvPr id="29" name="Freeform 29"/>
            <p:cNvSpPr/>
            <p:nvPr/>
          </p:nvSpPr>
          <p:spPr>
            <a:xfrm>
              <a:off x="11915564" y="926615"/>
              <a:ext cx="2519612" cy="3120266"/>
            </a:xfrm>
            <a:custGeom>
              <a:avLst/>
              <a:gdLst/>
              <a:ahLst/>
              <a:cxnLst/>
              <a:rect l="l" t="t" r="r" b="b"/>
              <a:pathLst>
                <a:path w="2519612" h="3120266">
                  <a:moveTo>
                    <a:pt x="0" y="0"/>
                  </a:moveTo>
                  <a:lnTo>
                    <a:pt x="2519612" y="0"/>
                  </a:lnTo>
                  <a:lnTo>
                    <a:pt x="2519612" y="3120267"/>
                  </a:lnTo>
                  <a:lnTo>
                    <a:pt x="0" y="3120267"/>
                  </a:lnTo>
                  <a:lnTo>
                    <a:pt x="0" y="0"/>
                  </a:lnTo>
                  <a:close/>
                </a:path>
              </a:pathLst>
            </a:custGeom>
            <a:blipFill>
              <a:blip r:embed="rId8"/>
              <a:stretch>
                <a:fillRect/>
              </a:stretch>
            </a:blipFill>
          </p:spPr>
        </p:sp>
        <p:sp>
          <p:nvSpPr>
            <p:cNvPr id="30" name="Freeform 30"/>
            <p:cNvSpPr/>
            <p:nvPr/>
          </p:nvSpPr>
          <p:spPr>
            <a:xfrm>
              <a:off x="18120786" y="1117534"/>
              <a:ext cx="2519612" cy="3120266"/>
            </a:xfrm>
            <a:custGeom>
              <a:avLst/>
              <a:gdLst/>
              <a:ahLst/>
              <a:cxnLst/>
              <a:rect l="l" t="t" r="r" b="b"/>
              <a:pathLst>
                <a:path w="2519612" h="3120266">
                  <a:moveTo>
                    <a:pt x="0" y="0"/>
                  </a:moveTo>
                  <a:lnTo>
                    <a:pt x="2519612" y="0"/>
                  </a:lnTo>
                  <a:lnTo>
                    <a:pt x="2519612" y="3120266"/>
                  </a:lnTo>
                  <a:lnTo>
                    <a:pt x="0" y="3120266"/>
                  </a:lnTo>
                  <a:lnTo>
                    <a:pt x="0" y="0"/>
                  </a:lnTo>
                  <a:close/>
                </a:path>
              </a:pathLst>
            </a:custGeom>
            <a:blipFill>
              <a:blip r:embed="rId8"/>
              <a:stretch>
                <a:fillRect/>
              </a:stretch>
            </a:blipFill>
          </p:spPr>
        </p:sp>
        <p:sp>
          <p:nvSpPr>
            <p:cNvPr id="31" name="Freeform 31"/>
            <p:cNvSpPr/>
            <p:nvPr/>
          </p:nvSpPr>
          <p:spPr>
            <a:xfrm>
              <a:off x="23256310" y="271520"/>
              <a:ext cx="2519612" cy="3120266"/>
            </a:xfrm>
            <a:custGeom>
              <a:avLst/>
              <a:gdLst/>
              <a:ahLst/>
              <a:cxnLst/>
              <a:rect l="l" t="t" r="r" b="b"/>
              <a:pathLst>
                <a:path w="2519612" h="3120266">
                  <a:moveTo>
                    <a:pt x="0" y="0"/>
                  </a:moveTo>
                  <a:lnTo>
                    <a:pt x="2519611" y="0"/>
                  </a:lnTo>
                  <a:lnTo>
                    <a:pt x="2519611" y="3120267"/>
                  </a:lnTo>
                  <a:lnTo>
                    <a:pt x="0" y="3120267"/>
                  </a:lnTo>
                  <a:lnTo>
                    <a:pt x="0" y="0"/>
                  </a:lnTo>
                  <a:close/>
                </a:path>
              </a:pathLst>
            </a:custGeom>
            <a:blipFill>
              <a:blip r:embed="rId8"/>
              <a:stretch>
                <a:fillRect/>
              </a:stretch>
            </a:blipFill>
          </p:spPr>
        </p:sp>
      </p:grpSp>
      <p:pic>
        <p:nvPicPr>
          <p:cNvPr id="32" name="Picture 3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57638" y="976927"/>
            <a:ext cx="10300599" cy="4471374"/>
          </a:xfrm>
          <a:prstGeom prst="rect">
            <a:avLst/>
          </a:prstGeom>
        </p:spPr>
      </p:pic>
    </p:spTree>
    <p:extLst>
      <p:ext uri="{BB962C8B-B14F-4D97-AF65-F5344CB8AC3E}">
        <p14:creationId xmlns:p14="http://schemas.microsoft.com/office/powerpoint/2010/main" val="390882895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CE9"/>
        </a:solidFill>
        <a:effectLst/>
      </p:bgPr>
    </p:bg>
    <p:spTree>
      <p:nvGrpSpPr>
        <p:cNvPr id="1" name=""/>
        <p:cNvGrpSpPr/>
        <p:nvPr/>
      </p:nvGrpSpPr>
      <p:grpSpPr>
        <a:xfrm>
          <a:off x="0" y="0"/>
          <a:ext cx="0" cy="0"/>
          <a:chOff x="0" y="0"/>
          <a:chExt cx="0" cy="0"/>
        </a:xfrm>
      </p:grpSpPr>
      <p:sp>
        <p:nvSpPr>
          <p:cNvPr id="2" name="Freeform 2"/>
          <p:cNvSpPr/>
          <p:nvPr/>
        </p:nvSpPr>
        <p:spPr>
          <a:xfrm>
            <a:off x="-114563" y="5143500"/>
            <a:ext cx="18517127" cy="5299892"/>
          </a:xfrm>
          <a:custGeom>
            <a:avLst/>
            <a:gdLst/>
            <a:ahLst/>
            <a:cxnLst/>
            <a:rect l="l" t="t" r="r" b="b"/>
            <a:pathLst>
              <a:path w="18517127" h="5299892">
                <a:moveTo>
                  <a:pt x="0" y="0"/>
                </a:moveTo>
                <a:lnTo>
                  <a:pt x="18517126" y="0"/>
                </a:lnTo>
                <a:lnTo>
                  <a:pt x="18517126" y="5299892"/>
                </a:lnTo>
                <a:lnTo>
                  <a:pt x="0" y="5299892"/>
                </a:lnTo>
                <a:lnTo>
                  <a:pt x="0" y="0"/>
                </a:lnTo>
                <a:close/>
              </a:path>
            </a:pathLst>
          </a:custGeom>
          <a:blipFill>
            <a:blip r:embed="rId2"/>
            <a:stretch>
              <a:fillRect b="-128411"/>
            </a:stretch>
          </a:blipFill>
        </p:spPr>
      </p:sp>
      <p:sp>
        <p:nvSpPr>
          <p:cNvPr id="3" name="TextBox 3"/>
          <p:cNvSpPr txBox="1"/>
          <p:nvPr/>
        </p:nvSpPr>
        <p:spPr>
          <a:xfrm>
            <a:off x="2482519" y="1045191"/>
            <a:ext cx="13104327" cy="5087931"/>
          </a:xfrm>
          <a:prstGeom prst="rect">
            <a:avLst/>
          </a:prstGeom>
        </p:spPr>
        <p:txBody>
          <a:bodyPr lIns="0" tIns="0" rIns="0" bIns="0" rtlCol="0" anchor="t">
            <a:spAutoFit/>
          </a:bodyPr>
          <a:lstStyle/>
          <a:p>
            <a:pPr algn="ctr">
              <a:lnSpc>
                <a:spcPct val="150000"/>
              </a:lnSpc>
              <a:spcBef>
                <a:spcPct val="0"/>
              </a:spcBef>
            </a:pPr>
            <a:r>
              <a:rPr lang="vi-VN" sz="11500" b="1" smtClean="0">
                <a:solidFill>
                  <a:srgbClr val="766C02"/>
                </a:solidFill>
                <a:effectLst>
                  <a:outerShdw blurRad="38100" dist="38100" dir="2700000" algn="tl">
                    <a:srgbClr val="000000">
                      <a:alpha val="43137"/>
                    </a:srgbClr>
                  </a:outerShdw>
                </a:effectLst>
                <a:latin typeface="#9Slide05 Aphrodite Pro" panose="02000000000000000000" pitchFamily="2" charset="-93"/>
                <a:ea typeface="Scripter"/>
                <a:cs typeface="Scripter"/>
                <a:sym typeface="Scripter"/>
              </a:rPr>
              <a:t>Hoạt động 1</a:t>
            </a:r>
          </a:p>
          <a:p>
            <a:pPr algn="ctr">
              <a:lnSpc>
                <a:spcPct val="150000"/>
              </a:lnSpc>
              <a:spcBef>
                <a:spcPct val="0"/>
              </a:spcBef>
            </a:pPr>
            <a:r>
              <a:rPr lang="vi-VN" sz="11500" b="1" smtClean="0">
                <a:solidFill>
                  <a:srgbClr val="766C02"/>
                </a:solidFill>
                <a:effectLst>
                  <a:outerShdw blurRad="38100" dist="38100" dir="2700000" algn="tl">
                    <a:srgbClr val="000000">
                      <a:alpha val="43137"/>
                    </a:srgbClr>
                  </a:outerShdw>
                </a:effectLst>
                <a:latin typeface="#9Slide05 Aphrodite Pro" panose="02000000000000000000" pitchFamily="2" charset="-93"/>
                <a:ea typeface="Scripter"/>
                <a:cs typeface="Scripter"/>
                <a:sym typeface="Scripter"/>
              </a:rPr>
              <a:t>Khởi động</a:t>
            </a:r>
            <a:endParaRPr lang="en-US" sz="11500" b="1">
              <a:solidFill>
                <a:srgbClr val="766C02"/>
              </a:solidFill>
              <a:effectLst>
                <a:outerShdw blurRad="38100" dist="38100" dir="2700000" algn="tl">
                  <a:srgbClr val="000000">
                    <a:alpha val="43137"/>
                  </a:srgbClr>
                </a:outerShdw>
              </a:effectLst>
              <a:latin typeface="#9Slide05 Aphrodite Pro" panose="02000000000000000000" pitchFamily="2" charset="-93"/>
              <a:ea typeface="Scripter"/>
              <a:cs typeface="Scripter"/>
              <a:sym typeface="Scripter"/>
            </a:endParaRPr>
          </a:p>
        </p:txBody>
      </p:sp>
      <p:grpSp>
        <p:nvGrpSpPr>
          <p:cNvPr id="4" name="Group 4"/>
          <p:cNvGrpSpPr/>
          <p:nvPr/>
        </p:nvGrpSpPr>
        <p:grpSpPr>
          <a:xfrm>
            <a:off x="-346679" y="-205812"/>
            <a:ext cx="19937273" cy="1293444"/>
            <a:chOff x="0" y="0"/>
            <a:chExt cx="26583031" cy="1724592"/>
          </a:xfrm>
        </p:grpSpPr>
        <p:sp>
          <p:nvSpPr>
            <p:cNvPr id="5" name="Freeform 5"/>
            <p:cNvSpPr/>
            <p:nvPr/>
          </p:nvSpPr>
          <p:spPr>
            <a:xfrm>
              <a:off x="0" y="130117"/>
              <a:ext cx="7532418" cy="1515899"/>
            </a:xfrm>
            <a:custGeom>
              <a:avLst/>
              <a:gdLst/>
              <a:ahLst/>
              <a:cxnLst/>
              <a:rect l="l" t="t" r="r" b="b"/>
              <a:pathLst>
                <a:path w="7532418" h="1515899">
                  <a:moveTo>
                    <a:pt x="0" y="0"/>
                  </a:moveTo>
                  <a:lnTo>
                    <a:pt x="7532418" y="0"/>
                  </a:lnTo>
                  <a:lnTo>
                    <a:pt x="7532418" y="1515899"/>
                  </a:lnTo>
                  <a:lnTo>
                    <a:pt x="0" y="1515899"/>
                  </a:lnTo>
                  <a:lnTo>
                    <a:pt x="0" y="0"/>
                  </a:lnTo>
                  <a:close/>
                </a:path>
              </a:pathLst>
            </a:custGeom>
            <a:blipFill>
              <a:blip r:embed="rId3"/>
              <a:stretch>
                <a:fillRect/>
              </a:stretch>
            </a:blipFill>
          </p:spPr>
        </p:sp>
        <p:sp>
          <p:nvSpPr>
            <p:cNvPr id="6" name="Freeform 6"/>
            <p:cNvSpPr/>
            <p:nvPr/>
          </p:nvSpPr>
          <p:spPr>
            <a:xfrm flipH="1">
              <a:off x="7507018" y="0"/>
              <a:ext cx="6358671" cy="1515899"/>
            </a:xfrm>
            <a:custGeom>
              <a:avLst/>
              <a:gdLst/>
              <a:ahLst/>
              <a:cxnLst/>
              <a:rect l="l" t="t" r="r" b="b"/>
              <a:pathLst>
                <a:path w="6358671" h="1515899">
                  <a:moveTo>
                    <a:pt x="6358671" y="0"/>
                  </a:moveTo>
                  <a:lnTo>
                    <a:pt x="0" y="0"/>
                  </a:lnTo>
                  <a:lnTo>
                    <a:pt x="0" y="1515899"/>
                  </a:lnTo>
                  <a:lnTo>
                    <a:pt x="6358671" y="1515899"/>
                  </a:lnTo>
                  <a:lnTo>
                    <a:pt x="6358671" y="0"/>
                  </a:lnTo>
                  <a:close/>
                </a:path>
              </a:pathLst>
            </a:custGeom>
            <a:blipFill>
              <a:blip r:embed="rId3"/>
              <a:stretch>
                <a:fillRect r="-18458"/>
              </a:stretch>
            </a:blipFill>
          </p:spPr>
        </p:sp>
        <p:sp>
          <p:nvSpPr>
            <p:cNvPr id="7" name="Freeform 7"/>
            <p:cNvSpPr/>
            <p:nvPr/>
          </p:nvSpPr>
          <p:spPr>
            <a:xfrm flipH="1">
              <a:off x="13865689" y="104347"/>
              <a:ext cx="6358671" cy="1515899"/>
            </a:xfrm>
            <a:custGeom>
              <a:avLst/>
              <a:gdLst/>
              <a:ahLst/>
              <a:cxnLst/>
              <a:rect l="l" t="t" r="r" b="b"/>
              <a:pathLst>
                <a:path w="6358671" h="1515899">
                  <a:moveTo>
                    <a:pt x="6358671" y="0"/>
                  </a:moveTo>
                  <a:lnTo>
                    <a:pt x="0" y="0"/>
                  </a:lnTo>
                  <a:lnTo>
                    <a:pt x="0" y="1515899"/>
                  </a:lnTo>
                  <a:lnTo>
                    <a:pt x="6358671" y="1515899"/>
                  </a:lnTo>
                  <a:lnTo>
                    <a:pt x="6358671" y="0"/>
                  </a:lnTo>
                  <a:close/>
                </a:path>
              </a:pathLst>
            </a:custGeom>
            <a:blipFill>
              <a:blip r:embed="rId3"/>
              <a:stretch>
                <a:fillRect r="-18458"/>
              </a:stretch>
            </a:blipFill>
          </p:spPr>
        </p:sp>
        <p:sp>
          <p:nvSpPr>
            <p:cNvPr id="8" name="Freeform 8"/>
            <p:cNvSpPr/>
            <p:nvPr/>
          </p:nvSpPr>
          <p:spPr>
            <a:xfrm flipH="1">
              <a:off x="20224360" y="208693"/>
              <a:ext cx="6358671" cy="1515899"/>
            </a:xfrm>
            <a:custGeom>
              <a:avLst/>
              <a:gdLst/>
              <a:ahLst/>
              <a:cxnLst/>
              <a:rect l="l" t="t" r="r" b="b"/>
              <a:pathLst>
                <a:path w="6358671" h="1515899">
                  <a:moveTo>
                    <a:pt x="6358671" y="0"/>
                  </a:moveTo>
                  <a:lnTo>
                    <a:pt x="0" y="0"/>
                  </a:lnTo>
                  <a:lnTo>
                    <a:pt x="0" y="1515899"/>
                  </a:lnTo>
                  <a:lnTo>
                    <a:pt x="6358671" y="1515899"/>
                  </a:lnTo>
                  <a:lnTo>
                    <a:pt x="6358671" y="0"/>
                  </a:lnTo>
                  <a:close/>
                </a:path>
              </a:pathLst>
            </a:custGeom>
            <a:blipFill>
              <a:blip r:embed="rId3"/>
              <a:stretch>
                <a:fillRect r="-18458"/>
              </a:stretch>
            </a:blipFill>
          </p:spPr>
        </p:sp>
      </p:grpSp>
      <p:grpSp>
        <p:nvGrpSpPr>
          <p:cNvPr id="9" name="Group 9"/>
          <p:cNvGrpSpPr/>
          <p:nvPr/>
        </p:nvGrpSpPr>
        <p:grpSpPr>
          <a:xfrm>
            <a:off x="-229127" y="7589342"/>
            <a:ext cx="19331941" cy="3758212"/>
            <a:chOff x="0" y="0"/>
            <a:chExt cx="25775921" cy="5010949"/>
          </a:xfrm>
        </p:grpSpPr>
        <p:sp>
          <p:nvSpPr>
            <p:cNvPr id="10" name="Freeform 10"/>
            <p:cNvSpPr/>
            <p:nvPr/>
          </p:nvSpPr>
          <p:spPr>
            <a:xfrm flipH="1">
              <a:off x="0" y="37452"/>
              <a:ext cx="4427104" cy="4898593"/>
            </a:xfrm>
            <a:custGeom>
              <a:avLst/>
              <a:gdLst/>
              <a:ahLst/>
              <a:cxnLst/>
              <a:rect l="l" t="t" r="r" b="b"/>
              <a:pathLst>
                <a:path w="4427104" h="4898593">
                  <a:moveTo>
                    <a:pt x="4427104" y="0"/>
                  </a:moveTo>
                  <a:lnTo>
                    <a:pt x="0" y="0"/>
                  </a:lnTo>
                  <a:lnTo>
                    <a:pt x="0" y="4898593"/>
                  </a:lnTo>
                  <a:lnTo>
                    <a:pt x="4427104" y="4898593"/>
                  </a:lnTo>
                  <a:lnTo>
                    <a:pt x="4427104" y="0"/>
                  </a:lnTo>
                  <a:close/>
                </a:path>
              </a:pathLst>
            </a:custGeom>
            <a:blipFill>
              <a:blip r:embed="rId4"/>
              <a:stretch>
                <a:fillRect/>
              </a:stretch>
            </a:blipFill>
          </p:spPr>
        </p:sp>
        <p:sp>
          <p:nvSpPr>
            <p:cNvPr id="11" name="Freeform 11"/>
            <p:cNvSpPr/>
            <p:nvPr/>
          </p:nvSpPr>
          <p:spPr>
            <a:xfrm>
              <a:off x="3336024" y="37452"/>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4"/>
              <a:stretch>
                <a:fillRect/>
              </a:stretch>
            </a:blipFill>
          </p:spPr>
        </p:sp>
        <p:sp>
          <p:nvSpPr>
            <p:cNvPr id="12" name="Freeform 12"/>
            <p:cNvSpPr/>
            <p:nvPr/>
          </p:nvSpPr>
          <p:spPr>
            <a:xfrm rot="-769756" flipH="1">
              <a:off x="6590430" y="223100"/>
              <a:ext cx="1559297" cy="3890139"/>
            </a:xfrm>
            <a:custGeom>
              <a:avLst/>
              <a:gdLst/>
              <a:ahLst/>
              <a:cxnLst/>
              <a:rect l="l" t="t" r="r" b="b"/>
              <a:pathLst>
                <a:path w="1559297" h="3890139">
                  <a:moveTo>
                    <a:pt x="1559297" y="0"/>
                  </a:moveTo>
                  <a:lnTo>
                    <a:pt x="0" y="0"/>
                  </a:lnTo>
                  <a:lnTo>
                    <a:pt x="0" y="3890138"/>
                  </a:lnTo>
                  <a:lnTo>
                    <a:pt x="1559297" y="3890138"/>
                  </a:lnTo>
                  <a:lnTo>
                    <a:pt x="1559297" y="0"/>
                  </a:lnTo>
                  <a:close/>
                </a:path>
              </a:pathLst>
            </a:custGeom>
            <a:blipFill>
              <a:blip r:embed="rId5"/>
              <a:stretch>
                <a:fillRect/>
              </a:stretch>
            </a:blipFill>
          </p:spPr>
        </p:sp>
        <p:sp>
          <p:nvSpPr>
            <p:cNvPr id="13" name="Freeform 13"/>
            <p:cNvSpPr/>
            <p:nvPr/>
          </p:nvSpPr>
          <p:spPr>
            <a:xfrm>
              <a:off x="6672048" y="37452"/>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4"/>
              <a:stretch>
                <a:fillRect/>
              </a:stretch>
            </a:blipFill>
          </p:spPr>
        </p:sp>
        <p:sp>
          <p:nvSpPr>
            <p:cNvPr id="14" name="Freeform 14"/>
            <p:cNvSpPr/>
            <p:nvPr/>
          </p:nvSpPr>
          <p:spPr>
            <a:xfrm>
              <a:off x="10008072" y="37452"/>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4"/>
              <a:stretch>
                <a:fillRect/>
              </a:stretch>
            </a:blipFill>
          </p:spPr>
        </p:sp>
        <p:sp>
          <p:nvSpPr>
            <p:cNvPr id="15" name="Freeform 15"/>
            <p:cNvSpPr/>
            <p:nvPr/>
          </p:nvSpPr>
          <p:spPr>
            <a:xfrm>
              <a:off x="13347052" y="37452"/>
              <a:ext cx="4427104" cy="4898593"/>
            </a:xfrm>
            <a:custGeom>
              <a:avLst/>
              <a:gdLst/>
              <a:ahLst/>
              <a:cxnLst/>
              <a:rect l="l" t="t" r="r" b="b"/>
              <a:pathLst>
                <a:path w="4427104" h="4898593">
                  <a:moveTo>
                    <a:pt x="0" y="0"/>
                  </a:moveTo>
                  <a:lnTo>
                    <a:pt x="4427103" y="0"/>
                  </a:lnTo>
                  <a:lnTo>
                    <a:pt x="4427103" y="4898593"/>
                  </a:lnTo>
                  <a:lnTo>
                    <a:pt x="0" y="4898593"/>
                  </a:lnTo>
                  <a:lnTo>
                    <a:pt x="0" y="0"/>
                  </a:lnTo>
                  <a:close/>
                </a:path>
              </a:pathLst>
            </a:custGeom>
            <a:blipFill>
              <a:blip r:embed="rId4"/>
              <a:stretch>
                <a:fillRect/>
              </a:stretch>
            </a:blipFill>
          </p:spPr>
        </p:sp>
        <p:sp>
          <p:nvSpPr>
            <p:cNvPr id="16" name="Freeform 16"/>
            <p:cNvSpPr/>
            <p:nvPr/>
          </p:nvSpPr>
          <p:spPr>
            <a:xfrm>
              <a:off x="16398082" y="98538"/>
              <a:ext cx="1559297" cy="3890139"/>
            </a:xfrm>
            <a:custGeom>
              <a:avLst/>
              <a:gdLst/>
              <a:ahLst/>
              <a:cxnLst/>
              <a:rect l="l" t="t" r="r" b="b"/>
              <a:pathLst>
                <a:path w="1559297" h="3890139">
                  <a:moveTo>
                    <a:pt x="0" y="0"/>
                  </a:moveTo>
                  <a:lnTo>
                    <a:pt x="1559297" y="0"/>
                  </a:lnTo>
                  <a:lnTo>
                    <a:pt x="1559297" y="3890138"/>
                  </a:lnTo>
                  <a:lnTo>
                    <a:pt x="0" y="3890138"/>
                  </a:lnTo>
                  <a:lnTo>
                    <a:pt x="0" y="0"/>
                  </a:lnTo>
                  <a:close/>
                </a:path>
              </a:pathLst>
            </a:custGeom>
            <a:blipFill>
              <a:blip r:embed="rId5"/>
              <a:stretch>
                <a:fillRect/>
              </a:stretch>
            </a:blipFill>
          </p:spPr>
        </p:sp>
        <p:sp>
          <p:nvSpPr>
            <p:cNvPr id="17" name="Freeform 17"/>
            <p:cNvSpPr/>
            <p:nvPr/>
          </p:nvSpPr>
          <p:spPr>
            <a:xfrm>
              <a:off x="17032221" y="37452"/>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4"/>
              <a:stretch>
                <a:fillRect/>
              </a:stretch>
            </a:blipFill>
          </p:spPr>
        </p:sp>
        <p:sp>
          <p:nvSpPr>
            <p:cNvPr id="18" name="Freeform 18"/>
            <p:cNvSpPr/>
            <p:nvPr/>
          </p:nvSpPr>
          <p:spPr>
            <a:xfrm>
              <a:off x="20595947" y="0"/>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4"/>
              <a:stretch>
                <a:fillRect/>
              </a:stretch>
            </a:blipFill>
          </p:spPr>
        </p:sp>
        <p:sp>
          <p:nvSpPr>
            <p:cNvPr id="19" name="Freeform 19"/>
            <p:cNvSpPr/>
            <p:nvPr/>
          </p:nvSpPr>
          <p:spPr>
            <a:xfrm>
              <a:off x="2118908" y="1660270"/>
              <a:ext cx="3430668" cy="3238324"/>
            </a:xfrm>
            <a:custGeom>
              <a:avLst/>
              <a:gdLst/>
              <a:ahLst/>
              <a:cxnLst/>
              <a:rect l="l" t="t" r="r" b="b"/>
              <a:pathLst>
                <a:path w="3430668" h="3238324">
                  <a:moveTo>
                    <a:pt x="0" y="0"/>
                  </a:moveTo>
                  <a:lnTo>
                    <a:pt x="3430668" y="0"/>
                  </a:lnTo>
                  <a:lnTo>
                    <a:pt x="3430668" y="3238323"/>
                  </a:lnTo>
                  <a:lnTo>
                    <a:pt x="0" y="3238323"/>
                  </a:lnTo>
                  <a:lnTo>
                    <a:pt x="0" y="0"/>
                  </a:lnTo>
                  <a:close/>
                </a:path>
              </a:pathLst>
            </a:custGeom>
            <a:blipFill>
              <a:blip r:embed="rId6"/>
              <a:stretch>
                <a:fillRect/>
              </a:stretch>
            </a:blipFill>
          </p:spPr>
        </p:sp>
        <p:sp>
          <p:nvSpPr>
            <p:cNvPr id="20" name="Freeform 20"/>
            <p:cNvSpPr/>
            <p:nvPr/>
          </p:nvSpPr>
          <p:spPr>
            <a:xfrm>
              <a:off x="8292738" y="1697722"/>
              <a:ext cx="3430668" cy="3238324"/>
            </a:xfrm>
            <a:custGeom>
              <a:avLst/>
              <a:gdLst/>
              <a:ahLst/>
              <a:cxnLst/>
              <a:rect l="l" t="t" r="r" b="b"/>
              <a:pathLst>
                <a:path w="3430668" h="3238324">
                  <a:moveTo>
                    <a:pt x="0" y="0"/>
                  </a:moveTo>
                  <a:lnTo>
                    <a:pt x="3430668" y="0"/>
                  </a:lnTo>
                  <a:lnTo>
                    <a:pt x="3430668" y="3238323"/>
                  </a:lnTo>
                  <a:lnTo>
                    <a:pt x="0" y="3238323"/>
                  </a:lnTo>
                  <a:lnTo>
                    <a:pt x="0" y="0"/>
                  </a:lnTo>
                  <a:close/>
                </a:path>
              </a:pathLst>
            </a:custGeom>
            <a:blipFill>
              <a:blip r:embed="rId6"/>
              <a:stretch>
                <a:fillRect/>
              </a:stretch>
            </a:blipFill>
          </p:spPr>
        </p:sp>
        <p:sp>
          <p:nvSpPr>
            <p:cNvPr id="21" name="Freeform 21"/>
            <p:cNvSpPr/>
            <p:nvPr/>
          </p:nvSpPr>
          <p:spPr>
            <a:xfrm>
              <a:off x="14466568" y="1735173"/>
              <a:ext cx="3430668" cy="3238324"/>
            </a:xfrm>
            <a:custGeom>
              <a:avLst/>
              <a:gdLst/>
              <a:ahLst/>
              <a:cxnLst/>
              <a:rect l="l" t="t" r="r" b="b"/>
              <a:pathLst>
                <a:path w="3430668" h="3238324">
                  <a:moveTo>
                    <a:pt x="0" y="0"/>
                  </a:moveTo>
                  <a:lnTo>
                    <a:pt x="3430668" y="0"/>
                  </a:lnTo>
                  <a:lnTo>
                    <a:pt x="3430668" y="3238324"/>
                  </a:lnTo>
                  <a:lnTo>
                    <a:pt x="0" y="3238324"/>
                  </a:lnTo>
                  <a:lnTo>
                    <a:pt x="0" y="0"/>
                  </a:lnTo>
                  <a:close/>
                </a:path>
              </a:pathLst>
            </a:custGeom>
            <a:blipFill>
              <a:blip r:embed="rId6"/>
              <a:stretch>
                <a:fillRect/>
              </a:stretch>
            </a:blipFill>
          </p:spPr>
        </p:sp>
        <p:sp>
          <p:nvSpPr>
            <p:cNvPr id="22" name="Freeform 22"/>
            <p:cNvSpPr/>
            <p:nvPr/>
          </p:nvSpPr>
          <p:spPr>
            <a:xfrm>
              <a:off x="20640398" y="1772625"/>
              <a:ext cx="3430668" cy="3238324"/>
            </a:xfrm>
            <a:custGeom>
              <a:avLst/>
              <a:gdLst/>
              <a:ahLst/>
              <a:cxnLst/>
              <a:rect l="l" t="t" r="r" b="b"/>
              <a:pathLst>
                <a:path w="3430668" h="3238324">
                  <a:moveTo>
                    <a:pt x="0" y="0"/>
                  </a:moveTo>
                  <a:lnTo>
                    <a:pt x="3430668" y="0"/>
                  </a:lnTo>
                  <a:lnTo>
                    <a:pt x="3430668" y="3238324"/>
                  </a:lnTo>
                  <a:lnTo>
                    <a:pt x="0" y="3238324"/>
                  </a:lnTo>
                  <a:lnTo>
                    <a:pt x="0" y="0"/>
                  </a:lnTo>
                  <a:close/>
                </a:path>
              </a:pathLst>
            </a:custGeom>
            <a:blipFill>
              <a:blip r:embed="rId6"/>
              <a:stretch>
                <a:fillRect/>
              </a:stretch>
            </a:blipFill>
          </p:spPr>
        </p:sp>
        <p:sp>
          <p:nvSpPr>
            <p:cNvPr id="23" name="Freeform 23"/>
            <p:cNvSpPr/>
            <p:nvPr/>
          </p:nvSpPr>
          <p:spPr>
            <a:xfrm>
              <a:off x="4938243" y="2214371"/>
              <a:ext cx="2252025" cy="1643978"/>
            </a:xfrm>
            <a:custGeom>
              <a:avLst/>
              <a:gdLst/>
              <a:ahLst/>
              <a:cxnLst/>
              <a:rect l="l" t="t" r="r" b="b"/>
              <a:pathLst>
                <a:path w="2252025" h="1643978">
                  <a:moveTo>
                    <a:pt x="0" y="0"/>
                  </a:moveTo>
                  <a:lnTo>
                    <a:pt x="2252024" y="0"/>
                  </a:lnTo>
                  <a:lnTo>
                    <a:pt x="2252024" y="1643977"/>
                  </a:lnTo>
                  <a:lnTo>
                    <a:pt x="0" y="1643977"/>
                  </a:lnTo>
                  <a:lnTo>
                    <a:pt x="0" y="0"/>
                  </a:lnTo>
                  <a:close/>
                </a:path>
              </a:pathLst>
            </a:custGeom>
            <a:blipFill>
              <a:blip r:embed="rId7"/>
              <a:stretch>
                <a:fillRect/>
              </a:stretch>
            </a:blipFill>
          </p:spPr>
        </p:sp>
        <p:sp>
          <p:nvSpPr>
            <p:cNvPr id="24" name="Freeform 24"/>
            <p:cNvSpPr/>
            <p:nvPr/>
          </p:nvSpPr>
          <p:spPr>
            <a:xfrm>
              <a:off x="10597394" y="2214371"/>
              <a:ext cx="2252025" cy="1643978"/>
            </a:xfrm>
            <a:custGeom>
              <a:avLst/>
              <a:gdLst/>
              <a:ahLst/>
              <a:cxnLst/>
              <a:rect l="l" t="t" r="r" b="b"/>
              <a:pathLst>
                <a:path w="2252025" h="1643978">
                  <a:moveTo>
                    <a:pt x="0" y="0"/>
                  </a:moveTo>
                  <a:lnTo>
                    <a:pt x="2252024" y="0"/>
                  </a:lnTo>
                  <a:lnTo>
                    <a:pt x="2252024" y="1643977"/>
                  </a:lnTo>
                  <a:lnTo>
                    <a:pt x="0" y="1643977"/>
                  </a:lnTo>
                  <a:lnTo>
                    <a:pt x="0" y="0"/>
                  </a:lnTo>
                  <a:close/>
                </a:path>
              </a:pathLst>
            </a:custGeom>
            <a:blipFill>
              <a:blip r:embed="rId7"/>
              <a:stretch>
                <a:fillRect/>
              </a:stretch>
            </a:blipFill>
          </p:spPr>
        </p:sp>
        <p:sp>
          <p:nvSpPr>
            <p:cNvPr id="25" name="Freeform 25"/>
            <p:cNvSpPr/>
            <p:nvPr/>
          </p:nvSpPr>
          <p:spPr>
            <a:xfrm>
              <a:off x="16993748" y="2214371"/>
              <a:ext cx="2252025" cy="1643978"/>
            </a:xfrm>
            <a:custGeom>
              <a:avLst/>
              <a:gdLst/>
              <a:ahLst/>
              <a:cxnLst/>
              <a:rect l="l" t="t" r="r" b="b"/>
              <a:pathLst>
                <a:path w="2252025" h="1643978">
                  <a:moveTo>
                    <a:pt x="0" y="0"/>
                  </a:moveTo>
                  <a:lnTo>
                    <a:pt x="2252025" y="0"/>
                  </a:lnTo>
                  <a:lnTo>
                    <a:pt x="2252025" y="1643977"/>
                  </a:lnTo>
                  <a:lnTo>
                    <a:pt x="0" y="1643977"/>
                  </a:lnTo>
                  <a:lnTo>
                    <a:pt x="0" y="0"/>
                  </a:lnTo>
                  <a:close/>
                </a:path>
              </a:pathLst>
            </a:custGeom>
            <a:blipFill>
              <a:blip r:embed="rId7"/>
              <a:stretch>
                <a:fillRect/>
              </a:stretch>
            </a:blipFill>
          </p:spPr>
        </p:sp>
        <p:sp>
          <p:nvSpPr>
            <p:cNvPr id="26" name="Freeform 26"/>
            <p:cNvSpPr/>
            <p:nvPr/>
          </p:nvSpPr>
          <p:spPr>
            <a:xfrm>
              <a:off x="23390103" y="2214371"/>
              <a:ext cx="2252025" cy="1643978"/>
            </a:xfrm>
            <a:custGeom>
              <a:avLst/>
              <a:gdLst/>
              <a:ahLst/>
              <a:cxnLst/>
              <a:rect l="l" t="t" r="r" b="b"/>
              <a:pathLst>
                <a:path w="2252025" h="1643978">
                  <a:moveTo>
                    <a:pt x="0" y="0"/>
                  </a:moveTo>
                  <a:lnTo>
                    <a:pt x="2252025" y="0"/>
                  </a:lnTo>
                  <a:lnTo>
                    <a:pt x="2252025" y="1643977"/>
                  </a:lnTo>
                  <a:lnTo>
                    <a:pt x="0" y="1643977"/>
                  </a:lnTo>
                  <a:lnTo>
                    <a:pt x="0" y="0"/>
                  </a:lnTo>
                  <a:close/>
                </a:path>
              </a:pathLst>
            </a:custGeom>
            <a:blipFill>
              <a:blip r:embed="rId7"/>
              <a:stretch>
                <a:fillRect/>
              </a:stretch>
            </a:blipFill>
          </p:spPr>
        </p:sp>
        <p:sp>
          <p:nvSpPr>
            <p:cNvPr id="27" name="Freeform 27"/>
            <p:cNvSpPr/>
            <p:nvPr/>
          </p:nvSpPr>
          <p:spPr>
            <a:xfrm>
              <a:off x="0" y="738082"/>
              <a:ext cx="2519612" cy="3120266"/>
            </a:xfrm>
            <a:custGeom>
              <a:avLst/>
              <a:gdLst/>
              <a:ahLst/>
              <a:cxnLst/>
              <a:rect l="l" t="t" r="r" b="b"/>
              <a:pathLst>
                <a:path w="2519612" h="3120266">
                  <a:moveTo>
                    <a:pt x="0" y="0"/>
                  </a:moveTo>
                  <a:lnTo>
                    <a:pt x="2519612" y="0"/>
                  </a:lnTo>
                  <a:lnTo>
                    <a:pt x="2519612" y="3120266"/>
                  </a:lnTo>
                  <a:lnTo>
                    <a:pt x="0" y="3120266"/>
                  </a:lnTo>
                  <a:lnTo>
                    <a:pt x="0" y="0"/>
                  </a:lnTo>
                  <a:close/>
                </a:path>
              </a:pathLst>
            </a:custGeom>
            <a:blipFill>
              <a:blip r:embed="rId8"/>
              <a:stretch>
                <a:fillRect/>
              </a:stretch>
            </a:blipFill>
          </p:spPr>
        </p:sp>
        <p:sp>
          <p:nvSpPr>
            <p:cNvPr id="28" name="Freeform 28"/>
            <p:cNvSpPr/>
            <p:nvPr/>
          </p:nvSpPr>
          <p:spPr>
            <a:xfrm>
              <a:off x="6177996" y="654237"/>
              <a:ext cx="2519612" cy="3120266"/>
            </a:xfrm>
            <a:custGeom>
              <a:avLst/>
              <a:gdLst/>
              <a:ahLst/>
              <a:cxnLst/>
              <a:rect l="l" t="t" r="r" b="b"/>
              <a:pathLst>
                <a:path w="2519612" h="3120266">
                  <a:moveTo>
                    <a:pt x="0" y="0"/>
                  </a:moveTo>
                  <a:lnTo>
                    <a:pt x="2519612" y="0"/>
                  </a:lnTo>
                  <a:lnTo>
                    <a:pt x="2519612" y="3120267"/>
                  </a:lnTo>
                  <a:lnTo>
                    <a:pt x="0" y="3120267"/>
                  </a:lnTo>
                  <a:lnTo>
                    <a:pt x="0" y="0"/>
                  </a:lnTo>
                  <a:close/>
                </a:path>
              </a:pathLst>
            </a:custGeom>
            <a:blipFill>
              <a:blip r:embed="rId8"/>
              <a:stretch>
                <a:fillRect/>
              </a:stretch>
            </a:blipFill>
          </p:spPr>
        </p:sp>
        <p:sp>
          <p:nvSpPr>
            <p:cNvPr id="29" name="Freeform 29"/>
            <p:cNvSpPr/>
            <p:nvPr/>
          </p:nvSpPr>
          <p:spPr>
            <a:xfrm>
              <a:off x="11915564" y="926615"/>
              <a:ext cx="2519612" cy="3120266"/>
            </a:xfrm>
            <a:custGeom>
              <a:avLst/>
              <a:gdLst/>
              <a:ahLst/>
              <a:cxnLst/>
              <a:rect l="l" t="t" r="r" b="b"/>
              <a:pathLst>
                <a:path w="2519612" h="3120266">
                  <a:moveTo>
                    <a:pt x="0" y="0"/>
                  </a:moveTo>
                  <a:lnTo>
                    <a:pt x="2519612" y="0"/>
                  </a:lnTo>
                  <a:lnTo>
                    <a:pt x="2519612" y="3120267"/>
                  </a:lnTo>
                  <a:lnTo>
                    <a:pt x="0" y="3120267"/>
                  </a:lnTo>
                  <a:lnTo>
                    <a:pt x="0" y="0"/>
                  </a:lnTo>
                  <a:close/>
                </a:path>
              </a:pathLst>
            </a:custGeom>
            <a:blipFill>
              <a:blip r:embed="rId8"/>
              <a:stretch>
                <a:fillRect/>
              </a:stretch>
            </a:blipFill>
          </p:spPr>
        </p:sp>
        <p:sp>
          <p:nvSpPr>
            <p:cNvPr id="30" name="Freeform 30"/>
            <p:cNvSpPr/>
            <p:nvPr/>
          </p:nvSpPr>
          <p:spPr>
            <a:xfrm>
              <a:off x="18120786" y="1117534"/>
              <a:ext cx="2519612" cy="3120266"/>
            </a:xfrm>
            <a:custGeom>
              <a:avLst/>
              <a:gdLst/>
              <a:ahLst/>
              <a:cxnLst/>
              <a:rect l="l" t="t" r="r" b="b"/>
              <a:pathLst>
                <a:path w="2519612" h="3120266">
                  <a:moveTo>
                    <a:pt x="0" y="0"/>
                  </a:moveTo>
                  <a:lnTo>
                    <a:pt x="2519612" y="0"/>
                  </a:lnTo>
                  <a:lnTo>
                    <a:pt x="2519612" y="3120266"/>
                  </a:lnTo>
                  <a:lnTo>
                    <a:pt x="0" y="3120266"/>
                  </a:lnTo>
                  <a:lnTo>
                    <a:pt x="0" y="0"/>
                  </a:lnTo>
                  <a:close/>
                </a:path>
              </a:pathLst>
            </a:custGeom>
            <a:blipFill>
              <a:blip r:embed="rId8"/>
              <a:stretch>
                <a:fillRect/>
              </a:stretch>
            </a:blipFill>
          </p:spPr>
        </p:sp>
        <p:sp>
          <p:nvSpPr>
            <p:cNvPr id="31" name="Freeform 31"/>
            <p:cNvSpPr/>
            <p:nvPr/>
          </p:nvSpPr>
          <p:spPr>
            <a:xfrm>
              <a:off x="23256310" y="271520"/>
              <a:ext cx="2519612" cy="3120266"/>
            </a:xfrm>
            <a:custGeom>
              <a:avLst/>
              <a:gdLst/>
              <a:ahLst/>
              <a:cxnLst/>
              <a:rect l="l" t="t" r="r" b="b"/>
              <a:pathLst>
                <a:path w="2519612" h="3120266">
                  <a:moveTo>
                    <a:pt x="0" y="0"/>
                  </a:moveTo>
                  <a:lnTo>
                    <a:pt x="2519611" y="0"/>
                  </a:lnTo>
                  <a:lnTo>
                    <a:pt x="2519611" y="3120267"/>
                  </a:lnTo>
                  <a:lnTo>
                    <a:pt x="0" y="3120267"/>
                  </a:lnTo>
                  <a:lnTo>
                    <a:pt x="0" y="0"/>
                  </a:lnTo>
                  <a:close/>
                </a:path>
              </a:pathLst>
            </a:custGeom>
            <a:blipFill>
              <a:blip r:embed="rId8"/>
              <a:stretch>
                <a:fillRect/>
              </a:stretch>
            </a:blipFill>
          </p:spPr>
        </p:sp>
      </p:grpSp>
      <p:pic>
        <p:nvPicPr>
          <p:cNvPr id="32" name="Picture 3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609051" y="1087631"/>
            <a:ext cx="11211439" cy="5990563"/>
          </a:xfrm>
          <a:prstGeom prst="rect">
            <a:avLst/>
          </a:prstGeom>
        </p:spPr>
      </p:pic>
    </p:spTree>
    <p:extLst>
      <p:ext uri="{BB962C8B-B14F-4D97-AF65-F5344CB8AC3E}">
        <p14:creationId xmlns:p14="http://schemas.microsoft.com/office/powerpoint/2010/main" val="267470794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CE9"/>
        </a:solidFill>
        <a:effectLst/>
      </p:bgPr>
    </p:bg>
    <p:spTree>
      <p:nvGrpSpPr>
        <p:cNvPr id="1" name=""/>
        <p:cNvGrpSpPr/>
        <p:nvPr/>
      </p:nvGrpSpPr>
      <p:grpSpPr>
        <a:xfrm>
          <a:off x="0" y="0"/>
          <a:ext cx="0" cy="0"/>
          <a:chOff x="0" y="0"/>
          <a:chExt cx="0" cy="0"/>
        </a:xfrm>
      </p:grpSpPr>
      <p:sp>
        <p:nvSpPr>
          <p:cNvPr id="2" name="Freeform 2"/>
          <p:cNvSpPr/>
          <p:nvPr/>
        </p:nvSpPr>
        <p:spPr>
          <a:xfrm>
            <a:off x="-229127" y="5767292"/>
            <a:ext cx="18517127" cy="5299892"/>
          </a:xfrm>
          <a:custGeom>
            <a:avLst/>
            <a:gdLst/>
            <a:ahLst/>
            <a:cxnLst/>
            <a:rect l="l" t="t" r="r" b="b"/>
            <a:pathLst>
              <a:path w="18517127" h="5299892">
                <a:moveTo>
                  <a:pt x="0" y="0"/>
                </a:moveTo>
                <a:lnTo>
                  <a:pt x="18517127" y="0"/>
                </a:lnTo>
                <a:lnTo>
                  <a:pt x="18517127" y="5299892"/>
                </a:lnTo>
                <a:lnTo>
                  <a:pt x="0" y="5299892"/>
                </a:lnTo>
                <a:lnTo>
                  <a:pt x="0" y="0"/>
                </a:lnTo>
                <a:close/>
              </a:path>
            </a:pathLst>
          </a:custGeom>
          <a:blipFill>
            <a:blip r:embed="rId2"/>
            <a:stretch>
              <a:fillRect b="-128411"/>
            </a:stretch>
          </a:blipFill>
        </p:spPr>
      </p:sp>
      <p:grpSp>
        <p:nvGrpSpPr>
          <p:cNvPr id="3" name="Group 3"/>
          <p:cNvGrpSpPr/>
          <p:nvPr/>
        </p:nvGrpSpPr>
        <p:grpSpPr>
          <a:xfrm>
            <a:off x="-229127" y="7393239"/>
            <a:ext cx="19331941" cy="3758212"/>
            <a:chOff x="0" y="0"/>
            <a:chExt cx="25775921" cy="5010949"/>
          </a:xfrm>
        </p:grpSpPr>
        <p:sp>
          <p:nvSpPr>
            <p:cNvPr id="4" name="Freeform 4"/>
            <p:cNvSpPr/>
            <p:nvPr/>
          </p:nvSpPr>
          <p:spPr>
            <a:xfrm flipH="1">
              <a:off x="0" y="37452"/>
              <a:ext cx="4427104" cy="4898593"/>
            </a:xfrm>
            <a:custGeom>
              <a:avLst/>
              <a:gdLst/>
              <a:ahLst/>
              <a:cxnLst/>
              <a:rect l="l" t="t" r="r" b="b"/>
              <a:pathLst>
                <a:path w="4427104" h="4898593">
                  <a:moveTo>
                    <a:pt x="4427104" y="0"/>
                  </a:moveTo>
                  <a:lnTo>
                    <a:pt x="0" y="0"/>
                  </a:lnTo>
                  <a:lnTo>
                    <a:pt x="0" y="4898593"/>
                  </a:lnTo>
                  <a:lnTo>
                    <a:pt x="4427104" y="4898593"/>
                  </a:lnTo>
                  <a:lnTo>
                    <a:pt x="4427104" y="0"/>
                  </a:lnTo>
                  <a:close/>
                </a:path>
              </a:pathLst>
            </a:custGeom>
            <a:blipFill>
              <a:blip r:embed="rId3"/>
              <a:stretch>
                <a:fillRect/>
              </a:stretch>
            </a:blipFill>
          </p:spPr>
        </p:sp>
        <p:sp>
          <p:nvSpPr>
            <p:cNvPr id="5" name="Freeform 5"/>
            <p:cNvSpPr/>
            <p:nvPr/>
          </p:nvSpPr>
          <p:spPr>
            <a:xfrm>
              <a:off x="3336024" y="37452"/>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6" name="Freeform 6"/>
            <p:cNvSpPr/>
            <p:nvPr/>
          </p:nvSpPr>
          <p:spPr>
            <a:xfrm rot="-769756" flipH="1">
              <a:off x="6590430" y="223100"/>
              <a:ext cx="1559297" cy="3890139"/>
            </a:xfrm>
            <a:custGeom>
              <a:avLst/>
              <a:gdLst/>
              <a:ahLst/>
              <a:cxnLst/>
              <a:rect l="l" t="t" r="r" b="b"/>
              <a:pathLst>
                <a:path w="1559297" h="3890139">
                  <a:moveTo>
                    <a:pt x="1559297" y="0"/>
                  </a:moveTo>
                  <a:lnTo>
                    <a:pt x="0" y="0"/>
                  </a:lnTo>
                  <a:lnTo>
                    <a:pt x="0" y="3890138"/>
                  </a:lnTo>
                  <a:lnTo>
                    <a:pt x="1559297" y="3890138"/>
                  </a:lnTo>
                  <a:lnTo>
                    <a:pt x="1559297" y="0"/>
                  </a:lnTo>
                  <a:close/>
                </a:path>
              </a:pathLst>
            </a:custGeom>
            <a:blipFill>
              <a:blip r:embed="rId4"/>
              <a:stretch>
                <a:fillRect/>
              </a:stretch>
            </a:blipFill>
          </p:spPr>
        </p:sp>
        <p:sp>
          <p:nvSpPr>
            <p:cNvPr id="7" name="Freeform 7"/>
            <p:cNvSpPr/>
            <p:nvPr/>
          </p:nvSpPr>
          <p:spPr>
            <a:xfrm>
              <a:off x="6672048" y="37452"/>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8" name="Freeform 8"/>
            <p:cNvSpPr/>
            <p:nvPr/>
          </p:nvSpPr>
          <p:spPr>
            <a:xfrm>
              <a:off x="10008072" y="37452"/>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9" name="Freeform 9"/>
            <p:cNvSpPr/>
            <p:nvPr/>
          </p:nvSpPr>
          <p:spPr>
            <a:xfrm>
              <a:off x="13347052" y="37452"/>
              <a:ext cx="4427104" cy="4898593"/>
            </a:xfrm>
            <a:custGeom>
              <a:avLst/>
              <a:gdLst/>
              <a:ahLst/>
              <a:cxnLst/>
              <a:rect l="l" t="t" r="r" b="b"/>
              <a:pathLst>
                <a:path w="4427104" h="4898593">
                  <a:moveTo>
                    <a:pt x="0" y="0"/>
                  </a:moveTo>
                  <a:lnTo>
                    <a:pt x="4427103" y="0"/>
                  </a:lnTo>
                  <a:lnTo>
                    <a:pt x="4427103" y="4898593"/>
                  </a:lnTo>
                  <a:lnTo>
                    <a:pt x="0" y="4898593"/>
                  </a:lnTo>
                  <a:lnTo>
                    <a:pt x="0" y="0"/>
                  </a:lnTo>
                  <a:close/>
                </a:path>
              </a:pathLst>
            </a:custGeom>
            <a:blipFill>
              <a:blip r:embed="rId3"/>
              <a:stretch>
                <a:fillRect/>
              </a:stretch>
            </a:blipFill>
          </p:spPr>
        </p:sp>
        <p:sp>
          <p:nvSpPr>
            <p:cNvPr id="10" name="Freeform 10"/>
            <p:cNvSpPr/>
            <p:nvPr/>
          </p:nvSpPr>
          <p:spPr>
            <a:xfrm>
              <a:off x="16398082" y="98538"/>
              <a:ext cx="1559297" cy="3890139"/>
            </a:xfrm>
            <a:custGeom>
              <a:avLst/>
              <a:gdLst/>
              <a:ahLst/>
              <a:cxnLst/>
              <a:rect l="l" t="t" r="r" b="b"/>
              <a:pathLst>
                <a:path w="1559297" h="3890139">
                  <a:moveTo>
                    <a:pt x="0" y="0"/>
                  </a:moveTo>
                  <a:lnTo>
                    <a:pt x="1559297" y="0"/>
                  </a:lnTo>
                  <a:lnTo>
                    <a:pt x="1559297" y="3890138"/>
                  </a:lnTo>
                  <a:lnTo>
                    <a:pt x="0" y="3890138"/>
                  </a:lnTo>
                  <a:lnTo>
                    <a:pt x="0" y="0"/>
                  </a:lnTo>
                  <a:close/>
                </a:path>
              </a:pathLst>
            </a:custGeom>
            <a:blipFill>
              <a:blip r:embed="rId4"/>
              <a:stretch>
                <a:fillRect/>
              </a:stretch>
            </a:blipFill>
          </p:spPr>
        </p:sp>
        <p:sp>
          <p:nvSpPr>
            <p:cNvPr id="11" name="Freeform 11"/>
            <p:cNvSpPr/>
            <p:nvPr/>
          </p:nvSpPr>
          <p:spPr>
            <a:xfrm>
              <a:off x="17032221" y="37452"/>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12" name="Freeform 12"/>
            <p:cNvSpPr/>
            <p:nvPr/>
          </p:nvSpPr>
          <p:spPr>
            <a:xfrm>
              <a:off x="20595947" y="0"/>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13" name="Freeform 13"/>
            <p:cNvSpPr/>
            <p:nvPr/>
          </p:nvSpPr>
          <p:spPr>
            <a:xfrm>
              <a:off x="2118908" y="1660270"/>
              <a:ext cx="3430668" cy="3238324"/>
            </a:xfrm>
            <a:custGeom>
              <a:avLst/>
              <a:gdLst/>
              <a:ahLst/>
              <a:cxnLst/>
              <a:rect l="l" t="t" r="r" b="b"/>
              <a:pathLst>
                <a:path w="3430668" h="3238324">
                  <a:moveTo>
                    <a:pt x="0" y="0"/>
                  </a:moveTo>
                  <a:lnTo>
                    <a:pt x="3430668" y="0"/>
                  </a:lnTo>
                  <a:lnTo>
                    <a:pt x="3430668" y="3238323"/>
                  </a:lnTo>
                  <a:lnTo>
                    <a:pt x="0" y="3238323"/>
                  </a:lnTo>
                  <a:lnTo>
                    <a:pt x="0" y="0"/>
                  </a:lnTo>
                  <a:close/>
                </a:path>
              </a:pathLst>
            </a:custGeom>
            <a:blipFill>
              <a:blip r:embed="rId5"/>
              <a:stretch>
                <a:fillRect/>
              </a:stretch>
            </a:blipFill>
          </p:spPr>
        </p:sp>
        <p:sp>
          <p:nvSpPr>
            <p:cNvPr id="14" name="Freeform 14"/>
            <p:cNvSpPr/>
            <p:nvPr/>
          </p:nvSpPr>
          <p:spPr>
            <a:xfrm>
              <a:off x="8292738" y="1697722"/>
              <a:ext cx="3430668" cy="3238324"/>
            </a:xfrm>
            <a:custGeom>
              <a:avLst/>
              <a:gdLst/>
              <a:ahLst/>
              <a:cxnLst/>
              <a:rect l="l" t="t" r="r" b="b"/>
              <a:pathLst>
                <a:path w="3430668" h="3238324">
                  <a:moveTo>
                    <a:pt x="0" y="0"/>
                  </a:moveTo>
                  <a:lnTo>
                    <a:pt x="3430668" y="0"/>
                  </a:lnTo>
                  <a:lnTo>
                    <a:pt x="3430668" y="3238323"/>
                  </a:lnTo>
                  <a:lnTo>
                    <a:pt x="0" y="3238323"/>
                  </a:lnTo>
                  <a:lnTo>
                    <a:pt x="0" y="0"/>
                  </a:lnTo>
                  <a:close/>
                </a:path>
              </a:pathLst>
            </a:custGeom>
            <a:blipFill>
              <a:blip r:embed="rId5"/>
              <a:stretch>
                <a:fillRect/>
              </a:stretch>
            </a:blipFill>
          </p:spPr>
        </p:sp>
        <p:sp>
          <p:nvSpPr>
            <p:cNvPr id="15" name="Freeform 15"/>
            <p:cNvSpPr/>
            <p:nvPr/>
          </p:nvSpPr>
          <p:spPr>
            <a:xfrm>
              <a:off x="14466568" y="1735173"/>
              <a:ext cx="3430668" cy="3238324"/>
            </a:xfrm>
            <a:custGeom>
              <a:avLst/>
              <a:gdLst/>
              <a:ahLst/>
              <a:cxnLst/>
              <a:rect l="l" t="t" r="r" b="b"/>
              <a:pathLst>
                <a:path w="3430668" h="3238324">
                  <a:moveTo>
                    <a:pt x="0" y="0"/>
                  </a:moveTo>
                  <a:lnTo>
                    <a:pt x="3430668" y="0"/>
                  </a:lnTo>
                  <a:lnTo>
                    <a:pt x="3430668" y="3238324"/>
                  </a:lnTo>
                  <a:lnTo>
                    <a:pt x="0" y="3238324"/>
                  </a:lnTo>
                  <a:lnTo>
                    <a:pt x="0" y="0"/>
                  </a:lnTo>
                  <a:close/>
                </a:path>
              </a:pathLst>
            </a:custGeom>
            <a:blipFill>
              <a:blip r:embed="rId5"/>
              <a:stretch>
                <a:fillRect/>
              </a:stretch>
            </a:blipFill>
          </p:spPr>
        </p:sp>
        <p:sp>
          <p:nvSpPr>
            <p:cNvPr id="16" name="Freeform 16"/>
            <p:cNvSpPr/>
            <p:nvPr/>
          </p:nvSpPr>
          <p:spPr>
            <a:xfrm>
              <a:off x="20640398" y="1772625"/>
              <a:ext cx="3430668" cy="3238324"/>
            </a:xfrm>
            <a:custGeom>
              <a:avLst/>
              <a:gdLst/>
              <a:ahLst/>
              <a:cxnLst/>
              <a:rect l="l" t="t" r="r" b="b"/>
              <a:pathLst>
                <a:path w="3430668" h="3238324">
                  <a:moveTo>
                    <a:pt x="0" y="0"/>
                  </a:moveTo>
                  <a:lnTo>
                    <a:pt x="3430668" y="0"/>
                  </a:lnTo>
                  <a:lnTo>
                    <a:pt x="3430668" y="3238324"/>
                  </a:lnTo>
                  <a:lnTo>
                    <a:pt x="0" y="3238324"/>
                  </a:lnTo>
                  <a:lnTo>
                    <a:pt x="0" y="0"/>
                  </a:lnTo>
                  <a:close/>
                </a:path>
              </a:pathLst>
            </a:custGeom>
            <a:blipFill>
              <a:blip r:embed="rId5"/>
              <a:stretch>
                <a:fillRect/>
              </a:stretch>
            </a:blipFill>
          </p:spPr>
        </p:sp>
        <p:sp>
          <p:nvSpPr>
            <p:cNvPr id="17" name="Freeform 17"/>
            <p:cNvSpPr/>
            <p:nvPr/>
          </p:nvSpPr>
          <p:spPr>
            <a:xfrm>
              <a:off x="4938243" y="2214371"/>
              <a:ext cx="2252025" cy="1643978"/>
            </a:xfrm>
            <a:custGeom>
              <a:avLst/>
              <a:gdLst/>
              <a:ahLst/>
              <a:cxnLst/>
              <a:rect l="l" t="t" r="r" b="b"/>
              <a:pathLst>
                <a:path w="2252025" h="1643978">
                  <a:moveTo>
                    <a:pt x="0" y="0"/>
                  </a:moveTo>
                  <a:lnTo>
                    <a:pt x="2252024" y="0"/>
                  </a:lnTo>
                  <a:lnTo>
                    <a:pt x="2252024" y="1643977"/>
                  </a:lnTo>
                  <a:lnTo>
                    <a:pt x="0" y="1643977"/>
                  </a:lnTo>
                  <a:lnTo>
                    <a:pt x="0" y="0"/>
                  </a:lnTo>
                  <a:close/>
                </a:path>
              </a:pathLst>
            </a:custGeom>
            <a:blipFill>
              <a:blip r:embed="rId6"/>
              <a:stretch>
                <a:fillRect/>
              </a:stretch>
            </a:blipFill>
          </p:spPr>
        </p:sp>
        <p:sp>
          <p:nvSpPr>
            <p:cNvPr id="18" name="Freeform 18"/>
            <p:cNvSpPr/>
            <p:nvPr/>
          </p:nvSpPr>
          <p:spPr>
            <a:xfrm>
              <a:off x="10597394" y="2214371"/>
              <a:ext cx="2252025" cy="1643978"/>
            </a:xfrm>
            <a:custGeom>
              <a:avLst/>
              <a:gdLst/>
              <a:ahLst/>
              <a:cxnLst/>
              <a:rect l="l" t="t" r="r" b="b"/>
              <a:pathLst>
                <a:path w="2252025" h="1643978">
                  <a:moveTo>
                    <a:pt x="0" y="0"/>
                  </a:moveTo>
                  <a:lnTo>
                    <a:pt x="2252024" y="0"/>
                  </a:lnTo>
                  <a:lnTo>
                    <a:pt x="2252024" y="1643977"/>
                  </a:lnTo>
                  <a:lnTo>
                    <a:pt x="0" y="1643977"/>
                  </a:lnTo>
                  <a:lnTo>
                    <a:pt x="0" y="0"/>
                  </a:lnTo>
                  <a:close/>
                </a:path>
              </a:pathLst>
            </a:custGeom>
            <a:blipFill>
              <a:blip r:embed="rId6"/>
              <a:stretch>
                <a:fillRect/>
              </a:stretch>
            </a:blipFill>
          </p:spPr>
        </p:sp>
        <p:sp>
          <p:nvSpPr>
            <p:cNvPr id="19" name="Freeform 19"/>
            <p:cNvSpPr/>
            <p:nvPr/>
          </p:nvSpPr>
          <p:spPr>
            <a:xfrm>
              <a:off x="16993748" y="2214371"/>
              <a:ext cx="2252025" cy="1643978"/>
            </a:xfrm>
            <a:custGeom>
              <a:avLst/>
              <a:gdLst/>
              <a:ahLst/>
              <a:cxnLst/>
              <a:rect l="l" t="t" r="r" b="b"/>
              <a:pathLst>
                <a:path w="2252025" h="1643978">
                  <a:moveTo>
                    <a:pt x="0" y="0"/>
                  </a:moveTo>
                  <a:lnTo>
                    <a:pt x="2252025" y="0"/>
                  </a:lnTo>
                  <a:lnTo>
                    <a:pt x="2252025" y="1643977"/>
                  </a:lnTo>
                  <a:lnTo>
                    <a:pt x="0" y="1643977"/>
                  </a:lnTo>
                  <a:lnTo>
                    <a:pt x="0" y="0"/>
                  </a:lnTo>
                  <a:close/>
                </a:path>
              </a:pathLst>
            </a:custGeom>
            <a:blipFill>
              <a:blip r:embed="rId6"/>
              <a:stretch>
                <a:fillRect/>
              </a:stretch>
            </a:blipFill>
          </p:spPr>
        </p:sp>
        <p:sp>
          <p:nvSpPr>
            <p:cNvPr id="20" name="Freeform 20"/>
            <p:cNvSpPr/>
            <p:nvPr/>
          </p:nvSpPr>
          <p:spPr>
            <a:xfrm>
              <a:off x="23390103" y="2214371"/>
              <a:ext cx="2252025" cy="1643978"/>
            </a:xfrm>
            <a:custGeom>
              <a:avLst/>
              <a:gdLst/>
              <a:ahLst/>
              <a:cxnLst/>
              <a:rect l="l" t="t" r="r" b="b"/>
              <a:pathLst>
                <a:path w="2252025" h="1643978">
                  <a:moveTo>
                    <a:pt x="0" y="0"/>
                  </a:moveTo>
                  <a:lnTo>
                    <a:pt x="2252025" y="0"/>
                  </a:lnTo>
                  <a:lnTo>
                    <a:pt x="2252025" y="1643977"/>
                  </a:lnTo>
                  <a:lnTo>
                    <a:pt x="0" y="1643977"/>
                  </a:lnTo>
                  <a:lnTo>
                    <a:pt x="0" y="0"/>
                  </a:lnTo>
                  <a:close/>
                </a:path>
              </a:pathLst>
            </a:custGeom>
            <a:blipFill>
              <a:blip r:embed="rId6"/>
              <a:stretch>
                <a:fillRect/>
              </a:stretch>
            </a:blipFill>
          </p:spPr>
        </p:sp>
        <p:sp>
          <p:nvSpPr>
            <p:cNvPr id="21" name="Freeform 21"/>
            <p:cNvSpPr/>
            <p:nvPr/>
          </p:nvSpPr>
          <p:spPr>
            <a:xfrm>
              <a:off x="0" y="738082"/>
              <a:ext cx="2519612" cy="3120266"/>
            </a:xfrm>
            <a:custGeom>
              <a:avLst/>
              <a:gdLst/>
              <a:ahLst/>
              <a:cxnLst/>
              <a:rect l="l" t="t" r="r" b="b"/>
              <a:pathLst>
                <a:path w="2519612" h="3120266">
                  <a:moveTo>
                    <a:pt x="0" y="0"/>
                  </a:moveTo>
                  <a:lnTo>
                    <a:pt x="2519612" y="0"/>
                  </a:lnTo>
                  <a:lnTo>
                    <a:pt x="2519612" y="3120266"/>
                  </a:lnTo>
                  <a:lnTo>
                    <a:pt x="0" y="3120266"/>
                  </a:lnTo>
                  <a:lnTo>
                    <a:pt x="0" y="0"/>
                  </a:lnTo>
                  <a:close/>
                </a:path>
              </a:pathLst>
            </a:custGeom>
            <a:blipFill>
              <a:blip r:embed="rId7"/>
              <a:stretch>
                <a:fillRect/>
              </a:stretch>
            </a:blipFill>
          </p:spPr>
        </p:sp>
        <p:sp>
          <p:nvSpPr>
            <p:cNvPr id="22" name="Freeform 22"/>
            <p:cNvSpPr/>
            <p:nvPr/>
          </p:nvSpPr>
          <p:spPr>
            <a:xfrm>
              <a:off x="6177996" y="654237"/>
              <a:ext cx="2519612" cy="3120266"/>
            </a:xfrm>
            <a:custGeom>
              <a:avLst/>
              <a:gdLst/>
              <a:ahLst/>
              <a:cxnLst/>
              <a:rect l="l" t="t" r="r" b="b"/>
              <a:pathLst>
                <a:path w="2519612" h="3120266">
                  <a:moveTo>
                    <a:pt x="0" y="0"/>
                  </a:moveTo>
                  <a:lnTo>
                    <a:pt x="2519612" y="0"/>
                  </a:lnTo>
                  <a:lnTo>
                    <a:pt x="2519612" y="3120267"/>
                  </a:lnTo>
                  <a:lnTo>
                    <a:pt x="0" y="3120267"/>
                  </a:lnTo>
                  <a:lnTo>
                    <a:pt x="0" y="0"/>
                  </a:lnTo>
                  <a:close/>
                </a:path>
              </a:pathLst>
            </a:custGeom>
            <a:blipFill>
              <a:blip r:embed="rId7"/>
              <a:stretch>
                <a:fillRect/>
              </a:stretch>
            </a:blipFill>
          </p:spPr>
        </p:sp>
        <p:sp>
          <p:nvSpPr>
            <p:cNvPr id="23" name="Freeform 23"/>
            <p:cNvSpPr/>
            <p:nvPr/>
          </p:nvSpPr>
          <p:spPr>
            <a:xfrm>
              <a:off x="11915564" y="926615"/>
              <a:ext cx="2519612" cy="3120266"/>
            </a:xfrm>
            <a:custGeom>
              <a:avLst/>
              <a:gdLst/>
              <a:ahLst/>
              <a:cxnLst/>
              <a:rect l="l" t="t" r="r" b="b"/>
              <a:pathLst>
                <a:path w="2519612" h="3120266">
                  <a:moveTo>
                    <a:pt x="0" y="0"/>
                  </a:moveTo>
                  <a:lnTo>
                    <a:pt x="2519612" y="0"/>
                  </a:lnTo>
                  <a:lnTo>
                    <a:pt x="2519612" y="3120267"/>
                  </a:lnTo>
                  <a:lnTo>
                    <a:pt x="0" y="3120267"/>
                  </a:lnTo>
                  <a:lnTo>
                    <a:pt x="0" y="0"/>
                  </a:lnTo>
                  <a:close/>
                </a:path>
              </a:pathLst>
            </a:custGeom>
            <a:blipFill>
              <a:blip r:embed="rId7"/>
              <a:stretch>
                <a:fillRect/>
              </a:stretch>
            </a:blipFill>
          </p:spPr>
        </p:sp>
        <p:sp>
          <p:nvSpPr>
            <p:cNvPr id="24" name="Freeform 24"/>
            <p:cNvSpPr/>
            <p:nvPr/>
          </p:nvSpPr>
          <p:spPr>
            <a:xfrm>
              <a:off x="18120786" y="1117534"/>
              <a:ext cx="2519612" cy="3120266"/>
            </a:xfrm>
            <a:custGeom>
              <a:avLst/>
              <a:gdLst/>
              <a:ahLst/>
              <a:cxnLst/>
              <a:rect l="l" t="t" r="r" b="b"/>
              <a:pathLst>
                <a:path w="2519612" h="3120266">
                  <a:moveTo>
                    <a:pt x="0" y="0"/>
                  </a:moveTo>
                  <a:lnTo>
                    <a:pt x="2519612" y="0"/>
                  </a:lnTo>
                  <a:lnTo>
                    <a:pt x="2519612" y="3120266"/>
                  </a:lnTo>
                  <a:lnTo>
                    <a:pt x="0" y="3120266"/>
                  </a:lnTo>
                  <a:lnTo>
                    <a:pt x="0" y="0"/>
                  </a:lnTo>
                  <a:close/>
                </a:path>
              </a:pathLst>
            </a:custGeom>
            <a:blipFill>
              <a:blip r:embed="rId7"/>
              <a:stretch>
                <a:fillRect/>
              </a:stretch>
            </a:blipFill>
          </p:spPr>
        </p:sp>
        <p:sp>
          <p:nvSpPr>
            <p:cNvPr id="25" name="Freeform 25"/>
            <p:cNvSpPr/>
            <p:nvPr/>
          </p:nvSpPr>
          <p:spPr>
            <a:xfrm>
              <a:off x="23256310" y="271520"/>
              <a:ext cx="2519612" cy="3120266"/>
            </a:xfrm>
            <a:custGeom>
              <a:avLst/>
              <a:gdLst/>
              <a:ahLst/>
              <a:cxnLst/>
              <a:rect l="l" t="t" r="r" b="b"/>
              <a:pathLst>
                <a:path w="2519612" h="3120266">
                  <a:moveTo>
                    <a:pt x="0" y="0"/>
                  </a:moveTo>
                  <a:lnTo>
                    <a:pt x="2519611" y="0"/>
                  </a:lnTo>
                  <a:lnTo>
                    <a:pt x="2519611" y="3120267"/>
                  </a:lnTo>
                  <a:lnTo>
                    <a:pt x="0" y="3120267"/>
                  </a:lnTo>
                  <a:lnTo>
                    <a:pt x="0" y="0"/>
                  </a:lnTo>
                  <a:close/>
                </a:path>
              </a:pathLst>
            </a:custGeom>
            <a:blipFill>
              <a:blip r:embed="rId7"/>
              <a:stretch>
                <a:fillRect/>
              </a:stretch>
            </a:blipFill>
          </p:spPr>
        </p:sp>
      </p:grpSp>
      <p:sp>
        <p:nvSpPr>
          <p:cNvPr id="26" name="Freeform 26"/>
          <p:cNvSpPr/>
          <p:nvPr/>
        </p:nvSpPr>
        <p:spPr>
          <a:xfrm>
            <a:off x="3120056" y="955699"/>
            <a:ext cx="12196563" cy="7013024"/>
          </a:xfrm>
          <a:custGeom>
            <a:avLst/>
            <a:gdLst/>
            <a:ahLst/>
            <a:cxnLst/>
            <a:rect l="l" t="t" r="r" b="b"/>
            <a:pathLst>
              <a:path w="12196563" h="7013024">
                <a:moveTo>
                  <a:pt x="0" y="0"/>
                </a:moveTo>
                <a:lnTo>
                  <a:pt x="12196564" y="0"/>
                </a:lnTo>
                <a:lnTo>
                  <a:pt x="12196564" y="7013023"/>
                </a:lnTo>
                <a:lnTo>
                  <a:pt x="0" y="7013023"/>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28" name="TextBox 28"/>
          <p:cNvSpPr txBox="1"/>
          <p:nvPr/>
        </p:nvSpPr>
        <p:spPr>
          <a:xfrm>
            <a:off x="3719909" y="1875064"/>
            <a:ext cx="10619057" cy="5170646"/>
          </a:xfrm>
          <a:prstGeom prst="rect">
            <a:avLst/>
          </a:prstGeom>
        </p:spPr>
        <p:txBody>
          <a:bodyPr lIns="0" tIns="0" rIns="0" bIns="0" rtlCol="0" anchor="t">
            <a:spAutoFit/>
          </a:bodyPr>
          <a:lstStyle/>
          <a:p>
            <a:pPr algn="just"/>
            <a:r>
              <a:rPr lang="vi-VN" sz="4800">
                <a:latin typeface="Times New Roman" panose="02020603050405020304" pitchFamily="18" charset="0"/>
                <a:cs typeface="Times New Roman" panose="02020603050405020304" pitchFamily="18" charset="0"/>
              </a:rPr>
              <a:t>GV chuẩn bị khoảng 40 thẻ bìa cứng, phát cho 4 nhóm mỗi nhóm 10 thẻ. </a:t>
            </a:r>
            <a:endParaRPr lang="en-GB" sz="4800">
              <a:latin typeface="Times New Roman" panose="02020603050405020304" pitchFamily="18" charset="0"/>
              <a:cs typeface="Times New Roman" panose="02020603050405020304" pitchFamily="18" charset="0"/>
            </a:endParaRPr>
          </a:p>
          <a:p>
            <a:pPr algn="just"/>
            <a:r>
              <a:rPr lang="vi-VN" sz="4800" b="1">
                <a:latin typeface="Times New Roman" panose="02020603050405020304" pitchFamily="18" charset="0"/>
                <a:cs typeface="Times New Roman" panose="02020603050405020304" pitchFamily="18" charset="0"/>
              </a:rPr>
              <a:t>GV nêu yêu cầu: </a:t>
            </a:r>
            <a:endParaRPr lang="en-GB" sz="4800" b="1">
              <a:latin typeface="Times New Roman" panose="02020603050405020304" pitchFamily="18" charset="0"/>
              <a:cs typeface="Times New Roman" panose="02020603050405020304" pitchFamily="18" charset="0"/>
            </a:endParaRPr>
          </a:p>
          <a:p>
            <a:pPr algn="just"/>
            <a:r>
              <a:rPr lang="vi-VN" sz="4800">
                <a:latin typeface="Times New Roman" panose="02020603050405020304" pitchFamily="18" charset="0"/>
                <a:cs typeface="Times New Roman" panose="02020603050405020304" pitchFamily="18" charset="0"/>
              </a:rPr>
              <a:t>- Mỗi nhóm soạn 10 câu đố xoay quanh tác giả Nguyễn Dữ và nội dung, nghệ thuật tác phẩm </a:t>
            </a:r>
            <a:r>
              <a:rPr lang="vi-VN" sz="4800" i="1">
                <a:latin typeface="Times New Roman" panose="02020603050405020304" pitchFamily="18" charset="0"/>
                <a:cs typeface="Times New Roman" panose="02020603050405020304" pitchFamily="18" charset="0"/>
              </a:rPr>
              <a:t>Chuyện người con gái Nam Xương</a:t>
            </a:r>
            <a:r>
              <a:rPr lang="vi-VN" sz="4800">
                <a:latin typeface="Times New Roman" panose="02020603050405020304" pitchFamily="18" charset="0"/>
                <a:cs typeface="Times New Roman" panose="02020603050405020304" pitchFamily="18" charset="0"/>
              </a:rPr>
              <a:t>.</a:t>
            </a:r>
            <a:endParaRPr lang="en-GB" sz="4800">
              <a:latin typeface="Times New Roman" panose="02020603050405020304" pitchFamily="18" charset="0"/>
              <a:cs typeface="Times New Roman" panose="02020603050405020304" pitchFamily="18" charset="0"/>
            </a:endParaRPr>
          </a:p>
          <a:p>
            <a:pPr algn="just"/>
            <a:r>
              <a:rPr lang="vi-VN" sz="4800">
                <a:latin typeface="Times New Roman" panose="02020603050405020304" pitchFamily="18" charset="0"/>
                <a:cs typeface="Times New Roman" panose="02020603050405020304" pitchFamily="18" charset="0"/>
              </a:rPr>
              <a:t>- Thiết kế và viết câu đố vào thẻ. </a:t>
            </a:r>
            <a:endParaRPr lang="en-GB" sz="4800">
              <a:latin typeface="Times New Roman" panose="02020603050405020304" pitchFamily="18" charset="0"/>
              <a:cs typeface="Times New Roman" panose="02020603050405020304" pitchFamily="18" charset="0"/>
            </a:endParaRPr>
          </a:p>
        </p:txBody>
      </p:sp>
      <p:sp>
        <p:nvSpPr>
          <p:cNvPr id="29" name="Freeform 29"/>
          <p:cNvSpPr/>
          <p:nvPr/>
        </p:nvSpPr>
        <p:spPr>
          <a:xfrm rot="898234">
            <a:off x="1164014" y="2252421"/>
            <a:ext cx="699336" cy="1650350"/>
          </a:xfrm>
          <a:custGeom>
            <a:avLst/>
            <a:gdLst/>
            <a:ahLst/>
            <a:cxnLst/>
            <a:rect l="l" t="t" r="r" b="b"/>
            <a:pathLst>
              <a:path w="699336" h="1650350">
                <a:moveTo>
                  <a:pt x="0" y="0"/>
                </a:moveTo>
                <a:lnTo>
                  <a:pt x="699336" y="0"/>
                </a:lnTo>
                <a:lnTo>
                  <a:pt x="699336" y="1650351"/>
                </a:lnTo>
                <a:lnTo>
                  <a:pt x="0" y="1650351"/>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30" name="Freeform 30"/>
          <p:cNvSpPr/>
          <p:nvPr/>
        </p:nvSpPr>
        <p:spPr>
          <a:xfrm rot="-8238177">
            <a:off x="16273861" y="2723590"/>
            <a:ext cx="1430328" cy="708012"/>
          </a:xfrm>
          <a:custGeom>
            <a:avLst/>
            <a:gdLst/>
            <a:ahLst/>
            <a:cxnLst/>
            <a:rect l="l" t="t" r="r" b="b"/>
            <a:pathLst>
              <a:path w="1430328" h="708012">
                <a:moveTo>
                  <a:pt x="0" y="0"/>
                </a:moveTo>
                <a:lnTo>
                  <a:pt x="1430329" y="0"/>
                </a:lnTo>
                <a:lnTo>
                  <a:pt x="1430329" y="708013"/>
                </a:lnTo>
                <a:lnTo>
                  <a:pt x="0" y="708013"/>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31" name="Freeform 31"/>
          <p:cNvSpPr/>
          <p:nvPr/>
        </p:nvSpPr>
        <p:spPr>
          <a:xfrm>
            <a:off x="13050891" y="1028700"/>
            <a:ext cx="1405742" cy="1070920"/>
          </a:xfrm>
          <a:custGeom>
            <a:avLst/>
            <a:gdLst/>
            <a:ahLst/>
            <a:cxnLst/>
            <a:rect l="l" t="t" r="r" b="b"/>
            <a:pathLst>
              <a:path w="1405742" h="1070920">
                <a:moveTo>
                  <a:pt x="0" y="0"/>
                </a:moveTo>
                <a:lnTo>
                  <a:pt x="1405742" y="0"/>
                </a:lnTo>
                <a:lnTo>
                  <a:pt x="1405742" y="1070920"/>
                </a:lnTo>
                <a:lnTo>
                  <a:pt x="0" y="1070920"/>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32" name="Freeform 32"/>
          <p:cNvSpPr/>
          <p:nvPr/>
        </p:nvSpPr>
        <p:spPr>
          <a:xfrm>
            <a:off x="3602241" y="909497"/>
            <a:ext cx="1405742" cy="1070920"/>
          </a:xfrm>
          <a:custGeom>
            <a:avLst/>
            <a:gdLst/>
            <a:ahLst/>
            <a:cxnLst/>
            <a:rect l="l" t="t" r="r" b="b"/>
            <a:pathLst>
              <a:path w="1405742" h="1070920">
                <a:moveTo>
                  <a:pt x="0" y="0"/>
                </a:moveTo>
                <a:lnTo>
                  <a:pt x="1405742" y="0"/>
                </a:lnTo>
                <a:lnTo>
                  <a:pt x="1405742" y="1070920"/>
                </a:lnTo>
                <a:lnTo>
                  <a:pt x="0" y="1070920"/>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par>
                                <p:cTn id="8" presetID="16" presetClass="entr" presetSubtype="21"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barn(inVertical)">
                                      <p:cBhvr>
                                        <p:cTn id="1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CE9"/>
        </a:solidFill>
        <a:effectLst/>
      </p:bgPr>
    </p:bg>
    <p:spTree>
      <p:nvGrpSpPr>
        <p:cNvPr id="1" name=""/>
        <p:cNvGrpSpPr/>
        <p:nvPr/>
      </p:nvGrpSpPr>
      <p:grpSpPr>
        <a:xfrm>
          <a:off x="0" y="0"/>
          <a:ext cx="0" cy="0"/>
          <a:chOff x="0" y="0"/>
          <a:chExt cx="0" cy="0"/>
        </a:xfrm>
      </p:grpSpPr>
      <p:sp>
        <p:nvSpPr>
          <p:cNvPr id="2" name="Freeform 2"/>
          <p:cNvSpPr/>
          <p:nvPr/>
        </p:nvSpPr>
        <p:spPr>
          <a:xfrm>
            <a:off x="-229127" y="5767292"/>
            <a:ext cx="18517127" cy="5299892"/>
          </a:xfrm>
          <a:custGeom>
            <a:avLst/>
            <a:gdLst/>
            <a:ahLst/>
            <a:cxnLst/>
            <a:rect l="l" t="t" r="r" b="b"/>
            <a:pathLst>
              <a:path w="18517127" h="5299892">
                <a:moveTo>
                  <a:pt x="0" y="0"/>
                </a:moveTo>
                <a:lnTo>
                  <a:pt x="18517127" y="0"/>
                </a:lnTo>
                <a:lnTo>
                  <a:pt x="18517127" y="5299892"/>
                </a:lnTo>
                <a:lnTo>
                  <a:pt x="0" y="5299892"/>
                </a:lnTo>
                <a:lnTo>
                  <a:pt x="0" y="0"/>
                </a:lnTo>
                <a:close/>
              </a:path>
            </a:pathLst>
          </a:custGeom>
          <a:blipFill>
            <a:blip r:embed="rId2"/>
            <a:stretch>
              <a:fillRect b="-128411"/>
            </a:stretch>
          </a:blipFill>
        </p:spPr>
      </p:sp>
      <p:grpSp>
        <p:nvGrpSpPr>
          <p:cNvPr id="3" name="Group 3"/>
          <p:cNvGrpSpPr/>
          <p:nvPr/>
        </p:nvGrpSpPr>
        <p:grpSpPr>
          <a:xfrm>
            <a:off x="-229127" y="7393239"/>
            <a:ext cx="19331941" cy="3758212"/>
            <a:chOff x="0" y="0"/>
            <a:chExt cx="25775921" cy="5010949"/>
          </a:xfrm>
        </p:grpSpPr>
        <p:sp>
          <p:nvSpPr>
            <p:cNvPr id="4" name="Freeform 4"/>
            <p:cNvSpPr/>
            <p:nvPr/>
          </p:nvSpPr>
          <p:spPr>
            <a:xfrm flipH="1">
              <a:off x="0" y="37452"/>
              <a:ext cx="4427104" cy="4898593"/>
            </a:xfrm>
            <a:custGeom>
              <a:avLst/>
              <a:gdLst/>
              <a:ahLst/>
              <a:cxnLst/>
              <a:rect l="l" t="t" r="r" b="b"/>
              <a:pathLst>
                <a:path w="4427104" h="4898593">
                  <a:moveTo>
                    <a:pt x="4427104" y="0"/>
                  </a:moveTo>
                  <a:lnTo>
                    <a:pt x="0" y="0"/>
                  </a:lnTo>
                  <a:lnTo>
                    <a:pt x="0" y="4898593"/>
                  </a:lnTo>
                  <a:lnTo>
                    <a:pt x="4427104" y="4898593"/>
                  </a:lnTo>
                  <a:lnTo>
                    <a:pt x="4427104" y="0"/>
                  </a:lnTo>
                  <a:close/>
                </a:path>
              </a:pathLst>
            </a:custGeom>
            <a:blipFill>
              <a:blip r:embed="rId3"/>
              <a:stretch>
                <a:fillRect/>
              </a:stretch>
            </a:blipFill>
          </p:spPr>
        </p:sp>
        <p:sp>
          <p:nvSpPr>
            <p:cNvPr id="5" name="Freeform 5"/>
            <p:cNvSpPr/>
            <p:nvPr/>
          </p:nvSpPr>
          <p:spPr>
            <a:xfrm>
              <a:off x="3336024" y="37452"/>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6" name="Freeform 6"/>
            <p:cNvSpPr/>
            <p:nvPr/>
          </p:nvSpPr>
          <p:spPr>
            <a:xfrm rot="-769756" flipH="1">
              <a:off x="6590430" y="223100"/>
              <a:ext cx="1559297" cy="3890139"/>
            </a:xfrm>
            <a:custGeom>
              <a:avLst/>
              <a:gdLst/>
              <a:ahLst/>
              <a:cxnLst/>
              <a:rect l="l" t="t" r="r" b="b"/>
              <a:pathLst>
                <a:path w="1559297" h="3890139">
                  <a:moveTo>
                    <a:pt x="1559297" y="0"/>
                  </a:moveTo>
                  <a:lnTo>
                    <a:pt x="0" y="0"/>
                  </a:lnTo>
                  <a:lnTo>
                    <a:pt x="0" y="3890138"/>
                  </a:lnTo>
                  <a:lnTo>
                    <a:pt x="1559297" y="3890138"/>
                  </a:lnTo>
                  <a:lnTo>
                    <a:pt x="1559297" y="0"/>
                  </a:lnTo>
                  <a:close/>
                </a:path>
              </a:pathLst>
            </a:custGeom>
            <a:blipFill>
              <a:blip r:embed="rId4"/>
              <a:stretch>
                <a:fillRect/>
              </a:stretch>
            </a:blipFill>
          </p:spPr>
        </p:sp>
        <p:sp>
          <p:nvSpPr>
            <p:cNvPr id="7" name="Freeform 7"/>
            <p:cNvSpPr/>
            <p:nvPr/>
          </p:nvSpPr>
          <p:spPr>
            <a:xfrm>
              <a:off x="6672048" y="37452"/>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8" name="Freeform 8"/>
            <p:cNvSpPr/>
            <p:nvPr/>
          </p:nvSpPr>
          <p:spPr>
            <a:xfrm>
              <a:off x="10008072" y="37452"/>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9" name="Freeform 9"/>
            <p:cNvSpPr/>
            <p:nvPr/>
          </p:nvSpPr>
          <p:spPr>
            <a:xfrm>
              <a:off x="13347052" y="37452"/>
              <a:ext cx="4427104" cy="4898593"/>
            </a:xfrm>
            <a:custGeom>
              <a:avLst/>
              <a:gdLst/>
              <a:ahLst/>
              <a:cxnLst/>
              <a:rect l="l" t="t" r="r" b="b"/>
              <a:pathLst>
                <a:path w="4427104" h="4898593">
                  <a:moveTo>
                    <a:pt x="0" y="0"/>
                  </a:moveTo>
                  <a:lnTo>
                    <a:pt x="4427103" y="0"/>
                  </a:lnTo>
                  <a:lnTo>
                    <a:pt x="4427103" y="4898593"/>
                  </a:lnTo>
                  <a:lnTo>
                    <a:pt x="0" y="4898593"/>
                  </a:lnTo>
                  <a:lnTo>
                    <a:pt x="0" y="0"/>
                  </a:lnTo>
                  <a:close/>
                </a:path>
              </a:pathLst>
            </a:custGeom>
            <a:blipFill>
              <a:blip r:embed="rId3"/>
              <a:stretch>
                <a:fillRect/>
              </a:stretch>
            </a:blipFill>
          </p:spPr>
        </p:sp>
        <p:sp>
          <p:nvSpPr>
            <p:cNvPr id="10" name="Freeform 10"/>
            <p:cNvSpPr/>
            <p:nvPr/>
          </p:nvSpPr>
          <p:spPr>
            <a:xfrm>
              <a:off x="16398082" y="98538"/>
              <a:ext cx="1559297" cy="3890139"/>
            </a:xfrm>
            <a:custGeom>
              <a:avLst/>
              <a:gdLst/>
              <a:ahLst/>
              <a:cxnLst/>
              <a:rect l="l" t="t" r="r" b="b"/>
              <a:pathLst>
                <a:path w="1559297" h="3890139">
                  <a:moveTo>
                    <a:pt x="0" y="0"/>
                  </a:moveTo>
                  <a:lnTo>
                    <a:pt x="1559297" y="0"/>
                  </a:lnTo>
                  <a:lnTo>
                    <a:pt x="1559297" y="3890138"/>
                  </a:lnTo>
                  <a:lnTo>
                    <a:pt x="0" y="3890138"/>
                  </a:lnTo>
                  <a:lnTo>
                    <a:pt x="0" y="0"/>
                  </a:lnTo>
                  <a:close/>
                </a:path>
              </a:pathLst>
            </a:custGeom>
            <a:blipFill>
              <a:blip r:embed="rId4"/>
              <a:stretch>
                <a:fillRect/>
              </a:stretch>
            </a:blipFill>
          </p:spPr>
        </p:sp>
        <p:sp>
          <p:nvSpPr>
            <p:cNvPr id="11" name="Freeform 11"/>
            <p:cNvSpPr/>
            <p:nvPr/>
          </p:nvSpPr>
          <p:spPr>
            <a:xfrm>
              <a:off x="17032221" y="37452"/>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12" name="Freeform 12"/>
            <p:cNvSpPr/>
            <p:nvPr/>
          </p:nvSpPr>
          <p:spPr>
            <a:xfrm>
              <a:off x="20595947" y="0"/>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13" name="Freeform 13"/>
            <p:cNvSpPr/>
            <p:nvPr/>
          </p:nvSpPr>
          <p:spPr>
            <a:xfrm>
              <a:off x="2118908" y="1660270"/>
              <a:ext cx="3430668" cy="3238324"/>
            </a:xfrm>
            <a:custGeom>
              <a:avLst/>
              <a:gdLst/>
              <a:ahLst/>
              <a:cxnLst/>
              <a:rect l="l" t="t" r="r" b="b"/>
              <a:pathLst>
                <a:path w="3430668" h="3238324">
                  <a:moveTo>
                    <a:pt x="0" y="0"/>
                  </a:moveTo>
                  <a:lnTo>
                    <a:pt x="3430668" y="0"/>
                  </a:lnTo>
                  <a:lnTo>
                    <a:pt x="3430668" y="3238323"/>
                  </a:lnTo>
                  <a:lnTo>
                    <a:pt x="0" y="3238323"/>
                  </a:lnTo>
                  <a:lnTo>
                    <a:pt x="0" y="0"/>
                  </a:lnTo>
                  <a:close/>
                </a:path>
              </a:pathLst>
            </a:custGeom>
            <a:blipFill>
              <a:blip r:embed="rId5"/>
              <a:stretch>
                <a:fillRect/>
              </a:stretch>
            </a:blipFill>
          </p:spPr>
        </p:sp>
        <p:sp>
          <p:nvSpPr>
            <p:cNvPr id="14" name="Freeform 14"/>
            <p:cNvSpPr/>
            <p:nvPr/>
          </p:nvSpPr>
          <p:spPr>
            <a:xfrm>
              <a:off x="8292738" y="1697722"/>
              <a:ext cx="3430668" cy="3238324"/>
            </a:xfrm>
            <a:custGeom>
              <a:avLst/>
              <a:gdLst/>
              <a:ahLst/>
              <a:cxnLst/>
              <a:rect l="l" t="t" r="r" b="b"/>
              <a:pathLst>
                <a:path w="3430668" h="3238324">
                  <a:moveTo>
                    <a:pt x="0" y="0"/>
                  </a:moveTo>
                  <a:lnTo>
                    <a:pt x="3430668" y="0"/>
                  </a:lnTo>
                  <a:lnTo>
                    <a:pt x="3430668" y="3238323"/>
                  </a:lnTo>
                  <a:lnTo>
                    <a:pt x="0" y="3238323"/>
                  </a:lnTo>
                  <a:lnTo>
                    <a:pt x="0" y="0"/>
                  </a:lnTo>
                  <a:close/>
                </a:path>
              </a:pathLst>
            </a:custGeom>
            <a:blipFill>
              <a:blip r:embed="rId5"/>
              <a:stretch>
                <a:fillRect/>
              </a:stretch>
            </a:blipFill>
          </p:spPr>
        </p:sp>
        <p:sp>
          <p:nvSpPr>
            <p:cNvPr id="15" name="Freeform 15"/>
            <p:cNvSpPr/>
            <p:nvPr/>
          </p:nvSpPr>
          <p:spPr>
            <a:xfrm>
              <a:off x="14466568" y="1735173"/>
              <a:ext cx="3430668" cy="3238324"/>
            </a:xfrm>
            <a:custGeom>
              <a:avLst/>
              <a:gdLst/>
              <a:ahLst/>
              <a:cxnLst/>
              <a:rect l="l" t="t" r="r" b="b"/>
              <a:pathLst>
                <a:path w="3430668" h="3238324">
                  <a:moveTo>
                    <a:pt x="0" y="0"/>
                  </a:moveTo>
                  <a:lnTo>
                    <a:pt x="3430668" y="0"/>
                  </a:lnTo>
                  <a:lnTo>
                    <a:pt x="3430668" y="3238324"/>
                  </a:lnTo>
                  <a:lnTo>
                    <a:pt x="0" y="3238324"/>
                  </a:lnTo>
                  <a:lnTo>
                    <a:pt x="0" y="0"/>
                  </a:lnTo>
                  <a:close/>
                </a:path>
              </a:pathLst>
            </a:custGeom>
            <a:blipFill>
              <a:blip r:embed="rId5"/>
              <a:stretch>
                <a:fillRect/>
              </a:stretch>
            </a:blipFill>
          </p:spPr>
        </p:sp>
        <p:sp>
          <p:nvSpPr>
            <p:cNvPr id="16" name="Freeform 16"/>
            <p:cNvSpPr/>
            <p:nvPr/>
          </p:nvSpPr>
          <p:spPr>
            <a:xfrm>
              <a:off x="20640398" y="1772625"/>
              <a:ext cx="3430668" cy="3238324"/>
            </a:xfrm>
            <a:custGeom>
              <a:avLst/>
              <a:gdLst/>
              <a:ahLst/>
              <a:cxnLst/>
              <a:rect l="l" t="t" r="r" b="b"/>
              <a:pathLst>
                <a:path w="3430668" h="3238324">
                  <a:moveTo>
                    <a:pt x="0" y="0"/>
                  </a:moveTo>
                  <a:lnTo>
                    <a:pt x="3430668" y="0"/>
                  </a:lnTo>
                  <a:lnTo>
                    <a:pt x="3430668" y="3238324"/>
                  </a:lnTo>
                  <a:lnTo>
                    <a:pt x="0" y="3238324"/>
                  </a:lnTo>
                  <a:lnTo>
                    <a:pt x="0" y="0"/>
                  </a:lnTo>
                  <a:close/>
                </a:path>
              </a:pathLst>
            </a:custGeom>
            <a:blipFill>
              <a:blip r:embed="rId5"/>
              <a:stretch>
                <a:fillRect/>
              </a:stretch>
            </a:blipFill>
          </p:spPr>
        </p:sp>
        <p:sp>
          <p:nvSpPr>
            <p:cNvPr id="17" name="Freeform 17"/>
            <p:cNvSpPr/>
            <p:nvPr/>
          </p:nvSpPr>
          <p:spPr>
            <a:xfrm>
              <a:off x="4938243" y="2214371"/>
              <a:ext cx="2252025" cy="1643978"/>
            </a:xfrm>
            <a:custGeom>
              <a:avLst/>
              <a:gdLst/>
              <a:ahLst/>
              <a:cxnLst/>
              <a:rect l="l" t="t" r="r" b="b"/>
              <a:pathLst>
                <a:path w="2252025" h="1643978">
                  <a:moveTo>
                    <a:pt x="0" y="0"/>
                  </a:moveTo>
                  <a:lnTo>
                    <a:pt x="2252024" y="0"/>
                  </a:lnTo>
                  <a:lnTo>
                    <a:pt x="2252024" y="1643977"/>
                  </a:lnTo>
                  <a:lnTo>
                    <a:pt x="0" y="1643977"/>
                  </a:lnTo>
                  <a:lnTo>
                    <a:pt x="0" y="0"/>
                  </a:lnTo>
                  <a:close/>
                </a:path>
              </a:pathLst>
            </a:custGeom>
            <a:blipFill>
              <a:blip r:embed="rId6"/>
              <a:stretch>
                <a:fillRect/>
              </a:stretch>
            </a:blipFill>
          </p:spPr>
        </p:sp>
        <p:sp>
          <p:nvSpPr>
            <p:cNvPr id="18" name="Freeform 18"/>
            <p:cNvSpPr/>
            <p:nvPr/>
          </p:nvSpPr>
          <p:spPr>
            <a:xfrm>
              <a:off x="10597394" y="2214371"/>
              <a:ext cx="2252025" cy="1643978"/>
            </a:xfrm>
            <a:custGeom>
              <a:avLst/>
              <a:gdLst/>
              <a:ahLst/>
              <a:cxnLst/>
              <a:rect l="l" t="t" r="r" b="b"/>
              <a:pathLst>
                <a:path w="2252025" h="1643978">
                  <a:moveTo>
                    <a:pt x="0" y="0"/>
                  </a:moveTo>
                  <a:lnTo>
                    <a:pt x="2252024" y="0"/>
                  </a:lnTo>
                  <a:lnTo>
                    <a:pt x="2252024" y="1643977"/>
                  </a:lnTo>
                  <a:lnTo>
                    <a:pt x="0" y="1643977"/>
                  </a:lnTo>
                  <a:lnTo>
                    <a:pt x="0" y="0"/>
                  </a:lnTo>
                  <a:close/>
                </a:path>
              </a:pathLst>
            </a:custGeom>
            <a:blipFill>
              <a:blip r:embed="rId6"/>
              <a:stretch>
                <a:fillRect/>
              </a:stretch>
            </a:blipFill>
          </p:spPr>
        </p:sp>
        <p:sp>
          <p:nvSpPr>
            <p:cNvPr id="19" name="Freeform 19"/>
            <p:cNvSpPr/>
            <p:nvPr/>
          </p:nvSpPr>
          <p:spPr>
            <a:xfrm>
              <a:off x="16993748" y="2214371"/>
              <a:ext cx="2252025" cy="1643978"/>
            </a:xfrm>
            <a:custGeom>
              <a:avLst/>
              <a:gdLst/>
              <a:ahLst/>
              <a:cxnLst/>
              <a:rect l="l" t="t" r="r" b="b"/>
              <a:pathLst>
                <a:path w="2252025" h="1643978">
                  <a:moveTo>
                    <a:pt x="0" y="0"/>
                  </a:moveTo>
                  <a:lnTo>
                    <a:pt x="2252025" y="0"/>
                  </a:lnTo>
                  <a:lnTo>
                    <a:pt x="2252025" y="1643977"/>
                  </a:lnTo>
                  <a:lnTo>
                    <a:pt x="0" y="1643977"/>
                  </a:lnTo>
                  <a:lnTo>
                    <a:pt x="0" y="0"/>
                  </a:lnTo>
                  <a:close/>
                </a:path>
              </a:pathLst>
            </a:custGeom>
            <a:blipFill>
              <a:blip r:embed="rId6"/>
              <a:stretch>
                <a:fillRect/>
              </a:stretch>
            </a:blipFill>
          </p:spPr>
        </p:sp>
        <p:sp>
          <p:nvSpPr>
            <p:cNvPr id="20" name="Freeform 20"/>
            <p:cNvSpPr/>
            <p:nvPr/>
          </p:nvSpPr>
          <p:spPr>
            <a:xfrm>
              <a:off x="23390103" y="2214371"/>
              <a:ext cx="2252025" cy="1643978"/>
            </a:xfrm>
            <a:custGeom>
              <a:avLst/>
              <a:gdLst/>
              <a:ahLst/>
              <a:cxnLst/>
              <a:rect l="l" t="t" r="r" b="b"/>
              <a:pathLst>
                <a:path w="2252025" h="1643978">
                  <a:moveTo>
                    <a:pt x="0" y="0"/>
                  </a:moveTo>
                  <a:lnTo>
                    <a:pt x="2252025" y="0"/>
                  </a:lnTo>
                  <a:lnTo>
                    <a:pt x="2252025" y="1643977"/>
                  </a:lnTo>
                  <a:lnTo>
                    <a:pt x="0" y="1643977"/>
                  </a:lnTo>
                  <a:lnTo>
                    <a:pt x="0" y="0"/>
                  </a:lnTo>
                  <a:close/>
                </a:path>
              </a:pathLst>
            </a:custGeom>
            <a:blipFill>
              <a:blip r:embed="rId6"/>
              <a:stretch>
                <a:fillRect/>
              </a:stretch>
            </a:blipFill>
          </p:spPr>
        </p:sp>
        <p:sp>
          <p:nvSpPr>
            <p:cNvPr id="21" name="Freeform 21"/>
            <p:cNvSpPr/>
            <p:nvPr/>
          </p:nvSpPr>
          <p:spPr>
            <a:xfrm>
              <a:off x="0" y="738082"/>
              <a:ext cx="2519612" cy="3120266"/>
            </a:xfrm>
            <a:custGeom>
              <a:avLst/>
              <a:gdLst/>
              <a:ahLst/>
              <a:cxnLst/>
              <a:rect l="l" t="t" r="r" b="b"/>
              <a:pathLst>
                <a:path w="2519612" h="3120266">
                  <a:moveTo>
                    <a:pt x="0" y="0"/>
                  </a:moveTo>
                  <a:lnTo>
                    <a:pt x="2519612" y="0"/>
                  </a:lnTo>
                  <a:lnTo>
                    <a:pt x="2519612" y="3120266"/>
                  </a:lnTo>
                  <a:lnTo>
                    <a:pt x="0" y="3120266"/>
                  </a:lnTo>
                  <a:lnTo>
                    <a:pt x="0" y="0"/>
                  </a:lnTo>
                  <a:close/>
                </a:path>
              </a:pathLst>
            </a:custGeom>
            <a:blipFill>
              <a:blip r:embed="rId7"/>
              <a:stretch>
                <a:fillRect/>
              </a:stretch>
            </a:blipFill>
          </p:spPr>
        </p:sp>
        <p:sp>
          <p:nvSpPr>
            <p:cNvPr id="22" name="Freeform 22"/>
            <p:cNvSpPr/>
            <p:nvPr/>
          </p:nvSpPr>
          <p:spPr>
            <a:xfrm>
              <a:off x="6177996" y="654237"/>
              <a:ext cx="2519612" cy="3120266"/>
            </a:xfrm>
            <a:custGeom>
              <a:avLst/>
              <a:gdLst/>
              <a:ahLst/>
              <a:cxnLst/>
              <a:rect l="l" t="t" r="r" b="b"/>
              <a:pathLst>
                <a:path w="2519612" h="3120266">
                  <a:moveTo>
                    <a:pt x="0" y="0"/>
                  </a:moveTo>
                  <a:lnTo>
                    <a:pt x="2519612" y="0"/>
                  </a:lnTo>
                  <a:lnTo>
                    <a:pt x="2519612" y="3120267"/>
                  </a:lnTo>
                  <a:lnTo>
                    <a:pt x="0" y="3120267"/>
                  </a:lnTo>
                  <a:lnTo>
                    <a:pt x="0" y="0"/>
                  </a:lnTo>
                  <a:close/>
                </a:path>
              </a:pathLst>
            </a:custGeom>
            <a:blipFill>
              <a:blip r:embed="rId7"/>
              <a:stretch>
                <a:fillRect/>
              </a:stretch>
            </a:blipFill>
          </p:spPr>
        </p:sp>
        <p:sp>
          <p:nvSpPr>
            <p:cNvPr id="23" name="Freeform 23"/>
            <p:cNvSpPr/>
            <p:nvPr/>
          </p:nvSpPr>
          <p:spPr>
            <a:xfrm>
              <a:off x="11915564" y="926615"/>
              <a:ext cx="2519612" cy="3120266"/>
            </a:xfrm>
            <a:custGeom>
              <a:avLst/>
              <a:gdLst/>
              <a:ahLst/>
              <a:cxnLst/>
              <a:rect l="l" t="t" r="r" b="b"/>
              <a:pathLst>
                <a:path w="2519612" h="3120266">
                  <a:moveTo>
                    <a:pt x="0" y="0"/>
                  </a:moveTo>
                  <a:lnTo>
                    <a:pt x="2519612" y="0"/>
                  </a:lnTo>
                  <a:lnTo>
                    <a:pt x="2519612" y="3120267"/>
                  </a:lnTo>
                  <a:lnTo>
                    <a:pt x="0" y="3120267"/>
                  </a:lnTo>
                  <a:lnTo>
                    <a:pt x="0" y="0"/>
                  </a:lnTo>
                  <a:close/>
                </a:path>
              </a:pathLst>
            </a:custGeom>
            <a:blipFill>
              <a:blip r:embed="rId7"/>
              <a:stretch>
                <a:fillRect/>
              </a:stretch>
            </a:blipFill>
          </p:spPr>
        </p:sp>
        <p:sp>
          <p:nvSpPr>
            <p:cNvPr id="24" name="Freeform 24"/>
            <p:cNvSpPr/>
            <p:nvPr/>
          </p:nvSpPr>
          <p:spPr>
            <a:xfrm>
              <a:off x="18120786" y="1117534"/>
              <a:ext cx="2519612" cy="3120266"/>
            </a:xfrm>
            <a:custGeom>
              <a:avLst/>
              <a:gdLst/>
              <a:ahLst/>
              <a:cxnLst/>
              <a:rect l="l" t="t" r="r" b="b"/>
              <a:pathLst>
                <a:path w="2519612" h="3120266">
                  <a:moveTo>
                    <a:pt x="0" y="0"/>
                  </a:moveTo>
                  <a:lnTo>
                    <a:pt x="2519612" y="0"/>
                  </a:lnTo>
                  <a:lnTo>
                    <a:pt x="2519612" y="3120266"/>
                  </a:lnTo>
                  <a:lnTo>
                    <a:pt x="0" y="3120266"/>
                  </a:lnTo>
                  <a:lnTo>
                    <a:pt x="0" y="0"/>
                  </a:lnTo>
                  <a:close/>
                </a:path>
              </a:pathLst>
            </a:custGeom>
            <a:blipFill>
              <a:blip r:embed="rId7"/>
              <a:stretch>
                <a:fillRect/>
              </a:stretch>
            </a:blipFill>
          </p:spPr>
        </p:sp>
        <p:sp>
          <p:nvSpPr>
            <p:cNvPr id="25" name="Freeform 25"/>
            <p:cNvSpPr/>
            <p:nvPr/>
          </p:nvSpPr>
          <p:spPr>
            <a:xfrm>
              <a:off x="23256310" y="271520"/>
              <a:ext cx="2519612" cy="3120266"/>
            </a:xfrm>
            <a:custGeom>
              <a:avLst/>
              <a:gdLst/>
              <a:ahLst/>
              <a:cxnLst/>
              <a:rect l="l" t="t" r="r" b="b"/>
              <a:pathLst>
                <a:path w="2519612" h="3120266">
                  <a:moveTo>
                    <a:pt x="0" y="0"/>
                  </a:moveTo>
                  <a:lnTo>
                    <a:pt x="2519611" y="0"/>
                  </a:lnTo>
                  <a:lnTo>
                    <a:pt x="2519611" y="3120267"/>
                  </a:lnTo>
                  <a:lnTo>
                    <a:pt x="0" y="3120267"/>
                  </a:lnTo>
                  <a:lnTo>
                    <a:pt x="0" y="0"/>
                  </a:lnTo>
                  <a:close/>
                </a:path>
              </a:pathLst>
            </a:custGeom>
            <a:blipFill>
              <a:blip r:embed="rId7"/>
              <a:stretch>
                <a:fillRect/>
              </a:stretch>
            </a:blipFill>
          </p:spPr>
        </p:sp>
      </p:grpSp>
      <p:sp>
        <p:nvSpPr>
          <p:cNvPr id="26" name="Freeform 26"/>
          <p:cNvSpPr/>
          <p:nvPr/>
        </p:nvSpPr>
        <p:spPr>
          <a:xfrm rot="898234">
            <a:off x="679032" y="477432"/>
            <a:ext cx="699336" cy="1650350"/>
          </a:xfrm>
          <a:custGeom>
            <a:avLst/>
            <a:gdLst/>
            <a:ahLst/>
            <a:cxnLst/>
            <a:rect l="l" t="t" r="r" b="b"/>
            <a:pathLst>
              <a:path w="699336" h="1650350">
                <a:moveTo>
                  <a:pt x="0" y="0"/>
                </a:moveTo>
                <a:lnTo>
                  <a:pt x="699336" y="0"/>
                </a:lnTo>
                <a:lnTo>
                  <a:pt x="699336" y="1650350"/>
                </a:lnTo>
                <a:lnTo>
                  <a:pt x="0" y="165035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27" name="Freeform 27"/>
          <p:cNvSpPr/>
          <p:nvPr/>
        </p:nvSpPr>
        <p:spPr>
          <a:xfrm rot="-8238177">
            <a:off x="16277667" y="1090950"/>
            <a:ext cx="1430328" cy="708012"/>
          </a:xfrm>
          <a:custGeom>
            <a:avLst/>
            <a:gdLst/>
            <a:ahLst/>
            <a:cxnLst/>
            <a:rect l="l" t="t" r="r" b="b"/>
            <a:pathLst>
              <a:path w="1430328" h="708012">
                <a:moveTo>
                  <a:pt x="0" y="0"/>
                </a:moveTo>
                <a:lnTo>
                  <a:pt x="1430328" y="0"/>
                </a:lnTo>
                <a:lnTo>
                  <a:pt x="1430328" y="708013"/>
                </a:lnTo>
                <a:lnTo>
                  <a:pt x="0" y="708013"/>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28" name="Freeform 28"/>
          <p:cNvSpPr/>
          <p:nvPr/>
        </p:nvSpPr>
        <p:spPr>
          <a:xfrm>
            <a:off x="13051322" y="869485"/>
            <a:ext cx="1405742" cy="1070920"/>
          </a:xfrm>
          <a:custGeom>
            <a:avLst/>
            <a:gdLst/>
            <a:ahLst/>
            <a:cxnLst/>
            <a:rect l="l" t="t" r="r" b="b"/>
            <a:pathLst>
              <a:path w="1405742" h="1070920">
                <a:moveTo>
                  <a:pt x="0" y="0"/>
                </a:moveTo>
                <a:lnTo>
                  <a:pt x="1405742" y="0"/>
                </a:lnTo>
                <a:lnTo>
                  <a:pt x="1405742" y="1070920"/>
                </a:lnTo>
                <a:lnTo>
                  <a:pt x="0" y="1070920"/>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29" name="Freeform 29"/>
          <p:cNvSpPr/>
          <p:nvPr/>
        </p:nvSpPr>
        <p:spPr>
          <a:xfrm>
            <a:off x="3601809" y="813615"/>
            <a:ext cx="1405742" cy="1070920"/>
          </a:xfrm>
          <a:custGeom>
            <a:avLst/>
            <a:gdLst/>
            <a:ahLst/>
            <a:cxnLst/>
            <a:rect l="l" t="t" r="r" b="b"/>
            <a:pathLst>
              <a:path w="1405742" h="1070920">
                <a:moveTo>
                  <a:pt x="0" y="0"/>
                </a:moveTo>
                <a:lnTo>
                  <a:pt x="1405742" y="0"/>
                </a:lnTo>
                <a:lnTo>
                  <a:pt x="1405742" y="1070920"/>
                </a:lnTo>
                <a:lnTo>
                  <a:pt x="0" y="1070920"/>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graphicFrame>
        <p:nvGraphicFramePr>
          <p:cNvPr id="32" name="Table 31"/>
          <p:cNvGraphicFramePr>
            <a:graphicFrameLocks noGrp="1"/>
          </p:cNvGraphicFramePr>
          <p:nvPr>
            <p:extLst>
              <p:ext uri="{D42A27DB-BD31-4B8C-83A1-F6EECF244321}">
                <p14:modId xmlns:p14="http://schemas.microsoft.com/office/powerpoint/2010/main" val="914578553"/>
              </p:ext>
            </p:extLst>
          </p:nvPr>
        </p:nvGraphicFramePr>
        <p:xfrm>
          <a:off x="4034931" y="1999337"/>
          <a:ext cx="9719262" cy="3962400"/>
        </p:xfrm>
        <a:graphic>
          <a:graphicData uri="http://schemas.openxmlformats.org/drawingml/2006/table">
            <a:tbl>
              <a:tblPr firstRow="1" firstCol="1" bandRow="1">
                <a:effectLst>
                  <a:outerShdw blurRad="50800" dist="38100" dir="2700000" algn="tl" rotWithShape="0">
                    <a:prstClr val="black">
                      <a:alpha val="40000"/>
                    </a:prstClr>
                  </a:outerShdw>
                </a:effectLst>
              </a:tblPr>
              <a:tblGrid>
                <a:gridCol w="4858576"/>
                <a:gridCol w="4860686"/>
              </a:tblGrid>
              <a:tr h="183515">
                <a:tc>
                  <a:txBody>
                    <a:bodyPr/>
                    <a:lstStyle/>
                    <a:p>
                      <a:pPr algn="ctr">
                        <a:lnSpc>
                          <a:spcPct val="130000"/>
                        </a:lnSpc>
                        <a:spcAft>
                          <a:spcPts val="0"/>
                        </a:spcAft>
                      </a:pPr>
                      <a:r>
                        <a:rPr lang="vi-VN" sz="4000" b="1">
                          <a:effectLst/>
                          <a:latin typeface="Times New Roman" panose="02020603050405020304" pitchFamily="18" charset="0"/>
                          <a:ea typeface="Calibri" panose="020F0502020204030204" pitchFamily="34" charset="0"/>
                        </a:rPr>
                        <a:t>Lượt thi đố</a:t>
                      </a:r>
                      <a:endParaRPr lang="en-GB" sz="40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4000" b="1">
                          <a:effectLst/>
                          <a:latin typeface="Times New Roman" panose="02020603050405020304" pitchFamily="18" charset="0"/>
                          <a:ea typeface="Calibri" panose="020F0502020204030204" pitchFamily="34" charset="0"/>
                        </a:rPr>
                        <a:t>Kết quả</a:t>
                      </a:r>
                      <a:endParaRPr lang="en-GB" sz="40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3515">
                <a:tc>
                  <a:txBody>
                    <a:bodyPr/>
                    <a:lstStyle/>
                    <a:p>
                      <a:pPr algn="just">
                        <a:lnSpc>
                          <a:spcPct val="130000"/>
                        </a:lnSpc>
                        <a:spcAft>
                          <a:spcPts val="0"/>
                        </a:spcAft>
                      </a:pPr>
                      <a:r>
                        <a:rPr lang="vi-VN" sz="4000">
                          <a:effectLst/>
                          <a:latin typeface="Times New Roman" panose="02020603050405020304" pitchFamily="18" charset="0"/>
                          <a:ea typeface="Calibri" panose="020F0502020204030204" pitchFamily="34" charset="0"/>
                        </a:rPr>
                        <a:t>Nhóm 1 </a:t>
                      </a:r>
                      <a:endParaRPr lang="en-GB" sz="40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0"/>
                        </a:spcAft>
                      </a:pPr>
                      <a:r>
                        <a:rPr lang="vi-VN" sz="4000">
                          <a:effectLst/>
                          <a:latin typeface="Times New Roman" panose="02020603050405020304" pitchFamily="18" charset="0"/>
                          <a:ea typeface="Calibri" panose="020F0502020204030204" pitchFamily="34" charset="0"/>
                        </a:rPr>
                        <a:t> </a:t>
                      </a:r>
                      <a:endParaRPr lang="en-GB" sz="40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3515">
                <a:tc>
                  <a:txBody>
                    <a:bodyPr/>
                    <a:lstStyle/>
                    <a:p>
                      <a:pPr algn="just">
                        <a:lnSpc>
                          <a:spcPct val="130000"/>
                        </a:lnSpc>
                        <a:spcAft>
                          <a:spcPts val="0"/>
                        </a:spcAft>
                      </a:pPr>
                      <a:r>
                        <a:rPr lang="vi-VN" sz="4000">
                          <a:effectLst/>
                          <a:latin typeface="Times New Roman" panose="02020603050405020304" pitchFamily="18" charset="0"/>
                          <a:ea typeface="Calibri" panose="020F0502020204030204" pitchFamily="34" charset="0"/>
                        </a:rPr>
                        <a:t>Nhóm 2 </a:t>
                      </a:r>
                      <a:endParaRPr lang="en-GB" sz="40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0"/>
                        </a:spcAft>
                      </a:pPr>
                      <a:r>
                        <a:rPr lang="vi-VN" sz="4000">
                          <a:effectLst/>
                          <a:latin typeface="Times New Roman" panose="02020603050405020304" pitchFamily="18" charset="0"/>
                          <a:ea typeface="Calibri" panose="020F0502020204030204" pitchFamily="34" charset="0"/>
                        </a:rPr>
                        <a:t> </a:t>
                      </a:r>
                      <a:endParaRPr lang="en-GB" sz="40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3515">
                <a:tc>
                  <a:txBody>
                    <a:bodyPr/>
                    <a:lstStyle/>
                    <a:p>
                      <a:pPr algn="just">
                        <a:lnSpc>
                          <a:spcPct val="130000"/>
                        </a:lnSpc>
                        <a:spcAft>
                          <a:spcPts val="0"/>
                        </a:spcAft>
                      </a:pPr>
                      <a:r>
                        <a:rPr lang="vi-VN" sz="4000">
                          <a:effectLst/>
                          <a:latin typeface="Times New Roman" panose="02020603050405020304" pitchFamily="18" charset="0"/>
                          <a:ea typeface="Calibri" panose="020F0502020204030204" pitchFamily="34" charset="0"/>
                        </a:rPr>
                        <a:t>Nhóm 3 </a:t>
                      </a:r>
                      <a:endParaRPr lang="en-GB" sz="40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0"/>
                        </a:spcAft>
                      </a:pPr>
                      <a:r>
                        <a:rPr lang="vi-VN" sz="4000">
                          <a:effectLst/>
                          <a:latin typeface="Times New Roman" panose="02020603050405020304" pitchFamily="18" charset="0"/>
                          <a:ea typeface="Calibri" panose="020F0502020204030204" pitchFamily="34" charset="0"/>
                        </a:rPr>
                        <a:t> </a:t>
                      </a:r>
                      <a:endParaRPr lang="en-GB" sz="40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3515">
                <a:tc>
                  <a:txBody>
                    <a:bodyPr/>
                    <a:lstStyle/>
                    <a:p>
                      <a:pPr algn="just">
                        <a:lnSpc>
                          <a:spcPct val="130000"/>
                        </a:lnSpc>
                        <a:spcAft>
                          <a:spcPts val="0"/>
                        </a:spcAft>
                      </a:pPr>
                      <a:r>
                        <a:rPr lang="vi-VN" sz="4000">
                          <a:effectLst/>
                          <a:latin typeface="Times New Roman" panose="02020603050405020304" pitchFamily="18" charset="0"/>
                          <a:ea typeface="Calibri" panose="020F0502020204030204" pitchFamily="34" charset="0"/>
                        </a:rPr>
                        <a:t>Nhóm 4 </a:t>
                      </a:r>
                      <a:endParaRPr lang="en-GB" sz="40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0"/>
                        </a:spcAft>
                      </a:pPr>
                      <a:r>
                        <a:rPr lang="vi-VN" sz="4000">
                          <a:effectLst/>
                          <a:latin typeface="Times New Roman" panose="02020603050405020304" pitchFamily="18" charset="0"/>
                          <a:ea typeface="Calibri" panose="020F0502020204030204" pitchFamily="34" charset="0"/>
                        </a:rPr>
                        <a:t> </a:t>
                      </a:r>
                      <a:endParaRPr lang="en-GB" sz="40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CE9"/>
        </a:solidFill>
        <a:effectLst/>
      </p:bgPr>
    </p:bg>
    <p:spTree>
      <p:nvGrpSpPr>
        <p:cNvPr id="1" name=""/>
        <p:cNvGrpSpPr/>
        <p:nvPr/>
      </p:nvGrpSpPr>
      <p:grpSpPr>
        <a:xfrm>
          <a:off x="0" y="0"/>
          <a:ext cx="0" cy="0"/>
          <a:chOff x="0" y="0"/>
          <a:chExt cx="0" cy="0"/>
        </a:xfrm>
      </p:grpSpPr>
      <p:sp>
        <p:nvSpPr>
          <p:cNvPr id="2" name="Freeform 2"/>
          <p:cNvSpPr/>
          <p:nvPr/>
        </p:nvSpPr>
        <p:spPr>
          <a:xfrm>
            <a:off x="-114563" y="5143500"/>
            <a:ext cx="18517127" cy="5299892"/>
          </a:xfrm>
          <a:custGeom>
            <a:avLst/>
            <a:gdLst/>
            <a:ahLst/>
            <a:cxnLst/>
            <a:rect l="l" t="t" r="r" b="b"/>
            <a:pathLst>
              <a:path w="18517127" h="5299892">
                <a:moveTo>
                  <a:pt x="0" y="0"/>
                </a:moveTo>
                <a:lnTo>
                  <a:pt x="18517126" y="0"/>
                </a:lnTo>
                <a:lnTo>
                  <a:pt x="18517126" y="5299892"/>
                </a:lnTo>
                <a:lnTo>
                  <a:pt x="0" y="5299892"/>
                </a:lnTo>
                <a:lnTo>
                  <a:pt x="0" y="0"/>
                </a:lnTo>
                <a:close/>
              </a:path>
            </a:pathLst>
          </a:custGeom>
          <a:blipFill>
            <a:blip r:embed="rId2"/>
            <a:stretch>
              <a:fillRect b="-128411"/>
            </a:stretch>
          </a:blipFill>
        </p:spPr>
      </p:sp>
      <p:sp>
        <p:nvSpPr>
          <p:cNvPr id="3" name="TextBox 3"/>
          <p:cNvSpPr txBox="1"/>
          <p:nvPr/>
        </p:nvSpPr>
        <p:spPr>
          <a:xfrm>
            <a:off x="2646554" y="2425055"/>
            <a:ext cx="13104327" cy="3539430"/>
          </a:xfrm>
          <a:prstGeom prst="rect">
            <a:avLst/>
          </a:prstGeom>
        </p:spPr>
        <p:txBody>
          <a:bodyPr lIns="0" tIns="0" rIns="0" bIns="0" rtlCol="0" anchor="t">
            <a:spAutoFit/>
          </a:bodyPr>
          <a:lstStyle/>
          <a:p>
            <a:pPr algn="ctr">
              <a:spcBef>
                <a:spcPct val="0"/>
              </a:spcBef>
            </a:pPr>
            <a:r>
              <a:rPr lang="it-IT" sz="11500">
                <a:latin typeface="#9Slide07 SVNDessert Menu Scrip" panose="00000500000000000000" pitchFamily="2" charset="0"/>
              </a:rPr>
              <a:t>HOẠT ĐỘNG </a:t>
            </a:r>
            <a:r>
              <a:rPr lang="it-IT" sz="11500" smtClean="0">
                <a:latin typeface="#9Slide07 SVNDessert Menu Scrip" panose="00000500000000000000" pitchFamily="2" charset="0"/>
              </a:rPr>
              <a:t>4</a:t>
            </a:r>
            <a:endParaRPr lang="vi-VN" sz="11500" smtClean="0"/>
          </a:p>
          <a:p>
            <a:pPr algn="ctr">
              <a:spcBef>
                <a:spcPct val="0"/>
              </a:spcBef>
            </a:pPr>
            <a:r>
              <a:rPr lang="it-IT" sz="11500" smtClean="0">
                <a:latin typeface="#9Slide07 SVNDessert Menu Scrip" panose="00000500000000000000" pitchFamily="2" charset="0"/>
              </a:rPr>
              <a:t> </a:t>
            </a:r>
            <a:r>
              <a:rPr lang="it-IT" sz="11500">
                <a:latin typeface="#9Slide07 SVNDessert Menu Scrip" panose="00000500000000000000" pitchFamily="2" charset="0"/>
              </a:rPr>
              <a:t>VẬN DỤNG</a:t>
            </a:r>
            <a:endParaRPr lang="en-US" sz="9600">
              <a:solidFill>
                <a:srgbClr val="766C02"/>
              </a:solidFill>
              <a:latin typeface="#9Slide07 SVNDessert Menu Scrip" panose="00000500000000000000" pitchFamily="2" charset="0"/>
              <a:ea typeface="Scripter"/>
              <a:cs typeface="Scripter"/>
              <a:sym typeface="Scripter"/>
            </a:endParaRPr>
          </a:p>
        </p:txBody>
      </p:sp>
      <p:grpSp>
        <p:nvGrpSpPr>
          <p:cNvPr id="4" name="Group 4"/>
          <p:cNvGrpSpPr/>
          <p:nvPr/>
        </p:nvGrpSpPr>
        <p:grpSpPr>
          <a:xfrm>
            <a:off x="-346679" y="-205812"/>
            <a:ext cx="19937273" cy="1293444"/>
            <a:chOff x="0" y="0"/>
            <a:chExt cx="26583031" cy="1724592"/>
          </a:xfrm>
        </p:grpSpPr>
        <p:sp>
          <p:nvSpPr>
            <p:cNvPr id="5" name="Freeform 5"/>
            <p:cNvSpPr/>
            <p:nvPr/>
          </p:nvSpPr>
          <p:spPr>
            <a:xfrm>
              <a:off x="0" y="130117"/>
              <a:ext cx="7532418" cy="1515899"/>
            </a:xfrm>
            <a:custGeom>
              <a:avLst/>
              <a:gdLst/>
              <a:ahLst/>
              <a:cxnLst/>
              <a:rect l="l" t="t" r="r" b="b"/>
              <a:pathLst>
                <a:path w="7532418" h="1515899">
                  <a:moveTo>
                    <a:pt x="0" y="0"/>
                  </a:moveTo>
                  <a:lnTo>
                    <a:pt x="7532418" y="0"/>
                  </a:lnTo>
                  <a:lnTo>
                    <a:pt x="7532418" y="1515899"/>
                  </a:lnTo>
                  <a:lnTo>
                    <a:pt x="0" y="1515899"/>
                  </a:lnTo>
                  <a:lnTo>
                    <a:pt x="0" y="0"/>
                  </a:lnTo>
                  <a:close/>
                </a:path>
              </a:pathLst>
            </a:custGeom>
            <a:blipFill>
              <a:blip r:embed="rId3"/>
              <a:stretch>
                <a:fillRect/>
              </a:stretch>
            </a:blipFill>
          </p:spPr>
        </p:sp>
        <p:sp>
          <p:nvSpPr>
            <p:cNvPr id="6" name="Freeform 6"/>
            <p:cNvSpPr/>
            <p:nvPr/>
          </p:nvSpPr>
          <p:spPr>
            <a:xfrm flipH="1">
              <a:off x="7507018" y="0"/>
              <a:ext cx="6358671" cy="1515899"/>
            </a:xfrm>
            <a:custGeom>
              <a:avLst/>
              <a:gdLst/>
              <a:ahLst/>
              <a:cxnLst/>
              <a:rect l="l" t="t" r="r" b="b"/>
              <a:pathLst>
                <a:path w="6358671" h="1515899">
                  <a:moveTo>
                    <a:pt x="6358671" y="0"/>
                  </a:moveTo>
                  <a:lnTo>
                    <a:pt x="0" y="0"/>
                  </a:lnTo>
                  <a:lnTo>
                    <a:pt x="0" y="1515899"/>
                  </a:lnTo>
                  <a:lnTo>
                    <a:pt x="6358671" y="1515899"/>
                  </a:lnTo>
                  <a:lnTo>
                    <a:pt x="6358671" y="0"/>
                  </a:lnTo>
                  <a:close/>
                </a:path>
              </a:pathLst>
            </a:custGeom>
            <a:blipFill>
              <a:blip r:embed="rId3"/>
              <a:stretch>
                <a:fillRect r="-18458"/>
              </a:stretch>
            </a:blipFill>
          </p:spPr>
        </p:sp>
        <p:sp>
          <p:nvSpPr>
            <p:cNvPr id="7" name="Freeform 7"/>
            <p:cNvSpPr/>
            <p:nvPr/>
          </p:nvSpPr>
          <p:spPr>
            <a:xfrm flipH="1">
              <a:off x="13865689" y="104347"/>
              <a:ext cx="6358671" cy="1515899"/>
            </a:xfrm>
            <a:custGeom>
              <a:avLst/>
              <a:gdLst/>
              <a:ahLst/>
              <a:cxnLst/>
              <a:rect l="l" t="t" r="r" b="b"/>
              <a:pathLst>
                <a:path w="6358671" h="1515899">
                  <a:moveTo>
                    <a:pt x="6358671" y="0"/>
                  </a:moveTo>
                  <a:lnTo>
                    <a:pt x="0" y="0"/>
                  </a:lnTo>
                  <a:lnTo>
                    <a:pt x="0" y="1515899"/>
                  </a:lnTo>
                  <a:lnTo>
                    <a:pt x="6358671" y="1515899"/>
                  </a:lnTo>
                  <a:lnTo>
                    <a:pt x="6358671" y="0"/>
                  </a:lnTo>
                  <a:close/>
                </a:path>
              </a:pathLst>
            </a:custGeom>
            <a:blipFill>
              <a:blip r:embed="rId3"/>
              <a:stretch>
                <a:fillRect r="-18458"/>
              </a:stretch>
            </a:blipFill>
          </p:spPr>
        </p:sp>
        <p:sp>
          <p:nvSpPr>
            <p:cNvPr id="8" name="Freeform 8"/>
            <p:cNvSpPr/>
            <p:nvPr/>
          </p:nvSpPr>
          <p:spPr>
            <a:xfrm flipH="1">
              <a:off x="20224360" y="208693"/>
              <a:ext cx="6358671" cy="1515899"/>
            </a:xfrm>
            <a:custGeom>
              <a:avLst/>
              <a:gdLst/>
              <a:ahLst/>
              <a:cxnLst/>
              <a:rect l="l" t="t" r="r" b="b"/>
              <a:pathLst>
                <a:path w="6358671" h="1515899">
                  <a:moveTo>
                    <a:pt x="6358671" y="0"/>
                  </a:moveTo>
                  <a:lnTo>
                    <a:pt x="0" y="0"/>
                  </a:lnTo>
                  <a:lnTo>
                    <a:pt x="0" y="1515899"/>
                  </a:lnTo>
                  <a:lnTo>
                    <a:pt x="6358671" y="1515899"/>
                  </a:lnTo>
                  <a:lnTo>
                    <a:pt x="6358671" y="0"/>
                  </a:lnTo>
                  <a:close/>
                </a:path>
              </a:pathLst>
            </a:custGeom>
            <a:blipFill>
              <a:blip r:embed="rId3"/>
              <a:stretch>
                <a:fillRect r="-18458"/>
              </a:stretch>
            </a:blipFill>
          </p:spPr>
        </p:sp>
      </p:grpSp>
      <p:grpSp>
        <p:nvGrpSpPr>
          <p:cNvPr id="9" name="Group 9"/>
          <p:cNvGrpSpPr/>
          <p:nvPr/>
        </p:nvGrpSpPr>
        <p:grpSpPr>
          <a:xfrm>
            <a:off x="-229127" y="7589342"/>
            <a:ext cx="19331941" cy="3758212"/>
            <a:chOff x="0" y="0"/>
            <a:chExt cx="25775921" cy="5010949"/>
          </a:xfrm>
        </p:grpSpPr>
        <p:sp>
          <p:nvSpPr>
            <p:cNvPr id="10" name="Freeform 10"/>
            <p:cNvSpPr/>
            <p:nvPr/>
          </p:nvSpPr>
          <p:spPr>
            <a:xfrm flipH="1">
              <a:off x="0" y="37452"/>
              <a:ext cx="4427104" cy="4898593"/>
            </a:xfrm>
            <a:custGeom>
              <a:avLst/>
              <a:gdLst/>
              <a:ahLst/>
              <a:cxnLst/>
              <a:rect l="l" t="t" r="r" b="b"/>
              <a:pathLst>
                <a:path w="4427104" h="4898593">
                  <a:moveTo>
                    <a:pt x="4427104" y="0"/>
                  </a:moveTo>
                  <a:lnTo>
                    <a:pt x="0" y="0"/>
                  </a:lnTo>
                  <a:lnTo>
                    <a:pt x="0" y="4898593"/>
                  </a:lnTo>
                  <a:lnTo>
                    <a:pt x="4427104" y="4898593"/>
                  </a:lnTo>
                  <a:lnTo>
                    <a:pt x="4427104" y="0"/>
                  </a:lnTo>
                  <a:close/>
                </a:path>
              </a:pathLst>
            </a:custGeom>
            <a:blipFill>
              <a:blip r:embed="rId4"/>
              <a:stretch>
                <a:fillRect/>
              </a:stretch>
            </a:blipFill>
          </p:spPr>
        </p:sp>
        <p:sp>
          <p:nvSpPr>
            <p:cNvPr id="11" name="Freeform 11"/>
            <p:cNvSpPr/>
            <p:nvPr/>
          </p:nvSpPr>
          <p:spPr>
            <a:xfrm>
              <a:off x="3336024" y="37452"/>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4"/>
              <a:stretch>
                <a:fillRect/>
              </a:stretch>
            </a:blipFill>
          </p:spPr>
        </p:sp>
        <p:sp>
          <p:nvSpPr>
            <p:cNvPr id="12" name="Freeform 12"/>
            <p:cNvSpPr/>
            <p:nvPr/>
          </p:nvSpPr>
          <p:spPr>
            <a:xfrm rot="-769756" flipH="1">
              <a:off x="6590430" y="223100"/>
              <a:ext cx="1559297" cy="3890139"/>
            </a:xfrm>
            <a:custGeom>
              <a:avLst/>
              <a:gdLst/>
              <a:ahLst/>
              <a:cxnLst/>
              <a:rect l="l" t="t" r="r" b="b"/>
              <a:pathLst>
                <a:path w="1559297" h="3890139">
                  <a:moveTo>
                    <a:pt x="1559297" y="0"/>
                  </a:moveTo>
                  <a:lnTo>
                    <a:pt x="0" y="0"/>
                  </a:lnTo>
                  <a:lnTo>
                    <a:pt x="0" y="3890138"/>
                  </a:lnTo>
                  <a:lnTo>
                    <a:pt x="1559297" y="3890138"/>
                  </a:lnTo>
                  <a:lnTo>
                    <a:pt x="1559297" y="0"/>
                  </a:lnTo>
                  <a:close/>
                </a:path>
              </a:pathLst>
            </a:custGeom>
            <a:blipFill>
              <a:blip r:embed="rId5"/>
              <a:stretch>
                <a:fillRect/>
              </a:stretch>
            </a:blipFill>
          </p:spPr>
        </p:sp>
        <p:sp>
          <p:nvSpPr>
            <p:cNvPr id="13" name="Freeform 13"/>
            <p:cNvSpPr/>
            <p:nvPr/>
          </p:nvSpPr>
          <p:spPr>
            <a:xfrm>
              <a:off x="6672048" y="37452"/>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4"/>
              <a:stretch>
                <a:fillRect/>
              </a:stretch>
            </a:blipFill>
          </p:spPr>
        </p:sp>
        <p:sp>
          <p:nvSpPr>
            <p:cNvPr id="14" name="Freeform 14"/>
            <p:cNvSpPr/>
            <p:nvPr/>
          </p:nvSpPr>
          <p:spPr>
            <a:xfrm>
              <a:off x="10008072" y="37452"/>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4"/>
              <a:stretch>
                <a:fillRect/>
              </a:stretch>
            </a:blipFill>
          </p:spPr>
        </p:sp>
        <p:sp>
          <p:nvSpPr>
            <p:cNvPr id="15" name="Freeform 15"/>
            <p:cNvSpPr/>
            <p:nvPr/>
          </p:nvSpPr>
          <p:spPr>
            <a:xfrm>
              <a:off x="13347052" y="37452"/>
              <a:ext cx="4427104" cy="4898593"/>
            </a:xfrm>
            <a:custGeom>
              <a:avLst/>
              <a:gdLst/>
              <a:ahLst/>
              <a:cxnLst/>
              <a:rect l="l" t="t" r="r" b="b"/>
              <a:pathLst>
                <a:path w="4427104" h="4898593">
                  <a:moveTo>
                    <a:pt x="0" y="0"/>
                  </a:moveTo>
                  <a:lnTo>
                    <a:pt x="4427103" y="0"/>
                  </a:lnTo>
                  <a:lnTo>
                    <a:pt x="4427103" y="4898593"/>
                  </a:lnTo>
                  <a:lnTo>
                    <a:pt x="0" y="4898593"/>
                  </a:lnTo>
                  <a:lnTo>
                    <a:pt x="0" y="0"/>
                  </a:lnTo>
                  <a:close/>
                </a:path>
              </a:pathLst>
            </a:custGeom>
            <a:blipFill>
              <a:blip r:embed="rId4"/>
              <a:stretch>
                <a:fillRect/>
              </a:stretch>
            </a:blipFill>
          </p:spPr>
        </p:sp>
        <p:sp>
          <p:nvSpPr>
            <p:cNvPr id="16" name="Freeform 16"/>
            <p:cNvSpPr/>
            <p:nvPr/>
          </p:nvSpPr>
          <p:spPr>
            <a:xfrm>
              <a:off x="16398082" y="98538"/>
              <a:ext cx="1559297" cy="3890139"/>
            </a:xfrm>
            <a:custGeom>
              <a:avLst/>
              <a:gdLst/>
              <a:ahLst/>
              <a:cxnLst/>
              <a:rect l="l" t="t" r="r" b="b"/>
              <a:pathLst>
                <a:path w="1559297" h="3890139">
                  <a:moveTo>
                    <a:pt x="0" y="0"/>
                  </a:moveTo>
                  <a:lnTo>
                    <a:pt x="1559297" y="0"/>
                  </a:lnTo>
                  <a:lnTo>
                    <a:pt x="1559297" y="3890138"/>
                  </a:lnTo>
                  <a:lnTo>
                    <a:pt x="0" y="3890138"/>
                  </a:lnTo>
                  <a:lnTo>
                    <a:pt x="0" y="0"/>
                  </a:lnTo>
                  <a:close/>
                </a:path>
              </a:pathLst>
            </a:custGeom>
            <a:blipFill>
              <a:blip r:embed="rId5"/>
              <a:stretch>
                <a:fillRect/>
              </a:stretch>
            </a:blipFill>
          </p:spPr>
        </p:sp>
        <p:sp>
          <p:nvSpPr>
            <p:cNvPr id="17" name="Freeform 17"/>
            <p:cNvSpPr/>
            <p:nvPr/>
          </p:nvSpPr>
          <p:spPr>
            <a:xfrm>
              <a:off x="17032221" y="37452"/>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4"/>
              <a:stretch>
                <a:fillRect/>
              </a:stretch>
            </a:blipFill>
          </p:spPr>
        </p:sp>
        <p:sp>
          <p:nvSpPr>
            <p:cNvPr id="18" name="Freeform 18"/>
            <p:cNvSpPr/>
            <p:nvPr/>
          </p:nvSpPr>
          <p:spPr>
            <a:xfrm>
              <a:off x="20595947" y="0"/>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4"/>
              <a:stretch>
                <a:fillRect/>
              </a:stretch>
            </a:blipFill>
          </p:spPr>
        </p:sp>
        <p:sp>
          <p:nvSpPr>
            <p:cNvPr id="19" name="Freeform 19"/>
            <p:cNvSpPr/>
            <p:nvPr/>
          </p:nvSpPr>
          <p:spPr>
            <a:xfrm>
              <a:off x="2118908" y="1660270"/>
              <a:ext cx="3430668" cy="3238324"/>
            </a:xfrm>
            <a:custGeom>
              <a:avLst/>
              <a:gdLst/>
              <a:ahLst/>
              <a:cxnLst/>
              <a:rect l="l" t="t" r="r" b="b"/>
              <a:pathLst>
                <a:path w="3430668" h="3238324">
                  <a:moveTo>
                    <a:pt x="0" y="0"/>
                  </a:moveTo>
                  <a:lnTo>
                    <a:pt x="3430668" y="0"/>
                  </a:lnTo>
                  <a:lnTo>
                    <a:pt x="3430668" y="3238323"/>
                  </a:lnTo>
                  <a:lnTo>
                    <a:pt x="0" y="3238323"/>
                  </a:lnTo>
                  <a:lnTo>
                    <a:pt x="0" y="0"/>
                  </a:lnTo>
                  <a:close/>
                </a:path>
              </a:pathLst>
            </a:custGeom>
            <a:blipFill>
              <a:blip r:embed="rId6"/>
              <a:stretch>
                <a:fillRect/>
              </a:stretch>
            </a:blipFill>
          </p:spPr>
        </p:sp>
        <p:sp>
          <p:nvSpPr>
            <p:cNvPr id="20" name="Freeform 20"/>
            <p:cNvSpPr/>
            <p:nvPr/>
          </p:nvSpPr>
          <p:spPr>
            <a:xfrm>
              <a:off x="8292738" y="1697722"/>
              <a:ext cx="3430668" cy="3238324"/>
            </a:xfrm>
            <a:custGeom>
              <a:avLst/>
              <a:gdLst/>
              <a:ahLst/>
              <a:cxnLst/>
              <a:rect l="l" t="t" r="r" b="b"/>
              <a:pathLst>
                <a:path w="3430668" h="3238324">
                  <a:moveTo>
                    <a:pt x="0" y="0"/>
                  </a:moveTo>
                  <a:lnTo>
                    <a:pt x="3430668" y="0"/>
                  </a:lnTo>
                  <a:lnTo>
                    <a:pt x="3430668" y="3238323"/>
                  </a:lnTo>
                  <a:lnTo>
                    <a:pt x="0" y="3238323"/>
                  </a:lnTo>
                  <a:lnTo>
                    <a:pt x="0" y="0"/>
                  </a:lnTo>
                  <a:close/>
                </a:path>
              </a:pathLst>
            </a:custGeom>
            <a:blipFill>
              <a:blip r:embed="rId6"/>
              <a:stretch>
                <a:fillRect/>
              </a:stretch>
            </a:blipFill>
          </p:spPr>
        </p:sp>
        <p:sp>
          <p:nvSpPr>
            <p:cNvPr id="21" name="Freeform 21"/>
            <p:cNvSpPr/>
            <p:nvPr/>
          </p:nvSpPr>
          <p:spPr>
            <a:xfrm>
              <a:off x="14466568" y="1735173"/>
              <a:ext cx="3430668" cy="3238324"/>
            </a:xfrm>
            <a:custGeom>
              <a:avLst/>
              <a:gdLst/>
              <a:ahLst/>
              <a:cxnLst/>
              <a:rect l="l" t="t" r="r" b="b"/>
              <a:pathLst>
                <a:path w="3430668" h="3238324">
                  <a:moveTo>
                    <a:pt x="0" y="0"/>
                  </a:moveTo>
                  <a:lnTo>
                    <a:pt x="3430668" y="0"/>
                  </a:lnTo>
                  <a:lnTo>
                    <a:pt x="3430668" y="3238324"/>
                  </a:lnTo>
                  <a:lnTo>
                    <a:pt x="0" y="3238324"/>
                  </a:lnTo>
                  <a:lnTo>
                    <a:pt x="0" y="0"/>
                  </a:lnTo>
                  <a:close/>
                </a:path>
              </a:pathLst>
            </a:custGeom>
            <a:blipFill>
              <a:blip r:embed="rId6"/>
              <a:stretch>
                <a:fillRect/>
              </a:stretch>
            </a:blipFill>
          </p:spPr>
        </p:sp>
        <p:sp>
          <p:nvSpPr>
            <p:cNvPr id="22" name="Freeform 22"/>
            <p:cNvSpPr/>
            <p:nvPr/>
          </p:nvSpPr>
          <p:spPr>
            <a:xfrm>
              <a:off x="20640398" y="1772625"/>
              <a:ext cx="3430668" cy="3238324"/>
            </a:xfrm>
            <a:custGeom>
              <a:avLst/>
              <a:gdLst/>
              <a:ahLst/>
              <a:cxnLst/>
              <a:rect l="l" t="t" r="r" b="b"/>
              <a:pathLst>
                <a:path w="3430668" h="3238324">
                  <a:moveTo>
                    <a:pt x="0" y="0"/>
                  </a:moveTo>
                  <a:lnTo>
                    <a:pt x="3430668" y="0"/>
                  </a:lnTo>
                  <a:lnTo>
                    <a:pt x="3430668" y="3238324"/>
                  </a:lnTo>
                  <a:lnTo>
                    <a:pt x="0" y="3238324"/>
                  </a:lnTo>
                  <a:lnTo>
                    <a:pt x="0" y="0"/>
                  </a:lnTo>
                  <a:close/>
                </a:path>
              </a:pathLst>
            </a:custGeom>
            <a:blipFill>
              <a:blip r:embed="rId6"/>
              <a:stretch>
                <a:fillRect/>
              </a:stretch>
            </a:blipFill>
          </p:spPr>
        </p:sp>
        <p:sp>
          <p:nvSpPr>
            <p:cNvPr id="23" name="Freeform 23"/>
            <p:cNvSpPr/>
            <p:nvPr/>
          </p:nvSpPr>
          <p:spPr>
            <a:xfrm>
              <a:off x="4938243" y="2214371"/>
              <a:ext cx="2252025" cy="1643978"/>
            </a:xfrm>
            <a:custGeom>
              <a:avLst/>
              <a:gdLst/>
              <a:ahLst/>
              <a:cxnLst/>
              <a:rect l="l" t="t" r="r" b="b"/>
              <a:pathLst>
                <a:path w="2252025" h="1643978">
                  <a:moveTo>
                    <a:pt x="0" y="0"/>
                  </a:moveTo>
                  <a:lnTo>
                    <a:pt x="2252024" y="0"/>
                  </a:lnTo>
                  <a:lnTo>
                    <a:pt x="2252024" y="1643977"/>
                  </a:lnTo>
                  <a:lnTo>
                    <a:pt x="0" y="1643977"/>
                  </a:lnTo>
                  <a:lnTo>
                    <a:pt x="0" y="0"/>
                  </a:lnTo>
                  <a:close/>
                </a:path>
              </a:pathLst>
            </a:custGeom>
            <a:blipFill>
              <a:blip r:embed="rId7"/>
              <a:stretch>
                <a:fillRect/>
              </a:stretch>
            </a:blipFill>
          </p:spPr>
        </p:sp>
        <p:sp>
          <p:nvSpPr>
            <p:cNvPr id="24" name="Freeform 24"/>
            <p:cNvSpPr/>
            <p:nvPr/>
          </p:nvSpPr>
          <p:spPr>
            <a:xfrm>
              <a:off x="10597394" y="2214371"/>
              <a:ext cx="2252025" cy="1643978"/>
            </a:xfrm>
            <a:custGeom>
              <a:avLst/>
              <a:gdLst/>
              <a:ahLst/>
              <a:cxnLst/>
              <a:rect l="l" t="t" r="r" b="b"/>
              <a:pathLst>
                <a:path w="2252025" h="1643978">
                  <a:moveTo>
                    <a:pt x="0" y="0"/>
                  </a:moveTo>
                  <a:lnTo>
                    <a:pt x="2252024" y="0"/>
                  </a:lnTo>
                  <a:lnTo>
                    <a:pt x="2252024" y="1643977"/>
                  </a:lnTo>
                  <a:lnTo>
                    <a:pt x="0" y="1643977"/>
                  </a:lnTo>
                  <a:lnTo>
                    <a:pt x="0" y="0"/>
                  </a:lnTo>
                  <a:close/>
                </a:path>
              </a:pathLst>
            </a:custGeom>
            <a:blipFill>
              <a:blip r:embed="rId7"/>
              <a:stretch>
                <a:fillRect/>
              </a:stretch>
            </a:blipFill>
          </p:spPr>
        </p:sp>
        <p:sp>
          <p:nvSpPr>
            <p:cNvPr id="25" name="Freeform 25"/>
            <p:cNvSpPr/>
            <p:nvPr/>
          </p:nvSpPr>
          <p:spPr>
            <a:xfrm>
              <a:off x="16993748" y="2214371"/>
              <a:ext cx="2252025" cy="1643978"/>
            </a:xfrm>
            <a:custGeom>
              <a:avLst/>
              <a:gdLst/>
              <a:ahLst/>
              <a:cxnLst/>
              <a:rect l="l" t="t" r="r" b="b"/>
              <a:pathLst>
                <a:path w="2252025" h="1643978">
                  <a:moveTo>
                    <a:pt x="0" y="0"/>
                  </a:moveTo>
                  <a:lnTo>
                    <a:pt x="2252025" y="0"/>
                  </a:lnTo>
                  <a:lnTo>
                    <a:pt x="2252025" y="1643977"/>
                  </a:lnTo>
                  <a:lnTo>
                    <a:pt x="0" y="1643977"/>
                  </a:lnTo>
                  <a:lnTo>
                    <a:pt x="0" y="0"/>
                  </a:lnTo>
                  <a:close/>
                </a:path>
              </a:pathLst>
            </a:custGeom>
            <a:blipFill>
              <a:blip r:embed="rId7"/>
              <a:stretch>
                <a:fillRect/>
              </a:stretch>
            </a:blipFill>
          </p:spPr>
        </p:sp>
        <p:sp>
          <p:nvSpPr>
            <p:cNvPr id="26" name="Freeform 26"/>
            <p:cNvSpPr/>
            <p:nvPr/>
          </p:nvSpPr>
          <p:spPr>
            <a:xfrm>
              <a:off x="23390103" y="2214371"/>
              <a:ext cx="2252025" cy="1643978"/>
            </a:xfrm>
            <a:custGeom>
              <a:avLst/>
              <a:gdLst/>
              <a:ahLst/>
              <a:cxnLst/>
              <a:rect l="l" t="t" r="r" b="b"/>
              <a:pathLst>
                <a:path w="2252025" h="1643978">
                  <a:moveTo>
                    <a:pt x="0" y="0"/>
                  </a:moveTo>
                  <a:lnTo>
                    <a:pt x="2252025" y="0"/>
                  </a:lnTo>
                  <a:lnTo>
                    <a:pt x="2252025" y="1643977"/>
                  </a:lnTo>
                  <a:lnTo>
                    <a:pt x="0" y="1643977"/>
                  </a:lnTo>
                  <a:lnTo>
                    <a:pt x="0" y="0"/>
                  </a:lnTo>
                  <a:close/>
                </a:path>
              </a:pathLst>
            </a:custGeom>
            <a:blipFill>
              <a:blip r:embed="rId7"/>
              <a:stretch>
                <a:fillRect/>
              </a:stretch>
            </a:blipFill>
          </p:spPr>
        </p:sp>
        <p:sp>
          <p:nvSpPr>
            <p:cNvPr id="27" name="Freeform 27"/>
            <p:cNvSpPr/>
            <p:nvPr/>
          </p:nvSpPr>
          <p:spPr>
            <a:xfrm>
              <a:off x="0" y="738082"/>
              <a:ext cx="2519612" cy="3120266"/>
            </a:xfrm>
            <a:custGeom>
              <a:avLst/>
              <a:gdLst/>
              <a:ahLst/>
              <a:cxnLst/>
              <a:rect l="l" t="t" r="r" b="b"/>
              <a:pathLst>
                <a:path w="2519612" h="3120266">
                  <a:moveTo>
                    <a:pt x="0" y="0"/>
                  </a:moveTo>
                  <a:lnTo>
                    <a:pt x="2519612" y="0"/>
                  </a:lnTo>
                  <a:lnTo>
                    <a:pt x="2519612" y="3120266"/>
                  </a:lnTo>
                  <a:lnTo>
                    <a:pt x="0" y="3120266"/>
                  </a:lnTo>
                  <a:lnTo>
                    <a:pt x="0" y="0"/>
                  </a:lnTo>
                  <a:close/>
                </a:path>
              </a:pathLst>
            </a:custGeom>
            <a:blipFill>
              <a:blip r:embed="rId8"/>
              <a:stretch>
                <a:fillRect/>
              </a:stretch>
            </a:blipFill>
          </p:spPr>
        </p:sp>
        <p:sp>
          <p:nvSpPr>
            <p:cNvPr id="28" name="Freeform 28"/>
            <p:cNvSpPr/>
            <p:nvPr/>
          </p:nvSpPr>
          <p:spPr>
            <a:xfrm>
              <a:off x="6177996" y="654237"/>
              <a:ext cx="2519612" cy="3120266"/>
            </a:xfrm>
            <a:custGeom>
              <a:avLst/>
              <a:gdLst/>
              <a:ahLst/>
              <a:cxnLst/>
              <a:rect l="l" t="t" r="r" b="b"/>
              <a:pathLst>
                <a:path w="2519612" h="3120266">
                  <a:moveTo>
                    <a:pt x="0" y="0"/>
                  </a:moveTo>
                  <a:lnTo>
                    <a:pt x="2519612" y="0"/>
                  </a:lnTo>
                  <a:lnTo>
                    <a:pt x="2519612" y="3120267"/>
                  </a:lnTo>
                  <a:lnTo>
                    <a:pt x="0" y="3120267"/>
                  </a:lnTo>
                  <a:lnTo>
                    <a:pt x="0" y="0"/>
                  </a:lnTo>
                  <a:close/>
                </a:path>
              </a:pathLst>
            </a:custGeom>
            <a:blipFill>
              <a:blip r:embed="rId8"/>
              <a:stretch>
                <a:fillRect/>
              </a:stretch>
            </a:blipFill>
          </p:spPr>
        </p:sp>
        <p:sp>
          <p:nvSpPr>
            <p:cNvPr id="29" name="Freeform 29"/>
            <p:cNvSpPr/>
            <p:nvPr/>
          </p:nvSpPr>
          <p:spPr>
            <a:xfrm>
              <a:off x="11915564" y="926615"/>
              <a:ext cx="2519612" cy="3120266"/>
            </a:xfrm>
            <a:custGeom>
              <a:avLst/>
              <a:gdLst/>
              <a:ahLst/>
              <a:cxnLst/>
              <a:rect l="l" t="t" r="r" b="b"/>
              <a:pathLst>
                <a:path w="2519612" h="3120266">
                  <a:moveTo>
                    <a:pt x="0" y="0"/>
                  </a:moveTo>
                  <a:lnTo>
                    <a:pt x="2519612" y="0"/>
                  </a:lnTo>
                  <a:lnTo>
                    <a:pt x="2519612" y="3120267"/>
                  </a:lnTo>
                  <a:lnTo>
                    <a:pt x="0" y="3120267"/>
                  </a:lnTo>
                  <a:lnTo>
                    <a:pt x="0" y="0"/>
                  </a:lnTo>
                  <a:close/>
                </a:path>
              </a:pathLst>
            </a:custGeom>
            <a:blipFill>
              <a:blip r:embed="rId8"/>
              <a:stretch>
                <a:fillRect/>
              </a:stretch>
            </a:blipFill>
          </p:spPr>
        </p:sp>
        <p:sp>
          <p:nvSpPr>
            <p:cNvPr id="30" name="Freeform 30"/>
            <p:cNvSpPr/>
            <p:nvPr/>
          </p:nvSpPr>
          <p:spPr>
            <a:xfrm>
              <a:off x="18120786" y="1117534"/>
              <a:ext cx="2519612" cy="3120266"/>
            </a:xfrm>
            <a:custGeom>
              <a:avLst/>
              <a:gdLst/>
              <a:ahLst/>
              <a:cxnLst/>
              <a:rect l="l" t="t" r="r" b="b"/>
              <a:pathLst>
                <a:path w="2519612" h="3120266">
                  <a:moveTo>
                    <a:pt x="0" y="0"/>
                  </a:moveTo>
                  <a:lnTo>
                    <a:pt x="2519612" y="0"/>
                  </a:lnTo>
                  <a:lnTo>
                    <a:pt x="2519612" y="3120266"/>
                  </a:lnTo>
                  <a:lnTo>
                    <a:pt x="0" y="3120266"/>
                  </a:lnTo>
                  <a:lnTo>
                    <a:pt x="0" y="0"/>
                  </a:lnTo>
                  <a:close/>
                </a:path>
              </a:pathLst>
            </a:custGeom>
            <a:blipFill>
              <a:blip r:embed="rId8"/>
              <a:stretch>
                <a:fillRect/>
              </a:stretch>
            </a:blipFill>
          </p:spPr>
        </p:sp>
        <p:sp>
          <p:nvSpPr>
            <p:cNvPr id="31" name="Freeform 31"/>
            <p:cNvSpPr/>
            <p:nvPr/>
          </p:nvSpPr>
          <p:spPr>
            <a:xfrm>
              <a:off x="23256310" y="271520"/>
              <a:ext cx="2519612" cy="3120266"/>
            </a:xfrm>
            <a:custGeom>
              <a:avLst/>
              <a:gdLst/>
              <a:ahLst/>
              <a:cxnLst/>
              <a:rect l="l" t="t" r="r" b="b"/>
              <a:pathLst>
                <a:path w="2519612" h="3120266">
                  <a:moveTo>
                    <a:pt x="0" y="0"/>
                  </a:moveTo>
                  <a:lnTo>
                    <a:pt x="2519611" y="0"/>
                  </a:lnTo>
                  <a:lnTo>
                    <a:pt x="2519611" y="3120267"/>
                  </a:lnTo>
                  <a:lnTo>
                    <a:pt x="0" y="3120267"/>
                  </a:lnTo>
                  <a:lnTo>
                    <a:pt x="0" y="0"/>
                  </a:lnTo>
                  <a:close/>
                </a:path>
              </a:pathLst>
            </a:custGeom>
            <a:blipFill>
              <a:blip r:embed="rId8"/>
              <a:stretch>
                <a:fillRect/>
              </a:stretch>
            </a:blipFill>
          </p:spPr>
        </p:sp>
      </p:grpSp>
      <p:pic>
        <p:nvPicPr>
          <p:cNvPr id="32" name="Picture 3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76119" y="1732170"/>
            <a:ext cx="12207775" cy="4450429"/>
          </a:xfrm>
          <a:prstGeom prst="rect">
            <a:avLst/>
          </a:prstGeom>
        </p:spPr>
      </p:pic>
    </p:spTree>
    <p:extLst>
      <p:ext uri="{BB962C8B-B14F-4D97-AF65-F5344CB8AC3E}">
        <p14:creationId xmlns:p14="http://schemas.microsoft.com/office/powerpoint/2010/main" val="388268622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CE9"/>
        </a:solidFill>
        <a:effectLst/>
      </p:bgPr>
    </p:bg>
    <p:spTree>
      <p:nvGrpSpPr>
        <p:cNvPr id="1" name=""/>
        <p:cNvGrpSpPr/>
        <p:nvPr/>
      </p:nvGrpSpPr>
      <p:grpSpPr>
        <a:xfrm>
          <a:off x="0" y="0"/>
          <a:ext cx="0" cy="0"/>
          <a:chOff x="0" y="0"/>
          <a:chExt cx="0" cy="0"/>
        </a:xfrm>
      </p:grpSpPr>
      <p:sp>
        <p:nvSpPr>
          <p:cNvPr id="2" name="Freeform 2"/>
          <p:cNvSpPr/>
          <p:nvPr/>
        </p:nvSpPr>
        <p:spPr>
          <a:xfrm>
            <a:off x="-229127" y="5767292"/>
            <a:ext cx="18517127" cy="5299892"/>
          </a:xfrm>
          <a:custGeom>
            <a:avLst/>
            <a:gdLst/>
            <a:ahLst/>
            <a:cxnLst/>
            <a:rect l="l" t="t" r="r" b="b"/>
            <a:pathLst>
              <a:path w="18517127" h="5299892">
                <a:moveTo>
                  <a:pt x="0" y="0"/>
                </a:moveTo>
                <a:lnTo>
                  <a:pt x="18517127" y="0"/>
                </a:lnTo>
                <a:lnTo>
                  <a:pt x="18517127" y="5299892"/>
                </a:lnTo>
                <a:lnTo>
                  <a:pt x="0" y="5299892"/>
                </a:lnTo>
                <a:lnTo>
                  <a:pt x="0" y="0"/>
                </a:lnTo>
                <a:close/>
              </a:path>
            </a:pathLst>
          </a:custGeom>
          <a:blipFill>
            <a:blip r:embed="rId2"/>
            <a:stretch>
              <a:fillRect b="-128411"/>
            </a:stretch>
          </a:blipFill>
        </p:spPr>
      </p:sp>
      <p:grpSp>
        <p:nvGrpSpPr>
          <p:cNvPr id="3" name="Group 3"/>
          <p:cNvGrpSpPr/>
          <p:nvPr/>
        </p:nvGrpSpPr>
        <p:grpSpPr>
          <a:xfrm>
            <a:off x="-229127" y="7589342"/>
            <a:ext cx="19331941" cy="3758212"/>
            <a:chOff x="0" y="0"/>
            <a:chExt cx="25775921" cy="5010949"/>
          </a:xfrm>
        </p:grpSpPr>
        <p:sp>
          <p:nvSpPr>
            <p:cNvPr id="4" name="Freeform 4"/>
            <p:cNvSpPr/>
            <p:nvPr/>
          </p:nvSpPr>
          <p:spPr>
            <a:xfrm flipH="1">
              <a:off x="0" y="37452"/>
              <a:ext cx="4427104" cy="4898593"/>
            </a:xfrm>
            <a:custGeom>
              <a:avLst/>
              <a:gdLst/>
              <a:ahLst/>
              <a:cxnLst/>
              <a:rect l="l" t="t" r="r" b="b"/>
              <a:pathLst>
                <a:path w="4427104" h="4898593">
                  <a:moveTo>
                    <a:pt x="4427104" y="0"/>
                  </a:moveTo>
                  <a:lnTo>
                    <a:pt x="0" y="0"/>
                  </a:lnTo>
                  <a:lnTo>
                    <a:pt x="0" y="4898593"/>
                  </a:lnTo>
                  <a:lnTo>
                    <a:pt x="4427104" y="4898593"/>
                  </a:lnTo>
                  <a:lnTo>
                    <a:pt x="4427104" y="0"/>
                  </a:lnTo>
                  <a:close/>
                </a:path>
              </a:pathLst>
            </a:custGeom>
            <a:blipFill>
              <a:blip r:embed="rId3"/>
              <a:stretch>
                <a:fillRect/>
              </a:stretch>
            </a:blipFill>
          </p:spPr>
        </p:sp>
        <p:sp>
          <p:nvSpPr>
            <p:cNvPr id="5" name="Freeform 5"/>
            <p:cNvSpPr/>
            <p:nvPr/>
          </p:nvSpPr>
          <p:spPr>
            <a:xfrm>
              <a:off x="3336024" y="37452"/>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6" name="Freeform 6"/>
            <p:cNvSpPr/>
            <p:nvPr/>
          </p:nvSpPr>
          <p:spPr>
            <a:xfrm rot="-769756" flipH="1">
              <a:off x="6590430" y="223100"/>
              <a:ext cx="1559297" cy="3890139"/>
            </a:xfrm>
            <a:custGeom>
              <a:avLst/>
              <a:gdLst/>
              <a:ahLst/>
              <a:cxnLst/>
              <a:rect l="l" t="t" r="r" b="b"/>
              <a:pathLst>
                <a:path w="1559297" h="3890139">
                  <a:moveTo>
                    <a:pt x="1559297" y="0"/>
                  </a:moveTo>
                  <a:lnTo>
                    <a:pt x="0" y="0"/>
                  </a:lnTo>
                  <a:lnTo>
                    <a:pt x="0" y="3890138"/>
                  </a:lnTo>
                  <a:lnTo>
                    <a:pt x="1559297" y="3890138"/>
                  </a:lnTo>
                  <a:lnTo>
                    <a:pt x="1559297" y="0"/>
                  </a:lnTo>
                  <a:close/>
                </a:path>
              </a:pathLst>
            </a:custGeom>
            <a:blipFill>
              <a:blip r:embed="rId4"/>
              <a:stretch>
                <a:fillRect/>
              </a:stretch>
            </a:blipFill>
          </p:spPr>
        </p:sp>
        <p:sp>
          <p:nvSpPr>
            <p:cNvPr id="7" name="Freeform 7"/>
            <p:cNvSpPr/>
            <p:nvPr/>
          </p:nvSpPr>
          <p:spPr>
            <a:xfrm>
              <a:off x="6672048" y="37452"/>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8" name="Freeform 8"/>
            <p:cNvSpPr/>
            <p:nvPr/>
          </p:nvSpPr>
          <p:spPr>
            <a:xfrm>
              <a:off x="10008072" y="37452"/>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9" name="Freeform 9"/>
            <p:cNvSpPr/>
            <p:nvPr/>
          </p:nvSpPr>
          <p:spPr>
            <a:xfrm>
              <a:off x="13347052" y="37452"/>
              <a:ext cx="4427104" cy="4898593"/>
            </a:xfrm>
            <a:custGeom>
              <a:avLst/>
              <a:gdLst/>
              <a:ahLst/>
              <a:cxnLst/>
              <a:rect l="l" t="t" r="r" b="b"/>
              <a:pathLst>
                <a:path w="4427104" h="4898593">
                  <a:moveTo>
                    <a:pt x="0" y="0"/>
                  </a:moveTo>
                  <a:lnTo>
                    <a:pt x="4427103" y="0"/>
                  </a:lnTo>
                  <a:lnTo>
                    <a:pt x="4427103" y="4898593"/>
                  </a:lnTo>
                  <a:lnTo>
                    <a:pt x="0" y="4898593"/>
                  </a:lnTo>
                  <a:lnTo>
                    <a:pt x="0" y="0"/>
                  </a:lnTo>
                  <a:close/>
                </a:path>
              </a:pathLst>
            </a:custGeom>
            <a:blipFill>
              <a:blip r:embed="rId3"/>
              <a:stretch>
                <a:fillRect/>
              </a:stretch>
            </a:blipFill>
          </p:spPr>
        </p:sp>
        <p:sp>
          <p:nvSpPr>
            <p:cNvPr id="10" name="Freeform 10"/>
            <p:cNvSpPr/>
            <p:nvPr/>
          </p:nvSpPr>
          <p:spPr>
            <a:xfrm>
              <a:off x="16398082" y="98538"/>
              <a:ext cx="1559297" cy="3890139"/>
            </a:xfrm>
            <a:custGeom>
              <a:avLst/>
              <a:gdLst/>
              <a:ahLst/>
              <a:cxnLst/>
              <a:rect l="l" t="t" r="r" b="b"/>
              <a:pathLst>
                <a:path w="1559297" h="3890139">
                  <a:moveTo>
                    <a:pt x="0" y="0"/>
                  </a:moveTo>
                  <a:lnTo>
                    <a:pt x="1559297" y="0"/>
                  </a:lnTo>
                  <a:lnTo>
                    <a:pt x="1559297" y="3890138"/>
                  </a:lnTo>
                  <a:lnTo>
                    <a:pt x="0" y="3890138"/>
                  </a:lnTo>
                  <a:lnTo>
                    <a:pt x="0" y="0"/>
                  </a:lnTo>
                  <a:close/>
                </a:path>
              </a:pathLst>
            </a:custGeom>
            <a:blipFill>
              <a:blip r:embed="rId4"/>
              <a:stretch>
                <a:fillRect/>
              </a:stretch>
            </a:blipFill>
          </p:spPr>
        </p:sp>
        <p:sp>
          <p:nvSpPr>
            <p:cNvPr id="11" name="Freeform 11"/>
            <p:cNvSpPr/>
            <p:nvPr/>
          </p:nvSpPr>
          <p:spPr>
            <a:xfrm>
              <a:off x="17032221" y="37452"/>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12" name="Freeform 12"/>
            <p:cNvSpPr/>
            <p:nvPr/>
          </p:nvSpPr>
          <p:spPr>
            <a:xfrm>
              <a:off x="20595947" y="0"/>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13" name="Freeform 13"/>
            <p:cNvSpPr/>
            <p:nvPr/>
          </p:nvSpPr>
          <p:spPr>
            <a:xfrm>
              <a:off x="2118908" y="1660270"/>
              <a:ext cx="3430668" cy="3238324"/>
            </a:xfrm>
            <a:custGeom>
              <a:avLst/>
              <a:gdLst/>
              <a:ahLst/>
              <a:cxnLst/>
              <a:rect l="l" t="t" r="r" b="b"/>
              <a:pathLst>
                <a:path w="3430668" h="3238324">
                  <a:moveTo>
                    <a:pt x="0" y="0"/>
                  </a:moveTo>
                  <a:lnTo>
                    <a:pt x="3430668" y="0"/>
                  </a:lnTo>
                  <a:lnTo>
                    <a:pt x="3430668" y="3238323"/>
                  </a:lnTo>
                  <a:lnTo>
                    <a:pt x="0" y="3238323"/>
                  </a:lnTo>
                  <a:lnTo>
                    <a:pt x="0" y="0"/>
                  </a:lnTo>
                  <a:close/>
                </a:path>
              </a:pathLst>
            </a:custGeom>
            <a:blipFill>
              <a:blip r:embed="rId5"/>
              <a:stretch>
                <a:fillRect/>
              </a:stretch>
            </a:blipFill>
          </p:spPr>
        </p:sp>
        <p:sp>
          <p:nvSpPr>
            <p:cNvPr id="14" name="Freeform 14"/>
            <p:cNvSpPr/>
            <p:nvPr/>
          </p:nvSpPr>
          <p:spPr>
            <a:xfrm>
              <a:off x="8292738" y="1697722"/>
              <a:ext cx="3430668" cy="3238324"/>
            </a:xfrm>
            <a:custGeom>
              <a:avLst/>
              <a:gdLst/>
              <a:ahLst/>
              <a:cxnLst/>
              <a:rect l="l" t="t" r="r" b="b"/>
              <a:pathLst>
                <a:path w="3430668" h="3238324">
                  <a:moveTo>
                    <a:pt x="0" y="0"/>
                  </a:moveTo>
                  <a:lnTo>
                    <a:pt x="3430668" y="0"/>
                  </a:lnTo>
                  <a:lnTo>
                    <a:pt x="3430668" y="3238323"/>
                  </a:lnTo>
                  <a:lnTo>
                    <a:pt x="0" y="3238323"/>
                  </a:lnTo>
                  <a:lnTo>
                    <a:pt x="0" y="0"/>
                  </a:lnTo>
                  <a:close/>
                </a:path>
              </a:pathLst>
            </a:custGeom>
            <a:blipFill>
              <a:blip r:embed="rId5"/>
              <a:stretch>
                <a:fillRect/>
              </a:stretch>
            </a:blipFill>
          </p:spPr>
        </p:sp>
        <p:sp>
          <p:nvSpPr>
            <p:cNvPr id="15" name="Freeform 15"/>
            <p:cNvSpPr/>
            <p:nvPr/>
          </p:nvSpPr>
          <p:spPr>
            <a:xfrm>
              <a:off x="14466568" y="1735173"/>
              <a:ext cx="3430668" cy="3238324"/>
            </a:xfrm>
            <a:custGeom>
              <a:avLst/>
              <a:gdLst/>
              <a:ahLst/>
              <a:cxnLst/>
              <a:rect l="l" t="t" r="r" b="b"/>
              <a:pathLst>
                <a:path w="3430668" h="3238324">
                  <a:moveTo>
                    <a:pt x="0" y="0"/>
                  </a:moveTo>
                  <a:lnTo>
                    <a:pt x="3430668" y="0"/>
                  </a:lnTo>
                  <a:lnTo>
                    <a:pt x="3430668" y="3238324"/>
                  </a:lnTo>
                  <a:lnTo>
                    <a:pt x="0" y="3238324"/>
                  </a:lnTo>
                  <a:lnTo>
                    <a:pt x="0" y="0"/>
                  </a:lnTo>
                  <a:close/>
                </a:path>
              </a:pathLst>
            </a:custGeom>
            <a:blipFill>
              <a:blip r:embed="rId5"/>
              <a:stretch>
                <a:fillRect/>
              </a:stretch>
            </a:blipFill>
          </p:spPr>
        </p:sp>
        <p:sp>
          <p:nvSpPr>
            <p:cNvPr id="16" name="Freeform 16"/>
            <p:cNvSpPr/>
            <p:nvPr/>
          </p:nvSpPr>
          <p:spPr>
            <a:xfrm>
              <a:off x="20640398" y="1772625"/>
              <a:ext cx="3430668" cy="3238324"/>
            </a:xfrm>
            <a:custGeom>
              <a:avLst/>
              <a:gdLst/>
              <a:ahLst/>
              <a:cxnLst/>
              <a:rect l="l" t="t" r="r" b="b"/>
              <a:pathLst>
                <a:path w="3430668" h="3238324">
                  <a:moveTo>
                    <a:pt x="0" y="0"/>
                  </a:moveTo>
                  <a:lnTo>
                    <a:pt x="3430668" y="0"/>
                  </a:lnTo>
                  <a:lnTo>
                    <a:pt x="3430668" y="3238324"/>
                  </a:lnTo>
                  <a:lnTo>
                    <a:pt x="0" y="3238324"/>
                  </a:lnTo>
                  <a:lnTo>
                    <a:pt x="0" y="0"/>
                  </a:lnTo>
                  <a:close/>
                </a:path>
              </a:pathLst>
            </a:custGeom>
            <a:blipFill>
              <a:blip r:embed="rId5"/>
              <a:stretch>
                <a:fillRect/>
              </a:stretch>
            </a:blipFill>
          </p:spPr>
        </p:sp>
        <p:sp>
          <p:nvSpPr>
            <p:cNvPr id="17" name="Freeform 17"/>
            <p:cNvSpPr/>
            <p:nvPr/>
          </p:nvSpPr>
          <p:spPr>
            <a:xfrm>
              <a:off x="4938243" y="2214371"/>
              <a:ext cx="2252025" cy="1643978"/>
            </a:xfrm>
            <a:custGeom>
              <a:avLst/>
              <a:gdLst/>
              <a:ahLst/>
              <a:cxnLst/>
              <a:rect l="l" t="t" r="r" b="b"/>
              <a:pathLst>
                <a:path w="2252025" h="1643978">
                  <a:moveTo>
                    <a:pt x="0" y="0"/>
                  </a:moveTo>
                  <a:lnTo>
                    <a:pt x="2252024" y="0"/>
                  </a:lnTo>
                  <a:lnTo>
                    <a:pt x="2252024" y="1643977"/>
                  </a:lnTo>
                  <a:lnTo>
                    <a:pt x="0" y="1643977"/>
                  </a:lnTo>
                  <a:lnTo>
                    <a:pt x="0" y="0"/>
                  </a:lnTo>
                  <a:close/>
                </a:path>
              </a:pathLst>
            </a:custGeom>
            <a:blipFill>
              <a:blip r:embed="rId6"/>
              <a:stretch>
                <a:fillRect/>
              </a:stretch>
            </a:blipFill>
          </p:spPr>
        </p:sp>
        <p:sp>
          <p:nvSpPr>
            <p:cNvPr id="18" name="Freeform 18"/>
            <p:cNvSpPr/>
            <p:nvPr/>
          </p:nvSpPr>
          <p:spPr>
            <a:xfrm>
              <a:off x="10597394" y="2214371"/>
              <a:ext cx="2252025" cy="1643978"/>
            </a:xfrm>
            <a:custGeom>
              <a:avLst/>
              <a:gdLst/>
              <a:ahLst/>
              <a:cxnLst/>
              <a:rect l="l" t="t" r="r" b="b"/>
              <a:pathLst>
                <a:path w="2252025" h="1643978">
                  <a:moveTo>
                    <a:pt x="0" y="0"/>
                  </a:moveTo>
                  <a:lnTo>
                    <a:pt x="2252024" y="0"/>
                  </a:lnTo>
                  <a:lnTo>
                    <a:pt x="2252024" y="1643977"/>
                  </a:lnTo>
                  <a:lnTo>
                    <a:pt x="0" y="1643977"/>
                  </a:lnTo>
                  <a:lnTo>
                    <a:pt x="0" y="0"/>
                  </a:lnTo>
                  <a:close/>
                </a:path>
              </a:pathLst>
            </a:custGeom>
            <a:blipFill>
              <a:blip r:embed="rId6"/>
              <a:stretch>
                <a:fillRect/>
              </a:stretch>
            </a:blipFill>
          </p:spPr>
        </p:sp>
        <p:sp>
          <p:nvSpPr>
            <p:cNvPr id="19" name="Freeform 19"/>
            <p:cNvSpPr/>
            <p:nvPr/>
          </p:nvSpPr>
          <p:spPr>
            <a:xfrm>
              <a:off x="16993748" y="2214371"/>
              <a:ext cx="2252025" cy="1643978"/>
            </a:xfrm>
            <a:custGeom>
              <a:avLst/>
              <a:gdLst/>
              <a:ahLst/>
              <a:cxnLst/>
              <a:rect l="l" t="t" r="r" b="b"/>
              <a:pathLst>
                <a:path w="2252025" h="1643978">
                  <a:moveTo>
                    <a:pt x="0" y="0"/>
                  </a:moveTo>
                  <a:lnTo>
                    <a:pt x="2252025" y="0"/>
                  </a:lnTo>
                  <a:lnTo>
                    <a:pt x="2252025" y="1643977"/>
                  </a:lnTo>
                  <a:lnTo>
                    <a:pt x="0" y="1643977"/>
                  </a:lnTo>
                  <a:lnTo>
                    <a:pt x="0" y="0"/>
                  </a:lnTo>
                  <a:close/>
                </a:path>
              </a:pathLst>
            </a:custGeom>
            <a:blipFill>
              <a:blip r:embed="rId6"/>
              <a:stretch>
                <a:fillRect/>
              </a:stretch>
            </a:blipFill>
          </p:spPr>
        </p:sp>
        <p:sp>
          <p:nvSpPr>
            <p:cNvPr id="20" name="Freeform 20"/>
            <p:cNvSpPr/>
            <p:nvPr/>
          </p:nvSpPr>
          <p:spPr>
            <a:xfrm>
              <a:off x="23390103" y="2214371"/>
              <a:ext cx="2252025" cy="1643978"/>
            </a:xfrm>
            <a:custGeom>
              <a:avLst/>
              <a:gdLst/>
              <a:ahLst/>
              <a:cxnLst/>
              <a:rect l="l" t="t" r="r" b="b"/>
              <a:pathLst>
                <a:path w="2252025" h="1643978">
                  <a:moveTo>
                    <a:pt x="0" y="0"/>
                  </a:moveTo>
                  <a:lnTo>
                    <a:pt x="2252025" y="0"/>
                  </a:lnTo>
                  <a:lnTo>
                    <a:pt x="2252025" y="1643977"/>
                  </a:lnTo>
                  <a:lnTo>
                    <a:pt x="0" y="1643977"/>
                  </a:lnTo>
                  <a:lnTo>
                    <a:pt x="0" y="0"/>
                  </a:lnTo>
                  <a:close/>
                </a:path>
              </a:pathLst>
            </a:custGeom>
            <a:blipFill>
              <a:blip r:embed="rId6"/>
              <a:stretch>
                <a:fillRect/>
              </a:stretch>
            </a:blipFill>
          </p:spPr>
        </p:sp>
        <p:sp>
          <p:nvSpPr>
            <p:cNvPr id="21" name="Freeform 21"/>
            <p:cNvSpPr/>
            <p:nvPr/>
          </p:nvSpPr>
          <p:spPr>
            <a:xfrm>
              <a:off x="0" y="738082"/>
              <a:ext cx="2519612" cy="3120266"/>
            </a:xfrm>
            <a:custGeom>
              <a:avLst/>
              <a:gdLst/>
              <a:ahLst/>
              <a:cxnLst/>
              <a:rect l="l" t="t" r="r" b="b"/>
              <a:pathLst>
                <a:path w="2519612" h="3120266">
                  <a:moveTo>
                    <a:pt x="0" y="0"/>
                  </a:moveTo>
                  <a:lnTo>
                    <a:pt x="2519612" y="0"/>
                  </a:lnTo>
                  <a:lnTo>
                    <a:pt x="2519612" y="3120266"/>
                  </a:lnTo>
                  <a:lnTo>
                    <a:pt x="0" y="3120266"/>
                  </a:lnTo>
                  <a:lnTo>
                    <a:pt x="0" y="0"/>
                  </a:lnTo>
                  <a:close/>
                </a:path>
              </a:pathLst>
            </a:custGeom>
            <a:blipFill>
              <a:blip r:embed="rId7"/>
              <a:stretch>
                <a:fillRect/>
              </a:stretch>
            </a:blipFill>
          </p:spPr>
        </p:sp>
        <p:sp>
          <p:nvSpPr>
            <p:cNvPr id="22" name="Freeform 22"/>
            <p:cNvSpPr/>
            <p:nvPr/>
          </p:nvSpPr>
          <p:spPr>
            <a:xfrm>
              <a:off x="6177996" y="654237"/>
              <a:ext cx="2519612" cy="3120266"/>
            </a:xfrm>
            <a:custGeom>
              <a:avLst/>
              <a:gdLst/>
              <a:ahLst/>
              <a:cxnLst/>
              <a:rect l="l" t="t" r="r" b="b"/>
              <a:pathLst>
                <a:path w="2519612" h="3120266">
                  <a:moveTo>
                    <a:pt x="0" y="0"/>
                  </a:moveTo>
                  <a:lnTo>
                    <a:pt x="2519612" y="0"/>
                  </a:lnTo>
                  <a:lnTo>
                    <a:pt x="2519612" y="3120267"/>
                  </a:lnTo>
                  <a:lnTo>
                    <a:pt x="0" y="3120267"/>
                  </a:lnTo>
                  <a:lnTo>
                    <a:pt x="0" y="0"/>
                  </a:lnTo>
                  <a:close/>
                </a:path>
              </a:pathLst>
            </a:custGeom>
            <a:blipFill>
              <a:blip r:embed="rId7"/>
              <a:stretch>
                <a:fillRect/>
              </a:stretch>
            </a:blipFill>
          </p:spPr>
        </p:sp>
        <p:sp>
          <p:nvSpPr>
            <p:cNvPr id="23" name="Freeform 23"/>
            <p:cNvSpPr/>
            <p:nvPr/>
          </p:nvSpPr>
          <p:spPr>
            <a:xfrm>
              <a:off x="11915564" y="926615"/>
              <a:ext cx="2519612" cy="3120266"/>
            </a:xfrm>
            <a:custGeom>
              <a:avLst/>
              <a:gdLst/>
              <a:ahLst/>
              <a:cxnLst/>
              <a:rect l="l" t="t" r="r" b="b"/>
              <a:pathLst>
                <a:path w="2519612" h="3120266">
                  <a:moveTo>
                    <a:pt x="0" y="0"/>
                  </a:moveTo>
                  <a:lnTo>
                    <a:pt x="2519612" y="0"/>
                  </a:lnTo>
                  <a:lnTo>
                    <a:pt x="2519612" y="3120267"/>
                  </a:lnTo>
                  <a:lnTo>
                    <a:pt x="0" y="3120267"/>
                  </a:lnTo>
                  <a:lnTo>
                    <a:pt x="0" y="0"/>
                  </a:lnTo>
                  <a:close/>
                </a:path>
              </a:pathLst>
            </a:custGeom>
            <a:blipFill>
              <a:blip r:embed="rId7"/>
              <a:stretch>
                <a:fillRect/>
              </a:stretch>
            </a:blipFill>
          </p:spPr>
        </p:sp>
        <p:sp>
          <p:nvSpPr>
            <p:cNvPr id="24" name="Freeform 24"/>
            <p:cNvSpPr/>
            <p:nvPr/>
          </p:nvSpPr>
          <p:spPr>
            <a:xfrm>
              <a:off x="18120786" y="1117534"/>
              <a:ext cx="2519612" cy="3120266"/>
            </a:xfrm>
            <a:custGeom>
              <a:avLst/>
              <a:gdLst/>
              <a:ahLst/>
              <a:cxnLst/>
              <a:rect l="l" t="t" r="r" b="b"/>
              <a:pathLst>
                <a:path w="2519612" h="3120266">
                  <a:moveTo>
                    <a:pt x="0" y="0"/>
                  </a:moveTo>
                  <a:lnTo>
                    <a:pt x="2519612" y="0"/>
                  </a:lnTo>
                  <a:lnTo>
                    <a:pt x="2519612" y="3120266"/>
                  </a:lnTo>
                  <a:lnTo>
                    <a:pt x="0" y="3120266"/>
                  </a:lnTo>
                  <a:lnTo>
                    <a:pt x="0" y="0"/>
                  </a:lnTo>
                  <a:close/>
                </a:path>
              </a:pathLst>
            </a:custGeom>
            <a:blipFill>
              <a:blip r:embed="rId7"/>
              <a:stretch>
                <a:fillRect/>
              </a:stretch>
            </a:blipFill>
          </p:spPr>
        </p:sp>
        <p:sp>
          <p:nvSpPr>
            <p:cNvPr id="25" name="Freeform 25"/>
            <p:cNvSpPr/>
            <p:nvPr/>
          </p:nvSpPr>
          <p:spPr>
            <a:xfrm>
              <a:off x="23256310" y="271520"/>
              <a:ext cx="2519612" cy="3120266"/>
            </a:xfrm>
            <a:custGeom>
              <a:avLst/>
              <a:gdLst/>
              <a:ahLst/>
              <a:cxnLst/>
              <a:rect l="l" t="t" r="r" b="b"/>
              <a:pathLst>
                <a:path w="2519612" h="3120266">
                  <a:moveTo>
                    <a:pt x="0" y="0"/>
                  </a:moveTo>
                  <a:lnTo>
                    <a:pt x="2519611" y="0"/>
                  </a:lnTo>
                  <a:lnTo>
                    <a:pt x="2519611" y="3120267"/>
                  </a:lnTo>
                  <a:lnTo>
                    <a:pt x="0" y="3120267"/>
                  </a:lnTo>
                  <a:lnTo>
                    <a:pt x="0" y="0"/>
                  </a:lnTo>
                  <a:close/>
                </a:path>
              </a:pathLst>
            </a:custGeom>
            <a:blipFill>
              <a:blip r:embed="rId7"/>
              <a:stretch>
                <a:fillRect/>
              </a:stretch>
            </a:blipFill>
          </p:spPr>
        </p:sp>
      </p:grpSp>
      <p:sp>
        <p:nvSpPr>
          <p:cNvPr id="26" name="Freeform 26"/>
          <p:cNvSpPr/>
          <p:nvPr/>
        </p:nvSpPr>
        <p:spPr>
          <a:xfrm rot="898234">
            <a:off x="679032" y="477432"/>
            <a:ext cx="699336" cy="1650350"/>
          </a:xfrm>
          <a:custGeom>
            <a:avLst/>
            <a:gdLst/>
            <a:ahLst/>
            <a:cxnLst/>
            <a:rect l="l" t="t" r="r" b="b"/>
            <a:pathLst>
              <a:path w="699336" h="1650350">
                <a:moveTo>
                  <a:pt x="0" y="0"/>
                </a:moveTo>
                <a:lnTo>
                  <a:pt x="699336" y="0"/>
                </a:lnTo>
                <a:lnTo>
                  <a:pt x="699336" y="1650350"/>
                </a:lnTo>
                <a:lnTo>
                  <a:pt x="0" y="165035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27" name="Freeform 27"/>
          <p:cNvSpPr/>
          <p:nvPr/>
        </p:nvSpPr>
        <p:spPr>
          <a:xfrm rot="-8238177">
            <a:off x="16277667" y="1090950"/>
            <a:ext cx="1430328" cy="708012"/>
          </a:xfrm>
          <a:custGeom>
            <a:avLst/>
            <a:gdLst/>
            <a:ahLst/>
            <a:cxnLst/>
            <a:rect l="l" t="t" r="r" b="b"/>
            <a:pathLst>
              <a:path w="1430328" h="708012">
                <a:moveTo>
                  <a:pt x="0" y="0"/>
                </a:moveTo>
                <a:lnTo>
                  <a:pt x="1430328" y="0"/>
                </a:lnTo>
                <a:lnTo>
                  <a:pt x="1430328" y="708013"/>
                </a:lnTo>
                <a:lnTo>
                  <a:pt x="0" y="708013"/>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28" name="Freeform 28"/>
          <p:cNvSpPr/>
          <p:nvPr/>
        </p:nvSpPr>
        <p:spPr>
          <a:xfrm>
            <a:off x="13050891" y="1028700"/>
            <a:ext cx="1405742" cy="1070920"/>
          </a:xfrm>
          <a:custGeom>
            <a:avLst/>
            <a:gdLst/>
            <a:ahLst/>
            <a:cxnLst/>
            <a:rect l="l" t="t" r="r" b="b"/>
            <a:pathLst>
              <a:path w="1405742" h="1070920">
                <a:moveTo>
                  <a:pt x="0" y="0"/>
                </a:moveTo>
                <a:lnTo>
                  <a:pt x="1405742" y="0"/>
                </a:lnTo>
                <a:lnTo>
                  <a:pt x="1405742" y="1070920"/>
                </a:lnTo>
                <a:lnTo>
                  <a:pt x="0" y="1070920"/>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29" name="Freeform 29"/>
          <p:cNvSpPr/>
          <p:nvPr/>
        </p:nvSpPr>
        <p:spPr>
          <a:xfrm>
            <a:off x="3602241" y="909497"/>
            <a:ext cx="1405742" cy="1070920"/>
          </a:xfrm>
          <a:custGeom>
            <a:avLst/>
            <a:gdLst/>
            <a:ahLst/>
            <a:cxnLst/>
            <a:rect l="l" t="t" r="r" b="b"/>
            <a:pathLst>
              <a:path w="1405742" h="1070920">
                <a:moveTo>
                  <a:pt x="0" y="0"/>
                </a:moveTo>
                <a:lnTo>
                  <a:pt x="1405742" y="0"/>
                </a:lnTo>
                <a:lnTo>
                  <a:pt x="1405742" y="1070920"/>
                </a:lnTo>
                <a:lnTo>
                  <a:pt x="0" y="1070920"/>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30" name="Freeform 30"/>
          <p:cNvSpPr/>
          <p:nvPr/>
        </p:nvSpPr>
        <p:spPr>
          <a:xfrm>
            <a:off x="1312204" y="2649589"/>
            <a:ext cx="7848296" cy="5755943"/>
          </a:xfrm>
          <a:custGeom>
            <a:avLst/>
            <a:gdLst/>
            <a:ahLst/>
            <a:cxnLst/>
            <a:rect l="l" t="t" r="r" b="b"/>
            <a:pathLst>
              <a:path w="7848296" h="5755943">
                <a:moveTo>
                  <a:pt x="0" y="0"/>
                </a:moveTo>
                <a:lnTo>
                  <a:pt x="7848295" y="0"/>
                </a:lnTo>
                <a:lnTo>
                  <a:pt x="7848295" y="5755943"/>
                </a:lnTo>
                <a:lnTo>
                  <a:pt x="0" y="5755943"/>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31" name="Freeform 31"/>
          <p:cNvSpPr/>
          <p:nvPr/>
        </p:nvSpPr>
        <p:spPr>
          <a:xfrm>
            <a:off x="9436844" y="2649589"/>
            <a:ext cx="7848296" cy="5755943"/>
          </a:xfrm>
          <a:custGeom>
            <a:avLst/>
            <a:gdLst/>
            <a:ahLst/>
            <a:cxnLst/>
            <a:rect l="l" t="t" r="r" b="b"/>
            <a:pathLst>
              <a:path w="7848296" h="5755943">
                <a:moveTo>
                  <a:pt x="0" y="0"/>
                </a:moveTo>
                <a:lnTo>
                  <a:pt x="7848296" y="0"/>
                </a:lnTo>
                <a:lnTo>
                  <a:pt x="7848296" y="5755943"/>
                </a:lnTo>
                <a:lnTo>
                  <a:pt x="0" y="5755943"/>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32" name="Freeform 32"/>
          <p:cNvSpPr/>
          <p:nvPr/>
        </p:nvSpPr>
        <p:spPr>
          <a:xfrm>
            <a:off x="7869476" y="1879053"/>
            <a:ext cx="789125" cy="997744"/>
          </a:xfrm>
          <a:custGeom>
            <a:avLst/>
            <a:gdLst/>
            <a:ahLst/>
            <a:cxnLst/>
            <a:rect l="l" t="t" r="r" b="b"/>
            <a:pathLst>
              <a:path w="789125" h="997744">
                <a:moveTo>
                  <a:pt x="0" y="0"/>
                </a:moveTo>
                <a:lnTo>
                  <a:pt x="789125" y="0"/>
                </a:lnTo>
                <a:lnTo>
                  <a:pt x="789125" y="997744"/>
                </a:lnTo>
                <a:lnTo>
                  <a:pt x="0" y="997744"/>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sp>
      <p:sp>
        <p:nvSpPr>
          <p:cNvPr id="33" name="Freeform 33"/>
          <p:cNvSpPr/>
          <p:nvPr/>
        </p:nvSpPr>
        <p:spPr>
          <a:xfrm>
            <a:off x="15088278" y="1102041"/>
            <a:ext cx="1195742" cy="1774756"/>
          </a:xfrm>
          <a:custGeom>
            <a:avLst/>
            <a:gdLst/>
            <a:ahLst/>
            <a:cxnLst/>
            <a:rect l="l" t="t" r="r" b="b"/>
            <a:pathLst>
              <a:path w="1195742" h="1774756">
                <a:moveTo>
                  <a:pt x="0" y="0"/>
                </a:moveTo>
                <a:lnTo>
                  <a:pt x="1195742" y="0"/>
                </a:lnTo>
                <a:lnTo>
                  <a:pt x="1195742" y="1774756"/>
                </a:lnTo>
                <a:lnTo>
                  <a:pt x="0" y="1774756"/>
                </a:lnTo>
                <a:lnTo>
                  <a:pt x="0" y="0"/>
                </a:lnTo>
                <a:close/>
              </a:path>
            </a:pathLst>
          </a:custGeom>
          <a:blipFill>
            <a:blip r:embed="rId18">
              <a:extLst>
                <a:ext uri="{96DAC541-7B7A-43D3-8B79-37D633B846F1}">
                  <asvg:svgBlip xmlns="" xmlns:asvg="http://schemas.microsoft.com/office/drawing/2016/SVG/main" r:embed="rId19"/>
                </a:ext>
              </a:extLst>
            </a:blip>
            <a:stretch>
              <a:fillRect/>
            </a:stretch>
          </a:blipFill>
        </p:spPr>
      </p:sp>
      <p:sp>
        <p:nvSpPr>
          <p:cNvPr id="36" name="TextBox 36"/>
          <p:cNvSpPr txBox="1"/>
          <p:nvPr/>
        </p:nvSpPr>
        <p:spPr>
          <a:xfrm>
            <a:off x="1876182" y="3467010"/>
            <a:ext cx="6844499" cy="3693319"/>
          </a:xfrm>
          <a:prstGeom prst="rect">
            <a:avLst/>
          </a:prstGeom>
        </p:spPr>
        <p:txBody>
          <a:bodyPr lIns="0" tIns="0" rIns="0" bIns="0" rtlCol="0" anchor="t">
            <a:spAutoFit/>
          </a:bodyPr>
          <a:lstStyle/>
          <a:p>
            <a:pPr algn="just"/>
            <a:r>
              <a:rPr lang="it-IT" sz="4800" b="1">
                <a:latin typeface="Times New Roman" panose="02020603050405020304" pitchFamily="18" charset="0"/>
                <a:cs typeface="Times New Roman" panose="02020603050405020304" pitchFamily="18" charset="0"/>
              </a:rPr>
              <a:t>1.</a:t>
            </a:r>
            <a:r>
              <a:rPr lang="it-IT" sz="4800">
                <a:latin typeface="Times New Roman" panose="02020603050405020304" pitchFamily="18" charset="0"/>
                <a:cs typeface="Times New Roman" panose="02020603050405020304" pitchFamily="18" charset="0"/>
              </a:rPr>
              <a:t> Chia sẻ ý kiến: Theo em, im lặng chịu đựng nỗi đau có phải là </a:t>
            </a:r>
            <a:r>
              <a:rPr lang="vi-VN" sz="4800">
                <a:latin typeface="Times New Roman" panose="02020603050405020304" pitchFamily="18" charset="0"/>
                <a:cs typeface="Times New Roman" panose="02020603050405020304" pitchFamily="18" charset="0"/>
              </a:rPr>
              <a:t>sự lựa chọn tốt nhất cho mỗi con người không</a:t>
            </a:r>
            <a:r>
              <a:rPr lang="vi-VN" sz="4800" smtClean="0">
                <a:latin typeface="Times New Roman" panose="02020603050405020304" pitchFamily="18" charset="0"/>
                <a:cs typeface="Times New Roman" panose="02020603050405020304" pitchFamily="18" charset="0"/>
              </a:rPr>
              <a:t>?</a:t>
            </a:r>
            <a:endParaRPr lang="en-US" sz="4800">
              <a:solidFill>
                <a:srgbClr val="443B12"/>
              </a:solidFill>
              <a:latin typeface="Times New Roman" panose="02020603050405020304" pitchFamily="18" charset="0"/>
              <a:ea typeface="Happy Font TH"/>
              <a:cs typeface="Times New Roman" panose="02020603050405020304" pitchFamily="18" charset="0"/>
              <a:sym typeface="Happy Font TH"/>
            </a:endParaRPr>
          </a:p>
        </p:txBody>
      </p:sp>
      <p:sp>
        <p:nvSpPr>
          <p:cNvPr id="37" name="TextBox 37"/>
          <p:cNvSpPr txBox="1"/>
          <p:nvPr/>
        </p:nvSpPr>
        <p:spPr>
          <a:xfrm>
            <a:off x="10002354" y="3754944"/>
            <a:ext cx="6844499" cy="3996607"/>
          </a:xfrm>
          <a:prstGeom prst="rect">
            <a:avLst/>
          </a:prstGeom>
        </p:spPr>
        <p:txBody>
          <a:bodyPr lIns="0" tIns="0" rIns="0" bIns="0" rtlCol="0" anchor="t">
            <a:spAutoFit/>
          </a:bodyPr>
          <a:lstStyle/>
          <a:p>
            <a:pPr algn="just"/>
            <a:r>
              <a:rPr lang="vi-VN" sz="4800" b="1">
                <a:latin typeface="Times New Roman" panose="02020603050405020304" pitchFamily="18" charset="0"/>
                <a:cs typeface="Times New Roman" panose="02020603050405020304" pitchFamily="18" charset="0"/>
              </a:rPr>
              <a:t>2.</a:t>
            </a:r>
            <a:r>
              <a:rPr lang="vi-VN" sz="4800">
                <a:latin typeface="Times New Roman" panose="02020603050405020304" pitchFamily="18" charset="0"/>
                <a:cs typeface="Times New Roman" panose="02020603050405020304" pitchFamily="18" charset="0"/>
              </a:rPr>
              <a:t> Viết đoạn văn ngắn  (khoảng 7 – 9 câu) trình bày suy nghĩ về ý nghĩa của lòng vị tha trong cuộc sống</a:t>
            </a:r>
            <a:r>
              <a:rPr lang="vi-VN" sz="4800" smtClean="0">
                <a:latin typeface="Times New Roman" panose="02020603050405020304" pitchFamily="18" charset="0"/>
                <a:cs typeface="Times New Roman" panose="02020603050405020304" pitchFamily="18" charset="0"/>
              </a:rPr>
              <a:t>.</a:t>
            </a:r>
            <a:endParaRPr lang="en-US" sz="4800">
              <a:solidFill>
                <a:srgbClr val="443B12"/>
              </a:solidFill>
              <a:latin typeface="Times New Roman" panose="02020603050405020304" pitchFamily="18" charset="0"/>
              <a:ea typeface="Happy Font TH"/>
              <a:cs typeface="Times New Roman" panose="02020603050405020304" pitchFamily="18" charset="0"/>
              <a:sym typeface="Happy Font TH"/>
            </a:endParaRPr>
          </a:p>
          <a:p>
            <a:pPr algn="just">
              <a:lnSpc>
                <a:spcPts val="3970"/>
              </a:lnSpc>
            </a:pPr>
            <a:endParaRPr lang="en-US" sz="4800">
              <a:solidFill>
                <a:srgbClr val="443B12"/>
              </a:solidFill>
              <a:latin typeface="Times New Roman" panose="02020603050405020304" pitchFamily="18" charset="0"/>
              <a:ea typeface="Happy Font TH"/>
              <a:cs typeface="Times New Roman" panose="02020603050405020304" pitchFamily="18" charset="0"/>
              <a:sym typeface="Happy Font TH"/>
            </a:endParaRPr>
          </a:p>
          <a:p>
            <a:pPr algn="just">
              <a:lnSpc>
                <a:spcPts val="3970"/>
              </a:lnSpc>
              <a:spcBef>
                <a:spcPct val="0"/>
              </a:spcBef>
            </a:pPr>
            <a:endParaRPr lang="en-US" sz="4800">
              <a:solidFill>
                <a:srgbClr val="443B12"/>
              </a:solidFill>
              <a:latin typeface="Times New Roman" panose="02020603050405020304" pitchFamily="18" charset="0"/>
              <a:ea typeface="Happy Font TH"/>
              <a:cs typeface="Times New Roman" panose="02020603050405020304" pitchFamily="18" charset="0"/>
              <a:sym typeface="Happy Font TH"/>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inVertical)">
                                      <p:cBhvr>
                                        <p:cTn id="7" dur="500"/>
                                        <p:tgtEl>
                                          <p:spTgt spid="36"/>
                                        </p:tgtEl>
                                      </p:cBhvr>
                                    </p:animEffect>
                                  </p:childTnLst>
                                </p:cTn>
                              </p:par>
                              <p:par>
                                <p:cTn id="8" presetID="16" presetClass="entr" presetSubtype="21"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barn(inVertical)">
                                      <p:cBhvr>
                                        <p:cTn id="10" dur="500"/>
                                        <p:tgtEl>
                                          <p:spTgt spid="3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barn(inVertical)">
                                      <p:cBhvr>
                                        <p:cTn id="15" dur="500"/>
                                        <p:tgtEl>
                                          <p:spTgt spid="37"/>
                                        </p:tgtEl>
                                      </p:cBhvr>
                                    </p:animEffect>
                                  </p:childTnLst>
                                </p:cTn>
                              </p:par>
                              <p:par>
                                <p:cTn id="16" presetID="16" presetClass="entr" presetSubtype="21" fill="hold" nodeType="with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barn(inVertical)">
                                      <p:cBhvr>
                                        <p:cTn id="1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CE9"/>
        </a:solidFill>
        <a:effectLst/>
      </p:bgPr>
    </p:bg>
    <p:spTree>
      <p:nvGrpSpPr>
        <p:cNvPr id="1" name=""/>
        <p:cNvGrpSpPr/>
        <p:nvPr/>
      </p:nvGrpSpPr>
      <p:grpSpPr>
        <a:xfrm>
          <a:off x="0" y="0"/>
          <a:ext cx="0" cy="0"/>
          <a:chOff x="0" y="0"/>
          <a:chExt cx="0" cy="0"/>
        </a:xfrm>
      </p:grpSpPr>
      <p:sp>
        <p:nvSpPr>
          <p:cNvPr id="2" name="Freeform 2"/>
          <p:cNvSpPr/>
          <p:nvPr/>
        </p:nvSpPr>
        <p:spPr>
          <a:xfrm>
            <a:off x="0" y="6173275"/>
            <a:ext cx="18517127" cy="5299892"/>
          </a:xfrm>
          <a:custGeom>
            <a:avLst/>
            <a:gdLst/>
            <a:ahLst/>
            <a:cxnLst/>
            <a:rect l="l" t="t" r="r" b="b"/>
            <a:pathLst>
              <a:path w="18517127" h="5299892">
                <a:moveTo>
                  <a:pt x="0" y="0"/>
                </a:moveTo>
                <a:lnTo>
                  <a:pt x="18517127" y="0"/>
                </a:lnTo>
                <a:lnTo>
                  <a:pt x="18517127" y="5299892"/>
                </a:lnTo>
                <a:lnTo>
                  <a:pt x="0" y="5299892"/>
                </a:lnTo>
                <a:lnTo>
                  <a:pt x="0" y="0"/>
                </a:lnTo>
                <a:close/>
              </a:path>
            </a:pathLst>
          </a:custGeom>
          <a:blipFill>
            <a:blip r:embed="rId2"/>
            <a:stretch>
              <a:fillRect b="-128411"/>
            </a:stretch>
          </a:blipFill>
        </p:spPr>
      </p:sp>
      <p:sp>
        <p:nvSpPr>
          <p:cNvPr id="3" name="Freeform 3"/>
          <p:cNvSpPr/>
          <p:nvPr/>
        </p:nvSpPr>
        <p:spPr>
          <a:xfrm flipH="1">
            <a:off x="12638687" y="1188755"/>
            <a:ext cx="1405742" cy="1070920"/>
          </a:xfrm>
          <a:custGeom>
            <a:avLst/>
            <a:gdLst/>
            <a:ahLst/>
            <a:cxnLst/>
            <a:rect l="l" t="t" r="r" b="b"/>
            <a:pathLst>
              <a:path w="1405742" h="1070920">
                <a:moveTo>
                  <a:pt x="1405742" y="0"/>
                </a:moveTo>
                <a:lnTo>
                  <a:pt x="0" y="0"/>
                </a:lnTo>
                <a:lnTo>
                  <a:pt x="0" y="1070919"/>
                </a:lnTo>
                <a:lnTo>
                  <a:pt x="1405742" y="1070919"/>
                </a:lnTo>
                <a:lnTo>
                  <a:pt x="1405742"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Freeform 4"/>
          <p:cNvSpPr/>
          <p:nvPr/>
        </p:nvSpPr>
        <p:spPr>
          <a:xfrm>
            <a:off x="4242631" y="1188755"/>
            <a:ext cx="1405742" cy="1070920"/>
          </a:xfrm>
          <a:custGeom>
            <a:avLst/>
            <a:gdLst/>
            <a:ahLst/>
            <a:cxnLst/>
            <a:rect l="l" t="t" r="r" b="b"/>
            <a:pathLst>
              <a:path w="1405742" h="1070920">
                <a:moveTo>
                  <a:pt x="0" y="0"/>
                </a:moveTo>
                <a:lnTo>
                  <a:pt x="1405742" y="0"/>
                </a:lnTo>
                <a:lnTo>
                  <a:pt x="1405742" y="1070919"/>
                </a:lnTo>
                <a:lnTo>
                  <a:pt x="0" y="1070919"/>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7" name="Freeform 7"/>
          <p:cNvSpPr/>
          <p:nvPr/>
        </p:nvSpPr>
        <p:spPr>
          <a:xfrm>
            <a:off x="0" y="8043929"/>
            <a:ext cx="2573502" cy="2428743"/>
          </a:xfrm>
          <a:custGeom>
            <a:avLst/>
            <a:gdLst/>
            <a:ahLst/>
            <a:cxnLst/>
            <a:rect l="l" t="t" r="r" b="b"/>
            <a:pathLst>
              <a:path w="2573502" h="2428743">
                <a:moveTo>
                  <a:pt x="0" y="0"/>
                </a:moveTo>
                <a:lnTo>
                  <a:pt x="2573502" y="0"/>
                </a:lnTo>
                <a:lnTo>
                  <a:pt x="2573502" y="2428742"/>
                </a:lnTo>
                <a:lnTo>
                  <a:pt x="0" y="2428742"/>
                </a:lnTo>
                <a:lnTo>
                  <a:pt x="0" y="0"/>
                </a:lnTo>
                <a:close/>
              </a:path>
            </a:pathLst>
          </a:custGeom>
          <a:blipFill>
            <a:blip r:embed="rId5"/>
            <a:stretch>
              <a:fillRect/>
            </a:stretch>
          </a:blipFill>
        </p:spPr>
      </p:sp>
      <p:sp>
        <p:nvSpPr>
          <p:cNvPr id="8" name="Freeform 8"/>
          <p:cNvSpPr/>
          <p:nvPr/>
        </p:nvSpPr>
        <p:spPr>
          <a:xfrm>
            <a:off x="1980147" y="9054017"/>
            <a:ext cx="1689018" cy="1232983"/>
          </a:xfrm>
          <a:custGeom>
            <a:avLst/>
            <a:gdLst/>
            <a:ahLst/>
            <a:cxnLst/>
            <a:rect l="l" t="t" r="r" b="b"/>
            <a:pathLst>
              <a:path w="1689018" h="1232983">
                <a:moveTo>
                  <a:pt x="0" y="0"/>
                </a:moveTo>
                <a:lnTo>
                  <a:pt x="1689019" y="0"/>
                </a:lnTo>
                <a:lnTo>
                  <a:pt x="1689019" y="1232983"/>
                </a:lnTo>
                <a:lnTo>
                  <a:pt x="0" y="1232983"/>
                </a:lnTo>
                <a:lnTo>
                  <a:pt x="0" y="0"/>
                </a:lnTo>
                <a:close/>
              </a:path>
            </a:pathLst>
          </a:custGeom>
          <a:blipFill>
            <a:blip r:embed="rId6"/>
            <a:stretch>
              <a:fillRect/>
            </a:stretch>
          </a:blipFill>
        </p:spPr>
      </p:sp>
      <p:sp>
        <p:nvSpPr>
          <p:cNvPr id="11" name="Freeform 11"/>
          <p:cNvSpPr/>
          <p:nvPr/>
        </p:nvSpPr>
        <p:spPr>
          <a:xfrm flipH="1" flipV="1">
            <a:off x="14044429" y="344434"/>
            <a:ext cx="2104764" cy="3367622"/>
          </a:xfrm>
          <a:custGeom>
            <a:avLst/>
            <a:gdLst/>
            <a:ahLst/>
            <a:cxnLst/>
            <a:rect l="l" t="t" r="r" b="b"/>
            <a:pathLst>
              <a:path w="2104764" h="3367622">
                <a:moveTo>
                  <a:pt x="2104763" y="3367622"/>
                </a:moveTo>
                <a:lnTo>
                  <a:pt x="0" y="3367622"/>
                </a:lnTo>
                <a:lnTo>
                  <a:pt x="0" y="0"/>
                </a:lnTo>
                <a:lnTo>
                  <a:pt x="2104763" y="0"/>
                </a:lnTo>
                <a:lnTo>
                  <a:pt x="2104763" y="3367622"/>
                </a:lnTo>
                <a:close/>
              </a:path>
            </a:pathLst>
          </a:custGeom>
          <a:blipFill>
            <a:blip r:embed="rId7"/>
            <a:stretch>
              <a:fillRect/>
            </a:stretch>
          </a:blipFill>
        </p:spPr>
      </p:sp>
      <p:sp>
        <p:nvSpPr>
          <p:cNvPr id="12" name="Freeform 12"/>
          <p:cNvSpPr/>
          <p:nvPr/>
        </p:nvSpPr>
        <p:spPr>
          <a:xfrm>
            <a:off x="1980147" y="344434"/>
            <a:ext cx="15317253" cy="9335353"/>
          </a:xfrm>
          <a:custGeom>
            <a:avLst/>
            <a:gdLst/>
            <a:ahLst/>
            <a:cxnLst/>
            <a:rect l="l" t="t" r="r" b="b"/>
            <a:pathLst>
              <a:path w="12196563" h="7013024">
                <a:moveTo>
                  <a:pt x="0" y="0"/>
                </a:moveTo>
                <a:lnTo>
                  <a:pt x="12196563" y="0"/>
                </a:lnTo>
                <a:lnTo>
                  <a:pt x="12196563" y="7013024"/>
                </a:lnTo>
                <a:lnTo>
                  <a:pt x="0" y="7013024"/>
                </a:lnTo>
                <a:lnTo>
                  <a:pt x="0" y="0"/>
                </a:lnTo>
                <a:close/>
              </a:path>
            </a:pathLst>
          </a:custGeom>
          <a:blipFill>
            <a:blip r:embed="rId8">
              <a:extLst>
                <a:ext uri="{96DAC541-7B7A-43D3-8B79-37D633B846F1}">
                  <asvg:svgBlip xmlns="" xmlns:asvg="http://schemas.microsoft.com/office/drawing/2016/SVG/main" r:embed="rId10"/>
                </a:ext>
              </a:extLst>
            </a:blip>
            <a:stretch>
              <a:fillRect/>
            </a:stretch>
          </a:blipFill>
        </p:spPr>
      </p:sp>
      <p:sp>
        <p:nvSpPr>
          <p:cNvPr id="13" name="TextBox 13"/>
          <p:cNvSpPr txBox="1"/>
          <p:nvPr/>
        </p:nvSpPr>
        <p:spPr>
          <a:xfrm>
            <a:off x="2824656" y="1754100"/>
            <a:ext cx="13384428" cy="6658233"/>
          </a:xfrm>
          <a:prstGeom prst="rect">
            <a:avLst/>
          </a:prstGeom>
        </p:spPr>
        <p:txBody>
          <a:bodyPr wrap="square" lIns="0" tIns="0" rIns="0" bIns="0" rtlCol="0" anchor="t">
            <a:spAutoFit/>
          </a:bodyPr>
          <a:lstStyle/>
          <a:p>
            <a:pPr algn="just"/>
            <a:r>
              <a:rPr lang="vi-VN" sz="4400">
                <a:latin typeface="Times New Roman" panose="02020603050405020304" pitchFamily="18" charset="0"/>
                <a:cs typeface="Times New Roman" panose="02020603050405020304" pitchFamily="18" charset="0"/>
              </a:rPr>
              <a:t>- </a:t>
            </a:r>
            <a:r>
              <a:rPr lang="vi-VN" sz="4400" b="1">
                <a:latin typeface="Times New Roman" panose="02020603050405020304" pitchFamily="18" charset="0"/>
                <a:cs typeface="Times New Roman" panose="02020603050405020304" pitchFamily="18" charset="0"/>
              </a:rPr>
              <a:t>Hình thức</a:t>
            </a:r>
            <a:r>
              <a:rPr lang="vi-VN" sz="4400">
                <a:latin typeface="Times New Roman" panose="02020603050405020304" pitchFamily="18" charset="0"/>
                <a:cs typeface="Times New Roman" panose="02020603050405020304" pitchFamily="18" charset="0"/>
              </a:rPr>
              <a:t>: Đảm bảo hình thức đoạn văn, dung lượng 7 – 9 câu; chính tả, dùng từ.</a:t>
            </a:r>
            <a:endParaRPr lang="en-GB" sz="4400">
              <a:latin typeface="Times New Roman" panose="02020603050405020304" pitchFamily="18" charset="0"/>
              <a:cs typeface="Times New Roman" panose="02020603050405020304" pitchFamily="18" charset="0"/>
            </a:endParaRPr>
          </a:p>
          <a:p>
            <a:pPr algn="just"/>
            <a:r>
              <a:rPr lang="vi-VN" sz="4400">
                <a:latin typeface="Times New Roman" panose="02020603050405020304" pitchFamily="18" charset="0"/>
                <a:cs typeface="Times New Roman" panose="02020603050405020304" pitchFamily="18" charset="0"/>
              </a:rPr>
              <a:t>- </a:t>
            </a:r>
            <a:r>
              <a:rPr lang="vi-VN" sz="4400" b="1">
                <a:latin typeface="Times New Roman" panose="02020603050405020304" pitchFamily="18" charset="0"/>
                <a:cs typeface="Times New Roman" panose="02020603050405020304" pitchFamily="18" charset="0"/>
              </a:rPr>
              <a:t>Nội dung</a:t>
            </a:r>
            <a:r>
              <a:rPr lang="vi-VN" sz="4400">
                <a:latin typeface="Times New Roman" panose="02020603050405020304" pitchFamily="18" charset="0"/>
                <a:cs typeface="Times New Roman" panose="02020603050405020304" pitchFamily="18" charset="0"/>
              </a:rPr>
              <a:t>: Ý nghĩa của lòng vị tha trong cuộc sống:</a:t>
            </a:r>
            <a:endParaRPr lang="en-GB" sz="4400">
              <a:latin typeface="Times New Roman" panose="02020603050405020304" pitchFamily="18" charset="0"/>
              <a:cs typeface="Times New Roman" panose="02020603050405020304" pitchFamily="18" charset="0"/>
            </a:endParaRPr>
          </a:p>
          <a:p>
            <a:pPr algn="just"/>
            <a:r>
              <a:rPr lang="vi-VN" sz="4400">
                <a:latin typeface="Times New Roman" panose="02020603050405020304" pitchFamily="18" charset="0"/>
                <a:cs typeface="Times New Roman" panose="02020603050405020304" pitchFamily="18" charset="0"/>
              </a:rPr>
              <a:t> + Lòng vị tha giúp chúng ta chiến thắng được  lòng vị kỉ, chủ nghĩa cá nhân, từ đó hoàn thiện nhân cách mỗi ngày.</a:t>
            </a:r>
            <a:endParaRPr lang="en-GB" sz="4400">
              <a:latin typeface="Times New Roman" panose="02020603050405020304" pitchFamily="18" charset="0"/>
              <a:cs typeface="Times New Roman" panose="02020603050405020304" pitchFamily="18" charset="0"/>
            </a:endParaRPr>
          </a:p>
          <a:p>
            <a:pPr algn="just"/>
            <a:r>
              <a:rPr lang="vi-VN" sz="4400">
                <a:latin typeface="Times New Roman" panose="02020603050405020304" pitchFamily="18" charset="0"/>
                <a:cs typeface="Times New Roman" panose="02020603050405020304" pitchFamily="18" charset="0"/>
              </a:rPr>
              <a:t>+ Lòng vị tha giúp ta sống bình an và thanh thản tâm hồn.</a:t>
            </a:r>
            <a:endParaRPr lang="en-GB" sz="4400">
              <a:latin typeface="Times New Roman" panose="02020603050405020304" pitchFamily="18" charset="0"/>
              <a:cs typeface="Times New Roman" panose="02020603050405020304" pitchFamily="18" charset="0"/>
            </a:endParaRPr>
          </a:p>
          <a:p>
            <a:pPr algn="just"/>
            <a:r>
              <a:rPr lang="vi-VN" sz="4400">
                <a:latin typeface="Times New Roman" panose="02020603050405020304" pitchFamily="18" charset="0"/>
                <a:cs typeface="Times New Roman" panose="02020603050405020304" pitchFamily="18" charset="0"/>
              </a:rPr>
              <a:t>+ Người có lòng vị tha được mọi người yêu mến, nể trọng. </a:t>
            </a:r>
            <a:endParaRPr lang="en-GB" sz="4400">
              <a:latin typeface="Times New Roman" panose="02020603050405020304" pitchFamily="18" charset="0"/>
              <a:cs typeface="Times New Roman" panose="02020603050405020304" pitchFamily="18" charset="0"/>
            </a:endParaRPr>
          </a:p>
          <a:p>
            <a:pPr algn="just"/>
            <a:r>
              <a:rPr lang="vi-VN" sz="4400">
                <a:latin typeface="Times New Roman" panose="02020603050405020304" pitchFamily="18" charset="0"/>
                <a:cs typeface="Times New Roman" panose="02020603050405020304" pitchFamily="18" charset="0"/>
              </a:rPr>
              <a:t>+ Lòng vị tha của mỗi người góp phần xây dựng cộng đồng xã hội lành mạnh, giàu tình người.</a:t>
            </a:r>
            <a:endParaRPr lang="en-GB" sz="4400">
              <a:latin typeface="Times New Roman" panose="02020603050405020304" pitchFamily="18" charset="0"/>
              <a:cs typeface="Times New Roman" panose="02020603050405020304" pitchFamily="18" charset="0"/>
            </a:endParaRPr>
          </a:p>
          <a:p>
            <a:pPr algn="ctr">
              <a:lnSpc>
                <a:spcPts val="4418"/>
              </a:lnSpc>
              <a:spcBef>
                <a:spcPct val="0"/>
              </a:spcBef>
            </a:pPr>
            <a:endParaRPr lang="en-US" sz="3155">
              <a:solidFill>
                <a:srgbClr val="443B12"/>
              </a:solidFill>
              <a:latin typeface="Happy Font TH"/>
              <a:ea typeface="Happy Font TH"/>
              <a:cs typeface="Happy Font TH"/>
              <a:sym typeface="Happy Font TH"/>
            </a:endParaRPr>
          </a:p>
        </p:txBody>
      </p:sp>
      <p:sp>
        <p:nvSpPr>
          <p:cNvPr id="14" name="Freeform 14"/>
          <p:cNvSpPr/>
          <p:nvPr/>
        </p:nvSpPr>
        <p:spPr>
          <a:xfrm flipH="1">
            <a:off x="15714498" y="8043929"/>
            <a:ext cx="2573502" cy="2428743"/>
          </a:xfrm>
          <a:custGeom>
            <a:avLst/>
            <a:gdLst/>
            <a:ahLst/>
            <a:cxnLst/>
            <a:rect l="l" t="t" r="r" b="b"/>
            <a:pathLst>
              <a:path w="2573502" h="2428743">
                <a:moveTo>
                  <a:pt x="2573502" y="0"/>
                </a:moveTo>
                <a:lnTo>
                  <a:pt x="0" y="0"/>
                </a:lnTo>
                <a:lnTo>
                  <a:pt x="0" y="2428742"/>
                </a:lnTo>
                <a:lnTo>
                  <a:pt x="2573502" y="2428742"/>
                </a:lnTo>
                <a:lnTo>
                  <a:pt x="2573502" y="0"/>
                </a:lnTo>
                <a:close/>
              </a:path>
            </a:pathLst>
          </a:custGeom>
          <a:blipFill>
            <a:blip r:embed="rId5"/>
            <a:stretch>
              <a:fillRect/>
            </a:stretch>
          </a:blipFill>
        </p:spPr>
      </p:sp>
      <p:sp>
        <p:nvSpPr>
          <p:cNvPr id="15" name="Freeform 15"/>
          <p:cNvSpPr/>
          <p:nvPr/>
        </p:nvSpPr>
        <p:spPr>
          <a:xfrm flipH="1">
            <a:off x="14848871" y="9054017"/>
            <a:ext cx="1689018" cy="1232983"/>
          </a:xfrm>
          <a:custGeom>
            <a:avLst/>
            <a:gdLst/>
            <a:ahLst/>
            <a:cxnLst/>
            <a:rect l="l" t="t" r="r" b="b"/>
            <a:pathLst>
              <a:path w="1689018" h="1232983">
                <a:moveTo>
                  <a:pt x="1689019" y="0"/>
                </a:moveTo>
                <a:lnTo>
                  <a:pt x="0" y="0"/>
                </a:lnTo>
                <a:lnTo>
                  <a:pt x="0" y="1232983"/>
                </a:lnTo>
                <a:lnTo>
                  <a:pt x="1689019" y="1232983"/>
                </a:lnTo>
                <a:lnTo>
                  <a:pt x="1689019" y="0"/>
                </a:lnTo>
                <a:close/>
              </a:path>
            </a:pathLst>
          </a:custGeom>
          <a:blipFill>
            <a:blip r:embed="rId6"/>
            <a:stretch>
              <a:fillRect/>
            </a:stretch>
          </a:blipFill>
        </p:spPr>
      </p:sp>
      <p:sp>
        <p:nvSpPr>
          <p:cNvPr id="16" name="Freeform 5"/>
          <p:cNvSpPr/>
          <p:nvPr/>
        </p:nvSpPr>
        <p:spPr>
          <a:xfrm>
            <a:off x="0" y="0"/>
            <a:ext cx="5649313" cy="1136924"/>
          </a:xfrm>
          <a:custGeom>
            <a:avLst/>
            <a:gdLst/>
            <a:ahLst/>
            <a:cxnLst/>
            <a:rect l="l" t="t" r="r" b="b"/>
            <a:pathLst>
              <a:path w="5649313" h="1136924">
                <a:moveTo>
                  <a:pt x="0" y="0"/>
                </a:moveTo>
                <a:lnTo>
                  <a:pt x="5649313" y="0"/>
                </a:lnTo>
                <a:lnTo>
                  <a:pt x="5649313" y="1136924"/>
                </a:lnTo>
                <a:lnTo>
                  <a:pt x="0" y="1136924"/>
                </a:lnTo>
                <a:lnTo>
                  <a:pt x="0" y="0"/>
                </a:lnTo>
                <a:close/>
              </a:path>
            </a:pathLst>
          </a:custGeom>
          <a:blipFill>
            <a:blip r:embed="rId11"/>
            <a:stretch>
              <a:fillRect/>
            </a:stretch>
          </a:blipFill>
        </p:spPr>
      </p:sp>
      <p:sp>
        <p:nvSpPr>
          <p:cNvPr id="17" name="Freeform 6"/>
          <p:cNvSpPr/>
          <p:nvPr/>
        </p:nvSpPr>
        <p:spPr>
          <a:xfrm>
            <a:off x="12638687" y="51830"/>
            <a:ext cx="5649313" cy="1136924"/>
          </a:xfrm>
          <a:custGeom>
            <a:avLst/>
            <a:gdLst/>
            <a:ahLst/>
            <a:cxnLst/>
            <a:rect l="l" t="t" r="r" b="b"/>
            <a:pathLst>
              <a:path w="5649313" h="1136924">
                <a:moveTo>
                  <a:pt x="0" y="0"/>
                </a:moveTo>
                <a:lnTo>
                  <a:pt x="5649313" y="0"/>
                </a:lnTo>
                <a:lnTo>
                  <a:pt x="5649313" y="1136925"/>
                </a:lnTo>
                <a:lnTo>
                  <a:pt x="0" y="1136925"/>
                </a:lnTo>
                <a:lnTo>
                  <a:pt x="0" y="0"/>
                </a:lnTo>
                <a:close/>
              </a:path>
            </a:pathLst>
          </a:custGeom>
          <a:blipFill>
            <a:blip r:embed="rId11"/>
            <a:stretch>
              <a:fillRect/>
            </a:stretch>
          </a:blipFill>
        </p:spPr>
      </p:sp>
      <p:sp>
        <p:nvSpPr>
          <p:cNvPr id="18" name="Freeform 9"/>
          <p:cNvSpPr/>
          <p:nvPr/>
        </p:nvSpPr>
        <p:spPr>
          <a:xfrm flipV="1">
            <a:off x="1286751" y="344434"/>
            <a:ext cx="2104764" cy="3367622"/>
          </a:xfrm>
          <a:custGeom>
            <a:avLst/>
            <a:gdLst/>
            <a:ahLst/>
            <a:cxnLst/>
            <a:rect l="l" t="t" r="r" b="b"/>
            <a:pathLst>
              <a:path w="2104764" h="3367622">
                <a:moveTo>
                  <a:pt x="0" y="3367622"/>
                </a:moveTo>
                <a:lnTo>
                  <a:pt x="2104764" y="3367622"/>
                </a:lnTo>
                <a:lnTo>
                  <a:pt x="2104764" y="0"/>
                </a:lnTo>
                <a:lnTo>
                  <a:pt x="0" y="0"/>
                </a:lnTo>
                <a:lnTo>
                  <a:pt x="0" y="3367622"/>
                </a:lnTo>
                <a:close/>
              </a:path>
            </a:pathLst>
          </a:custGeom>
          <a:blipFill>
            <a:blip r:embed="rId7"/>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CE9"/>
        </a:solidFill>
        <a:effectLst/>
      </p:bgPr>
    </p:bg>
    <p:spTree>
      <p:nvGrpSpPr>
        <p:cNvPr id="1" name=""/>
        <p:cNvGrpSpPr/>
        <p:nvPr/>
      </p:nvGrpSpPr>
      <p:grpSpPr>
        <a:xfrm>
          <a:off x="0" y="0"/>
          <a:ext cx="0" cy="0"/>
          <a:chOff x="0" y="0"/>
          <a:chExt cx="0" cy="0"/>
        </a:xfrm>
      </p:grpSpPr>
      <p:sp>
        <p:nvSpPr>
          <p:cNvPr id="2" name="Freeform 2"/>
          <p:cNvSpPr/>
          <p:nvPr/>
        </p:nvSpPr>
        <p:spPr>
          <a:xfrm>
            <a:off x="-114563" y="5143500"/>
            <a:ext cx="18517127" cy="5299892"/>
          </a:xfrm>
          <a:custGeom>
            <a:avLst/>
            <a:gdLst/>
            <a:ahLst/>
            <a:cxnLst/>
            <a:rect l="l" t="t" r="r" b="b"/>
            <a:pathLst>
              <a:path w="18517127" h="5299892">
                <a:moveTo>
                  <a:pt x="0" y="0"/>
                </a:moveTo>
                <a:lnTo>
                  <a:pt x="18517126" y="0"/>
                </a:lnTo>
                <a:lnTo>
                  <a:pt x="18517126" y="5299892"/>
                </a:lnTo>
                <a:lnTo>
                  <a:pt x="0" y="5299892"/>
                </a:lnTo>
                <a:lnTo>
                  <a:pt x="0" y="0"/>
                </a:lnTo>
                <a:close/>
              </a:path>
            </a:pathLst>
          </a:custGeom>
          <a:blipFill>
            <a:blip r:embed="rId2"/>
            <a:stretch>
              <a:fillRect b="-128411"/>
            </a:stretch>
          </a:blipFill>
        </p:spPr>
      </p:sp>
      <p:sp>
        <p:nvSpPr>
          <p:cNvPr id="3" name="TextBox 3"/>
          <p:cNvSpPr txBox="1"/>
          <p:nvPr/>
        </p:nvSpPr>
        <p:spPr>
          <a:xfrm>
            <a:off x="2591836" y="3385305"/>
            <a:ext cx="13104327" cy="1413849"/>
          </a:xfrm>
          <a:prstGeom prst="rect">
            <a:avLst/>
          </a:prstGeom>
        </p:spPr>
        <p:txBody>
          <a:bodyPr lIns="0" tIns="0" rIns="0" bIns="0" rtlCol="0" anchor="t">
            <a:spAutoFit/>
          </a:bodyPr>
          <a:lstStyle/>
          <a:p>
            <a:pPr algn="ctr">
              <a:lnSpc>
                <a:spcPts val="11721"/>
              </a:lnSpc>
              <a:spcBef>
                <a:spcPct val="0"/>
              </a:spcBef>
            </a:pPr>
            <a:r>
              <a:rPr lang="en-US" sz="9600" b="1">
                <a:solidFill>
                  <a:srgbClr val="766C02"/>
                </a:solidFill>
                <a:effectLst>
                  <a:outerShdw blurRad="38100" dist="38100" dir="2700000" algn="tl">
                    <a:srgbClr val="000000">
                      <a:alpha val="43137"/>
                    </a:srgbClr>
                  </a:outerShdw>
                </a:effectLst>
                <a:latin typeface="Times New Roman" panose="02020603050405020304" pitchFamily="18" charset="0"/>
                <a:ea typeface="Scripter"/>
                <a:cs typeface="Times New Roman" panose="02020603050405020304" pitchFamily="18" charset="0"/>
                <a:sym typeface="Scripter"/>
              </a:rPr>
              <a:t>THANK YOU !</a:t>
            </a:r>
          </a:p>
        </p:txBody>
      </p:sp>
      <p:grpSp>
        <p:nvGrpSpPr>
          <p:cNvPr id="4" name="Group 4"/>
          <p:cNvGrpSpPr/>
          <p:nvPr/>
        </p:nvGrpSpPr>
        <p:grpSpPr>
          <a:xfrm>
            <a:off x="-346679" y="-205812"/>
            <a:ext cx="19937273" cy="1293444"/>
            <a:chOff x="0" y="0"/>
            <a:chExt cx="26583031" cy="1724592"/>
          </a:xfrm>
        </p:grpSpPr>
        <p:sp>
          <p:nvSpPr>
            <p:cNvPr id="5" name="Freeform 5"/>
            <p:cNvSpPr/>
            <p:nvPr/>
          </p:nvSpPr>
          <p:spPr>
            <a:xfrm>
              <a:off x="0" y="130117"/>
              <a:ext cx="7532418" cy="1515899"/>
            </a:xfrm>
            <a:custGeom>
              <a:avLst/>
              <a:gdLst/>
              <a:ahLst/>
              <a:cxnLst/>
              <a:rect l="l" t="t" r="r" b="b"/>
              <a:pathLst>
                <a:path w="7532418" h="1515899">
                  <a:moveTo>
                    <a:pt x="0" y="0"/>
                  </a:moveTo>
                  <a:lnTo>
                    <a:pt x="7532418" y="0"/>
                  </a:lnTo>
                  <a:lnTo>
                    <a:pt x="7532418" y="1515899"/>
                  </a:lnTo>
                  <a:lnTo>
                    <a:pt x="0" y="1515899"/>
                  </a:lnTo>
                  <a:lnTo>
                    <a:pt x="0" y="0"/>
                  </a:lnTo>
                  <a:close/>
                </a:path>
              </a:pathLst>
            </a:custGeom>
            <a:blipFill>
              <a:blip r:embed="rId3"/>
              <a:stretch>
                <a:fillRect/>
              </a:stretch>
            </a:blipFill>
          </p:spPr>
        </p:sp>
        <p:sp>
          <p:nvSpPr>
            <p:cNvPr id="6" name="Freeform 6"/>
            <p:cNvSpPr/>
            <p:nvPr/>
          </p:nvSpPr>
          <p:spPr>
            <a:xfrm flipH="1">
              <a:off x="7507018" y="0"/>
              <a:ext cx="6358671" cy="1515899"/>
            </a:xfrm>
            <a:custGeom>
              <a:avLst/>
              <a:gdLst/>
              <a:ahLst/>
              <a:cxnLst/>
              <a:rect l="l" t="t" r="r" b="b"/>
              <a:pathLst>
                <a:path w="6358671" h="1515899">
                  <a:moveTo>
                    <a:pt x="6358671" y="0"/>
                  </a:moveTo>
                  <a:lnTo>
                    <a:pt x="0" y="0"/>
                  </a:lnTo>
                  <a:lnTo>
                    <a:pt x="0" y="1515899"/>
                  </a:lnTo>
                  <a:lnTo>
                    <a:pt x="6358671" y="1515899"/>
                  </a:lnTo>
                  <a:lnTo>
                    <a:pt x="6358671" y="0"/>
                  </a:lnTo>
                  <a:close/>
                </a:path>
              </a:pathLst>
            </a:custGeom>
            <a:blipFill>
              <a:blip r:embed="rId3"/>
              <a:stretch>
                <a:fillRect r="-18458"/>
              </a:stretch>
            </a:blipFill>
          </p:spPr>
        </p:sp>
        <p:sp>
          <p:nvSpPr>
            <p:cNvPr id="7" name="Freeform 7"/>
            <p:cNvSpPr/>
            <p:nvPr/>
          </p:nvSpPr>
          <p:spPr>
            <a:xfrm flipH="1">
              <a:off x="13865689" y="104347"/>
              <a:ext cx="6358671" cy="1515899"/>
            </a:xfrm>
            <a:custGeom>
              <a:avLst/>
              <a:gdLst/>
              <a:ahLst/>
              <a:cxnLst/>
              <a:rect l="l" t="t" r="r" b="b"/>
              <a:pathLst>
                <a:path w="6358671" h="1515899">
                  <a:moveTo>
                    <a:pt x="6358671" y="0"/>
                  </a:moveTo>
                  <a:lnTo>
                    <a:pt x="0" y="0"/>
                  </a:lnTo>
                  <a:lnTo>
                    <a:pt x="0" y="1515899"/>
                  </a:lnTo>
                  <a:lnTo>
                    <a:pt x="6358671" y="1515899"/>
                  </a:lnTo>
                  <a:lnTo>
                    <a:pt x="6358671" y="0"/>
                  </a:lnTo>
                  <a:close/>
                </a:path>
              </a:pathLst>
            </a:custGeom>
            <a:blipFill>
              <a:blip r:embed="rId3"/>
              <a:stretch>
                <a:fillRect r="-18458"/>
              </a:stretch>
            </a:blipFill>
          </p:spPr>
        </p:sp>
        <p:sp>
          <p:nvSpPr>
            <p:cNvPr id="8" name="Freeform 8"/>
            <p:cNvSpPr/>
            <p:nvPr/>
          </p:nvSpPr>
          <p:spPr>
            <a:xfrm flipH="1">
              <a:off x="20224360" y="208693"/>
              <a:ext cx="6358671" cy="1515899"/>
            </a:xfrm>
            <a:custGeom>
              <a:avLst/>
              <a:gdLst/>
              <a:ahLst/>
              <a:cxnLst/>
              <a:rect l="l" t="t" r="r" b="b"/>
              <a:pathLst>
                <a:path w="6358671" h="1515899">
                  <a:moveTo>
                    <a:pt x="6358671" y="0"/>
                  </a:moveTo>
                  <a:lnTo>
                    <a:pt x="0" y="0"/>
                  </a:lnTo>
                  <a:lnTo>
                    <a:pt x="0" y="1515899"/>
                  </a:lnTo>
                  <a:lnTo>
                    <a:pt x="6358671" y="1515899"/>
                  </a:lnTo>
                  <a:lnTo>
                    <a:pt x="6358671" y="0"/>
                  </a:lnTo>
                  <a:close/>
                </a:path>
              </a:pathLst>
            </a:custGeom>
            <a:blipFill>
              <a:blip r:embed="rId3"/>
              <a:stretch>
                <a:fillRect r="-18458"/>
              </a:stretch>
            </a:blipFill>
          </p:spPr>
        </p:sp>
      </p:grpSp>
      <p:grpSp>
        <p:nvGrpSpPr>
          <p:cNvPr id="9" name="Group 9"/>
          <p:cNvGrpSpPr/>
          <p:nvPr/>
        </p:nvGrpSpPr>
        <p:grpSpPr>
          <a:xfrm>
            <a:off x="-229127" y="7589342"/>
            <a:ext cx="19331941" cy="3758212"/>
            <a:chOff x="0" y="0"/>
            <a:chExt cx="25775921" cy="5010949"/>
          </a:xfrm>
        </p:grpSpPr>
        <p:sp>
          <p:nvSpPr>
            <p:cNvPr id="10" name="Freeform 10"/>
            <p:cNvSpPr/>
            <p:nvPr/>
          </p:nvSpPr>
          <p:spPr>
            <a:xfrm flipH="1">
              <a:off x="0" y="37452"/>
              <a:ext cx="4427104" cy="4898593"/>
            </a:xfrm>
            <a:custGeom>
              <a:avLst/>
              <a:gdLst/>
              <a:ahLst/>
              <a:cxnLst/>
              <a:rect l="l" t="t" r="r" b="b"/>
              <a:pathLst>
                <a:path w="4427104" h="4898593">
                  <a:moveTo>
                    <a:pt x="4427104" y="0"/>
                  </a:moveTo>
                  <a:lnTo>
                    <a:pt x="0" y="0"/>
                  </a:lnTo>
                  <a:lnTo>
                    <a:pt x="0" y="4898593"/>
                  </a:lnTo>
                  <a:lnTo>
                    <a:pt x="4427104" y="4898593"/>
                  </a:lnTo>
                  <a:lnTo>
                    <a:pt x="4427104" y="0"/>
                  </a:lnTo>
                  <a:close/>
                </a:path>
              </a:pathLst>
            </a:custGeom>
            <a:blipFill>
              <a:blip r:embed="rId4"/>
              <a:stretch>
                <a:fillRect/>
              </a:stretch>
            </a:blipFill>
          </p:spPr>
        </p:sp>
        <p:sp>
          <p:nvSpPr>
            <p:cNvPr id="11" name="Freeform 11"/>
            <p:cNvSpPr/>
            <p:nvPr/>
          </p:nvSpPr>
          <p:spPr>
            <a:xfrm>
              <a:off x="3336024" y="37452"/>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4"/>
              <a:stretch>
                <a:fillRect/>
              </a:stretch>
            </a:blipFill>
          </p:spPr>
        </p:sp>
        <p:sp>
          <p:nvSpPr>
            <p:cNvPr id="12" name="Freeform 12"/>
            <p:cNvSpPr/>
            <p:nvPr/>
          </p:nvSpPr>
          <p:spPr>
            <a:xfrm rot="-769756" flipH="1">
              <a:off x="6590430" y="223100"/>
              <a:ext cx="1559297" cy="3890139"/>
            </a:xfrm>
            <a:custGeom>
              <a:avLst/>
              <a:gdLst/>
              <a:ahLst/>
              <a:cxnLst/>
              <a:rect l="l" t="t" r="r" b="b"/>
              <a:pathLst>
                <a:path w="1559297" h="3890139">
                  <a:moveTo>
                    <a:pt x="1559297" y="0"/>
                  </a:moveTo>
                  <a:lnTo>
                    <a:pt x="0" y="0"/>
                  </a:lnTo>
                  <a:lnTo>
                    <a:pt x="0" y="3890138"/>
                  </a:lnTo>
                  <a:lnTo>
                    <a:pt x="1559297" y="3890138"/>
                  </a:lnTo>
                  <a:lnTo>
                    <a:pt x="1559297" y="0"/>
                  </a:lnTo>
                  <a:close/>
                </a:path>
              </a:pathLst>
            </a:custGeom>
            <a:blipFill>
              <a:blip r:embed="rId5"/>
              <a:stretch>
                <a:fillRect/>
              </a:stretch>
            </a:blipFill>
          </p:spPr>
        </p:sp>
        <p:sp>
          <p:nvSpPr>
            <p:cNvPr id="13" name="Freeform 13"/>
            <p:cNvSpPr/>
            <p:nvPr/>
          </p:nvSpPr>
          <p:spPr>
            <a:xfrm>
              <a:off x="6672048" y="37452"/>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4"/>
              <a:stretch>
                <a:fillRect/>
              </a:stretch>
            </a:blipFill>
          </p:spPr>
        </p:sp>
        <p:sp>
          <p:nvSpPr>
            <p:cNvPr id="14" name="Freeform 14"/>
            <p:cNvSpPr/>
            <p:nvPr/>
          </p:nvSpPr>
          <p:spPr>
            <a:xfrm>
              <a:off x="10008072" y="37452"/>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4"/>
              <a:stretch>
                <a:fillRect/>
              </a:stretch>
            </a:blipFill>
          </p:spPr>
        </p:sp>
        <p:sp>
          <p:nvSpPr>
            <p:cNvPr id="15" name="Freeform 15"/>
            <p:cNvSpPr/>
            <p:nvPr/>
          </p:nvSpPr>
          <p:spPr>
            <a:xfrm>
              <a:off x="13347052" y="37452"/>
              <a:ext cx="4427104" cy="4898593"/>
            </a:xfrm>
            <a:custGeom>
              <a:avLst/>
              <a:gdLst/>
              <a:ahLst/>
              <a:cxnLst/>
              <a:rect l="l" t="t" r="r" b="b"/>
              <a:pathLst>
                <a:path w="4427104" h="4898593">
                  <a:moveTo>
                    <a:pt x="0" y="0"/>
                  </a:moveTo>
                  <a:lnTo>
                    <a:pt x="4427103" y="0"/>
                  </a:lnTo>
                  <a:lnTo>
                    <a:pt x="4427103" y="4898593"/>
                  </a:lnTo>
                  <a:lnTo>
                    <a:pt x="0" y="4898593"/>
                  </a:lnTo>
                  <a:lnTo>
                    <a:pt x="0" y="0"/>
                  </a:lnTo>
                  <a:close/>
                </a:path>
              </a:pathLst>
            </a:custGeom>
            <a:blipFill>
              <a:blip r:embed="rId4"/>
              <a:stretch>
                <a:fillRect/>
              </a:stretch>
            </a:blipFill>
          </p:spPr>
        </p:sp>
        <p:sp>
          <p:nvSpPr>
            <p:cNvPr id="16" name="Freeform 16"/>
            <p:cNvSpPr/>
            <p:nvPr/>
          </p:nvSpPr>
          <p:spPr>
            <a:xfrm>
              <a:off x="16398082" y="98538"/>
              <a:ext cx="1559297" cy="3890139"/>
            </a:xfrm>
            <a:custGeom>
              <a:avLst/>
              <a:gdLst/>
              <a:ahLst/>
              <a:cxnLst/>
              <a:rect l="l" t="t" r="r" b="b"/>
              <a:pathLst>
                <a:path w="1559297" h="3890139">
                  <a:moveTo>
                    <a:pt x="0" y="0"/>
                  </a:moveTo>
                  <a:lnTo>
                    <a:pt x="1559297" y="0"/>
                  </a:lnTo>
                  <a:lnTo>
                    <a:pt x="1559297" y="3890138"/>
                  </a:lnTo>
                  <a:lnTo>
                    <a:pt x="0" y="3890138"/>
                  </a:lnTo>
                  <a:lnTo>
                    <a:pt x="0" y="0"/>
                  </a:lnTo>
                  <a:close/>
                </a:path>
              </a:pathLst>
            </a:custGeom>
            <a:blipFill>
              <a:blip r:embed="rId5"/>
              <a:stretch>
                <a:fillRect/>
              </a:stretch>
            </a:blipFill>
          </p:spPr>
        </p:sp>
        <p:sp>
          <p:nvSpPr>
            <p:cNvPr id="17" name="Freeform 17"/>
            <p:cNvSpPr/>
            <p:nvPr/>
          </p:nvSpPr>
          <p:spPr>
            <a:xfrm>
              <a:off x="17032221" y="37452"/>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4"/>
              <a:stretch>
                <a:fillRect/>
              </a:stretch>
            </a:blipFill>
          </p:spPr>
        </p:sp>
        <p:sp>
          <p:nvSpPr>
            <p:cNvPr id="18" name="Freeform 18"/>
            <p:cNvSpPr/>
            <p:nvPr/>
          </p:nvSpPr>
          <p:spPr>
            <a:xfrm>
              <a:off x="20595947" y="0"/>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4"/>
              <a:stretch>
                <a:fillRect/>
              </a:stretch>
            </a:blipFill>
          </p:spPr>
        </p:sp>
        <p:sp>
          <p:nvSpPr>
            <p:cNvPr id="19" name="Freeform 19"/>
            <p:cNvSpPr/>
            <p:nvPr/>
          </p:nvSpPr>
          <p:spPr>
            <a:xfrm>
              <a:off x="2118908" y="1660270"/>
              <a:ext cx="3430668" cy="3238324"/>
            </a:xfrm>
            <a:custGeom>
              <a:avLst/>
              <a:gdLst/>
              <a:ahLst/>
              <a:cxnLst/>
              <a:rect l="l" t="t" r="r" b="b"/>
              <a:pathLst>
                <a:path w="3430668" h="3238324">
                  <a:moveTo>
                    <a:pt x="0" y="0"/>
                  </a:moveTo>
                  <a:lnTo>
                    <a:pt x="3430668" y="0"/>
                  </a:lnTo>
                  <a:lnTo>
                    <a:pt x="3430668" y="3238323"/>
                  </a:lnTo>
                  <a:lnTo>
                    <a:pt x="0" y="3238323"/>
                  </a:lnTo>
                  <a:lnTo>
                    <a:pt x="0" y="0"/>
                  </a:lnTo>
                  <a:close/>
                </a:path>
              </a:pathLst>
            </a:custGeom>
            <a:blipFill>
              <a:blip r:embed="rId6"/>
              <a:stretch>
                <a:fillRect/>
              </a:stretch>
            </a:blipFill>
          </p:spPr>
        </p:sp>
        <p:sp>
          <p:nvSpPr>
            <p:cNvPr id="20" name="Freeform 20"/>
            <p:cNvSpPr/>
            <p:nvPr/>
          </p:nvSpPr>
          <p:spPr>
            <a:xfrm>
              <a:off x="8292738" y="1697722"/>
              <a:ext cx="3430668" cy="3238324"/>
            </a:xfrm>
            <a:custGeom>
              <a:avLst/>
              <a:gdLst/>
              <a:ahLst/>
              <a:cxnLst/>
              <a:rect l="l" t="t" r="r" b="b"/>
              <a:pathLst>
                <a:path w="3430668" h="3238324">
                  <a:moveTo>
                    <a:pt x="0" y="0"/>
                  </a:moveTo>
                  <a:lnTo>
                    <a:pt x="3430668" y="0"/>
                  </a:lnTo>
                  <a:lnTo>
                    <a:pt x="3430668" y="3238323"/>
                  </a:lnTo>
                  <a:lnTo>
                    <a:pt x="0" y="3238323"/>
                  </a:lnTo>
                  <a:lnTo>
                    <a:pt x="0" y="0"/>
                  </a:lnTo>
                  <a:close/>
                </a:path>
              </a:pathLst>
            </a:custGeom>
            <a:blipFill>
              <a:blip r:embed="rId6"/>
              <a:stretch>
                <a:fillRect/>
              </a:stretch>
            </a:blipFill>
          </p:spPr>
        </p:sp>
        <p:sp>
          <p:nvSpPr>
            <p:cNvPr id="21" name="Freeform 21"/>
            <p:cNvSpPr/>
            <p:nvPr/>
          </p:nvSpPr>
          <p:spPr>
            <a:xfrm>
              <a:off x="14466568" y="1735173"/>
              <a:ext cx="3430668" cy="3238324"/>
            </a:xfrm>
            <a:custGeom>
              <a:avLst/>
              <a:gdLst/>
              <a:ahLst/>
              <a:cxnLst/>
              <a:rect l="l" t="t" r="r" b="b"/>
              <a:pathLst>
                <a:path w="3430668" h="3238324">
                  <a:moveTo>
                    <a:pt x="0" y="0"/>
                  </a:moveTo>
                  <a:lnTo>
                    <a:pt x="3430668" y="0"/>
                  </a:lnTo>
                  <a:lnTo>
                    <a:pt x="3430668" y="3238324"/>
                  </a:lnTo>
                  <a:lnTo>
                    <a:pt x="0" y="3238324"/>
                  </a:lnTo>
                  <a:lnTo>
                    <a:pt x="0" y="0"/>
                  </a:lnTo>
                  <a:close/>
                </a:path>
              </a:pathLst>
            </a:custGeom>
            <a:blipFill>
              <a:blip r:embed="rId6"/>
              <a:stretch>
                <a:fillRect/>
              </a:stretch>
            </a:blipFill>
          </p:spPr>
        </p:sp>
        <p:sp>
          <p:nvSpPr>
            <p:cNvPr id="22" name="Freeform 22"/>
            <p:cNvSpPr/>
            <p:nvPr/>
          </p:nvSpPr>
          <p:spPr>
            <a:xfrm>
              <a:off x="20640398" y="1772625"/>
              <a:ext cx="3430668" cy="3238324"/>
            </a:xfrm>
            <a:custGeom>
              <a:avLst/>
              <a:gdLst/>
              <a:ahLst/>
              <a:cxnLst/>
              <a:rect l="l" t="t" r="r" b="b"/>
              <a:pathLst>
                <a:path w="3430668" h="3238324">
                  <a:moveTo>
                    <a:pt x="0" y="0"/>
                  </a:moveTo>
                  <a:lnTo>
                    <a:pt x="3430668" y="0"/>
                  </a:lnTo>
                  <a:lnTo>
                    <a:pt x="3430668" y="3238324"/>
                  </a:lnTo>
                  <a:lnTo>
                    <a:pt x="0" y="3238324"/>
                  </a:lnTo>
                  <a:lnTo>
                    <a:pt x="0" y="0"/>
                  </a:lnTo>
                  <a:close/>
                </a:path>
              </a:pathLst>
            </a:custGeom>
            <a:blipFill>
              <a:blip r:embed="rId6"/>
              <a:stretch>
                <a:fillRect/>
              </a:stretch>
            </a:blipFill>
          </p:spPr>
        </p:sp>
        <p:sp>
          <p:nvSpPr>
            <p:cNvPr id="23" name="Freeform 23"/>
            <p:cNvSpPr/>
            <p:nvPr/>
          </p:nvSpPr>
          <p:spPr>
            <a:xfrm>
              <a:off x="4938243" y="2214371"/>
              <a:ext cx="2252025" cy="1643978"/>
            </a:xfrm>
            <a:custGeom>
              <a:avLst/>
              <a:gdLst/>
              <a:ahLst/>
              <a:cxnLst/>
              <a:rect l="l" t="t" r="r" b="b"/>
              <a:pathLst>
                <a:path w="2252025" h="1643978">
                  <a:moveTo>
                    <a:pt x="0" y="0"/>
                  </a:moveTo>
                  <a:lnTo>
                    <a:pt x="2252024" y="0"/>
                  </a:lnTo>
                  <a:lnTo>
                    <a:pt x="2252024" y="1643977"/>
                  </a:lnTo>
                  <a:lnTo>
                    <a:pt x="0" y="1643977"/>
                  </a:lnTo>
                  <a:lnTo>
                    <a:pt x="0" y="0"/>
                  </a:lnTo>
                  <a:close/>
                </a:path>
              </a:pathLst>
            </a:custGeom>
            <a:blipFill>
              <a:blip r:embed="rId7"/>
              <a:stretch>
                <a:fillRect/>
              </a:stretch>
            </a:blipFill>
          </p:spPr>
        </p:sp>
        <p:sp>
          <p:nvSpPr>
            <p:cNvPr id="24" name="Freeform 24"/>
            <p:cNvSpPr/>
            <p:nvPr/>
          </p:nvSpPr>
          <p:spPr>
            <a:xfrm>
              <a:off x="10597394" y="2214371"/>
              <a:ext cx="2252025" cy="1643978"/>
            </a:xfrm>
            <a:custGeom>
              <a:avLst/>
              <a:gdLst/>
              <a:ahLst/>
              <a:cxnLst/>
              <a:rect l="l" t="t" r="r" b="b"/>
              <a:pathLst>
                <a:path w="2252025" h="1643978">
                  <a:moveTo>
                    <a:pt x="0" y="0"/>
                  </a:moveTo>
                  <a:lnTo>
                    <a:pt x="2252024" y="0"/>
                  </a:lnTo>
                  <a:lnTo>
                    <a:pt x="2252024" y="1643977"/>
                  </a:lnTo>
                  <a:lnTo>
                    <a:pt x="0" y="1643977"/>
                  </a:lnTo>
                  <a:lnTo>
                    <a:pt x="0" y="0"/>
                  </a:lnTo>
                  <a:close/>
                </a:path>
              </a:pathLst>
            </a:custGeom>
            <a:blipFill>
              <a:blip r:embed="rId7"/>
              <a:stretch>
                <a:fillRect/>
              </a:stretch>
            </a:blipFill>
          </p:spPr>
        </p:sp>
        <p:sp>
          <p:nvSpPr>
            <p:cNvPr id="25" name="Freeform 25"/>
            <p:cNvSpPr/>
            <p:nvPr/>
          </p:nvSpPr>
          <p:spPr>
            <a:xfrm>
              <a:off x="16993748" y="2214371"/>
              <a:ext cx="2252025" cy="1643978"/>
            </a:xfrm>
            <a:custGeom>
              <a:avLst/>
              <a:gdLst/>
              <a:ahLst/>
              <a:cxnLst/>
              <a:rect l="l" t="t" r="r" b="b"/>
              <a:pathLst>
                <a:path w="2252025" h="1643978">
                  <a:moveTo>
                    <a:pt x="0" y="0"/>
                  </a:moveTo>
                  <a:lnTo>
                    <a:pt x="2252025" y="0"/>
                  </a:lnTo>
                  <a:lnTo>
                    <a:pt x="2252025" y="1643977"/>
                  </a:lnTo>
                  <a:lnTo>
                    <a:pt x="0" y="1643977"/>
                  </a:lnTo>
                  <a:lnTo>
                    <a:pt x="0" y="0"/>
                  </a:lnTo>
                  <a:close/>
                </a:path>
              </a:pathLst>
            </a:custGeom>
            <a:blipFill>
              <a:blip r:embed="rId7"/>
              <a:stretch>
                <a:fillRect/>
              </a:stretch>
            </a:blipFill>
          </p:spPr>
        </p:sp>
        <p:sp>
          <p:nvSpPr>
            <p:cNvPr id="26" name="Freeform 26"/>
            <p:cNvSpPr/>
            <p:nvPr/>
          </p:nvSpPr>
          <p:spPr>
            <a:xfrm>
              <a:off x="23390103" y="2214371"/>
              <a:ext cx="2252025" cy="1643978"/>
            </a:xfrm>
            <a:custGeom>
              <a:avLst/>
              <a:gdLst/>
              <a:ahLst/>
              <a:cxnLst/>
              <a:rect l="l" t="t" r="r" b="b"/>
              <a:pathLst>
                <a:path w="2252025" h="1643978">
                  <a:moveTo>
                    <a:pt x="0" y="0"/>
                  </a:moveTo>
                  <a:lnTo>
                    <a:pt x="2252025" y="0"/>
                  </a:lnTo>
                  <a:lnTo>
                    <a:pt x="2252025" y="1643977"/>
                  </a:lnTo>
                  <a:lnTo>
                    <a:pt x="0" y="1643977"/>
                  </a:lnTo>
                  <a:lnTo>
                    <a:pt x="0" y="0"/>
                  </a:lnTo>
                  <a:close/>
                </a:path>
              </a:pathLst>
            </a:custGeom>
            <a:blipFill>
              <a:blip r:embed="rId7"/>
              <a:stretch>
                <a:fillRect/>
              </a:stretch>
            </a:blipFill>
          </p:spPr>
        </p:sp>
        <p:sp>
          <p:nvSpPr>
            <p:cNvPr id="27" name="Freeform 27"/>
            <p:cNvSpPr/>
            <p:nvPr/>
          </p:nvSpPr>
          <p:spPr>
            <a:xfrm>
              <a:off x="0" y="738082"/>
              <a:ext cx="2519612" cy="3120266"/>
            </a:xfrm>
            <a:custGeom>
              <a:avLst/>
              <a:gdLst/>
              <a:ahLst/>
              <a:cxnLst/>
              <a:rect l="l" t="t" r="r" b="b"/>
              <a:pathLst>
                <a:path w="2519612" h="3120266">
                  <a:moveTo>
                    <a:pt x="0" y="0"/>
                  </a:moveTo>
                  <a:lnTo>
                    <a:pt x="2519612" y="0"/>
                  </a:lnTo>
                  <a:lnTo>
                    <a:pt x="2519612" y="3120266"/>
                  </a:lnTo>
                  <a:lnTo>
                    <a:pt x="0" y="3120266"/>
                  </a:lnTo>
                  <a:lnTo>
                    <a:pt x="0" y="0"/>
                  </a:lnTo>
                  <a:close/>
                </a:path>
              </a:pathLst>
            </a:custGeom>
            <a:blipFill>
              <a:blip r:embed="rId8"/>
              <a:stretch>
                <a:fillRect/>
              </a:stretch>
            </a:blipFill>
          </p:spPr>
        </p:sp>
        <p:sp>
          <p:nvSpPr>
            <p:cNvPr id="28" name="Freeform 28"/>
            <p:cNvSpPr/>
            <p:nvPr/>
          </p:nvSpPr>
          <p:spPr>
            <a:xfrm>
              <a:off x="6177996" y="654237"/>
              <a:ext cx="2519612" cy="3120266"/>
            </a:xfrm>
            <a:custGeom>
              <a:avLst/>
              <a:gdLst/>
              <a:ahLst/>
              <a:cxnLst/>
              <a:rect l="l" t="t" r="r" b="b"/>
              <a:pathLst>
                <a:path w="2519612" h="3120266">
                  <a:moveTo>
                    <a:pt x="0" y="0"/>
                  </a:moveTo>
                  <a:lnTo>
                    <a:pt x="2519612" y="0"/>
                  </a:lnTo>
                  <a:lnTo>
                    <a:pt x="2519612" y="3120267"/>
                  </a:lnTo>
                  <a:lnTo>
                    <a:pt x="0" y="3120267"/>
                  </a:lnTo>
                  <a:lnTo>
                    <a:pt x="0" y="0"/>
                  </a:lnTo>
                  <a:close/>
                </a:path>
              </a:pathLst>
            </a:custGeom>
            <a:blipFill>
              <a:blip r:embed="rId8"/>
              <a:stretch>
                <a:fillRect/>
              </a:stretch>
            </a:blipFill>
          </p:spPr>
        </p:sp>
        <p:sp>
          <p:nvSpPr>
            <p:cNvPr id="29" name="Freeform 29"/>
            <p:cNvSpPr/>
            <p:nvPr/>
          </p:nvSpPr>
          <p:spPr>
            <a:xfrm>
              <a:off x="11915564" y="926615"/>
              <a:ext cx="2519612" cy="3120266"/>
            </a:xfrm>
            <a:custGeom>
              <a:avLst/>
              <a:gdLst/>
              <a:ahLst/>
              <a:cxnLst/>
              <a:rect l="l" t="t" r="r" b="b"/>
              <a:pathLst>
                <a:path w="2519612" h="3120266">
                  <a:moveTo>
                    <a:pt x="0" y="0"/>
                  </a:moveTo>
                  <a:lnTo>
                    <a:pt x="2519612" y="0"/>
                  </a:lnTo>
                  <a:lnTo>
                    <a:pt x="2519612" y="3120267"/>
                  </a:lnTo>
                  <a:lnTo>
                    <a:pt x="0" y="3120267"/>
                  </a:lnTo>
                  <a:lnTo>
                    <a:pt x="0" y="0"/>
                  </a:lnTo>
                  <a:close/>
                </a:path>
              </a:pathLst>
            </a:custGeom>
            <a:blipFill>
              <a:blip r:embed="rId8"/>
              <a:stretch>
                <a:fillRect/>
              </a:stretch>
            </a:blipFill>
          </p:spPr>
        </p:sp>
        <p:sp>
          <p:nvSpPr>
            <p:cNvPr id="30" name="Freeform 30"/>
            <p:cNvSpPr/>
            <p:nvPr/>
          </p:nvSpPr>
          <p:spPr>
            <a:xfrm>
              <a:off x="18120786" y="1117534"/>
              <a:ext cx="2519612" cy="3120266"/>
            </a:xfrm>
            <a:custGeom>
              <a:avLst/>
              <a:gdLst/>
              <a:ahLst/>
              <a:cxnLst/>
              <a:rect l="l" t="t" r="r" b="b"/>
              <a:pathLst>
                <a:path w="2519612" h="3120266">
                  <a:moveTo>
                    <a:pt x="0" y="0"/>
                  </a:moveTo>
                  <a:lnTo>
                    <a:pt x="2519612" y="0"/>
                  </a:lnTo>
                  <a:lnTo>
                    <a:pt x="2519612" y="3120266"/>
                  </a:lnTo>
                  <a:lnTo>
                    <a:pt x="0" y="3120266"/>
                  </a:lnTo>
                  <a:lnTo>
                    <a:pt x="0" y="0"/>
                  </a:lnTo>
                  <a:close/>
                </a:path>
              </a:pathLst>
            </a:custGeom>
            <a:blipFill>
              <a:blip r:embed="rId8"/>
              <a:stretch>
                <a:fillRect/>
              </a:stretch>
            </a:blipFill>
          </p:spPr>
        </p:sp>
        <p:sp>
          <p:nvSpPr>
            <p:cNvPr id="31" name="Freeform 31"/>
            <p:cNvSpPr/>
            <p:nvPr/>
          </p:nvSpPr>
          <p:spPr>
            <a:xfrm>
              <a:off x="23256310" y="271520"/>
              <a:ext cx="2519612" cy="3120266"/>
            </a:xfrm>
            <a:custGeom>
              <a:avLst/>
              <a:gdLst/>
              <a:ahLst/>
              <a:cxnLst/>
              <a:rect l="l" t="t" r="r" b="b"/>
              <a:pathLst>
                <a:path w="2519612" h="3120266">
                  <a:moveTo>
                    <a:pt x="0" y="0"/>
                  </a:moveTo>
                  <a:lnTo>
                    <a:pt x="2519611" y="0"/>
                  </a:lnTo>
                  <a:lnTo>
                    <a:pt x="2519611" y="3120267"/>
                  </a:lnTo>
                  <a:lnTo>
                    <a:pt x="0" y="3120267"/>
                  </a:lnTo>
                  <a:lnTo>
                    <a:pt x="0" y="0"/>
                  </a:lnTo>
                  <a:close/>
                </a:path>
              </a:pathLst>
            </a:custGeom>
            <a:blipFill>
              <a:blip r:embed="rId8"/>
              <a:stretch>
                <a:fillRect/>
              </a:stretch>
            </a:blipFill>
          </p:spPr>
        </p:sp>
      </p:gr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CE9"/>
        </a:solidFill>
        <a:effectLst/>
      </p:bgPr>
    </p:bg>
    <p:spTree>
      <p:nvGrpSpPr>
        <p:cNvPr id="1" name=""/>
        <p:cNvGrpSpPr/>
        <p:nvPr/>
      </p:nvGrpSpPr>
      <p:grpSpPr>
        <a:xfrm>
          <a:off x="0" y="0"/>
          <a:ext cx="0" cy="0"/>
          <a:chOff x="0" y="0"/>
          <a:chExt cx="0" cy="0"/>
        </a:xfrm>
      </p:grpSpPr>
      <p:sp>
        <p:nvSpPr>
          <p:cNvPr id="2" name="Freeform 2"/>
          <p:cNvSpPr/>
          <p:nvPr/>
        </p:nvSpPr>
        <p:spPr>
          <a:xfrm>
            <a:off x="-229127" y="5767292"/>
            <a:ext cx="18517127" cy="5299892"/>
          </a:xfrm>
          <a:custGeom>
            <a:avLst/>
            <a:gdLst/>
            <a:ahLst/>
            <a:cxnLst/>
            <a:rect l="l" t="t" r="r" b="b"/>
            <a:pathLst>
              <a:path w="18517127" h="5299892">
                <a:moveTo>
                  <a:pt x="0" y="0"/>
                </a:moveTo>
                <a:lnTo>
                  <a:pt x="18517127" y="0"/>
                </a:lnTo>
                <a:lnTo>
                  <a:pt x="18517127" y="5299892"/>
                </a:lnTo>
                <a:lnTo>
                  <a:pt x="0" y="5299892"/>
                </a:lnTo>
                <a:lnTo>
                  <a:pt x="0" y="0"/>
                </a:lnTo>
                <a:close/>
              </a:path>
            </a:pathLst>
          </a:custGeom>
          <a:blipFill>
            <a:blip r:embed="rId2"/>
            <a:stretch>
              <a:fillRect b="-128411"/>
            </a:stretch>
          </a:blipFill>
        </p:spPr>
      </p:sp>
      <p:grpSp>
        <p:nvGrpSpPr>
          <p:cNvPr id="3" name="Group 3"/>
          <p:cNvGrpSpPr/>
          <p:nvPr/>
        </p:nvGrpSpPr>
        <p:grpSpPr>
          <a:xfrm>
            <a:off x="-229127" y="7393239"/>
            <a:ext cx="19331941" cy="3758212"/>
            <a:chOff x="0" y="0"/>
            <a:chExt cx="25775921" cy="5010949"/>
          </a:xfrm>
        </p:grpSpPr>
        <p:sp>
          <p:nvSpPr>
            <p:cNvPr id="4" name="Freeform 4"/>
            <p:cNvSpPr/>
            <p:nvPr/>
          </p:nvSpPr>
          <p:spPr>
            <a:xfrm flipH="1">
              <a:off x="0" y="37452"/>
              <a:ext cx="4427104" cy="4898593"/>
            </a:xfrm>
            <a:custGeom>
              <a:avLst/>
              <a:gdLst/>
              <a:ahLst/>
              <a:cxnLst/>
              <a:rect l="l" t="t" r="r" b="b"/>
              <a:pathLst>
                <a:path w="4427104" h="4898593">
                  <a:moveTo>
                    <a:pt x="4427104" y="0"/>
                  </a:moveTo>
                  <a:lnTo>
                    <a:pt x="0" y="0"/>
                  </a:lnTo>
                  <a:lnTo>
                    <a:pt x="0" y="4898593"/>
                  </a:lnTo>
                  <a:lnTo>
                    <a:pt x="4427104" y="4898593"/>
                  </a:lnTo>
                  <a:lnTo>
                    <a:pt x="4427104" y="0"/>
                  </a:lnTo>
                  <a:close/>
                </a:path>
              </a:pathLst>
            </a:custGeom>
            <a:blipFill>
              <a:blip r:embed="rId3"/>
              <a:stretch>
                <a:fillRect/>
              </a:stretch>
            </a:blipFill>
          </p:spPr>
        </p:sp>
        <p:sp>
          <p:nvSpPr>
            <p:cNvPr id="5" name="Freeform 5"/>
            <p:cNvSpPr/>
            <p:nvPr/>
          </p:nvSpPr>
          <p:spPr>
            <a:xfrm>
              <a:off x="3336024" y="37452"/>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6" name="Freeform 6"/>
            <p:cNvSpPr/>
            <p:nvPr/>
          </p:nvSpPr>
          <p:spPr>
            <a:xfrm rot="-769756" flipH="1">
              <a:off x="6590430" y="223100"/>
              <a:ext cx="1559297" cy="3890139"/>
            </a:xfrm>
            <a:custGeom>
              <a:avLst/>
              <a:gdLst/>
              <a:ahLst/>
              <a:cxnLst/>
              <a:rect l="l" t="t" r="r" b="b"/>
              <a:pathLst>
                <a:path w="1559297" h="3890139">
                  <a:moveTo>
                    <a:pt x="1559297" y="0"/>
                  </a:moveTo>
                  <a:lnTo>
                    <a:pt x="0" y="0"/>
                  </a:lnTo>
                  <a:lnTo>
                    <a:pt x="0" y="3890138"/>
                  </a:lnTo>
                  <a:lnTo>
                    <a:pt x="1559297" y="3890138"/>
                  </a:lnTo>
                  <a:lnTo>
                    <a:pt x="1559297" y="0"/>
                  </a:lnTo>
                  <a:close/>
                </a:path>
              </a:pathLst>
            </a:custGeom>
            <a:blipFill>
              <a:blip r:embed="rId4"/>
              <a:stretch>
                <a:fillRect/>
              </a:stretch>
            </a:blipFill>
          </p:spPr>
        </p:sp>
        <p:sp>
          <p:nvSpPr>
            <p:cNvPr id="7" name="Freeform 7"/>
            <p:cNvSpPr/>
            <p:nvPr/>
          </p:nvSpPr>
          <p:spPr>
            <a:xfrm>
              <a:off x="6672048" y="37452"/>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8" name="Freeform 8"/>
            <p:cNvSpPr/>
            <p:nvPr/>
          </p:nvSpPr>
          <p:spPr>
            <a:xfrm>
              <a:off x="10008072" y="37452"/>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9" name="Freeform 9"/>
            <p:cNvSpPr/>
            <p:nvPr/>
          </p:nvSpPr>
          <p:spPr>
            <a:xfrm>
              <a:off x="13347052" y="37452"/>
              <a:ext cx="4427104" cy="4898593"/>
            </a:xfrm>
            <a:custGeom>
              <a:avLst/>
              <a:gdLst/>
              <a:ahLst/>
              <a:cxnLst/>
              <a:rect l="l" t="t" r="r" b="b"/>
              <a:pathLst>
                <a:path w="4427104" h="4898593">
                  <a:moveTo>
                    <a:pt x="0" y="0"/>
                  </a:moveTo>
                  <a:lnTo>
                    <a:pt x="4427103" y="0"/>
                  </a:lnTo>
                  <a:lnTo>
                    <a:pt x="4427103" y="4898593"/>
                  </a:lnTo>
                  <a:lnTo>
                    <a:pt x="0" y="4898593"/>
                  </a:lnTo>
                  <a:lnTo>
                    <a:pt x="0" y="0"/>
                  </a:lnTo>
                  <a:close/>
                </a:path>
              </a:pathLst>
            </a:custGeom>
            <a:blipFill>
              <a:blip r:embed="rId3"/>
              <a:stretch>
                <a:fillRect/>
              </a:stretch>
            </a:blipFill>
          </p:spPr>
        </p:sp>
        <p:sp>
          <p:nvSpPr>
            <p:cNvPr id="10" name="Freeform 10"/>
            <p:cNvSpPr/>
            <p:nvPr/>
          </p:nvSpPr>
          <p:spPr>
            <a:xfrm>
              <a:off x="16398082" y="98538"/>
              <a:ext cx="1559297" cy="3890139"/>
            </a:xfrm>
            <a:custGeom>
              <a:avLst/>
              <a:gdLst/>
              <a:ahLst/>
              <a:cxnLst/>
              <a:rect l="l" t="t" r="r" b="b"/>
              <a:pathLst>
                <a:path w="1559297" h="3890139">
                  <a:moveTo>
                    <a:pt x="0" y="0"/>
                  </a:moveTo>
                  <a:lnTo>
                    <a:pt x="1559297" y="0"/>
                  </a:lnTo>
                  <a:lnTo>
                    <a:pt x="1559297" y="3890138"/>
                  </a:lnTo>
                  <a:lnTo>
                    <a:pt x="0" y="3890138"/>
                  </a:lnTo>
                  <a:lnTo>
                    <a:pt x="0" y="0"/>
                  </a:lnTo>
                  <a:close/>
                </a:path>
              </a:pathLst>
            </a:custGeom>
            <a:blipFill>
              <a:blip r:embed="rId4"/>
              <a:stretch>
                <a:fillRect/>
              </a:stretch>
            </a:blipFill>
          </p:spPr>
        </p:sp>
        <p:sp>
          <p:nvSpPr>
            <p:cNvPr id="11" name="Freeform 11"/>
            <p:cNvSpPr/>
            <p:nvPr/>
          </p:nvSpPr>
          <p:spPr>
            <a:xfrm>
              <a:off x="17032221" y="37452"/>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12" name="Freeform 12"/>
            <p:cNvSpPr/>
            <p:nvPr/>
          </p:nvSpPr>
          <p:spPr>
            <a:xfrm>
              <a:off x="20595947" y="0"/>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13" name="Freeform 13"/>
            <p:cNvSpPr/>
            <p:nvPr/>
          </p:nvSpPr>
          <p:spPr>
            <a:xfrm>
              <a:off x="2118908" y="1660270"/>
              <a:ext cx="3430668" cy="3238324"/>
            </a:xfrm>
            <a:custGeom>
              <a:avLst/>
              <a:gdLst/>
              <a:ahLst/>
              <a:cxnLst/>
              <a:rect l="l" t="t" r="r" b="b"/>
              <a:pathLst>
                <a:path w="3430668" h="3238324">
                  <a:moveTo>
                    <a:pt x="0" y="0"/>
                  </a:moveTo>
                  <a:lnTo>
                    <a:pt x="3430668" y="0"/>
                  </a:lnTo>
                  <a:lnTo>
                    <a:pt x="3430668" y="3238323"/>
                  </a:lnTo>
                  <a:lnTo>
                    <a:pt x="0" y="3238323"/>
                  </a:lnTo>
                  <a:lnTo>
                    <a:pt x="0" y="0"/>
                  </a:lnTo>
                  <a:close/>
                </a:path>
              </a:pathLst>
            </a:custGeom>
            <a:blipFill>
              <a:blip r:embed="rId5"/>
              <a:stretch>
                <a:fillRect/>
              </a:stretch>
            </a:blipFill>
          </p:spPr>
        </p:sp>
        <p:sp>
          <p:nvSpPr>
            <p:cNvPr id="14" name="Freeform 14"/>
            <p:cNvSpPr/>
            <p:nvPr/>
          </p:nvSpPr>
          <p:spPr>
            <a:xfrm>
              <a:off x="8292738" y="1697722"/>
              <a:ext cx="3430668" cy="3238324"/>
            </a:xfrm>
            <a:custGeom>
              <a:avLst/>
              <a:gdLst/>
              <a:ahLst/>
              <a:cxnLst/>
              <a:rect l="l" t="t" r="r" b="b"/>
              <a:pathLst>
                <a:path w="3430668" h="3238324">
                  <a:moveTo>
                    <a:pt x="0" y="0"/>
                  </a:moveTo>
                  <a:lnTo>
                    <a:pt x="3430668" y="0"/>
                  </a:lnTo>
                  <a:lnTo>
                    <a:pt x="3430668" y="3238323"/>
                  </a:lnTo>
                  <a:lnTo>
                    <a:pt x="0" y="3238323"/>
                  </a:lnTo>
                  <a:lnTo>
                    <a:pt x="0" y="0"/>
                  </a:lnTo>
                  <a:close/>
                </a:path>
              </a:pathLst>
            </a:custGeom>
            <a:blipFill>
              <a:blip r:embed="rId5"/>
              <a:stretch>
                <a:fillRect/>
              </a:stretch>
            </a:blipFill>
          </p:spPr>
        </p:sp>
        <p:sp>
          <p:nvSpPr>
            <p:cNvPr id="15" name="Freeform 15"/>
            <p:cNvSpPr/>
            <p:nvPr/>
          </p:nvSpPr>
          <p:spPr>
            <a:xfrm>
              <a:off x="14466568" y="1735173"/>
              <a:ext cx="3430668" cy="3238324"/>
            </a:xfrm>
            <a:custGeom>
              <a:avLst/>
              <a:gdLst/>
              <a:ahLst/>
              <a:cxnLst/>
              <a:rect l="l" t="t" r="r" b="b"/>
              <a:pathLst>
                <a:path w="3430668" h="3238324">
                  <a:moveTo>
                    <a:pt x="0" y="0"/>
                  </a:moveTo>
                  <a:lnTo>
                    <a:pt x="3430668" y="0"/>
                  </a:lnTo>
                  <a:lnTo>
                    <a:pt x="3430668" y="3238324"/>
                  </a:lnTo>
                  <a:lnTo>
                    <a:pt x="0" y="3238324"/>
                  </a:lnTo>
                  <a:lnTo>
                    <a:pt x="0" y="0"/>
                  </a:lnTo>
                  <a:close/>
                </a:path>
              </a:pathLst>
            </a:custGeom>
            <a:blipFill>
              <a:blip r:embed="rId5"/>
              <a:stretch>
                <a:fillRect/>
              </a:stretch>
            </a:blipFill>
          </p:spPr>
        </p:sp>
        <p:sp>
          <p:nvSpPr>
            <p:cNvPr id="16" name="Freeform 16"/>
            <p:cNvSpPr/>
            <p:nvPr/>
          </p:nvSpPr>
          <p:spPr>
            <a:xfrm>
              <a:off x="20640398" y="1772625"/>
              <a:ext cx="3430668" cy="3238324"/>
            </a:xfrm>
            <a:custGeom>
              <a:avLst/>
              <a:gdLst/>
              <a:ahLst/>
              <a:cxnLst/>
              <a:rect l="l" t="t" r="r" b="b"/>
              <a:pathLst>
                <a:path w="3430668" h="3238324">
                  <a:moveTo>
                    <a:pt x="0" y="0"/>
                  </a:moveTo>
                  <a:lnTo>
                    <a:pt x="3430668" y="0"/>
                  </a:lnTo>
                  <a:lnTo>
                    <a:pt x="3430668" y="3238324"/>
                  </a:lnTo>
                  <a:lnTo>
                    <a:pt x="0" y="3238324"/>
                  </a:lnTo>
                  <a:lnTo>
                    <a:pt x="0" y="0"/>
                  </a:lnTo>
                  <a:close/>
                </a:path>
              </a:pathLst>
            </a:custGeom>
            <a:blipFill>
              <a:blip r:embed="rId5"/>
              <a:stretch>
                <a:fillRect/>
              </a:stretch>
            </a:blipFill>
          </p:spPr>
        </p:sp>
        <p:sp>
          <p:nvSpPr>
            <p:cNvPr id="17" name="Freeform 17"/>
            <p:cNvSpPr/>
            <p:nvPr/>
          </p:nvSpPr>
          <p:spPr>
            <a:xfrm>
              <a:off x="4938243" y="2214371"/>
              <a:ext cx="2252025" cy="1643978"/>
            </a:xfrm>
            <a:custGeom>
              <a:avLst/>
              <a:gdLst/>
              <a:ahLst/>
              <a:cxnLst/>
              <a:rect l="l" t="t" r="r" b="b"/>
              <a:pathLst>
                <a:path w="2252025" h="1643978">
                  <a:moveTo>
                    <a:pt x="0" y="0"/>
                  </a:moveTo>
                  <a:lnTo>
                    <a:pt x="2252024" y="0"/>
                  </a:lnTo>
                  <a:lnTo>
                    <a:pt x="2252024" y="1643977"/>
                  </a:lnTo>
                  <a:lnTo>
                    <a:pt x="0" y="1643977"/>
                  </a:lnTo>
                  <a:lnTo>
                    <a:pt x="0" y="0"/>
                  </a:lnTo>
                  <a:close/>
                </a:path>
              </a:pathLst>
            </a:custGeom>
            <a:blipFill>
              <a:blip r:embed="rId6"/>
              <a:stretch>
                <a:fillRect/>
              </a:stretch>
            </a:blipFill>
          </p:spPr>
        </p:sp>
        <p:sp>
          <p:nvSpPr>
            <p:cNvPr id="18" name="Freeform 18"/>
            <p:cNvSpPr/>
            <p:nvPr/>
          </p:nvSpPr>
          <p:spPr>
            <a:xfrm>
              <a:off x="10597394" y="2214371"/>
              <a:ext cx="2252025" cy="1643978"/>
            </a:xfrm>
            <a:custGeom>
              <a:avLst/>
              <a:gdLst/>
              <a:ahLst/>
              <a:cxnLst/>
              <a:rect l="l" t="t" r="r" b="b"/>
              <a:pathLst>
                <a:path w="2252025" h="1643978">
                  <a:moveTo>
                    <a:pt x="0" y="0"/>
                  </a:moveTo>
                  <a:lnTo>
                    <a:pt x="2252024" y="0"/>
                  </a:lnTo>
                  <a:lnTo>
                    <a:pt x="2252024" y="1643977"/>
                  </a:lnTo>
                  <a:lnTo>
                    <a:pt x="0" y="1643977"/>
                  </a:lnTo>
                  <a:lnTo>
                    <a:pt x="0" y="0"/>
                  </a:lnTo>
                  <a:close/>
                </a:path>
              </a:pathLst>
            </a:custGeom>
            <a:blipFill>
              <a:blip r:embed="rId6"/>
              <a:stretch>
                <a:fillRect/>
              </a:stretch>
            </a:blipFill>
          </p:spPr>
        </p:sp>
        <p:sp>
          <p:nvSpPr>
            <p:cNvPr id="19" name="Freeform 19"/>
            <p:cNvSpPr/>
            <p:nvPr/>
          </p:nvSpPr>
          <p:spPr>
            <a:xfrm>
              <a:off x="16993748" y="2214371"/>
              <a:ext cx="2252025" cy="1643978"/>
            </a:xfrm>
            <a:custGeom>
              <a:avLst/>
              <a:gdLst/>
              <a:ahLst/>
              <a:cxnLst/>
              <a:rect l="l" t="t" r="r" b="b"/>
              <a:pathLst>
                <a:path w="2252025" h="1643978">
                  <a:moveTo>
                    <a:pt x="0" y="0"/>
                  </a:moveTo>
                  <a:lnTo>
                    <a:pt x="2252025" y="0"/>
                  </a:lnTo>
                  <a:lnTo>
                    <a:pt x="2252025" y="1643977"/>
                  </a:lnTo>
                  <a:lnTo>
                    <a:pt x="0" y="1643977"/>
                  </a:lnTo>
                  <a:lnTo>
                    <a:pt x="0" y="0"/>
                  </a:lnTo>
                  <a:close/>
                </a:path>
              </a:pathLst>
            </a:custGeom>
            <a:blipFill>
              <a:blip r:embed="rId6"/>
              <a:stretch>
                <a:fillRect/>
              </a:stretch>
            </a:blipFill>
          </p:spPr>
        </p:sp>
        <p:sp>
          <p:nvSpPr>
            <p:cNvPr id="20" name="Freeform 20"/>
            <p:cNvSpPr/>
            <p:nvPr/>
          </p:nvSpPr>
          <p:spPr>
            <a:xfrm>
              <a:off x="23390103" y="2214371"/>
              <a:ext cx="2252025" cy="1643978"/>
            </a:xfrm>
            <a:custGeom>
              <a:avLst/>
              <a:gdLst/>
              <a:ahLst/>
              <a:cxnLst/>
              <a:rect l="l" t="t" r="r" b="b"/>
              <a:pathLst>
                <a:path w="2252025" h="1643978">
                  <a:moveTo>
                    <a:pt x="0" y="0"/>
                  </a:moveTo>
                  <a:lnTo>
                    <a:pt x="2252025" y="0"/>
                  </a:lnTo>
                  <a:lnTo>
                    <a:pt x="2252025" y="1643977"/>
                  </a:lnTo>
                  <a:lnTo>
                    <a:pt x="0" y="1643977"/>
                  </a:lnTo>
                  <a:lnTo>
                    <a:pt x="0" y="0"/>
                  </a:lnTo>
                  <a:close/>
                </a:path>
              </a:pathLst>
            </a:custGeom>
            <a:blipFill>
              <a:blip r:embed="rId6"/>
              <a:stretch>
                <a:fillRect/>
              </a:stretch>
            </a:blipFill>
          </p:spPr>
        </p:sp>
        <p:sp>
          <p:nvSpPr>
            <p:cNvPr id="21" name="Freeform 21"/>
            <p:cNvSpPr/>
            <p:nvPr/>
          </p:nvSpPr>
          <p:spPr>
            <a:xfrm>
              <a:off x="0" y="738082"/>
              <a:ext cx="2519612" cy="3120266"/>
            </a:xfrm>
            <a:custGeom>
              <a:avLst/>
              <a:gdLst/>
              <a:ahLst/>
              <a:cxnLst/>
              <a:rect l="l" t="t" r="r" b="b"/>
              <a:pathLst>
                <a:path w="2519612" h="3120266">
                  <a:moveTo>
                    <a:pt x="0" y="0"/>
                  </a:moveTo>
                  <a:lnTo>
                    <a:pt x="2519612" y="0"/>
                  </a:lnTo>
                  <a:lnTo>
                    <a:pt x="2519612" y="3120266"/>
                  </a:lnTo>
                  <a:lnTo>
                    <a:pt x="0" y="3120266"/>
                  </a:lnTo>
                  <a:lnTo>
                    <a:pt x="0" y="0"/>
                  </a:lnTo>
                  <a:close/>
                </a:path>
              </a:pathLst>
            </a:custGeom>
            <a:blipFill>
              <a:blip r:embed="rId7"/>
              <a:stretch>
                <a:fillRect/>
              </a:stretch>
            </a:blipFill>
          </p:spPr>
        </p:sp>
        <p:sp>
          <p:nvSpPr>
            <p:cNvPr id="22" name="Freeform 22"/>
            <p:cNvSpPr/>
            <p:nvPr/>
          </p:nvSpPr>
          <p:spPr>
            <a:xfrm>
              <a:off x="6177996" y="654237"/>
              <a:ext cx="2519612" cy="3120266"/>
            </a:xfrm>
            <a:custGeom>
              <a:avLst/>
              <a:gdLst/>
              <a:ahLst/>
              <a:cxnLst/>
              <a:rect l="l" t="t" r="r" b="b"/>
              <a:pathLst>
                <a:path w="2519612" h="3120266">
                  <a:moveTo>
                    <a:pt x="0" y="0"/>
                  </a:moveTo>
                  <a:lnTo>
                    <a:pt x="2519612" y="0"/>
                  </a:lnTo>
                  <a:lnTo>
                    <a:pt x="2519612" y="3120267"/>
                  </a:lnTo>
                  <a:lnTo>
                    <a:pt x="0" y="3120267"/>
                  </a:lnTo>
                  <a:lnTo>
                    <a:pt x="0" y="0"/>
                  </a:lnTo>
                  <a:close/>
                </a:path>
              </a:pathLst>
            </a:custGeom>
            <a:blipFill>
              <a:blip r:embed="rId7"/>
              <a:stretch>
                <a:fillRect/>
              </a:stretch>
            </a:blipFill>
          </p:spPr>
        </p:sp>
        <p:sp>
          <p:nvSpPr>
            <p:cNvPr id="23" name="Freeform 23"/>
            <p:cNvSpPr/>
            <p:nvPr/>
          </p:nvSpPr>
          <p:spPr>
            <a:xfrm>
              <a:off x="11915564" y="926615"/>
              <a:ext cx="2519612" cy="3120266"/>
            </a:xfrm>
            <a:custGeom>
              <a:avLst/>
              <a:gdLst/>
              <a:ahLst/>
              <a:cxnLst/>
              <a:rect l="l" t="t" r="r" b="b"/>
              <a:pathLst>
                <a:path w="2519612" h="3120266">
                  <a:moveTo>
                    <a:pt x="0" y="0"/>
                  </a:moveTo>
                  <a:lnTo>
                    <a:pt x="2519612" y="0"/>
                  </a:lnTo>
                  <a:lnTo>
                    <a:pt x="2519612" y="3120267"/>
                  </a:lnTo>
                  <a:lnTo>
                    <a:pt x="0" y="3120267"/>
                  </a:lnTo>
                  <a:lnTo>
                    <a:pt x="0" y="0"/>
                  </a:lnTo>
                  <a:close/>
                </a:path>
              </a:pathLst>
            </a:custGeom>
            <a:blipFill>
              <a:blip r:embed="rId7"/>
              <a:stretch>
                <a:fillRect/>
              </a:stretch>
            </a:blipFill>
          </p:spPr>
        </p:sp>
        <p:sp>
          <p:nvSpPr>
            <p:cNvPr id="24" name="Freeform 24"/>
            <p:cNvSpPr/>
            <p:nvPr/>
          </p:nvSpPr>
          <p:spPr>
            <a:xfrm>
              <a:off x="18120786" y="1117534"/>
              <a:ext cx="2519612" cy="3120266"/>
            </a:xfrm>
            <a:custGeom>
              <a:avLst/>
              <a:gdLst/>
              <a:ahLst/>
              <a:cxnLst/>
              <a:rect l="l" t="t" r="r" b="b"/>
              <a:pathLst>
                <a:path w="2519612" h="3120266">
                  <a:moveTo>
                    <a:pt x="0" y="0"/>
                  </a:moveTo>
                  <a:lnTo>
                    <a:pt x="2519612" y="0"/>
                  </a:lnTo>
                  <a:lnTo>
                    <a:pt x="2519612" y="3120266"/>
                  </a:lnTo>
                  <a:lnTo>
                    <a:pt x="0" y="3120266"/>
                  </a:lnTo>
                  <a:lnTo>
                    <a:pt x="0" y="0"/>
                  </a:lnTo>
                  <a:close/>
                </a:path>
              </a:pathLst>
            </a:custGeom>
            <a:blipFill>
              <a:blip r:embed="rId7"/>
              <a:stretch>
                <a:fillRect/>
              </a:stretch>
            </a:blipFill>
          </p:spPr>
        </p:sp>
        <p:sp>
          <p:nvSpPr>
            <p:cNvPr id="25" name="Freeform 25"/>
            <p:cNvSpPr/>
            <p:nvPr/>
          </p:nvSpPr>
          <p:spPr>
            <a:xfrm>
              <a:off x="23256310" y="271520"/>
              <a:ext cx="2519612" cy="3120266"/>
            </a:xfrm>
            <a:custGeom>
              <a:avLst/>
              <a:gdLst/>
              <a:ahLst/>
              <a:cxnLst/>
              <a:rect l="l" t="t" r="r" b="b"/>
              <a:pathLst>
                <a:path w="2519612" h="3120266">
                  <a:moveTo>
                    <a:pt x="0" y="0"/>
                  </a:moveTo>
                  <a:lnTo>
                    <a:pt x="2519611" y="0"/>
                  </a:lnTo>
                  <a:lnTo>
                    <a:pt x="2519611" y="3120267"/>
                  </a:lnTo>
                  <a:lnTo>
                    <a:pt x="0" y="3120267"/>
                  </a:lnTo>
                  <a:lnTo>
                    <a:pt x="0" y="0"/>
                  </a:lnTo>
                  <a:close/>
                </a:path>
              </a:pathLst>
            </a:custGeom>
            <a:blipFill>
              <a:blip r:embed="rId7"/>
              <a:stretch>
                <a:fillRect/>
              </a:stretch>
            </a:blipFill>
          </p:spPr>
        </p:sp>
      </p:grpSp>
      <p:sp>
        <p:nvSpPr>
          <p:cNvPr id="26" name="Freeform 26"/>
          <p:cNvSpPr/>
          <p:nvPr/>
        </p:nvSpPr>
        <p:spPr>
          <a:xfrm rot="898234">
            <a:off x="679032" y="477432"/>
            <a:ext cx="699336" cy="1650350"/>
          </a:xfrm>
          <a:custGeom>
            <a:avLst/>
            <a:gdLst/>
            <a:ahLst/>
            <a:cxnLst/>
            <a:rect l="l" t="t" r="r" b="b"/>
            <a:pathLst>
              <a:path w="699336" h="1650350">
                <a:moveTo>
                  <a:pt x="0" y="0"/>
                </a:moveTo>
                <a:lnTo>
                  <a:pt x="699336" y="0"/>
                </a:lnTo>
                <a:lnTo>
                  <a:pt x="699336" y="1650350"/>
                </a:lnTo>
                <a:lnTo>
                  <a:pt x="0" y="165035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27" name="Freeform 27"/>
          <p:cNvSpPr/>
          <p:nvPr/>
        </p:nvSpPr>
        <p:spPr>
          <a:xfrm rot="-8238177">
            <a:off x="16277667" y="1090950"/>
            <a:ext cx="1430328" cy="708012"/>
          </a:xfrm>
          <a:custGeom>
            <a:avLst/>
            <a:gdLst/>
            <a:ahLst/>
            <a:cxnLst/>
            <a:rect l="l" t="t" r="r" b="b"/>
            <a:pathLst>
              <a:path w="1430328" h="708012">
                <a:moveTo>
                  <a:pt x="0" y="0"/>
                </a:moveTo>
                <a:lnTo>
                  <a:pt x="1430328" y="0"/>
                </a:lnTo>
                <a:lnTo>
                  <a:pt x="1430328" y="708013"/>
                </a:lnTo>
                <a:lnTo>
                  <a:pt x="0" y="708013"/>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28" name="Freeform 28"/>
          <p:cNvSpPr/>
          <p:nvPr/>
        </p:nvSpPr>
        <p:spPr>
          <a:xfrm>
            <a:off x="14459625" y="415112"/>
            <a:ext cx="1405742" cy="1070920"/>
          </a:xfrm>
          <a:custGeom>
            <a:avLst/>
            <a:gdLst/>
            <a:ahLst/>
            <a:cxnLst/>
            <a:rect l="l" t="t" r="r" b="b"/>
            <a:pathLst>
              <a:path w="1405742" h="1070920">
                <a:moveTo>
                  <a:pt x="0" y="0"/>
                </a:moveTo>
                <a:lnTo>
                  <a:pt x="1405742" y="0"/>
                </a:lnTo>
                <a:lnTo>
                  <a:pt x="1405742" y="1070920"/>
                </a:lnTo>
                <a:lnTo>
                  <a:pt x="0" y="1070920"/>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29" name="Freeform 29"/>
          <p:cNvSpPr/>
          <p:nvPr/>
        </p:nvSpPr>
        <p:spPr>
          <a:xfrm>
            <a:off x="2456293" y="253458"/>
            <a:ext cx="1405742" cy="1070920"/>
          </a:xfrm>
          <a:custGeom>
            <a:avLst/>
            <a:gdLst/>
            <a:ahLst/>
            <a:cxnLst/>
            <a:rect l="l" t="t" r="r" b="b"/>
            <a:pathLst>
              <a:path w="1405742" h="1070920">
                <a:moveTo>
                  <a:pt x="0" y="0"/>
                </a:moveTo>
                <a:lnTo>
                  <a:pt x="1405742" y="0"/>
                </a:lnTo>
                <a:lnTo>
                  <a:pt x="1405742" y="1070920"/>
                </a:lnTo>
                <a:lnTo>
                  <a:pt x="0" y="1070920"/>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32" name="Rectangle 31"/>
          <p:cNvSpPr/>
          <p:nvPr/>
        </p:nvSpPr>
        <p:spPr>
          <a:xfrm>
            <a:off x="3329683" y="387023"/>
            <a:ext cx="11129942" cy="5853910"/>
          </a:xfrm>
          <a:prstGeom prst="rect">
            <a:avLst/>
          </a:prstGeom>
        </p:spPr>
        <p:txBody>
          <a:bodyPr wrap="square">
            <a:spAutoFit/>
          </a:bodyPr>
          <a:lstStyle/>
          <a:p>
            <a:pPr marL="228600" indent="90170" algn="just">
              <a:lnSpc>
                <a:spcPct val="130000"/>
              </a:lnSpc>
              <a:spcAft>
                <a:spcPts val="0"/>
              </a:spcAft>
            </a:pPr>
            <a:r>
              <a:rPr lang="pt-BR" sz="4800">
                <a:solidFill>
                  <a:srgbClr val="0D0D0D"/>
                </a:solidFill>
                <a:latin typeface="Times New Roman" panose="02020603050405020304" pitchFamily="18" charset="0"/>
                <a:ea typeface="Calibri" panose="020F0502020204030204" pitchFamily="34" charset="0"/>
              </a:rPr>
              <a:t>- Em hãy khái quát lại những nỗi đau và cách đối diện với nỗi đau của các nhân vật trong văn bản 1, 2.</a:t>
            </a:r>
            <a:endParaRPr lang="en-GB" sz="4800">
              <a:latin typeface="Times New Roman" panose="02020603050405020304" pitchFamily="18" charset="0"/>
              <a:ea typeface="Calibri" panose="020F0502020204030204" pitchFamily="34" charset="0"/>
            </a:endParaRPr>
          </a:p>
          <a:p>
            <a:pPr marL="228600" indent="90170" algn="just">
              <a:lnSpc>
                <a:spcPct val="130000"/>
              </a:lnSpc>
              <a:spcAft>
                <a:spcPts val="0"/>
              </a:spcAft>
            </a:pPr>
            <a:r>
              <a:rPr lang="pt-BR" sz="4800">
                <a:solidFill>
                  <a:srgbClr val="0D0D0D"/>
                </a:solidFill>
                <a:latin typeface="Times New Roman" panose="02020603050405020304" pitchFamily="18" charset="0"/>
                <a:ea typeface="Calibri" panose="020F0502020204030204" pitchFamily="34" charset="0"/>
              </a:rPr>
              <a:t>- Em hãy kể thêm tên một số tác phẩm viết về nỗi đau của con người. Chia sẻ ngắn gọn nội dung các tác phẩm đó</a:t>
            </a:r>
            <a:r>
              <a:rPr lang="pt-BR" sz="1300">
                <a:solidFill>
                  <a:srgbClr val="0D0D0D"/>
                </a:solidFill>
                <a:latin typeface="Times New Roman" panose="02020603050405020304" pitchFamily="18" charset="0"/>
                <a:ea typeface="Calibri" panose="020F0502020204030204" pitchFamily="34" charset="0"/>
              </a:rPr>
              <a:t>.</a:t>
            </a:r>
            <a:endParaRPr lang="en-GB" sz="140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574085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CE9"/>
        </a:solidFill>
        <a:effectLst/>
      </p:bgPr>
    </p:bg>
    <p:spTree>
      <p:nvGrpSpPr>
        <p:cNvPr id="1" name=""/>
        <p:cNvGrpSpPr/>
        <p:nvPr/>
      </p:nvGrpSpPr>
      <p:grpSpPr>
        <a:xfrm>
          <a:off x="0" y="0"/>
          <a:ext cx="0" cy="0"/>
          <a:chOff x="0" y="0"/>
          <a:chExt cx="0" cy="0"/>
        </a:xfrm>
      </p:grpSpPr>
      <p:sp>
        <p:nvSpPr>
          <p:cNvPr id="2" name="Freeform 2"/>
          <p:cNvSpPr/>
          <p:nvPr/>
        </p:nvSpPr>
        <p:spPr>
          <a:xfrm>
            <a:off x="0" y="6512437"/>
            <a:ext cx="18517127" cy="5299892"/>
          </a:xfrm>
          <a:custGeom>
            <a:avLst/>
            <a:gdLst/>
            <a:ahLst/>
            <a:cxnLst/>
            <a:rect l="l" t="t" r="r" b="b"/>
            <a:pathLst>
              <a:path w="18517127" h="5299892">
                <a:moveTo>
                  <a:pt x="0" y="0"/>
                </a:moveTo>
                <a:lnTo>
                  <a:pt x="18517127" y="0"/>
                </a:lnTo>
                <a:lnTo>
                  <a:pt x="18517127" y="5299892"/>
                </a:lnTo>
                <a:lnTo>
                  <a:pt x="0" y="5299892"/>
                </a:lnTo>
                <a:lnTo>
                  <a:pt x="0" y="0"/>
                </a:lnTo>
                <a:close/>
              </a:path>
            </a:pathLst>
          </a:custGeom>
          <a:blipFill>
            <a:blip r:embed="rId2"/>
            <a:stretch>
              <a:fillRect b="-128411"/>
            </a:stretch>
          </a:blipFill>
        </p:spPr>
      </p:sp>
      <p:grpSp>
        <p:nvGrpSpPr>
          <p:cNvPr id="3" name="Group 3"/>
          <p:cNvGrpSpPr/>
          <p:nvPr/>
        </p:nvGrpSpPr>
        <p:grpSpPr>
          <a:xfrm>
            <a:off x="0" y="8138384"/>
            <a:ext cx="19331941" cy="3758212"/>
            <a:chOff x="0" y="0"/>
            <a:chExt cx="25775921" cy="5010949"/>
          </a:xfrm>
        </p:grpSpPr>
        <p:sp>
          <p:nvSpPr>
            <p:cNvPr id="4" name="Freeform 4"/>
            <p:cNvSpPr/>
            <p:nvPr/>
          </p:nvSpPr>
          <p:spPr>
            <a:xfrm flipH="1">
              <a:off x="0" y="37452"/>
              <a:ext cx="4427104" cy="4898593"/>
            </a:xfrm>
            <a:custGeom>
              <a:avLst/>
              <a:gdLst/>
              <a:ahLst/>
              <a:cxnLst/>
              <a:rect l="l" t="t" r="r" b="b"/>
              <a:pathLst>
                <a:path w="4427104" h="4898593">
                  <a:moveTo>
                    <a:pt x="4427104" y="0"/>
                  </a:moveTo>
                  <a:lnTo>
                    <a:pt x="0" y="0"/>
                  </a:lnTo>
                  <a:lnTo>
                    <a:pt x="0" y="4898593"/>
                  </a:lnTo>
                  <a:lnTo>
                    <a:pt x="4427104" y="4898593"/>
                  </a:lnTo>
                  <a:lnTo>
                    <a:pt x="4427104" y="0"/>
                  </a:lnTo>
                  <a:close/>
                </a:path>
              </a:pathLst>
            </a:custGeom>
            <a:blipFill>
              <a:blip r:embed="rId3"/>
              <a:stretch>
                <a:fillRect/>
              </a:stretch>
            </a:blipFill>
          </p:spPr>
        </p:sp>
        <p:sp>
          <p:nvSpPr>
            <p:cNvPr id="5" name="Freeform 5"/>
            <p:cNvSpPr/>
            <p:nvPr/>
          </p:nvSpPr>
          <p:spPr>
            <a:xfrm>
              <a:off x="3336024" y="37452"/>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6" name="Freeform 6"/>
            <p:cNvSpPr/>
            <p:nvPr/>
          </p:nvSpPr>
          <p:spPr>
            <a:xfrm rot="-769756" flipH="1">
              <a:off x="6590430" y="223100"/>
              <a:ext cx="1559297" cy="3890139"/>
            </a:xfrm>
            <a:custGeom>
              <a:avLst/>
              <a:gdLst/>
              <a:ahLst/>
              <a:cxnLst/>
              <a:rect l="l" t="t" r="r" b="b"/>
              <a:pathLst>
                <a:path w="1559297" h="3890139">
                  <a:moveTo>
                    <a:pt x="1559297" y="0"/>
                  </a:moveTo>
                  <a:lnTo>
                    <a:pt x="0" y="0"/>
                  </a:lnTo>
                  <a:lnTo>
                    <a:pt x="0" y="3890138"/>
                  </a:lnTo>
                  <a:lnTo>
                    <a:pt x="1559297" y="3890138"/>
                  </a:lnTo>
                  <a:lnTo>
                    <a:pt x="1559297" y="0"/>
                  </a:lnTo>
                  <a:close/>
                </a:path>
              </a:pathLst>
            </a:custGeom>
            <a:blipFill>
              <a:blip r:embed="rId4"/>
              <a:stretch>
                <a:fillRect/>
              </a:stretch>
            </a:blipFill>
          </p:spPr>
        </p:sp>
        <p:sp>
          <p:nvSpPr>
            <p:cNvPr id="7" name="Freeform 7"/>
            <p:cNvSpPr/>
            <p:nvPr/>
          </p:nvSpPr>
          <p:spPr>
            <a:xfrm>
              <a:off x="6672048" y="37452"/>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8" name="Freeform 8"/>
            <p:cNvSpPr/>
            <p:nvPr/>
          </p:nvSpPr>
          <p:spPr>
            <a:xfrm>
              <a:off x="10008072" y="37452"/>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9" name="Freeform 9"/>
            <p:cNvSpPr/>
            <p:nvPr/>
          </p:nvSpPr>
          <p:spPr>
            <a:xfrm>
              <a:off x="13347052" y="37452"/>
              <a:ext cx="4427104" cy="4898593"/>
            </a:xfrm>
            <a:custGeom>
              <a:avLst/>
              <a:gdLst/>
              <a:ahLst/>
              <a:cxnLst/>
              <a:rect l="l" t="t" r="r" b="b"/>
              <a:pathLst>
                <a:path w="4427104" h="4898593">
                  <a:moveTo>
                    <a:pt x="0" y="0"/>
                  </a:moveTo>
                  <a:lnTo>
                    <a:pt x="4427103" y="0"/>
                  </a:lnTo>
                  <a:lnTo>
                    <a:pt x="4427103" y="4898593"/>
                  </a:lnTo>
                  <a:lnTo>
                    <a:pt x="0" y="4898593"/>
                  </a:lnTo>
                  <a:lnTo>
                    <a:pt x="0" y="0"/>
                  </a:lnTo>
                  <a:close/>
                </a:path>
              </a:pathLst>
            </a:custGeom>
            <a:blipFill>
              <a:blip r:embed="rId3"/>
              <a:stretch>
                <a:fillRect/>
              </a:stretch>
            </a:blipFill>
          </p:spPr>
        </p:sp>
        <p:sp>
          <p:nvSpPr>
            <p:cNvPr id="10" name="Freeform 10"/>
            <p:cNvSpPr/>
            <p:nvPr/>
          </p:nvSpPr>
          <p:spPr>
            <a:xfrm>
              <a:off x="16398082" y="98538"/>
              <a:ext cx="1559297" cy="3890139"/>
            </a:xfrm>
            <a:custGeom>
              <a:avLst/>
              <a:gdLst/>
              <a:ahLst/>
              <a:cxnLst/>
              <a:rect l="l" t="t" r="r" b="b"/>
              <a:pathLst>
                <a:path w="1559297" h="3890139">
                  <a:moveTo>
                    <a:pt x="0" y="0"/>
                  </a:moveTo>
                  <a:lnTo>
                    <a:pt x="1559297" y="0"/>
                  </a:lnTo>
                  <a:lnTo>
                    <a:pt x="1559297" y="3890138"/>
                  </a:lnTo>
                  <a:lnTo>
                    <a:pt x="0" y="3890138"/>
                  </a:lnTo>
                  <a:lnTo>
                    <a:pt x="0" y="0"/>
                  </a:lnTo>
                  <a:close/>
                </a:path>
              </a:pathLst>
            </a:custGeom>
            <a:blipFill>
              <a:blip r:embed="rId4"/>
              <a:stretch>
                <a:fillRect/>
              </a:stretch>
            </a:blipFill>
          </p:spPr>
        </p:sp>
        <p:sp>
          <p:nvSpPr>
            <p:cNvPr id="11" name="Freeform 11"/>
            <p:cNvSpPr/>
            <p:nvPr/>
          </p:nvSpPr>
          <p:spPr>
            <a:xfrm>
              <a:off x="17032221" y="37452"/>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12" name="Freeform 12"/>
            <p:cNvSpPr/>
            <p:nvPr/>
          </p:nvSpPr>
          <p:spPr>
            <a:xfrm>
              <a:off x="20595947" y="0"/>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13" name="Freeform 13"/>
            <p:cNvSpPr/>
            <p:nvPr/>
          </p:nvSpPr>
          <p:spPr>
            <a:xfrm>
              <a:off x="2118908" y="1660270"/>
              <a:ext cx="3430668" cy="3238324"/>
            </a:xfrm>
            <a:custGeom>
              <a:avLst/>
              <a:gdLst/>
              <a:ahLst/>
              <a:cxnLst/>
              <a:rect l="l" t="t" r="r" b="b"/>
              <a:pathLst>
                <a:path w="3430668" h="3238324">
                  <a:moveTo>
                    <a:pt x="0" y="0"/>
                  </a:moveTo>
                  <a:lnTo>
                    <a:pt x="3430668" y="0"/>
                  </a:lnTo>
                  <a:lnTo>
                    <a:pt x="3430668" y="3238323"/>
                  </a:lnTo>
                  <a:lnTo>
                    <a:pt x="0" y="3238323"/>
                  </a:lnTo>
                  <a:lnTo>
                    <a:pt x="0" y="0"/>
                  </a:lnTo>
                  <a:close/>
                </a:path>
              </a:pathLst>
            </a:custGeom>
            <a:blipFill>
              <a:blip r:embed="rId5"/>
              <a:stretch>
                <a:fillRect/>
              </a:stretch>
            </a:blipFill>
          </p:spPr>
        </p:sp>
        <p:sp>
          <p:nvSpPr>
            <p:cNvPr id="14" name="Freeform 14"/>
            <p:cNvSpPr/>
            <p:nvPr/>
          </p:nvSpPr>
          <p:spPr>
            <a:xfrm>
              <a:off x="8292738" y="1697722"/>
              <a:ext cx="3430668" cy="3238324"/>
            </a:xfrm>
            <a:custGeom>
              <a:avLst/>
              <a:gdLst/>
              <a:ahLst/>
              <a:cxnLst/>
              <a:rect l="l" t="t" r="r" b="b"/>
              <a:pathLst>
                <a:path w="3430668" h="3238324">
                  <a:moveTo>
                    <a:pt x="0" y="0"/>
                  </a:moveTo>
                  <a:lnTo>
                    <a:pt x="3430668" y="0"/>
                  </a:lnTo>
                  <a:lnTo>
                    <a:pt x="3430668" y="3238323"/>
                  </a:lnTo>
                  <a:lnTo>
                    <a:pt x="0" y="3238323"/>
                  </a:lnTo>
                  <a:lnTo>
                    <a:pt x="0" y="0"/>
                  </a:lnTo>
                  <a:close/>
                </a:path>
              </a:pathLst>
            </a:custGeom>
            <a:blipFill>
              <a:blip r:embed="rId5"/>
              <a:stretch>
                <a:fillRect/>
              </a:stretch>
            </a:blipFill>
          </p:spPr>
        </p:sp>
        <p:sp>
          <p:nvSpPr>
            <p:cNvPr id="15" name="Freeform 15"/>
            <p:cNvSpPr/>
            <p:nvPr/>
          </p:nvSpPr>
          <p:spPr>
            <a:xfrm>
              <a:off x="14466568" y="1735173"/>
              <a:ext cx="3430668" cy="3238324"/>
            </a:xfrm>
            <a:custGeom>
              <a:avLst/>
              <a:gdLst/>
              <a:ahLst/>
              <a:cxnLst/>
              <a:rect l="l" t="t" r="r" b="b"/>
              <a:pathLst>
                <a:path w="3430668" h="3238324">
                  <a:moveTo>
                    <a:pt x="0" y="0"/>
                  </a:moveTo>
                  <a:lnTo>
                    <a:pt x="3430668" y="0"/>
                  </a:lnTo>
                  <a:lnTo>
                    <a:pt x="3430668" y="3238324"/>
                  </a:lnTo>
                  <a:lnTo>
                    <a:pt x="0" y="3238324"/>
                  </a:lnTo>
                  <a:lnTo>
                    <a:pt x="0" y="0"/>
                  </a:lnTo>
                  <a:close/>
                </a:path>
              </a:pathLst>
            </a:custGeom>
            <a:blipFill>
              <a:blip r:embed="rId5"/>
              <a:stretch>
                <a:fillRect/>
              </a:stretch>
            </a:blipFill>
          </p:spPr>
        </p:sp>
        <p:sp>
          <p:nvSpPr>
            <p:cNvPr id="16" name="Freeform 16"/>
            <p:cNvSpPr/>
            <p:nvPr/>
          </p:nvSpPr>
          <p:spPr>
            <a:xfrm>
              <a:off x="20640398" y="1772625"/>
              <a:ext cx="3430668" cy="3238324"/>
            </a:xfrm>
            <a:custGeom>
              <a:avLst/>
              <a:gdLst/>
              <a:ahLst/>
              <a:cxnLst/>
              <a:rect l="l" t="t" r="r" b="b"/>
              <a:pathLst>
                <a:path w="3430668" h="3238324">
                  <a:moveTo>
                    <a:pt x="0" y="0"/>
                  </a:moveTo>
                  <a:lnTo>
                    <a:pt x="3430668" y="0"/>
                  </a:lnTo>
                  <a:lnTo>
                    <a:pt x="3430668" y="3238324"/>
                  </a:lnTo>
                  <a:lnTo>
                    <a:pt x="0" y="3238324"/>
                  </a:lnTo>
                  <a:lnTo>
                    <a:pt x="0" y="0"/>
                  </a:lnTo>
                  <a:close/>
                </a:path>
              </a:pathLst>
            </a:custGeom>
            <a:blipFill>
              <a:blip r:embed="rId5"/>
              <a:stretch>
                <a:fillRect/>
              </a:stretch>
            </a:blipFill>
          </p:spPr>
        </p:sp>
        <p:sp>
          <p:nvSpPr>
            <p:cNvPr id="17" name="Freeform 17"/>
            <p:cNvSpPr/>
            <p:nvPr/>
          </p:nvSpPr>
          <p:spPr>
            <a:xfrm>
              <a:off x="4938243" y="2214371"/>
              <a:ext cx="2252025" cy="1643978"/>
            </a:xfrm>
            <a:custGeom>
              <a:avLst/>
              <a:gdLst/>
              <a:ahLst/>
              <a:cxnLst/>
              <a:rect l="l" t="t" r="r" b="b"/>
              <a:pathLst>
                <a:path w="2252025" h="1643978">
                  <a:moveTo>
                    <a:pt x="0" y="0"/>
                  </a:moveTo>
                  <a:lnTo>
                    <a:pt x="2252024" y="0"/>
                  </a:lnTo>
                  <a:lnTo>
                    <a:pt x="2252024" y="1643977"/>
                  </a:lnTo>
                  <a:lnTo>
                    <a:pt x="0" y="1643977"/>
                  </a:lnTo>
                  <a:lnTo>
                    <a:pt x="0" y="0"/>
                  </a:lnTo>
                  <a:close/>
                </a:path>
              </a:pathLst>
            </a:custGeom>
            <a:blipFill>
              <a:blip r:embed="rId6"/>
              <a:stretch>
                <a:fillRect/>
              </a:stretch>
            </a:blipFill>
          </p:spPr>
        </p:sp>
        <p:sp>
          <p:nvSpPr>
            <p:cNvPr id="18" name="Freeform 18"/>
            <p:cNvSpPr/>
            <p:nvPr/>
          </p:nvSpPr>
          <p:spPr>
            <a:xfrm>
              <a:off x="10597394" y="2214371"/>
              <a:ext cx="2252025" cy="1643978"/>
            </a:xfrm>
            <a:custGeom>
              <a:avLst/>
              <a:gdLst/>
              <a:ahLst/>
              <a:cxnLst/>
              <a:rect l="l" t="t" r="r" b="b"/>
              <a:pathLst>
                <a:path w="2252025" h="1643978">
                  <a:moveTo>
                    <a:pt x="0" y="0"/>
                  </a:moveTo>
                  <a:lnTo>
                    <a:pt x="2252024" y="0"/>
                  </a:lnTo>
                  <a:lnTo>
                    <a:pt x="2252024" y="1643977"/>
                  </a:lnTo>
                  <a:lnTo>
                    <a:pt x="0" y="1643977"/>
                  </a:lnTo>
                  <a:lnTo>
                    <a:pt x="0" y="0"/>
                  </a:lnTo>
                  <a:close/>
                </a:path>
              </a:pathLst>
            </a:custGeom>
            <a:blipFill>
              <a:blip r:embed="rId6"/>
              <a:stretch>
                <a:fillRect/>
              </a:stretch>
            </a:blipFill>
          </p:spPr>
        </p:sp>
        <p:sp>
          <p:nvSpPr>
            <p:cNvPr id="19" name="Freeform 19"/>
            <p:cNvSpPr/>
            <p:nvPr/>
          </p:nvSpPr>
          <p:spPr>
            <a:xfrm>
              <a:off x="16993748" y="2214371"/>
              <a:ext cx="2252025" cy="1643978"/>
            </a:xfrm>
            <a:custGeom>
              <a:avLst/>
              <a:gdLst/>
              <a:ahLst/>
              <a:cxnLst/>
              <a:rect l="l" t="t" r="r" b="b"/>
              <a:pathLst>
                <a:path w="2252025" h="1643978">
                  <a:moveTo>
                    <a:pt x="0" y="0"/>
                  </a:moveTo>
                  <a:lnTo>
                    <a:pt x="2252025" y="0"/>
                  </a:lnTo>
                  <a:lnTo>
                    <a:pt x="2252025" y="1643977"/>
                  </a:lnTo>
                  <a:lnTo>
                    <a:pt x="0" y="1643977"/>
                  </a:lnTo>
                  <a:lnTo>
                    <a:pt x="0" y="0"/>
                  </a:lnTo>
                  <a:close/>
                </a:path>
              </a:pathLst>
            </a:custGeom>
            <a:blipFill>
              <a:blip r:embed="rId6"/>
              <a:stretch>
                <a:fillRect/>
              </a:stretch>
            </a:blipFill>
          </p:spPr>
        </p:sp>
        <p:sp>
          <p:nvSpPr>
            <p:cNvPr id="20" name="Freeform 20"/>
            <p:cNvSpPr/>
            <p:nvPr/>
          </p:nvSpPr>
          <p:spPr>
            <a:xfrm>
              <a:off x="23390103" y="2214371"/>
              <a:ext cx="2252025" cy="1643978"/>
            </a:xfrm>
            <a:custGeom>
              <a:avLst/>
              <a:gdLst/>
              <a:ahLst/>
              <a:cxnLst/>
              <a:rect l="l" t="t" r="r" b="b"/>
              <a:pathLst>
                <a:path w="2252025" h="1643978">
                  <a:moveTo>
                    <a:pt x="0" y="0"/>
                  </a:moveTo>
                  <a:lnTo>
                    <a:pt x="2252025" y="0"/>
                  </a:lnTo>
                  <a:lnTo>
                    <a:pt x="2252025" y="1643977"/>
                  </a:lnTo>
                  <a:lnTo>
                    <a:pt x="0" y="1643977"/>
                  </a:lnTo>
                  <a:lnTo>
                    <a:pt x="0" y="0"/>
                  </a:lnTo>
                  <a:close/>
                </a:path>
              </a:pathLst>
            </a:custGeom>
            <a:blipFill>
              <a:blip r:embed="rId6"/>
              <a:stretch>
                <a:fillRect/>
              </a:stretch>
            </a:blipFill>
          </p:spPr>
        </p:sp>
        <p:sp>
          <p:nvSpPr>
            <p:cNvPr id="21" name="Freeform 21"/>
            <p:cNvSpPr/>
            <p:nvPr/>
          </p:nvSpPr>
          <p:spPr>
            <a:xfrm>
              <a:off x="0" y="738082"/>
              <a:ext cx="2519612" cy="3120266"/>
            </a:xfrm>
            <a:custGeom>
              <a:avLst/>
              <a:gdLst/>
              <a:ahLst/>
              <a:cxnLst/>
              <a:rect l="l" t="t" r="r" b="b"/>
              <a:pathLst>
                <a:path w="2519612" h="3120266">
                  <a:moveTo>
                    <a:pt x="0" y="0"/>
                  </a:moveTo>
                  <a:lnTo>
                    <a:pt x="2519612" y="0"/>
                  </a:lnTo>
                  <a:lnTo>
                    <a:pt x="2519612" y="3120266"/>
                  </a:lnTo>
                  <a:lnTo>
                    <a:pt x="0" y="3120266"/>
                  </a:lnTo>
                  <a:lnTo>
                    <a:pt x="0" y="0"/>
                  </a:lnTo>
                  <a:close/>
                </a:path>
              </a:pathLst>
            </a:custGeom>
            <a:blipFill>
              <a:blip r:embed="rId7"/>
              <a:stretch>
                <a:fillRect/>
              </a:stretch>
            </a:blipFill>
          </p:spPr>
        </p:sp>
        <p:sp>
          <p:nvSpPr>
            <p:cNvPr id="22" name="Freeform 22"/>
            <p:cNvSpPr/>
            <p:nvPr/>
          </p:nvSpPr>
          <p:spPr>
            <a:xfrm>
              <a:off x="6177996" y="654237"/>
              <a:ext cx="2519612" cy="3120266"/>
            </a:xfrm>
            <a:custGeom>
              <a:avLst/>
              <a:gdLst/>
              <a:ahLst/>
              <a:cxnLst/>
              <a:rect l="l" t="t" r="r" b="b"/>
              <a:pathLst>
                <a:path w="2519612" h="3120266">
                  <a:moveTo>
                    <a:pt x="0" y="0"/>
                  </a:moveTo>
                  <a:lnTo>
                    <a:pt x="2519612" y="0"/>
                  </a:lnTo>
                  <a:lnTo>
                    <a:pt x="2519612" y="3120267"/>
                  </a:lnTo>
                  <a:lnTo>
                    <a:pt x="0" y="3120267"/>
                  </a:lnTo>
                  <a:lnTo>
                    <a:pt x="0" y="0"/>
                  </a:lnTo>
                  <a:close/>
                </a:path>
              </a:pathLst>
            </a:custGeom>
            <a:blipFill>
              <a:blip r:embed="rId7"/>
              <a:stretch>
                <a:fillRect/>
              </a:stretch>
            </a:blipFill>
          </p:spPr>
        </p:sp>
        <p:sp>
          <p:nvSpPr>
            <p:cNvPr id="23" name="Freeform 23"/>
            <p:cNvSpPr/>
            <p:nvPr/>
          </p:nvSpPr>
          <p:spPr>
            <a:xfrm>
              <a:off x="11915564" y="926615"/>
              <a:ext cx="2519612" cy="3120266"/>
            </a:xfrm>
            <a:custGeom>
              <a:avLst/>
              <a:gdLst/>
              <a:ahLst/>
              <a:cxnLst/>
              <a:rect l="l" t="t" r="r" b="b"/>
              <a:pathLst>
                <a:path w="2519612" h="3120266">
                  <a:moveTo>
                    <a:pt x="0" y="0"/>
                  </a:moveTo>
                  <a:lnTo>
                    <a:pt x="2519612" y="0"/>
                  </a:lnTo>
                  <a:lnTo>
                    <a:pt x="2519612" y="3120267"/>
                  </a:lnTo>
                  <a:lnTo>
                    <a:pt x="0" y="3120267"/>
                  </a:lnTo>
                  <a:lnTo>
                    <a:pt x="0" y="0"/>
                  </a:lnTo>
                  <a:close/>
                </a:path>
              </a:pathLst>
            </a:custGeom>
            <a:blipFill>
              <a:blip r:embed="rId7"/>
              <a:stretch>
                <a:fillRect/>
              </a:stretch>
            </a:blipFill>
          </p:spPr>
        </p:sp>
        <p:sp>
          <p:nvSpPr>
            <p:cNvPr id="24" name="Freeform 24"/>
            <p:cNvSpPr/>
            <p:nvPr/>
          </p:nvSpPr>
          <p:spPr>
            <a:xfrm>
              <a:off x="18120786" y="1117534"/>
              <a:ext cx="2519612" cy="3120266"/>
            </a:xfrm>
            <a:custGeom>
              <a:avLst/>
              <a:gdLst/>
              <a:ahLst/>
              <a:cxnLst/>
              <a:rect l="l" t="t" r="r" b="b"/>
              <a:pathLst>
                <a:path w="2519612" h="3120266">
                  <a:moveTo>
                    <a:pt x="0" y="0"/>
                  </a:moveTo>
                  <a:lnTo>
                    <a:pt x="2519612" y="0"/>
                  </a:lnTo>
                  <a:lnTo>
                    <a:pt x="2519612" y="3120266"/>
                  </a:lnTo>
                  <a:lnTo>
                    <a:pt x="0" y="3120266"/>
                  </a:lnTo>
                  <a:lnTo>
                    <a:pt x="0" y="0"/>
                  </a:lnTo>
                  <a:close/>
                </a:path>
              </a:pathLst>
            </a:custGeom>
            <a:blipFill>
              <a:blip r:embed="rId7"/>
              <a:stretch>
                <a:fillRect/>
              </a:stretch>
            </a:blipFill>
          </p:spPr>
        </p:sp>
        <p:sp>
          <p:nvSpPr>
            <p:cNvPr id="25" name="Freeform 25"/>
            <p:cNvSpPr/>
            <p:nvPr/>
          </p:nvSpPr>
          <p:spPr>
            <a:xfrm>
              <a:off x="23256310" y="271520"/>
              <a:ext cx="2519612" cy="3120266"/>
            </a:xfrm>
            <a:custGeom>
              <a:avLst/>
              <a:gdLst/>
              <a:ahLst/>
              <a:cxnLst/>
              <a:rect l="l" t="t" r="r" b="b"/>
              <a:pathLst>
                <a:path w="2519612" h="3120266">
                  <a:moveTo>
                    <a:pt x="0" y="0"/>
                  </a:moveTo>
                  <a:lnTo>
                    <a:pt x="2519611" y="0"/>
                  </a:lnTo>
                  <a:lnTo>
                    <a:pt x="2519611" y="3120267"/>
                  </a:lnTo>
                  <a:lnTo>
                    <a:pt x="0" y="3120267"/>
                  </a:lnTo>
                  <a:lnTo>
                    <a:pt x="0" y="0"/>
                  </a:lnTo>
                  <a:close/>
                </a:path>
              </a:pathLst>
            </a:custGeom>
            <a:blipFill>
              <a:blip r:embed="rId7"/>
              <a:stretch>
                <a:fillRect/>
              </a:stretch>
            </a:blipFill>
          </p:spPr>
        </p:sp>
      </p:grpSp>
      <p:sp>
        <p:nvSpPr>
          <p:cNvPr id="27" name="Freeform 27"/>
          <p:cNvSpPr/>
          <p:nvPr/>
        </p:nvSpPr>
        <p:spPr>
          <a:xfrm rot="898234">
            <a:off x="679032" y="477432"/>
            <a:ext cx="699336" cy="1650350"/>
          </a:xfrm>
          <a:custGeom>
            <a:avLst/>
            <a:gdLst/>
            <a:ahLst/>
            <a:cxnLst/>
            <a:rect l="l" t="t" r="r" b="b"/>
            <a:pathLst>
              <a:path w="699336" h="1650350">
                <a:moveTo>
                  <a:pt x="0" y="0"/>
                </a:moveTo>
                <a:lnTo>
                  <a:pt x="699336" y="0"/>
                </a:lnTo>
                <a:lnTo>
                  <a:pt x="699336" y="1650350"/>
                </a:lnTo>
                <a:lnTo>
                  <a:pt x="0" y="165035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28" name="Freeform 28"/>
          <p:cNvSpPr/>
          <p:nvPr/>
        </p:nvSpPr>
        <p:spPr>
          <a:xfrm rot="-8238177">
            <a:off x="16024124" y="991851"/>
            <a:ext cx="1675224" cy="829236"/>
          </a:xfrm>
          <a:custGeom>
            <a:avLst/>
            <a:gdLst/>
            <a:ahLst/>
            <a:cxnLst/>
            <a:rect l="l" t="t" r="r" b="b"/>
            <a:pathLst>
              <a:path w="1675224" h="829236">
                <a:moveTo>
                  <a:pt x="0" y="0"/>
                </a:moveTo>
                <a:lnTo>
                  <a:pt x="1675224" y="0"/>
                </a:lnTo>
                <a:lnTo>
                  <a:pt x="1675224" y="829236"/>
                </a:lnTo>
                <a:lnTo>
                  <a:pt x="0" y="829236"/>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29" name="Freeform 29"/>
          <p:cNvSpPr/>
          <p:nvPr/>
        </p:nvSpPr>
        <p:spPr>
          <a:xfrm>
            <a:off x="11988500" y="699812"/>
            <a:ext cx="1405742" cy="1070920"/>
          </a:xfrm>
          <a:custGeom>
            <a:avLst/>
            <a:gdLst/>
            <a:ahLst/>
            <a:cxnLst/>
            <a:rect l="l" t="t" r="r" b="b"/>
            <a:pathLst>
              <a:path w="1405742" h="1070920">
                <a:moveTo>
                  <a:pt x="0" y="0"/>
                </a:moveTo>
                <a:lnTo>
                  <a:pt x="1405742" y="0"/>
                </a:lnTo>
                <a:lnTo>
                  <a:pt x="1405742" y="1070919"/>
                </a:lnTo>
                <a:lnTo>
                  <a:pt x="0" y="1070919"/>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30" name="Freeform 30"/>
          <p:cNvSpPr/>
          <p:nvPr/>
        </p:nvSpPr>
        <p:spPr>
          <a:xfrm>
            <a:off x="4664044" y="699812"/>
            <a:ext cx="1405742" cy="1070920"/>
          </a:xfrm>
          <a:custGeom>
            <a:avLst/>
            <a:gdLst/>
            <a:ahLst/>
            <a:cxnLst/>
            <a:rect l="l" t="t" r="r" b="b"/>
            <a:pathLst>
              <a:path w="1405742" h="1070920">
                <a:moveTo>
                  <a:pt x="0" y="0"/>
                </a:moveTo>
                <a:lnTo>
                  <a:pt x="1405742" y="0"/>
                </a:lnTo>
                <a:lnTo>
                  <a:pt x="1405742" y="1070919"/>
                </a:lnTo>
                <a:lnTo>
                  <a:pt x="0" y="1070919"/>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31" name="Freeform 31"/>
          <p:cNvSpPr/>
          <p:nvPr/>
        </p:nvSpPr>
        <p:spPr>
          <a:xfrm>
            <a:off x="477739" y="2238938"/>
            <a:ext cx="8303266" cy="4555562"/>
          </a:xfrm>
          <a:custGeom>
            <a:avLst/>
            <a:gdLst/>
            <a:ahLst/>
            <a:cxnLst/>
            <a:rect l="l" t="t" r="r" b="b"/>
            <a:pathLst>
              <a:path w="7922717" h="4555562">
                <a:moveTo>
                  <a:pt x="0" y="0"/>
                </a:moveTo>
                <a:lnTo>
                  <a:pt x="7922717" y="0"/>
                </a:lnTo>
                <a:lnTo>
                  <a:pt x="7922717" y="4555562"/>
                </a:lnTo>
                <a:lnTo>
                  <a:pt x="0" y="4555562"/>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33" name="Freeform 33"/>
          <p:cNvSpPr/>
          <p:nvPr/>
        </p:nvSpPr>
        <p:spPr>
          <a:xfrm>
            <a:off x="13622477" y="415112"/>
            <a:ext cx="1413103" cy="1197284"/>
          </a:xfrm>
          <a:custGeom>
            <a:avLst/>
            <a:gdLst/>
            <a:ahLst/>
            <a:cxnLst/>
            <a:rect l="l" t="t" r="r" b="b"/>
            <a:pathLst>
              <a:path w="1413103" h="1197284">
                <a:moveTo>
                  <a:pt x="0" y="0"/>
                </a:moveTo>
                <a:lnTo>
                  <a:pt x="1413103" y="0"/>
                </a:lnTo>
                <a:lnTo>
                  <a:pt x="1413103" y="1197284"/>
                </a:lnTo>
                <a:lnTo>
                  <a:pt x="0" y="1197284"/>
                </a:lnTo>
                <a:lnTo>
                  <a:pt x="0" y="0"/>
                </a:lnTo>
                <a:close/>
              </a:path>
            </a:pathLst>
          </a:custGeom>
          <a:blipFill>
            <a:blip r:embed="rId16">
              <a:extLst>
                <a:ext uri="{96DAC541-7B7A-43D3-8B79-37D633B846F1}">
                  <asvg:svgBlip xmlns="" xmlns:asvg="http://schemas.microsoft.com/office/drawing/2016/SVG/main" r:embed="rId19"/>
                </a:ext>
              </a:extLst>
            </a:blip>
            <a:stretch>
              <a:fillRect/>
            </a:stretch>
          </a:blipFill>
        </p:spPr>
      </p:sp>
      <p:sp>
        <p:nvSpPr>
          <p:cNvPr id="34" name="TextBox 34"/>
          <p:cNvSpPr txBox="1"/>
          <p:nvPr/>
        </p:nvSpPr>
        <p:spPr>
          <a:xfrm>
            <a:off x="1047663" y="2620953"/>
            <a:ext cx="7232761" cy="3693319"/>
          </a:xfrm>
          <a:prstGeom prst="rect">
            <a:avLst/>
          </a:prstGeom>
        </p:spPr>
        <p:txBody>
          <a:bodyPr lIns="0" tIns="0" rIns="0" bIns="0" rtlCol="0" anchor="t">
            <a:spAutoFit/>
          </a:bodyPr>
          <a:lstStyle/>
          <a:p>
            <a:pPr algn="ctr"/>
            <a:r>
              <a:rPr lang="vi-VN" sz="4000" b="1" smtClean="0">
                <a:latin typeface="Times New Roman" panose="02020603050405020304" pitchFamily="18" charset="0"/>
                <a:cs typeface="Times New Roman" panose="02020603050405020304" pitchFamily="18" charset="0"/>
              </a:rPr>
              <a:t>Văn bản 1</a:t>
            </a:r>
          </a:p>
          <a:p>
            <a:pPr algn="just"/>
            <a:r>
              <a:rPr lang="pt-BR" sz="4000" smtClean="0">
                <a:latin typeface="Times New Roman" panose="02020603050405020304" pitchFamily="18" charset="0"/>
                <a:cs typeface="Times New Roman" panose="02020603050405020304" pitchFamily="18" charset="0"/>
              </a:rPr>
              <a:t>Rô-mê-ô </a:t>
            </a:r>
            <a:r>
              <a:rPr lang="pt-BR" sz="4000">
                <a:latin typeface="Times New Roman" panose="02020603050405020304" pitchFamily="18" charset="0"/>
                <a:cs typeface="Times New Roman" panose="02020603050405020304" pitchFamily="18" charset="0"/>
              </a:rPr>
              <a:t>và Giu-li-et phải đối diện với nỗi đau bị ngăn cấm tình yêu vì mối thù của hai dòng họ. Họ đã nghe theo tiếng gọi của tình yêu, bất chấp thù hận của hai gia đình</a:t>
            </a:r>
            <a:r>
              <a:rPr lang="pt-BR" sz="4000" smtClean="0">
                <a:latin typeface="Times New Roman" panose="02020603050405020304" pitchFamily="18" charset="0"/>
                <a:cs typeface="Times New Roman" panose="02020603050405020304" pitchFamily="18" charset="0"/>
              </a:rPr>
              <a:t>.</a:t>
            </a:r>
            <a:endParaRPr lang="en-US" sz="4000">
              <a:solidFill>
                <a:srgbClr val="443B12"/>
              </a:solidFill>
              <a:latin typeface="Times New Roman" panose="02020603050405020304" pitchFamily="18" charset="0"/>
              <a:ea typeface="Happy Font TH"/>
              <a:cs typeface="Times New Roman" panose="02020603050405020304" pitchFamily="18" charset="0"/>
              <a:sym typeface="Happy Font TH"/>
            </a:endParaRPr>
          </a:p>
        </p:txBody>
      </p:sp>
      <p:sp>
        <p:nvSpPr>
          <p:cNvPr id="37" name="Freeform 37"/>
          <p:cNvSpPr/>
          <p:nvPr/>
        </p:nvSpPr>
        <p:spPr>
          <a:xfrm>
            <a:off x="8995665" y="1999883"/>
            <a:ext cx="8911335" cy="6695524"/>
          </a:xfrm>
          <a:custGeom>
            <a:avLst/>
            <a:gdLst/>
            <a:ahLst/>
            <a:cxnLst/>
            <a:rect l="l" t="t" r="r" b="b"/>
            <a:pathLst>
              <a:path w="7922717" h="4555562">
                <a:moveTo>
                  <a:pt x="0" y="0"/>
                </a:moveTo>
                <a:lnTo>
                  <a:pt x="7922716" y="0"/>
                </a:lnTo>
                <a:lnTo>
                  <a:pt x="7922716" y="4555562"/>
                </a:lnTo>
                <a:lnTo>
                  <a:pt x="0" y="4555562"/>
                </a:lnTo>
                <a:lnTo>
                  <a:pt x="0" y="0"/>
                </a:lnTo>
                <a:close/>
              </a:path>
            </a:pathLst>
          </a:custGeom>
          <a:blipFill>
            <a:blip r:embed="rId20">
              <a:extLst>
                <a:ext uri="{96DAC541-7B7A-43D3-8B79-37D633B846F1}">
                  <asvg:svgBlip xmlns="" xmlns:asvg="http://schemas.microsoft.com/office/drawing/2016/SVG/main" r:embed="rId21"/>
                </a:ext>
              </a:extLst>
            </a:blip>
            <a:stretch>
              <a:fillRect/>
            </a:stretch>
          </a:blipFill>
        </p:spPr>
      </p:sp>
      <p:sp>
        <p:nvSpPr>
          <p:cNvPr id="38" name="TextBox 38"/>
          <p:cNvSpPr txBox="1"/>
          <p:nvPr/>
        </p:nvSpPr>
        <p:spPr>
          <a:xfrm>
            <a:off x="9455897" y="2515089"/>
            <a:ext cx="7934060" cy="5539978"/>
          </a:xfrm>
          <a:prstGeom prst="rect">
            <a:avLst/>
          </a:prstGeom>
        </p:spPr>
        <p:txBody>
          <a:bodyPr wrap="square" lIns="0" tIns="0" rIns="0" bIns="0" rtlCol="0" anchor="t">
            <a:spAutoFit/>
          </a:bodyPr>
          <a:lstStyle/>
          <a:p>
            <a:pPr algn="ctr"/>
            <a:r>
              <a:rPr lang="vi-VN" sz="4000" b="1" smtClean="0">
                <a:latin typeface="Times New Roman" panose="02020603050405020304" pitchFamily="18" charset="0"/>
                <a:cs typeface="Times New Roman" panose="02020603050405020304" pitchFamily="18" charset="0"/>
              </a:rPr>
              <a:t>Văn bản 2</a:t>
            </a:r>
          </a:p>
          <a:p>
            <a:pPr algn="ctr"/>
            <a:r>
              <a:rPr lang="pt-BR" sz="4000" smtClean="0">
                <a:latin typeface="Times New Roman" panose="02020603050405020304" pitchFamily="18" charset="0"/>
                <a:cs typeface="Times New Roman" panose="02020603050405020304" pitchFamily="18" charset="0"/>
              </a:rPr>
              <a:t>Rô-đri-gơ </a:t>
            </a:r>
            <a:r>
              <a:rPr lang="pt-BR" sz="4000">
                <a:latin typeface="Times New Roman" panose="02020603050405020304" pitchFamily="18" charset="0"/>
                <a:cs typeface="Times New Roman" panose="02020603050405020304" pitchFamily="18" charset="0"/>
              </a:rPr>
              <a:t>và Si-men phải đối diện với nỗi đau khi phải lựa chọn giữa tình yêu cá nhân và bổn phận, trách nhiệm với gia đình, dòng họ. Cả hai đều lựa chọn hành động theo nghĩa vụ, bổn phận, bảo toàn danh dự, phù hợp với quan niệm đạo đức của thời đại lúc bấy giờ</a:t>
            </a:r>
            <a:r>
              <a:rPr lang="pt-BR" sz="4000" smtClean="0">
                <a:latin typeface="Times New Roman" panose="02020603050405020304" pitchFamily="18" charset="0"/>
                <a:cs typeface="Times New Roman" panose="02020603050405020304" pitchFamily="18" charset="0"/>
              </a:rPr>
              <a:t>.</a:t>
            </a:r>
            <a:endParaRPr lang="en-GB" sz="4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69200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barn(inVertical)">
                                      <p:cBhvr>
                                        <p:cTn id="10" dur="500"/>
                                        <p:tgtEl>
                                          <p:spTgt spid="3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barn(inVertical)">
                                      <p:cBhvr>
                                        <p:cTn id="15" dur="500"/>
                                        <p:tgtEl>
                                          <p:spTgt spid="38"/>
                                        </p:tgtEl>
                                      </p:cBhvr>
                                    </p:animEffect>
                                  </p:childTnLst>
                                </p:cTn>
                              </p:par>
                              <p:par>
                                <p:cTn id="16" presetID="16" presetClass="entr" presetSubtype="21" fill="hold" nodeType="withEffect">
                                  <p:stCondLst>
                                    <p:cond delay="0"/>
                                  </p:stCondLst>
                                  <p:childTnLst>
                                    <p:set>
                                      <p:cBhvr>
                                        <p:cTn id="17" dur="1" fill="hold">
                                          <p:stCondLst>
                                            <p:cond delay="0"/>
                                          </p:stCondLst>
                                        </p:cTn>
                                        <p:tgtEl>
                                          <p:spTgt spid="37"/>
                                        </p:tgtEl>
                                        <p:attrNameLst>
                                          <p:attrName>style.visibility</p:attrName>
                                        </p:attrNameLst>
                                      </p:cBhvr>
                                      <p:to>
                                        <p:strVal val="visible"/>
                                      </p:to>
                                    </p:set>
                                    <p:animEffect transition="in" filter="barn(inVertical)">
                                      <p:cBhvr>
                                        <p:cTn id="18"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8"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CE9"/>
        </a:solidFill>
        <a:effectLst/>
      </p:bgPr>
    </p:bg>
    <p:spTree>
      <p:nvGrpSpPr>
        <p:cNvPr id="1" name=""/>
        <p:cNvGrpSpPr/>
        <p:nvPr/>
      </p:nvGrpSpPr>
      <p:grpSpPr>
        <a:xfrm>
          <a:off x="0" y="0"/>
          <a:ext cx="0" cy="0"/>
          <a:chOff x="0" y="0"/>
          <a:chExt cx="0" cy="0"/>
        </a:xfrm>
      </p:grpSpPr>
      <p:sp>
        <p:nvSpPr>
          <p:cNvPr id="2" name="Freeform 2"/>
          <p:cNvSpPr/>
          <p:nvPr/>
        </p:nvSpPr>
        <p:spPr>
          <a:xfrm>
            <a:off x="-229127" y="5767292"/>
            <a:ext cx="18517127" cy="5299892"/>
          </a:xfrm>
          <a:custGeom>
            <a:avLst/>
            <a:gdLst/>
            <a:ahLst/>
            <a:cxnLst/>
            <a:rect l="l" t="t" r="r" b="b"/>
            <a:pathLst>
              <a:path w="18517127" h="5299892">
                <a:moveTo>
                  <a:pt x="0" y="0"/>
                </a:moveTo>
                <a:lnTo>
                  <a:pt x="18517127" y="0"/>
                </a:lnTo>
                <a:lnTo>
                  <a:pt x="18517127" y="5299892"/>
                </a:lnTo>
                <a:lnTo>
                  <a:pt x="0" y="5299892"/>
                </a:lnTo>
                <a:lnTo>
                  <a:pt x="0" y="0"/>
                </a:lnTo>
                <a:close/>
              </a:path>
            </a:pathLst>
          </a:custGeom>
          <a:blipFill>
            <a:blip r:embed="rId2"/>
            <a:stretch>
              <a:fillRect b="-128411"/>
            </a:stretch>
          </a:blipFill>
        </p:spPr>
      </p:sp>
      <p:sp>
        <p:nvSpPr>
          <p:cNvPr id="26" name="Freeform 26"/>
          <p:cNvSpPr/>
          <p:nvPr/>
        </p:nvSpPr>
        <p:spPr>
          <a:xfrm rot="898234">
            <a:off x="679032" y="477432"/>
            <a:ext cx="699336" cy="1650350"/>
          </a:xfrm>
          <a:custGeom>
            <a:avLst/>
            <a:gdLst/>
            <a:ahLst/>
            <a:cxnLst/>
            <a:rect l="l" t="t" r="r" b="b"/>
            <a:pathLst>
              <a:path w="699336" h="1650350">
                <a:moveTo>
                  <a:pt x="0" y="0"/>
                </a:moveTo>
                <a:lnTo>
                  <a:pt x="699336" y="0"/>
                </a:lnTo>
                <a:lnTo>
                  <a:pt x="699336" y="1650350"/>
                </a:lnTo>
                <a:lnTo>
                  <a:pt x="0" y="1650350"/>
                </a:lnTo>
                <a:lnTo>
                  <a:pt x="0" y="0"/>
                </a:lnTo>
                <a:close/>
              </a:path>
            </a:pathLst>
          </a:custGeom>
          <a:blipFill>
            <a:blip r:embed="rId3">
              <a:extLst>
                <a:ext uri="{96DAC541-7B7A-43D3-8B79-37D633B846F1}">
                  <asvg:svgBlip xmlns="" xmlns:asvg="http://schemas.microsoft.com/office/drawing/2016/SVG/main" r:embed="rId9"/>
                </a:ext>
              </a:extLst>
            </a:blip>
            <a:stretch>
              <a:fillRect/>
            </a:stretch>
          </a:blipFill>
        </p:spPr>
      </p:sp>
      <p:sp>
        <p:nvSpPr>
          <p:cNvPr id="27" name="Freeform 27"/>
          <p:cNvSpPr/>
          <p:nvPr/>
        </p:nvSpPr>
        <p:spPr>
          <a:xfrm rot="-8238177">
            <a:off x="16277667" y="1090950"/>
            <a:ext cx="1430328" cy="708012"/>
          </a:xfrm>
          <a:custGeom>
            <a:avLst/>
            <a:gdLst/>
            <a:ahLst/>
            <a:cxnLst/>
            <a:rect l="l" t="t" r="r" b="b"/>
            <a:pathLst>
              <a:path w="1430328" h="708012">
                <a:moveTo>
                  <a:pt x="0" y="0"/>
                </a:moveTo>
                <a:lnTo>
                  <a:pt x="1430328" y="0"/>
                </a:lnTo>
                <a:lnTo>
                  <a:pt x="1430328" y="708013"/>
                </a:lnTo>
                <a:lnTo>
                  <a:pt x="0" y="708013"/>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28" name="Freeform 28"/>
          <p:cNvSpPr/>
          <p:nvPr/>
        </p:nvSpPr>
        <p:spPr>
          <a:xfrm>
            <a:off x="13051322" y="869485"/>
            <a:ext cx="1405742" cy="1070920"/>
          </a:xfrm>
          <a:custGeom>
            <a:avLst/>
            <a:gdLst/>
            <a:ahLst/>
            <a:cxnLst/>
            <a:rect l="l" t="t" r="r" b="b"/>
            <a:pathLst>
              <a:path w="1405742" h="1070920">
                <a:moveTo>
                  <a:pt x="0" y="0"/>
                </a:moveTo>
                <a:lnTo>
                  <a:pt x="1405742" y="0"/>
                </a:lnTo>
                <a:lnTo>
                  <a:pt x="1405742" y="1070920"/>
                </a:lnTo>
                <a:lnTo>
                  <a:pt x="0" y="1070920"/>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29" name="Freeform 29"/>
          <p:cNvSpPr/>
          <p:nvPr/>
        </p:nvSpPr>
        <p:spPr>
          <a:xfrm>
            <a:off x="3601809" y="813615"/>
            <a:ext cx="1405742" cy="1070920"/>
          </a:xfrm>
          <a:custGeom>
            <a:avLst/>
            <a:gdLst/>
            <a:ahLst/>
            <a:cxnLst/>
            <a:rect l="l" t="t" r="r" b="b"/>
            <a:pathLst>
              <a:path w="1405742" h="1070920">
                <a:moveTo>
                  <a:pt x="0" y="0"/>
                </a:moveTo>
                <a:lnTo>
                  <a:pt x="1405742" y="0"/>
                </a:lnTo>
                <a:lnTo>
                  <a:pt x="1405742" y="1070920"/>
                </a:lnTo>
                <a:lnTo>
                  <a:pt x="0" y="1070920"/>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31" name="TextBox 31"/>
          <p:cNvSpPr txBox="1"/>
          <p:nvPr/>
        </p:nvSpPr>
        <p:spPr>
          <a:xfrm>
            <a:off x="4633556" y="417159"/>
            <a:ext cx="9020888" cy="2031325"/>
          </a:xfrm>
          <a:prstGeom prst="rect">
            <a:avLst/>
          </a:prstGeom>
        </p:spPr>
        <p:txBody>
          <a:bodyPr lIns="0" tIns="0" rIns="0" bIns="0" rtlCol="0" anchor="t">
            <a:spAutoFit/>
          </a:bodyPr>
          <a:lstStyle/>
          <a:p>
            <a:pPr algn="ctr">
              <a:spcBef>
                <a:spcPct val="0"/>
              </a:spcBef>
            </a:pPr>
            <a:r>
              <a:rPr lang="pt-BR" sz="6600" b="1">
                <a:latin typeface="Times New Roman" panose="02020603050405020304" pitchFamily="18" charset="0"/>
                <a:cs typeface="Times New Roman" panose="02020603050405020304" pitchFamily="18" charset="0"/>
              </a:rPr>
              <a:t>Một số tác phẩm viết về nỗi đau của con người</a:t>
            </a:r>
            <a:endParaRPr lang="en-US" sz="6600">
              <a:solidFill>
                <a:srgbClr val="766C02"/>
              </a:solidFill>
              <a:latin typeface="Times New Roman" panose="02020603050405020304" pitchFamily="18" charset="0"/>
              <a:ea typeface="Scripter"/>
              <a:cs typeface="Times New Roman" panose="02020603050405020304" pitchFamily="18" charset="0"/>
              <a:sym typeface="Scripter"/>
            </a:endParaRPr>
          </a:p>
        </p:txBody>
      </p:sp>
      <p:pic>
        <p:nvPicPr>
          <p:cNvPr id="32" name="Picture 3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97652" y="3062343"/>
            <a:ext cx="4782661" cy="478266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3" name="Picture 3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1549778">
            <a:off x="7425583" y="2989819"/>
            <a:ext cx="3671368" cy="551708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4" name="Picture 33"/>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20905060">
            <a:off x="13626105" y="2506229"/>
            <a:ext cx="3361493" cy="485349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grpSp>
        <p:nvGrpSpPr>
          <p:cNvPr id="35" name="Group 3"/>
          <p:cNvGrpSpPr/>
          <p:nvPr/>
        </p:nvGrpSpPr>
        <p:grpSpPr>
          <a:xfrm>
            <a:off x="-229127" y="7393239"/>
            <a:ext cx="19331941" cy="3758212"/>
            <a:chOff x="0" y="0"/>
            <a:chExt cx="25775921" cy="5010949"/>
          </a:xfrm>
        </p:grpSpPr>
        <p:sp>
          <p:nvSpPr>
            <p:cNvPr id="36" name="Freeform 4"/>
            <p:cNvSpPr/>
            <p:nvPr/>
          </p:nvSpPr>
          <p:spPr>
            <a:xfrm flipH="1">
              <a:off x="0" y="37452"/>
              <a:ext cx="4427104" cy="4898593"/>
            </a:xfrm>
            <a:custGeom>
              <a:avLst/>
              <a:gdLst/>
              <a:ahLst/>
              <a:cxnLst/>
              <a:rect l="l" t="t" r="r" b="b"/>
              <a:pathLst>
                <a:path w="4427104" h="4898593">
                  <a:moveTo>
                    <a:pt x="4427104" y="0"/>
                  </a:moveTo>
                  <a:lnTo>
                    <a:pt x="0" y="0"/>
                  </a:lnTo>
                  <a:lnTo>
                    <a:pt x="0" y="4898593"/>
                  </a:lnTo>
                  <a:lnTo>
                    <a:pt x="4427104" y="4898593"/>
                  </a:lnTo>
                  <a:lnTo>
                    <a:pt x="4427104" y="0"/>
                  </a:lnTo>
                  <a:close/>
                </a:path>
              </a:pathLst>
            </a:custGeom>
            <a:blipFill>
              <a:blip r:embed="rId17"/>
              <a:stretch>
                <a:fillRect/>
              </a:stretch>
            </a:blipFill>
          </p:spPr>
        </p:sp>
        <p:sp>
          <p:nvSpPr>
            <p:cNvPr id="37" name="Freeform 5"/>
            <p:cNvSpPr/>
            <p:nvPr/>
          </p:nvSpPr>
          <p:spPr>
            <a:xfrm>
              <a:off x="3336024" y="37452"/>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17"/>
              <a:stretch>
                <a:fillRect/>
              </a:stretch>
            </a:blipFill>
          </p:spPr>
        </p:sp>
        <p:sp>
          <p:nvSpPr>
            <p:cNvPr id="38" name="Freeform 6"/>
            <p:cNvSpPr/>
            <p:nvPr/>
          </p:nvSpPr>
          <p:spPr>
            <a:xfrm rot="-769756" flipH="1">
              <a:off x="6590430" y="223100"/>
              <a:ext cx="1559297" cy="3890139"/>
            </a:xfrm>
            <a:custGeom>
              <a:avLst/>
              <a:gdLst/>
              <a:ahLst/>
              <a:cxnLst/>
              <a:rect l="l" t="t" r="r" b="b"/>
              <a:pathLst>
                <a:path w="1559297" h="3890139">
                  <a:moveTo>
                    <a:pt x="1559297" y="0"/>
                  </a:moveTo>
                  <a:lnTo>
                    <a:pt x="0" y="0"/>
                  </a:lnTo>
                  <a:lnTo>
                    <a:pt x="0" y="3890138"/>
                  </a:lnTo>
                  <a:lnTo>
                    <a:pt x="1559297" y="3890138"/>
                  </a:lnTo>
                  <a:lnTo>
                    <a:pt x="1559297" y="0"/>
                  </a:lnTo>
                  <a:close/>
                </a:path>
              </a:pathLst>
            </a:custGeom>
            <a:blipFill>
              <a:blip r:embed="rId18"/>
              <a:stretch>
                <a:fillRect/>
              </a:stretch>
            </a:blipFill>
          </p:spPr>
        </p:sp>
        <p:sp>
          <p:nvSpPr>
            <p:cNvPr id="39" name="Freeform 7"/>
            <p:cNvSpPr/>
            <p:nvPr/>
          </p:nvSpPr>
          <p:spPr>
            <a:xfrm>
              <a:off x="6672048" y="37452"/>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17"/>
              <a:stretch>
                <a:fillRect/>
              </a:stretch>
            </a:blipFill>
          </p:spPr>
        </p:sp>
        <p:sp>
          <p:nvSpPr>
            <p:cNvPr id="40" name="Freeform 8"/>
            <p:cNvSpPr/>
            <p:nvPr/>
          </p:nvSpPr>
          <p:spPr>
            <a:xfrm>
              <a:off x="10008072" y="37452"/>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17"/>
              <a:stretch>
                <a:fillRect/>
              </a:stretch>
            </a:blipFill>
          </p:spPr>
        </p:sp>
        <p:sp>
          <p:nvSpPr>
            <p:cNvPr id="41" name="Freeform 9"/>
            <p:cNvSpPr/>
            <p:nvPr/>
          </p:nvSpPr>
          <p:spPr>
            <a:xfrm>
              <a:off x="13347052" y="37452"/>
              <a:ext cx="4427104" cy="4898593"/>
            </a:xfrm>
            <a:custGeom>
              <a:avLst/>
              <a:gdLst/>
              <a:ahLst/>
              <a:cxnLst/>
              <a:rect l="l" t="t" r="r" b="b"/>
              <a:pathLst>
                <a:path w="4427104" h="4898593">
                  <a:moveTo>
                    <a:pt x="0" y="0"/>
                  </a:moveTo>
                  <a:lnTo>
                    <a:pt x="4427103" y="0"/>
                  </a:lnTo>
                  <a:lnTo>
                    <a:pt x="4427103" y="4898593"/>
                  </a:lnTo>
                  <a:lnTo>
                    <a:pt x="0" y="4898593"/>
                  </a:lnTo>
                  <a:lnTo>
                    <a:pt x="0" y="0"/>
                  </a:lnTo>
                  <a:close/>
                </a:path>
              </a:pathLst>
            </a:custGeom>
            <a:blipFill>
              <a:blip r:embed="rId17"/>
              <a:stretch>
                <a:fillRect/>
              </a:stretch>
            </a:blipFill>
          </p:spPr>
        </p:sp>
        <p:sp>
          <p:nvSpPr>
            <p:cNvPr id="42" name="Freeform 10"/>
            <p:cNvSpPr/>
            <p:nvPr/>
          </p:nvSpPr>
          <p:spPr>
            <a:xfrm>
              <a:off x="16398082" y="98538"/>
              <a:ext cx="1559297" cy="3890139"/>
            </a:xfrm>
            <a:custGeom>
              <a:avLst/>
              <a:gdLst/>
              <a:ahLst/>
              <a:cxnLst/>
              <a:rect l="l" t="t" r="r" b="b"/>
              <a:pathLst>
                <a:path w="1559297" h="3890139">
                  <a:moveTo>
                    <a:pt x="0" y="0"/>
                  </a:moveTo>
                  <a:lnTo>
                    <a:pt x="1559297" y="0"/>
                  </a:lnTo>
                  <a:lnTo>
                    <a:pt x="1559297" y="3890138"/>
                  </a:lnTo>
                  <a:lnTo>
                    <a:pt x="0" y="3890138"/>
                  </a:lnTo>
                  <a:lnTo>
                    <a:pt x="0" y="0"/>
                  </a:lnTo>
                  <a:close/>
                </a:path>
              </a:pathLst>
            </a:custGeom>
            <a:blipFill>
              <a:blip r:embed="rId18"/>
              <a:stretch>
                <a:fillRect/>
              </a:stretch>
            </a:blipFill>
          </p:spPr>
        </p:sp>
        <p:sp>
          <p:nvSpPr>
            <p:cNvPr id="43" name="Freeform 11"/>
            <p:cNvSpPr/>
            <p:nvPr/>
          </p:nvSpPr>
          <p:spPr>
            <a:xfrm>
              <a:off x="17032221" y="37452"/>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17"/>
              <a:stretch>
                <a:fillRect/>
              </a:stretch>
            </a:blipFill>
          </p:spPr>
        </p:sp>
        <p:sp>
          <p:nvSpPr>
            <p:cNvPr id="44" name="Freeform 12"/>
            <p:cNvSpPr/>
            <p:nvPr/>
          </p:nvSpPr>
          <p:spPr>
            <a:xfrm>
              <a:off x="20595947" y="0"/>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17"/>
              <a:stretch>
                <a:fillRect/>
              </a:stretch>
            </a:blipFill>
          </p:spPr>
        </p:sp>
        <p:sp>
          <p:nvSpPr>
            <p:cNvPr id="45" name="Freeform 13"/>
            <p:cNvSpPr/>
            <p:nvPr/>
          </p:nvSpPr>
          <p:spPr>
            <a:xfrm>
              <a:off x="2118908" y="1660270"/>
              <a:ext cx="3430668" cy="3238324"/>
            </a:xfrm>
            <a:custGeom>
              <a:avLst/>
              <a:gdLst/>
              <a:ahLst/>
              <a:cxnLst/>
              <a:rect l="l" t="t" r="r" b="b"/>
              <a:pathLst>
                <a:path w="3430668" h="3238324">
                  <a:moveTo>
                    <a:pt x="0" y="0"/>
                  </a:moveTo>
                  <a:lnTo>
                    <a:pt x="3430668" y="0"/>
                  </a:lnTo>
                  <a:lnTo>
                    <a:pt x="3430668" y="3238323"/>
                  </a:lnTo>
                  <a:lnTo>
                    <a:pt x="0" y="3238323"/>
                  </a:lnTo>
                  <a:lnTo>
                    <a:pt x="0" y="0"/>
                  </a:lnTo>
                  <a:close/>
                </a:path>
              </a:pathLst>
            </a:custGeom>
            <a:blipFill>
              <a:blip r:embed="rId19"/>
              <a:stretch>
                <a:fillRect/>
              </a:stretch>
            </a:blipFill>
          </p:spPr>
        </p:sp>
        <p:sp>
          <p:nvSpPr>
            <p:cNvPr id="46" name="Freeform 14"/>
            <p:cNvSpPr/>
            <p:nvPr/>
          </p:nvSpPr>
          <p:spPr>
            <a:xfrm>
              <a:off x="8292738" y="1697722"/>
              <a:ext cx="3430668" cy="3238324"/>
            </a:xfrm>
            <a:custGeom>
              <a:avLst/>
              <a:gdLst/>
              <a:ahLst/>
              <a:cxnLst/>
              <a:rect l="l" t="t" r="r" b="b"/>
              <a:pathLst>
                <a:path w="3430668" h="3238324">
                  <a:moveTo>
                    <a:pt x="0" y="0"/>
                  </a:moveTo>
                  <a:lnTo>
                    <a:pt x="3430668" y="0"/>
                  </a:lnTo>
                  <a:lnTo>
                    <a:pt x="3430668" y="3238323"/>
                  </a:lnTo>
                  <a:lnTo>
                    <a:pt x="0" y="3238323"/>
                  </a:lnTo>
                  <a:lnTo>
                    <a:pt x="0" y="0"/>
                  </a:lnTo>
                  <a:close/>
                </a:path>
              </a:pathLst>
            </a:custGeom>
            <a:blipFill>
              <a:blip r:embed="rId19"/>
              <a:stretch>
                <a:fillRect/>
              </a:stretch>
            </a:blipFill>
          </p:spPr>
        </p:sp>
        <p:sp>
          <p:nvSpPr>
            <p:cNvPr id="47" name="Freeform 15"/>
            <p:cNvSpPr/>
            <p:nvPr/>
          </p:nvSpPr>
          <p:spPr>
            <a:xfrm>
              <a:off x="14466568" y="1735173"/>
              <a:ext cx="3430668" cy="3238324"/>
            </a:xfrm>
            <a:custGeom>
              <a:avLst/>
              <a:gdLst/>
              <a:ahLst/>
              <a:cxnLst/>
              <a:rect l="l" t="t" r="r" b="b"/>
              <a:pathLst>
                <a:path w="3430668" h="3238324">
                  <a:moveTo>
                    <a:pt x="0" y="0"/>
                  </a:moveTo>
                  <a:lnTo>
                    <a:pt x="3430668" y="0"/>
                  </a:lnTo>
                  <a:lnTo>
                    <a:pt x="3430668" y="3238324"/>
                  </a:lnTo>
                  <a:lnTo>
                    <a:pt x="0" y="3238324"/>
                  </a:lnTo>
                  <a:lnTo>
                    <a:pt x="0" y="0"/>
                  </a:lnTo>
                  <a:close/>
                </a:path>
              </a:pathLst>
            </a:custGeom>
            <a:blipFill>
              <a:blip r:embed="rId19"/>
              <a:stretch>
                <a:fillRect/>
              </a:stretch>
            </a:blipFill>
          </p:spPr>
        </p:sp>
        <p:sp>
          <p:nvSpPr>
            <p:cNvPr id="48" name="Freeform 16"/>
            <p:cNvSpPr/>
            <p:nvPr/>
          </p:nvSpPr>
          <p:spPr>
            <a:xfrm>
              <a:off x="20640398" y="1772625"/>
              <a:ext cx="3430668" cy="3238324"/>
            </a:xfrm>
            <a:custGeom>
              <a:avLst/>
              <a:gdLst/>
              <a:ahLst/>
              <a:cxnLst/>
              <a:rect l="l" t="t" r="r" b="b"/>
              <a:pathLst>
                <a:path w="3430668" h="3238324">
                  <a:moveTo>
                    <a:pt x="0" y="0"/>
                  </a:moveTo>
                  <a:lnTo>
                    <a:pt x="3430668" y="0"/>
                  </a:lnTo>
                  <a:lnTo>
                    <a:pt x="3430668" y="3238324"/>
                  </a:lnTo>
                  <a:lnTo>
                    <a:pt x="0" y="3238324"/>
                  </a:lnTo>
                  <a:lnTo>
                    <a:pt x="0" y="0"/>
                  </a:lnTo>
                  <a:close/>
                </a:path>
              </a:pathLst>
            </a:custGeom>
            <a:blipFill>
              <a:blip r:embed="rId19"/>
              <a:stretch>
                <a:fillRect/>
              </a:stretch>
            </a:blipFill>
          </p:spPr>
        </p:sp>
        <p:sp>
          <p:nvSpPr>
            <p:cNvPr id="49" name="Freeform 17"/>
            <p:cNvSpPr/>
            <p:nvPr/>
          </p:nvSpPr>
          <p:spPr>
            <a:xfrm>
              <a:off x="4938243" y="2214371"/>
              <a:ext cx="2252025" cy="1643978"/>
            </a:xfrm>
            <a:custGeom>
              <a:avLst/>
              <a:gdLst/>
              <a:ahLst/>
              <a:cxnLst/>
              <a:rect l="l" t="t" r="r" b="b"/>
              <a:pathLst>
                <a:path w="2252025" h="1643978">
                  <a:moveTo>
                    <a:pt x="0" y="0"/>
                  </a:moveTo>
                  <a:lnTo>
                    <a:pt x="2252024" y="0"/>
                  </a:lnTo>
                  <a:lnTo>
                    <a:pt x="2252024" y="1643977"/>
                  </a:lnTo>
                  <a:lnTo>
                    <a:pt x="0" y="1643977"/>
                  </a:lnTo>
                  <a:lnTo>
                    <a:pt x="0" y="0"/>
                  </a:lnTo>
                  <a:close/>
                </a:path>
              </a:pathLst>
            </a:custGeom>
            <a:blipFill>
              <a:blip r:embed="rId20"/>
              <a:stretch>
                <a:fillRect/>
              </a:stretch>
            </a:blipFill>
          </p:spPr>
        </p:sp>
        <p:sp>
          <p:nvSpPr>
            <p:cNvPr id="50" name="Freeform 18"/>
            <p:cNvSpPr/>
            <p:nvPr/>
          </p:nvSpPr>
          <p:spPr>
            <a:xfrm>
              <a:off x="10597394" y="2214371"/>
              <a:ext cx="2252025" cy="1643978"/>
            </a:xfrm>
            <a:custGeom>
              <a:avLst/>
              <a:gdLst/>
              <a:ahLst/>
              <a:cxnLst/>
              <a:rect l="l" t="t" r="r" b="b"/>
              <a:pathLst>
                <a:path w="2252025" h="1643978">
                  <a:moveTo>
                    <a:pt x="0" y="0"/>
                  </a:moveTo>
                  <a:lnTo>
                    <a:pt x="2252024" y="0"/>
                  </a:lnTo>
                  <a:lnTo>
                    <a:pt x="2252024" y="1643977"/>
                  </a:lnTo>
                  <a:lnTo>
                    <a:pt x="0" y="1643977"/>
                  </a:lnTo>
                  <a:lnTo>
                    <a:pt x="0" y="0"/>
                  </a:lnTo>
                  <a:close/>
                </a:path>
              </a:pathLst>
            </a:custGeom>
            <a:blipFill>
              <a:blip r:embed="rId20"/>
              <a:stretch>
                <a:fillRect/>
              </a:stretch>
            </a:blipFill>
          </p:spPr>
        </p:sp>
        <p:sp>
          <p:nvSpPr>
            <p:cNvPr id="51" name="Freeform 19"/>
            <p:cNvSpPr/>
            <p:nvPr/>
          </p:nvSpPr>
          <p:spPr>
            <a:xfrm>
              <a:off x="16993748" y="2214371"/>
              <a:ext cx="2252025" cy="1643978"/>
            </a:xfrm>
            <a:custGeom>
              <a:avLst/>
              <a:gdLst/>
              <a:ahLst/>
              <a:cxnLst/>
              <a:rect l="l" t="t" r="r" b="b"/>
              <a:pathLst>
                <a:path w="2252025" h="1643978">
                  <a:moveTo>
                    <a:pt x="0" y="0"/>
                  </a:moveTo>
                  <a:lnTo>
                    <a:pt x="2252025" y="0"/>
                  </a:lnTo>
                  <a:lnTo>
                    <a:pt x="2252025" y="1643977"/>
                  </a:lnTo>
                  <a:lnTo>
                    <a:pt x="0" y="1643977"/>
                  </a:lnTo>
                  <a:lnTo>
                    <a:pt x="0" y="0"/>
                  </a:lnTo>
                  <a:close/>
                </a:path>
              </a:pathLst>
            </a:custGeom>
            <a:blipFill>
              <a:blip r:embed="rId20"/>
              <a:stretch>
                <a:fillRect/>
              </a:stretch>
            </a:blipFill>
          </p:spPr>
        </p:sp>
        <p:sp>
          <p:nvSpPr>
            <p:cNvPr id="52" name="Freeform 20"/>
            <p:cNvSpPr/>
            <p:nvPr/>
          </p:nvSpPr>
          <p:spPr>
            <a:xfrm>
              <a:off x="23390103" y="2214371"/>
              <a:ext cx="2252025" cy="1643978"/>
            </a:xfrm>
            <a:custGeom>
              <a:avLst/>
              <a:gdLst/>
              <a:ahLst/>
              <a:cxnLst/>
              <a:rect l="l" t="t" r="r" b="b"/>
              <a:pathLst>
                <a:path w="2252025" h="1643978">
                  <a:moveTo>
                    <a:pt x="0" y="0"/>
                  </a:moveTo>
                  <a:lnTo>
                    <a:pt x="2252025" y="0"/>
                  </a:lnTo>
                  <a:lnTo>
                    <a:pt x="2252025" y="1643977"/>
                  </a:lnTo>
                  <a:lnTo>
                    <a:pt x="0" y="1643977"/>
                  </a:lnTo>
                  <a:lnTo>
                    <a:pt x="0" y="0"/>
                  </a:lnTo>
                  <a:close/>
                </a:path>
              </a:pathLst>
            </a:custGeom>
            <a:blipFill>
              <a:blip r:embed="rId20"/>
              <a:stretch>
                <a:fillRect/>
              </a:stretch>
            </a:blipFill>
          </p:spPr>
        </p:sp>
        <p:sp>
          <p:nvSpPr>
            <p:cNvPr id="53" name="Freeform 21"/>
            <p:cNvSpPr/>
            <p:nvPr/>
          </p:nvSpPr>
          <p:spPr>
            <a:xfrm>
              <a:off x="0" y="738082"/>
              <a:ext cx="2519612" cy="3120266"/>
            </a:xfrm>
            <a:custGeom>
              <a:avLst/>
              <a:gdLst/>
              <a:ahLst/>
              <a:cxnLst/>
              <a:rect l="l" t="t" r="r" b="b"/>
              <a:pathLst>
                <a:path w="2519612" h="3120266">
                  <a:moveTo>
                    <a:pt x="0" y="0"/>
                  </a:moveTo>
                  <a:lnTo>
                    <a:pt x="2519612" y="0"/>
                  </a:lnTo>
                  <a:lnTo>
                    <a:pt x="2519612" y="3120266"/>
                  </a:lnTo>
                  <a:lnTo>
                    <a:pt x="0" y="3120266"/>
                  </a:lnTo>
                  <a:lnTo>
                    <a:pt x="0" y="0"/>
                  </a:lnTo>
                  <a:close/>
                </a:path>
              </a:pathLst>
            </a:custGeom>
            <a:blipFill>
              <a:blip r:embed="rId21"/>
              <a:stretch>
                <a:fillRect/>
              </a:stretch>
            </a:blipFill>
          </p:spPr>
        </p:sp>
        <p:sp>
          <p:nvSpPr>
            <p:cNvPr id="54" name="Freeform 22"/>
            <p:cNvSpPr/>
            <p:nvPr/>
          </p:nvSpPr>
          <p:spPr>
            <a:xfrm>
              <a:off x="6177996" y="654237"/>
              <a:ext cx="2519612" cy="3120266"/>
            </a:xfrm>
            <a:custGeom>
              <a:avLst/>
              <a:gdLst/>
              <a:ahLst/>
              <a:cxnLst/>
              <a:rect l="l" t="t" r="r" b="b"/>
              <a:pathLst>
                <a:path w="2519612" h="3120266">
                  <a:moveTo>
                    <a:pt x="0" y="0"/>
                  </a:moveTo>
                  <a:lnTo>
                    <a:pt x="2519612" y="0"/>
                  </a:lnTo>
                  <a:lnTo>
                    <a:pt x="2519612" y="3120267"/>
                  </a:lnTo>
                  <a:lnTo>
                    <a:pt x="0" y="3120267"/>
                  </a:lnTo>
                  <a:lnTo>
                    <a:pt x="0" y="0"/>
                  </a:lnTo>
                  <a:close/>
                </a:path>
              </a:pathLst>
            </a:custGeom>
            <a:blipFill>
              <a:blip r:embed="rId21"/>
              <a:stretch>
                <a:fillRect/>
              </a:stretch>
            </a:blipFill>
          </p:spPr>
        </p:sp>
        <p:sp>
          <p:nvSpPr>
            <p:cNvPr id="55" name="Freeform 23"/>
            <p:cNvSpPr/>
            <p:nvPr/>
          </p:nvSpPr>
          <p:spPr>
            <a:xfrm>
              <a:off x="11915564" y="926615"/>
              <a:ext cx="2519612" cy="3120266"/>
            </a:xfrm>
            <a:custGeom>
              <a:avLst/>
              <a:gdLst/>
              <a:ahLst/>
              <a:cxnLst/>
              <a:rect l="l" t="t" r="r" b="b"/>
              <a:pathLst>
                <a:path w="2519612" h="3120266">
                  <a:moveTo>
                    <a:pt x="0" y="0"/>
                  </a:moveTo>
                  <a:lnTo>
                    <a:pt x="2519612" y="0"/>
                  </a:lnTo>
                  <a:lnTo>
                    <a:pt x="2519612" y="3120267"/>
                  </a:lnTo>
                  <a:lnTo>
                    <a:pt x="0" y="3120267"/>
                  </a:lnTo>
                  <a:lnTo>
                    <a:pt x="0" y="0"/>
                  </a:lnTo>
                  <a:close/>
                </a:path>
              </a:pathLst>
            </a:custGeom>
            <a:blipFill>
              <a:blip r:embed="rId21"/>
              <a:stretch>
                <a:fillRect/>
              </a:stretch>
            </a:blipFill>
          </p:spPr>
        </p:sp>
        <p:sp>
          <p:nvSpPr>
            <p:cNvPr id="56" name="Freeform 24"/>
            <p:cNvSpPr/>
            <p:nvPr/>
          </p:nvSpPr>
          <p:spPr>
            <a:xfrm>
              <a:off x="18120786" y="1117534"/>
              <a:ext cx="2519612" cy="3120266"/>
            </a:xfrm>
            <a:custGeom>
              <a:avLst/>
              <a:gdLst/>
              <a:ahLst/>
              <a:cxnLst/>
              <a:rect l="l" t="t" r="r" b="b"/>
              <a:pathLst>
                <a:path w="2519612" h="3120266">
                  <a:moveTo>
                    <a:pt x="0" y="0"/>
                  </a:moveTo>
                  <a:lnTo>
                    <a:pt x="2519612" y="0"/>
                  </a:lnTo>
                  <a:lnTo>
                    <a:pt x="2519612" y="3120266"/>
                  </a:lnTo>
                  <a:lnTo>
                    <a:pt x="0" y="3120266"/>
                  </a:lnTo>
                  <a:lnTo>
                    <a:pt x="0" y="0"/>
                  </a:lnTo>
                  <a:close/>
                </a:path>
              </a:pathLst>
            </a:custGeom>
            <a:blipFill>
              <a:blip r:embed="rId21"/>
              <a:stretch>
                <a:fillRect/>
              </a:stretch>
            </a:blipFill>
          </p:spPr>
        </p:sp>
        <p:sp>
          <p:nvSpPr>
            <p:cNvPr id="57" name="Freeform 25"/>
            <p:cNvSpPr/>
            <p:nvPr/>
          </p:nvSpPr>
          <p:spPr>
            <a:xfrm>
              <a:off x="23256310" y="271520"/>
              <a:ext cx="2519612" cy="3120266"/>
            </a:xfrm>
            <a:custGeom>
              <a:avLst/>
              <a:gdLst/>
              <a:ahLst/>
              <a:cxnLst/>
              <a:rect l="l" t="t" r="r" b="b"/>
              <a:pathLst>
                <a:path w="2519612" h="3120266">
                  <a:moveTo>
                    <a:pt x="0" y="0"/>
                  </a:moveTo>
                  <a:lnTo>
                    <a:pt x="2519611" y="0"/>
                  </a:lnTo>
                  <a:lnTo>
                    <a:pt x="2519611" y="3120267"/>
                  </a:lnTo>
                  <a:lnTo>
                    <a:pt x="0" y="3120267"/>
                  </a:lnTo>
                  <a:lnTo>
                    <a:pt x="0" y="0"/>
                  </a:lnTo>
                  <a:close/>
                </a:path>
              </a:pathLst>
            </a:custGeom>
            <a:blipFill>
              <a:blip r:embed="rId21"/>
              <a:stretch>
                <a:fillRect/>
              </a:stretch>
            </a:blipFill>
          </p:spPr>
        </p:sp>
      </p:grpSp>
    </p:spTree>
    <p:extLst>
      <p:ext uri="{BB962C8B-B14F-4D97-AF65-F5344CB8AC3E}">
        <p14:creationId xmlns:p14="http://schemas.microsoft.com/office/powerpoint/2010/main" val="2121123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1">
                                            <p:txEl>
                                              <p:pRg st="0" end="0"/>
                                            </p:txEl>
                                          </p:spTgt>
                                        </p:tgtEl>
                                        <p:attrNameLst>
                                          <p:attrName>style.visibility</p:attrName>
                                        </p:attrNameLst>
                                      </p:cBhvr>
                                      <p:to>
                                        <p:strVal val="visible"/>
                                      </p:to>
                                    </p:set>
                                    <p:animEffect transition="in" filter="barn(inVertical)">
                                      <p:cBhvr>
                                        <p:cTn id="7" dur="500"/>
                                        <p:tgtEl>
                                          <p:spTgt spid="3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wipe(down)">
                                      <p:cBhvr>
                                        <p:cTn id="12" dur="580">
                                          <p:stCondLst>
                                            <p:cond delay="0"/>
                                          </p:stCondLst>
                                        </p:cTn>
                                        <p:tgtEl>
                                          <p:spTgt spid="32"/>
                                        </p:tgtEl>
                                      </p:cBhvr>
                                    </p:animEffect>
                                    <p:anim calcmode="lin" valueType="num">
                                      <p:cBhvr>
                                        <p:cTn id="13"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18" dur="26">
                                          <p:stCondLst>
                                            <p:cond delay="650"/>
                                          </p:stCondLst>
                                        </p:cTn>
                                        <p:tgtEl>
                                          <p:spTgt spid="32"/>
                                        </p:tgtEl>
                                      </p:cBhvr>
                                      <p:to x="100000" y="60000"/>
                                    </p:animScale>
                                    <p:animScale>
                                      <p:cBhvr>
                                        <p:cTn id="19" dur="166" decel="50000">
                                          <p:stCondLst>
                                            <p:cond delay="676"/>
                                          </p:stCondLst>
                                        </p:cTn>
                                        <p:tgtEl>
                                          <p:spTgt spid="32"/>
                                        </p:tgtEl>
                                      </p:cBhvr>
                                      <p:to x="100000" y="100000"/>
                                    </p:animScale>
                                    <p:animScale>
                                      <p:cBhvr>
                                        <p:cTn id="20" dur="26">
                                          <p:stCondLst>
                                            <p:cond delay="1312"/>
                                          </p:stCondLst>
                                        </p:cTn>
                                        <p:tgtEl>
                                          <p:spTgt spid="32"/>
                                        </p:tgtEl>
                                      </p:cBhvr>
                                      <p:to x="100000" y="80000"/>
                                    </p:animScale>
                                    <p:animScale>
                                      <p:cBhvr>
                                        <p:cTn id="21" dur="166" decel="50000">
                                          <p:stCondLst>
                                            <p:cond delay="1338"/>
                                          </p:stCondLst>
                                        </p:cTn>
                                        <p:tgtEl>
                                          <p:spTgt spid="32"/>
                                        </p:tgtEl>
                                      </p:cBhvr>
                                      <p:to x="100000" y="100000"/>
                                    </p:animScale>
                                    <p:animScale>
                                      <p:cBhvr>
                                        <p:cTn id="22" dur="26">
                                          <p:stCondLst>
                                            <p:cond delay="1642"/>
                                          </p:stCondLst>
                                        </p:cTn>
                                        <p:tgtEl>
                                          <p:spTgt spid="32"/>
                                        </p:tgtEl>
                                      </p:cBhvr>
                                      <p:to x="100000" y="90000"/>
                                    </p:animScale>
                                    <p:animScale>
                                      <p:cBhvr>
                                        <p:cTn id="23" dur="166" decel="50000">
                                          <p:stCondLst>
                                            <p:cond delay="1668"/>
                                          </p:stCondLst>
                                        </p:cTn>
                                        <p:tgtEl>
                                          <p:spTgt spid="32"/>
                                        </p:tgtEl>
                                      </p:cBhvr>
                                      <p:to x="100000" y="100000"/>
                                    </p:animScale>
                                    <p:animScale>
                                      <p:cBhvr>
                                        <p:cTn id="24" dur="26">
                                          <p:stCondLst>
                                            <p:cond delay="1808"/>
                                          </p:stCondLst>
                                        </p:cTn>
                                        <p:tgtEl>
                                          <p:spTgt spid="32"/>
                                        </p:tgtEl>
                                      </p:cBhvr>
                                      <p:to x="100000" y="95000"/>
                                    </p:animScale>
                                    <p:animScale>
                                      <p:cBhvr>
                                        <p:cTn id="25" dur="166" decel="50000">
                                          <p:stCondLst>
                                            <p:cond delay="1834"/>
                                          </p:stCondLst>
                                        </p:cTn>
                                        <p:tgtEl>
                                          <p:spTgt spid="32"/>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nodeType="click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wipe(down)">
                                      <p:cBhvr>
                                        <p:cTn id="30" dur="580">
                                          <p:stCondLst>
                                            <p:cond delay="0"/>
                                          </p:stCondLst>
                                        </p:cTn>
                                        <p:tgtEl>
                                          <p:spTgt spid="33"/>
                                        </p:tgtEl>
                                      </p:cBhvr>
                                    </p:animEffect>
                                    <p:anim calcmode="lin" valueType="num">
                                      <p:cBhvr>
                                        <p:cTn id="31"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36" dur="26">
                                          <p:stCondLst>
                                            <p:cond delay="650"/>
                                          </p:stCondLst>
                                        </p:cTn>
                                        <p:tgtEl>
                                          <p:spTgt spid="33"/>
                                        </p:tgtEl>
                                      </p:cBhvr>
                                      <p:to x="100000" y="60000"/>
                                    </p:animScale>
                                    <p:animScale>
                                      <p:cBhvr>
                                        <p:cTn id="37" dur="166" decel="50000">
                                          <p:stCondLst>
                                            <p:cond delay="676"/>
                                          </p:stCondLst>
                                        </p:cTn>
                                        <p:tgtEl>
                                          <p:spTgt spid="33"/>
                                        </p:tgtEl>
                                      </p:cBhvr>
                                      <p:to x="100000" y="100000"/>
                                    </p:animScale>
                                    <p:animScale>
                                      <p:cBhvr>
                                        <p:cTn id="38" dur="26">
                                          <p:stCondLst>
                                            <p:cond delay="1312"/>
                                          </p:stCondLst>
                                        </p:cTn>
                                        <p:tgtEl>
                                          <p:spTgt spid="33"/>
                                        </p:tgtEl>
                                      </p:cBhvr>
                                      <p:to x="100000" y="80000"/>
                                    </p:animScale>
                                    <p:animScale>
                                      <p:cBhvr>
                                        <p:cTn id="39" dur="166" decel="50000">
                                          <p:stCondLst>
                                            <p:cond delay="1338"/>
                                          </p:stCondLst>
                                        </p:cTn>
                                        <p:tgtEl>
                                          <p:spTgt spid="33"/>
                                        </p:tgtEl>
                                      </p:cBhvr>
                                      <p:to x="100000" y="100000"/>
                                    </p:animScale>
                                    <p:animScale>
                                      <p:cBhvr>
                                        <p:cTn id="40" dur="26">
                                          <p:stCondLst>
                                            <p:cond delay="1642"/>
                                          </p:stCondLst>
                                        </p:cTn>
                                        <p:tgtEl>
                                          <p:spTgt spid="33"/>
                                        </p:tgtEl>
                                      </p:cBhvr>
                                      <p:to x="100000" y="90000"/>
                                    </p:animScale>
                                    <p:animScale>
                                      <p:cBhvr>
                                        <p:cTn id="41" dur="166" decel="50000">
                                          <p:stCondLst>
                                            <p:cond delay="1668"/>
                                          </p:stCondLst>
                                        </p:cTn>
                                        <p:tgtEl>
                                          <p:spTgt spid="33"/>
                                        </p:tgtEl>
                                      </p:cBhvr>
                                      <p:to x="100000" y="100000"/>
                                    </p:animScale>
                                    <p:animScale>
                                      <p:cBhvr>
                                        <p:cTn id="42" dur="26">
                                          <p:stCondLst>
                                            <p:cond delay="1808"/>
                                          </p:stCondLst>
                                        </p:cTn>
                                        <p:tgtEl>
                                          <p:spTgt spid="33"/>
                                        </p:tgtEl>
                                      </p:cBhvr>
                                      <p:to x="100000" y="95000"/>
                                    </p:animScale>
                                    <p:animScale>
                                      <p:cBhvr>
                                        <p:cTn id="43" dur="166" decel="50000">
                                          <p:stCondLst>
                                            <p:cond delay="1834"/>
                                          </p:stCondLst>
                                        </p:cTn>
                                        <p:tgtEl>
                                          <p:spTgt spid="33"/>
                                        </p:tgtEl>
                                      </p:cBhvr>
                                      <p:to x="100000" y="100000"/>
                                    </p:animScale>
                                  </p:childTnLst>
                                </p:cTn>
                              </p:par>
                            </p:childTnLst>
                          </p:cTn>
                        </p:par>
                      </p:childTnLst>
                    </p:cTn>
                  </p:par>
                  <p:par>
                    <p:cTn id="44" fill="hold">
                      <p:stCondLst>
                        <p:cond delay="indefinite"/>
                      </p:stCondLst>
                      <p:childTnLst>
                        <p:par>
                          <p:cTn id="45" fill="hold">
                            <p:stCondLst>
                              <p:cond delay="0"/>
                            </p:stCondLst>
                            <p:childTnLst>
                              <p:par>
                                <p:cTn id="46" presetID="26" presetClass="entr" presetSubtype="0" fill="hold" nodeType="clickEffect">
                                  <p:stCondLst>
                                    <p:cond delay="0"/>
                                  </p:stCondLst>
                                  <p:childTnLst>
                                    <p:set>
                                      <p:cBhvr>
                                        <p:cTn id="47" dur="1" fill="hold">
                                          <p:stCondLst>
                                            <p:cond delay="0"/>
                                          </p:stCondLst>
                                        </p:cTn>
                                        <p:tgtEl>
                                          <p:spTgt spid="34"/>
                                        </p:tgtEl>
                                        <p:attrNameLst>
                                          <p:attrName>style.visibility</p:attrName>
                                        </p:attrNameLst>
                                      </p:cBhvr>
                                      <p:to>
                                        <p:strVal val="visible"/>
                                      </p:to>
                                    </p:set>
                                    <p:animEffect transition="in" filter="wipe(down)">
                                      <p:cBhvr>
                                        <p:cTn id="48" dur="580">
                                          <p:stCondLst>
                                            <p:cond delay="0"/>
                                          </p:stCondLst>
                                        </p:cTn>
                                        <p:tgtEl>
                                          <p:spTgt spid="34"/>
                                        </p:tgtEl>
                                      </p:cBhvr>
                                    </p:animEffect>
                                    <p:anim calcmode="lin" valueType="num">
                                      <p:cBhvr>
                                        <p:cTn id="49" dur="1822" tmFilter="0,0; 0.14,0.36; 0.43,0.73; 0.71,0.91; 1.0,1.0">
                                          <p:stCondLst>
                                            <p:cond delay="0"/>
                                          </p:stCondLst>
                                        </p:cTn>
                                        <p:tgtEl>
                                          <p:spTgt spid="34"/>
                                        </p:tgtEl>
                                        <p:attrNameLst>
                                          <p:attrName>ppt_x</p:attrName>
                                        </p:attrNameLst>
                                      </p:cBhvr>
                                      <p:tavLst>
                                        <p:tav tm="0">
                                          <p:val>
                                            <p:strVal val="#ppt_x-0.25"/>
                                          </p:val>
                                        </p:tav>
                                        <p:tav tm="100000">
                                          <p:val>
                                            <p:strVal val="#ppt_x"/>
                                          </p:val>
                                        </p:tav>
                                      </p:tavLst>
                                    </p:anim>
                                    <p:anim calcmode="lin" valueType="num">
                                      <p:cBhvr>
                                        <p:cTn id="50" dur="664" tmFilter="0.0,0.0; 0.25,0.07; 0.50,0.2; 0.75,0.467; 1.0,1.0">
                                          <p:stCondLst>
                                            <p:cond delay="0"/>
                                          </p:stCondLst>
                                        </p:cTn>
                                        <p:tgtEl>
                                          <p:spTgt spid="34"/>
                                        </p:tgtEl>
                                        <p:attrNameLst>
                                          <p:attrName>ppt_y</p:attrName>
                                        </p:attrNameLst>
                                      </p:cBhvr>
                                      <p:tavLst>
                                        <p:tav tm="0" fmla="#ppt_y-sin(pi*$)/3">
                                          <p:val>
                                            <p:fltVal val="0.5"/>
                                          </p:val>
                                        </p:tav>
                                        <p:tav tm="100000">
                                          <p:val>
                                            <p:fltVal val="1"/>
                                          </p:val>
                                        </p:tav>
                                      </p:tavLst>
                                    </p:anim>
                                    <p:anim calcmode="lin" valueType="num">
                                      <p:cBhvr>
                                        <p:cTn id="51" dur="664" tmFilter="0, 0; 0.125,0.2665; 0.25,0.4; 0.375,0.465; 0.5,0.5;  0.625,0.535; 0.75,0.6; 0.875,0.7335; 1,1">
                                          <p:stCondLst>
                                            <p:cond delay="664"/>
                                          </p:stCondLst>
                                        </p:cTn>
                                        <p:tgtEl>
                                          <p:spTgt spid="34"/>
                                        </p:tgtEl>
                                        <p:attrNameLst>
                                          <p:attrName>ppt_y</p:attrName>
                                        </p:attrNameLst>
                                      </p:cBhvr>
                                      <p:tavLst>
                                        <p:tav tm="0" fmla="#ppt_y-sin(pi*$)/9">
                                          <p:val>
                                            <p:fltVal val="0"/>
                                          </p:val>
                                        </p:tav>
                                        <p:tav tm="100000">
                                          <p:val>
                                            <p:fltVal val="1"/>
                                          </p:val>
                                        </p:tav>
                                      </p:tavLst>
                                    </p:anim>
                                    <p:anim calcmode="lin" valueType="num">
                                      <p:cBhvr>
                                        <p:cTn id="52" dur="332" tmFilter="0, 0; 0.125,0.2665; 0.25,0.4; 0.375,0.465; 0.5,0.5;  0.625,0.535; 0.75,0.6; 0.875,0.7335; 1,1">
                                          <p:stCondLst>
                                            <p:cond delay="1324"/>
                                          </p:stCondLst>
                                        </p:cTn>
                                        <p:tgtEl>
                                          <p:spTgt spid="34"/>
                                        </p:tgtEl>
                                        <p:attrNameLst>
                                          <p:attrName>ppt_y</p:attrName>
                                        </p:attrNameLst>
                                      </p:cBhvr>
                                      <p:tavLst>
                                        <p:tav tm="0" fmla="#ppt_y-sin(pi*$)/27">
                                          <p:val>
                                            <p:fltVal val="0"/>
                                          </p:val>
                                        </p:tav>
                                        <p:tav tm="100000">
                                          <p:val>
                                            <p:fltVal val="1"/>
                                          </p:val>
                                        </p:tav>
                                      </p:tavLst>
                                    </p:anim>
                                    <p:anim calcmode="lin" valueType="num">
                                      <p:cBhvr>
                                        <p:cTn id="53" dur="164" tmFilter="0, 0; 0.125,0.2665; 0.25,0.4; 0.375,0.465; 0.5,0.5;  0.625,0.535; 0.75,0.6; 0.875,0.7335; 1,1">
                                          <p:stCondLst>
                                            <p:cond delay="1656"/>
                                          </p:stCondLst>
                                        </p:cTn>
                                        <p:tgtEl>
                                          <p:spTgt spid="34"/>
                                        </p:tgtEl>
                                        <p:attrNameLst>
                                          <p:attrName>ppt_y</p:attrName>
                                        </p:attrNameLst>
                                      </p:cBhvr>
                                      <p:tavLst>
                                        <p:tav tm="0" fmla="#ppt_y-sin(pi*$)/81">
                                          <p:val>
                                            <p:fltVal val="0"/>
                                          </p:val>
                                        </p:tav>
                                        <p:tav tm="100000">
                                          <p:val>
                                            <p:fltVal val="1"/>
                                          </p:val>
                                        </p:tav>
                                      </p:tavLst>
                                    </p:anim>
                                    <p:animScale>
                                      <p:cBhvr>
                                        <p:cTn id="54" dur="26">
                                          <p:stCondLst>
                                            <p:cond delay="650"/>
                                          </p:stCondLst>
                                        </p:cTn>
                                        <p:tgtEl>
                                          <p:spTgt spid="34"/>
                                        </p:tgtEl>
                                      </p:cBhvr>
                                      <p:to x="100000" y="60000"/>
                                    </p:animScale>
                                    <p:animScale>
                                      <p:cBhvr>
                                        <p:cTn id="55" dur="166" decel="50000">
                                          <p:stCondLst>
                                            <p:cond delay="676"/>
                                          </p:stCondLst>
                                        </p:cTn>
                                        <p:tgtEl>
                                          <p:spTgt spid="34"/>
                                        </p:tgtEl>
                                      </p:cBhvr>
                                      <p:to x="100000" y="100000"/>
                                    </p:animScale>
                                    <p:animScale>
                                      <p:cBhvr>
                                        <p:cTn id="56" dur="26">
                                          <p:stCondLst>
                                            <p:cond delay="1312"/>
                                          </p:stCondLst>
                                        </p:cTn>
                                        <p:tgtEl>
                                          <p:spTgt spid="34"/>
                                        </p:tgtEl>
                                      </p:cBhvr>
                                      <p:to x="100000" y="80000"/>
                                    </p:animScale>
                                    <p:animScale>
                                      <p:cBhvr>
                                        <p:cTn id="57" dur="166" decel="50000">
                                          <p:stCondLst>
                                            <p:cond delay="1338"/>
                                          </p:stCondLst>
                                        </p:cTn>
                                        <p:tgtEl>
                                          <p:spTgt spid="34"/>
                                        </p:tgtEl>
                                      </p:cBhvr>
                                      <p:to x="100000" y="100000"/>
                                    </p:animScale>
                                    <p:animScale>
                                      <p:cBhvr>
                                        <p:cTn id="58" dur="26">
                                          <p:stCondLst>
                                            <p:cond delay="1642"/>
                                          </p:stCondLst>
                                        </p:cTn>
                                        <p:tgtEl>
                                          <p:spTgt spid="34"/>
                                        </p:tgtEl>
                                      </p:cBhvr>
                                      <p:to x="100000" y="90000"/>
                                    </p:animScale>
                                    <p:animScale>
                                      <p:cBhvr>
                                        <p:cTn id="59" dur="166" decel="50000">
                                          <p:stCondLst>
                                            <p:cond delay="1668"/>
                                          </p:stCondLst>
                                        </p:cTn>
                                        <p:tgtEl>
                                          <p:spTgt spid="34"/>
                                        </p:tgtEl>
                                      </p:cBhvr>
                                      <p:to x="100000" y="100000"/>
                                    </p:animScale>
                                    <p:animScale>
                                      <p:cBhvr>
                                        <p:cTn id="60" dur="26">
                                          <p:stCondLst>
                                            <p:cond delay="1808"/>
                                          </p:stCondLst>
                                        </p:cTn>
                                        <p:tgtEl>
                                          <p:spTgt spid="34"/>
                                        </p:tgtEl>
                                      </p:cBhvr>
                                      <p:to x="100000" y="95000"/>
                                    </p:animScale>
                                    <p:animScale>
                                      <p:cBhvr>
                                        <p:cTn id="61" dur="166" decel="50000">
                                          <p:stCondLst>
                                            <p:cond delay="1834"/>
                                          </p:stCondLst>
                                        </p:cTn>
                                        <p:tgtEl>
                                          <p:spTgt spid="3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329"/>
            <a:ext cx="18288000" cy="10275107"/>
          </a:xfrm>
          <a:prstGeom prst="rect">
            <a:avLst/>
          </a:prstGeom>
        </p:spPr>
      </p:pic>
      <p:sp>
        <p:nvSpPr>
          <p:cNvPr id="3" name="Rectangle 2"/>
          <p:cNvSpPr/>
          <p:nvPr/>
        </p:nvSpPr>
        <p:spPr>
          <a:xfrm>
            <a:off x="381000" y="1104900"/>
            <a:ext cx="10700365" cy="117295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spAutoFit/>
          </a:bodyPr>
          <a:lstStyle/>
          <a:p>
            <a:pPr>
              <a:lnSpc>
                <a:spcPct val="130000"/>
              </a:lnSpc>
              <a:spcAft>
                <a:spcPts val="0"/>
              </a:spcAft>
            </a:pPr>
            <a:r>
              <a:rPr lang="en-US" sz="6000" b="1">
                <a:latin typeface="Times New Roman" panose="02020603050405020304" pitchFamily="18" charset="0"/>
                <a:ea typeface="Calibri" panose="020F0502020204030204" pitchFamily="34" charset="0"/>
              </a:rPr>
              <a:t>I. ĐỌC – KHÁM PHÁ CHUNG</a:t>
            </a:r>
            <a:endParaRPr lang="en-GB" sz="6000">
              <a:effectLst/>
              <a:latin typeface="Times New Roman" panose="02020603050405020304" pitchFamily="18" charset="0"/>
              <a:ea typeface="Calibri" panose="020F0502020204030204" pitchFamily="34" charset="0"/>
            </a:endParaRPr>
          </a:p>
        </p:txBody>
      </p:sp>
      <p:sp>
        <p:nvSpPr>
          <p:cNvPr id="4" name="Rectangle 3"/>
          <p:cNvSpPr/>
          <p:nvPr/>
        </p:nvSpPr>
        <p:spPr>
          <a:xfrm>
            <a:off x="2667000" y="2552700"/>
            <a:ext cx="5059398" cy="117295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spAutoFit/>
          </a:bodyPr>
          <a:lstStyle/>
          <a:p>
            <a:pPr algn="just">
              <a:lnSpc>
                <a:spcPct val="130000"/>
              </a:lnSpc>
              <a:spcAft>
                <a:spcPts val="0"/>
              </a:spcAft>
              <a:tabLst>
                <a:tab pos="1386840" algn="l"/>
              </a:tabLst>
            </a:pPr>
            <a:r>
              <a:rPr lang="en-US" sz="6000" b="1">
                <a:latin typeface="Times New Roman" panose="02020603050405020304" pitchFamily="18" charset="0"/>
                <a:ea typeface="Calibri" panose="020F0502020204030204" pitchFamily="34" charset="0"/>
              </a:rPr>
              <a:t>1. Đọc văn bản</a:t>
            </a:r>
            <a:endParaRPr lang="en-GB" sz="600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4227360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CE9"/>
        </a:solidFill>
        <a:effectLst/>
      </p:bgPr>
    </p:bg>
    <p:spTree>
      <p:nvGrpSpPr>
        <p:cNvPr id="1" name=""/>
        <p:cNvGrpSpPr/>
        <p:nvPr/>
      </p:nvGrpSpPr>
      <p:grpSpPr>
        <a:xfrm>
          <a:off x="0" y="0"/>
          <a:ext cx="0" cy="0"/>
          <a:chOff x="0" y="0"/>
          <a:chExt cx="0" cy="0"/>
        </a:xfrm>
      </p:grpSpPr>
      <p:sp>
        <p:nvSpPr>
          <p:cNvPr id="2" name="Freeform 2"/>
          <p:cNvSpPr/>
          <p:nvPr/>
        </p:nvSpPr>
        <p:spPr>
          <a:xfrm>
            <a:off x="-229127" y="5767292"/>
            <a:ext cx="18517127" cy="5299892"/>
          </a:xfrm>
          <a:custGeom>
            <a:avLst/>
            <a:gdLst/>
            <a:ahLst/>
            <a:cxnLst/>
            <a:rect l="l" t="t" r="r" b="b"/>
            <a:pathLst>
              <a:path w="18517127" h="5299892">
                <a:moveTo>
                  <a:pt x="0" y="0"/>
                </a:moveTo>
                <a:lnTo>
                  <a:pt x="18517127" y="0"/>
                </a:lnTo>
                <a:lnTo>
                  <a:pt x="18517127" y="5299892"/>
                </a:lnTo>
                <a:lnTo>
                  <a:pt x="0" y="5299892"/>
                </a:lnTo>
                <a:lnTo>
                  <a:pt x="0" y="0"/>
                </a:lnTo>
                <a:close/>
              </a:path>
            </a:pathLst>
          </a:custGeom>
          <a:blipFill>
            <a:blip r:embed="rId4"/>
            <a:stretch>
              <a:fillRect b="-128411"/>
            </a:stretch>
          </a:blipFill>
        </p:spPr>
      </p:sp>
      <p:grpSp>
        <p:nvGrpSpPr>
          <p:cNvPr id="3" name="Group 3"/>
          <p:cNvGrpSpPr/>
          <p:nvPr/>
        </p:nvGrpSpPr>
        <p:grpSpPr>
          <a:xfrm>
            <a:off x="-229127" y="7393239"/>
            <a:ext cx="19331941" cy="3758212"/>
            <a:chOff x="0" y="0"/>
            <a:chExt cx="25775921" cy="5010949"/>
          </a:xfrm>
        </p:grpSpPr>
        <p:sp>
          <p:nvSpPr>
            <p:cNvPr id="4" name="Freeform 4"/>
            <p:cNvSpPr/>
            <p:nvPr/>
          </p:nvSpPr>
          <p:spPr>
            <a:xfrm flipH="1">
              <a:off x="0" y="37452"/>
              <a:ext cx="4427104" cy="4898593"/>
            </a:xfrm>
            <a:custGeom>
              <a:avLst/>
              <a:gdLst/>
              <a:ahLst/>
              <a:cxnLst/>
              <a:rect l="l" t="t" r="r" b="b"/>
              <a:pathLst>
                <a:path w="4427104" h="4898593">
                  <a:moveTo>
                    <a:pt x="4427104" y="0"/>
                  </a:moveTo>
                  <a:lnTo>
                    <a:pt x="0" y="0"/>
                  </a:lnTo>
                  <a:lnTo>
                    <a:pt x="0" y="4898593"/>
                  </a:lnTo>
                  <a:lnTo>
                    <a:pt x="4427104" y="4898593"/>
                  </a:lnTo>
                  <a:lnTo>
                    <a:pt x="4427104" y="0"/>
                  </a:lnTo>
                  <a:close/>
                </a:path>
              </a:pathLst>
            </a:custGeom>
            <a:blipFill>
              <a:blip r:embed="rId5"/>
              <a:stretch>
                <a:fillRect/>
              </a:stretch>
            </a:blipFill>
          </p:spPr>
        </p:sp>
        <p:sp>
          <p:nvSpPr>
            <p:cNvPr id="5" name="Freeform 5"/>
            <p:cNvSpPr/>
            <p:nvPr/>
          </p:nvSpPr>
          <p:spPr>
            <a:xfrm>
              <a:off x="3336024" y="37452"/>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5"/>
              <a:stretch>
                <a:fillRect/>
              </a:stretch>
            </a:blipFill>
          </p:spPr>
        </p:sp>
        <p:sp>
          <p:nvSpPr>
            <p:cNvPr id="6" name="Freeform 6"/>
            <p:cNvSpPr/>
            <p:nvPr/>
          </p:nvSpPr>
          <p:spPr>
            <a:xfrm rot="-769756" flipH="1">
              <a:off x="6590430" y="223100"/>
              <a:ext cx="1559297" cy="3890139"/>
            </a:xfrm>
            <a:custGeom>
              <a:avLst/>
              <a:gdLst/>
              <a:ahLst/>
              <a:cxnLst/>
              <a:rect l="l" t="t" r="r" b="b"/>
              <a:pathLst>
                <a:path w="1559297" h="3890139">
                  <a:moveTo>
                    <a:pt x="1559297" y="0"/>
                  </a:moveTo>
                  <a:lnTo>
                    <a:pt x="0" y="0"/>
                  </a:lnTo>
                  <a:lnTo>
                    <a:pt x="0" y="3890138"/>
                  </a:lnTo>
                  <a:lnTo>
                    <a:pt x="1559297" y="3890138"/>
                  </a:lnTo>
                  <a:lnTo>
                    <a:pt x="1559297" y="0"/>
                  </a:lnTo>
                  <a:close/>
                </a:path>
              </a:pathLst>
            </a:custGeom>
            <a:blipFill>
              <a:blip r:embed="rId6"/>
              <a:stretch>
                <a:fillRect/>
              </a:stretch>
            </a:blipFill>
          </p:spPr>
        </p:sp>
        <p:sp>
          <p:nvSpPr>
            <p:cNvPr id="7" name="Freeform 7"/>
            <p:cNvSpPr/>
            <p:nvPr/>
          </p:nvSpPr>
          <p:spPr>
            <a:xfrm>
              <a:off x="6672048" y="37452"/>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5"/>
              <a:stretch>
                <a:fillRect/>
              </a:stretch>
            </a:blipFill>
          </p:spPr>
        </p:sp>
        <p:sp>
          <p:nvSpPr>
            <p:cNvPr id="8" name="Freeform 8"/>
            <p:cNvSpPr/>
            <p:nvPr/>
          </p:nvSpPr>
          <p:spPr>
            <a:xfrm>
              <a:off x="10008072" y="37452"/>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5"/>
              <a:stretch>
                <a:fillRect/>
              </a:stretch>
            </a:blipFill>
          </p:spPr>
        </p:sp>
        <p:sp>
          <p:nvSpPr>
            <p:cNvPr id="9" name="Freeform 9"/>
            <p:cNvSpPr/>
            <p:nvPr/>
          </p:nvSpPr>
          <p:spPr>
            <a:xfrm>
              <a:off x="13347052" y="37452"/>
              <a:ext cx="4427104" cy="4898593"/>
            </a:xfrm>
            <a:custGeom>
              <a:avLst/>
              <a:gdLst/>
              <a:ahLst/>
              <a:cxnLst/>
              <a:rect l="l" t="t" r="r" b="b"/>
              <a:pathLst>
                <a:path w="4427104" h="4898593">
                  <a:moveTo>
                    <a:pt x="0" y="0"/>
                  </a:moveTo>
                  <a:lnTo>
                    <a:pt x="4427103" y="0"/>
                  </a:lnTo>
                  <a:lnTo>
                    <a:pt x="4427103" y="4898593"/>
                  </a:lnTo>
                  <a:lnTo>
                    <a:pt x="0" y="4898593"/>
                  </a:lnTo>
                  <a:lnTo>
                    <a:pt x="0" y="0"/>
                  </a:lnTo>
                  <a:close/>
                </a:path>
              </a:pathLst>
            </a:custGeom>
            <a:blipFill>
              <a:blip r:embed="rId5"/>
              <a:stretch>
                <a:fillRect/>
              </a:stretch>
            </a:blipFill>
          </p:spPr>
        </p:sp>
        <p:sp>
          <p:nvSpPr>
            <p:cNvPr id="10" name="Freeform 10"/>
            <p:cNvSpPr/>
            <p:nvPr/>
          </p:nvSpPr>
          <p:spPr>
            <a:xfrm>
              <a:off x="16398082" y="98538"/>
              <a:ext cx="1559297" cy="3890139"/>
            </a:xfrm>
            <a:custGeom>
              <a:avLst/>
              <a:gdLst/>
              <a:ahLst/>
              <a:cxnLst/>
              <a:rect l="l" t="t" r="r" b="b"/>
              <a:pathLst>
                <a:path w="1559297" h="3890139">
                  <a:moveTo>
                    <a:pt x="0" y="0"/>
                  </a:moveTo>
                  <a:lnTo>
                    <a:pt x="1559297" y="0"/>
                  </a:lnTo>
                  <a:lnTo>
                    <a:pt x="1559297" y="3890138"/>
                  </a:lnTo>
                  <a:lnTo>
                    <a:pt x="0" y="3890138"/>
                  </a:lnTo>
                  <a:lnTo>
                    <a:pt x="0" y="0"/>
                  </a:lnTo>
                  <a:close/>
                </a:path>
              </a:pathLst>
            </a:custGeom>
            <a:blipFill>
              <a:blip r:embed="rId6"/>
              <a:stretch>
                <a:fillRect/>
              </a:stretch>
            </a:blipFill>
          </p:spPr>
        </p:sp>
        <p:sp>
          <p:nvSpPr>
            <p:cNvPr id="11" name="Freeform 11"/>
            <p:cNvSpPr/>
            <p:nvPr/>
          </p:nvSpPr>
          <p:spPr>
            <a:xfrm>
              <a:off x="17032221" y="37452"/>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5"/>
              <a:stretch>
                <a:fillRect/>
              </a:stretch>
            </a:blipFill>
          </p:spPr>
        </p:sp>
        <p:sp>
          <p:nvSpPr>
            <p:cNvPr id="12" name="Freeform 12"/>
            <p:cNvSpPr/>
            <p:nvPr/>
          </p:nvSpPr>
          <p:spPr>
            <a:xfrm>
              <a:off x="20595947" y="0"/>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5"/>
              <a:stretch>
                <a:fillRect/>
              </a:stretch>
            </a:blipFill>
          </p:spPr>
        </p:sp>
        <p:sp>
          <p:nvSpPr>
            <p:cNvPr id="13" name="Freeform 13"/>
            <p:cNvSpPr/>
            <p:nvPr/>
          </p:nvSpPr>
          <p:spPr>
            <a:xfrm>
              <a:off x="2118908" y="1660270"/>
              <a:ext cx="3430668" cy="3238324"/>
            </a:xfrm>
            <a:custGeom>
              <a:avLst/>
              <a:gdLst/>
              <a:ahLst/>
              <a:cxnLst/>
              <a:rect l="l" t="t" r="r" b="b"/>
              <a:pathLst>
                <a:path w="3430668" h="3238324">
                  <a:moveTo>
                    <a:pt x="0" y="0"/>
                  </a:moveTo>
                  <a:lnTo>
                    <a:pt x="3430668" y="0"/>
                  </a:lnTo>
                  <a:lnTo>
                    <a:pt x="3430668" y="3238323"/>
                  </a:lnTo>
                  <a:lnTo>
                    <a:pt x="0" y="3238323"/>
                  </a:lnTo>
                  <a:lnTo>
                    <a:pt x="0" y="0"/>
                  </a:lnTo>
                  <a:close/>
                </a:path>
              </a:pathLst>
            </a:custGeom>
            <a:blipFill>
              <a:blip r:embed="rId7"/>
              <a:stretch>
                <a:fillRect/>
              </a:stretch>
            </a:blipFill>
          </p:spPr>
        </p:sp>
        <p:sp>
          <p:nvSpPr>
            <p:cNvPr id="14" name="Freeform 14"/>
            <p:cNvSpPr/>
            <p:nvPr/>
          </p:nvSpPr>
          <p:spPr>
            <a:xfrm>
              <a:off x="8292738" y="1697722"/>
              <a:ext cx="3430668" cy="3238324"/>
            </a:xfrm>
            <a:custGeom>
              <a:avLst/>
              <a:gdLst/>
              <a:ahLst/>
              <a:cxnLst/>
              <a:rect l="l" t="t" r="r" b="b"/>
              <a:pathLst>
                <a:path w="3430668" h="3238324">
                  <a:moveTo>
                    <a:pt x="0" y="0"/>
                  </a:moveTo>
                  <a:lnTo>
                    <a:pt x="3430668" y="0"/>
                  </a:lnTo>
                  <a:lnTo>
                    <a:pt x="3430668" y="3238323"/>
                  </a:lnTo>
                  <a:lnTo>
                    <a:pt x="0" y="3238323"/>
                  </a:lnTo>
                  <a:lnTo>
                    <a:pt x="0" y="0"/>
                  </a:lnTo>
                  <a:close/>
                </a:path>
              </a:pathLst>
            </a:custGeom>
            <a:blipFill>
              <a:blip r:embed="rId7"/>
              <a:stretch>
                <a:fillRect/>
              </a:stretch>
            </a:blipFill>
          </p:spPr>
        </p:sp>
        <p:sp>
          <p:nvSpPr>
            <p:cNvPr id="15" name="Freeform 15"/>
            <p:cNvSpPr/>
            <p:nvPr/>
          </p:nvSpPr>
          <p:spPr>
            <a:xfrm>
              <a:off x="14466568" y="1735173"/>
              <a:ext cx="3430668" cy="3238324"/>
            </a:xfrm>
            <a:custGeom>
              <a:avLst/>
              <a:gdLst/>
              <a:ahLst/>
              <a:cxnLst/>
              <a:rect l="l" t="t" r="r" b="b"/>
              <a:pathLst>
                <a:path w="3430668" h="3238324">
                  <a:moveTo>
                    <a:pt x="0" y="0"/>
                  </a:moveTo>
                  <a:lnTo>
                    <a:pt x="3430668" y="0"/>
                  </a:lnTo>
                  <a:lnTo>
                    <a:pt x="3430668" y="3238324"/>
                  </a:lnTo>
                  <a:lnTo>
                    <a:pt x="0" y="3238324"/>
                  </a:lnTo>
                  <a:lnTo>
                    <a:pt x="0" y="0"/>
                  </a:lnTo>
                  <a:close/>
                </a:path>
              </a:pathLst>
            </a:custGeom>
            <a:blipFill>
              <a:blip r:embed="rId7"/>
              <a:stretch>
                <a:fillRect/>
              </a:stretch>
            </a:blipFill>
          </p:spPr>
        </p:sp>
        <p:sp>
          <p:nvSpPr>
            <p:cNvPr id="16" name="Freeform 16"/>
            <p:cNvSpPr/>
            <p:nvPr/>
          </p:nvSpPr>
          <p:spPr>
            <a:xfrm>
              <a:off x="20640398" y="1772625"/>
              <a:ext cx="3430668" cy="3238324"/>
            </a:xfrm>
            <a:custGeom>
              <a:avLst/>
              <a:gdLst/>
              <a:ahLst/>
              <a:cxnLst/>
              <a:rect l="l" t="t" r="r" b="b"/>
              <a:pathLst>
                <a:path w="3430668" h="3238324">
                  <a:moveTo>
                    <a:pt x="0" y="0"/>
                  </a:moveTo>
                  <a:lnTo>
                    <a:pt x="3430668" y="0"/>
                  </a:lnTo>
                  <a:lnTo>
                    <a:pt x="3430668" y="3238324"/>
                  </a:lnTo>
                  <a:lnTo>
                    <a:pt x="0" y="3238324"/>
                  </a:lnTo>
                  <a:lnTo>
                    <a:pt x="0" y="0"/>
                  </a:lnTo>
                  <a:close/>
                </a:path>
              </a:pathLst>
            </a:custGeom>
            <a:blipFill>
              <a:blip r:embed="rId7"/>
              <a:stretch>
                <a:fillRect/>
              </a:stretch>
            </a:blipFill>
          </p:spPr>
        </p:sp>
        <p:sp>
          <p:nvSpPr>
            <p:cNvPr id="17" name="Freeform 17"/>
            <p:cNvSpPr/>
            <p:nvPr/>
          </p:nvSpPr>
          <p:spPr>
            <a:xfrm>
              <a:off x="4938243" y="2214371"/>
              <a:ext cx="2252025" cy="1643978"/>
            </a:xfrm>
            <a:custGeom>
              <a:avLst/>
              <a:gdLst/>
              <a:ahLst/>
              <a:cxnLst/>
              <a:rect l="l" t="t" r="r" b="b"/>
              <a:pathLst>
                <a:path w="2252025" h="1643978">
                  <a:moveTo>
                    <a:pt x="0" y="0"/>
                  </a:moveTo>
                  <a:lnTo>
                    <a:pt x="2252024" y="0"/>
                  </a:lnTo>
                  <a:lnTo>
                    <a:pt x="2252024" y="1643977"/>
                  </a:lnTo>
                  <a:lnTo>
                    <a:pt x="0" y="1643977"/>
                  </a:lnTo>
                  <a:lnTo>
                    <a:pt x="0" y="0"/>
                  </a:lnTo>
                  <a:close/>
                </a:path>
              </a:pathLst>
            </a:custGeom>
            <a:blipFill>
              <a:blip r:embed="rId8"/>
              <a:stretch>
                <a:fillRect/>
              </a:stretch>
            </a:blipFill>
          </p:spPr>
        </p:sp>
        <p:sp>
          <p:nvSpPr>
            <p:cNvPr id="18" name="Freeform 18"/>
            <p:cNvSpPr/>
            <p:nvPr/>
          </p:nvSpPr>
          <p:spPr>
            <a:xfrm>
              <a:off x="10597394" y="2214371"/>
              <a:ext cx="2252025" cy="1643978"/>
            </a:xfrm>
            <a:custGeom>
              <a:avLst/>
              <a:gdLst/>
              <a:ahLst/>
              <a:cxnLst/>
              <a:rect l="l" t="t" r="r" b="b"/>
              <a:pathLst>
                <a:path w="2252025" h="1643978">
                  <a:moveTo>
                    <a:pt x="0" y="0"/>
                  </a:moveTo>
                  <a:lnTo>
                    <a:pt x="2252024" y="0"/>
                  </a:lnTo>
                  <a:lnTo>
                    <a:pt x="2252024" y="1643977"/>
                  </a:lnTo>
                  <a:lnTo>
                    <a:pt x="0" y="1643977"/>
                  </a:lnTo>
                  <a:lnTo>
                    <a:pt x="0" y="0"/>
                  </a:lnTo>
                  <a:close/>
                </a:path>
              </a:pathLst>
            </a:custGeom>
            <a:blipFill>
              <a:blip r:embed="rId8"/>
              <a:stretch>
                <a:fillRect/>
              </a:stretch>
            </a:blipFill>
          </p:spPr>
        </p:sp>
        <p:sp>
          <p:nvSpPr>
            <p:cNvPr id="19" name="Freeform 19"/>
            <p:cNvSpPr/>
            <p:nvPr/>
          </p:nvSpPr>
          <p:spPr>
            <a:xfrm>
              <a:off x="16993748" y="2214371"/>
              <a:ext cx="2252025" cy="1643978"/>
            </a:xfrm>
            <a:custGeom>
              <a:avLst/>
              <a:gdLst/>
              <a:ahLst/>
              <a:cxnLst/>
              <a:rect l="l" t="t" r="r" b="b"/>
              <a:pathLst>
                <a:path w="2252025" h="1643978">
                  <a:moveTo>
                    <a:pt x="0" y="0"/>
                  </a:moveTo>
                  <a:lnTo>
                    <a:pt x="2252025" y="0"/>
                  </a:lnTo>
                  <a:lnTo>
                    <a:pt x="2252025" y="1643977"/>
                  </a:lnTo>
                  <a:lnTo>
                    <a:pt x="0" y="1643977"/>
                  </a:lnTo>
                  <a:lnTo>
                    <a:pt x="0" y="0"/>
                  </a:lnTo>
                  <a:close/>
                </a:path>
              </a:pathLst>
            </a:custGeom>
            <a:blipFill>
              <a:blip r:embed="rId8"/>
              <a:stretch>
                <a:fillRect/>
              </a:stretch>
            </a:blipFill>
          </p:spPr>
        </p:sp>
        <p:sp>
          <p:nvSpPr>
            <p:cNvPr id="20" name="Freeform 20"/>
            <p:cNvSpPr/>
            <p:nvPr/>
          </p:nvSpPr>
          <p:spPr>
            <a:xfrm>
              <a:off x="23390103" y="2214371"/>
              <a:ext cx="2252025" cy="1643978"/>
            </a:xfrm>
            <a:custGeom>
              <a:avLst/>
              <a:gdLst/>
              <a:ahLst/>
              <a:cxnLst/>
              <a:rect l="l" t="t" r="r" b="b"/>
              <a:pathLst>
                <a:path w="2252025" h="1643978">
                  <a:moveTo>
                    <a:pt x="0" y="0"/>
                  </a:moveTo>
                  <a:lnTo>
                    <a:pt x="2252025" y="0"/>
                  </a:lnTo>
                  <a:lnTo>
                    <a:pt x="2252025" y="1643977"/>
                  </a:lnTo>
                  <a:lnTo>
                    <a:pt x="0" y="1643977"/>
                  </a:lnTo>
                  <a:lnTo>
                    <a:pt x="0" y="0"/>
                  </a:lnTo>
                  <a:close/>
                </a:path>
              </a:pathLst>
            </a:custGeom>
            <a:blipFill>
              <a:blip r:embed="rId8"/>
              <a:stretch>
                <a:fillRect/>
              </a:stretch>
            </a:blipFill>
          </p:spPr>
        </p:sp>
        <p:sp>
          <p:nvSpPr>
            <p:cNvPr id="21" name="Freeform 21"/>
            <p:cNvSpPr/>
            <p:nvPr/>
          </p:nvSpPr>
          <p:spPr>
            <a:xfrm>
              <a:off x="0" y="738082"/>
              <a:ext cx="2519612" cy="3120266"/>
            </a:xfrm>
            <a:custGeom>
              <a:avLst/>
              <a:gdLst/>
              <a:ahLst/>
              <a:cxnLst/>
              <a:rect l="l" t="t" r="r" b="b"/>
              <a:pathLst>
                <a:path w="2519612" h="3120266">
                  <a:moveTo>
                    <a:pt x="0" y="0"/>
                  </a:moveTo>
                  <a:lnTo>
                    <a:pt x="2519612" y="0"/>
                  </a:lnTo>
                  <a:lnTo>
                    <a:pt x="2519612" y="3120266"/>
                  </a:lnTo>
                  <a:lnTo>
                    <a:pt x="0" y="3120266"/>
                  </a:lnTo>
                  <a:lnTo>
                    <a:pt x="0" y="0"/>
                  </a:lnTo>
                  <a:close/>
                </a:path>
              </a:pathLst>
            </a:custGeom>
            <a:blipFill>
              <a:blip r:embed="rId9"/>
              <a:stretch>
                <a:fillRect/>
              </a:stretch>
            </a:blipFill>
          </p:spPr>
        </p:sp>
        <p:sp>
          <p:nvSpPr>
            <p:cNvPr id="22" name="Freeform 22"/>
            <p:cNvSpPr/>
            <p:nvPr/>
          </p:nvSpPr>
          <p:spPr>
            <a:xfrm>
              <a:off x="6177996" y="654237"/>
              <a:ext cx="2519612" cy="3120266"/>
            </a:xfrm>
            <a:custGeom>
              <a:avLst/>
              <a:gdLst/>
              <a:ahLst/>
              <a:cxnLst/>
              <a:rect l="l" t="t" r="r" b="b"/>
              <a:pathLst>
                <a:path w="2519612" h="3120266">
                  <a:moveTo>
                    <a:pt x="0" y="0"/>
                  </a:moveTo>
                  <a:lnTo>
                    <a:pt x="2519612" y="0"/>
                  </a:lnTo>
                  <a:lnTo>
                    <a:pt x="2519612" y="3120267"/>
                  </a:lnTo>
                  <a:lnTo>
                    <a:pt x="0" y="3120267"/>
                  </a:lnTo>
                  <a:lnTo>
                    <a:pt x="0" y="0"/>
                  </a:lnTo>
                  <a:close/>
                </a:path>
              </a:pathLst>
            </a:custGeom>
            <a:blipFill>
              <a:blip r:embed="rId9"/>
              <a:stretch>
                <a:fillRect/>
              </a:stretch>
            </a:blipFill>
          </p:spPr>
        </p:sp>
        <p:sp>
          <p:nvSpPr>
            <p:cNvPr id="23" name="Freeform 23"/>
            <p:cNvSpPr/>
            <p:nvPr/>
          </p:nvSpPr>
          <p:spPr>
            <a:xfrm>
              <a:off x="11915564" y="926615"/>
              <a:ext cx="2519612" cy="3120266"/>
            </a:xfrm>
            <a:custGeom>
              <a:avLst/>
              <a:gdLst/>
              <a:ahLst/>
              <a:cxnLst/>
              <a:rect l="l" t="t" r="r" b="b"/>
              <a:pathLst>
                <a:path w="2519612" h="3120266">
                  <a:moveTo>
                    <a:pt x="0" y="0"/>
                  </a:moveTo>
                  <a:lnTo>
                    <a:pt x="2519612" y="0"/>
                  </a:lnTo>
                  <a:lnTo>
                    <a:pt x="2519612" y="3120267"/>
                  </a:lnTo>
                  <a:lnTo>
                    <a:pt x="0" y="3120267"/>
                  </a:lnTo>
                  <a:lnTo>
                    <a:pt x="0" y="0"/>
                  </a:lnTo>
                  <a:close/>
                </a:path>
              </a:pathLst>
            </a:custGeom>
            <a:blipFill>
              <a:blip r:embed="rId9"/>
              <a:stretch>
                <a:fillRect/>
              </a:stretch>
            </a:blipFill>
          </p:spPr>
        </p:sp>
        <p:sp>
          <p:nvSpPr>
            <p:cNvPr id="24" name="Freeform 24"/>
            <p:cNvSpPr/>
            <p:nvPr/>
          </p:nvSpPr>
          <p:spPr>
            <a:xfrm>
              <a:off x="18120786" y="1117534"/>
              <a:ext cx="2519612" cy="3120266"/>
            </a:xfrm>
            <a:custGeom>
              <a:avLst/>
              <a:gdLst/>
              <a:ahLst/>
              <a:cxnLst/>
              <a:rect l="l" t="t" r="r" b="b"/>
              <a:pathLst>
                <a:path w="2519612" h="3120266">
                  <a:moveTo>
                    <a:pt x="0" y="0"/>
                  </a:moveTo>
                  <a:lnTo>
                    <a:pt x="2519612" y="0"/>
                  </a:lnTo>
                  <a:lnTo>
                    <a:pt x="2519612" y="3120266"/>
                  </a:lnTo>
                  <a:lnTo>
                    <a:pt x="0" y="3120266"/>
                  </a:lnTo>
                  <a:lnTo>
                    <a:pt x="0" y="0"/>
                  </a:lnTo>
                  <a:close/>
                </a:path>
              </a:pathLst>
            </a:custGeom>
            <a:blipFill>
              <a:blip r:embed="rId9"/>
              <a:stretch>
                <a:fillRect/>
              </a:stretch>
            </a:blipFill>
          </p:spPr>
        </p:sp>
        <p:sp>
          <p:nvSpPr>
            <p:cNvPr id="25" name="Freeform 25"/>
            <p:cNvSpPr/>
            <p:nvPr/>
          </p:nvSpPr>
          <p:spPr>
            <a:xfrm>
              <a:off x="23256310" y="271520"/>
              <a:ext cx="2519612" cy="3120266"/>
            </a:xfrm>
            <a:custGeom>
              <a:avLst/>
              <a:gdLst/>
              <a:ahLst/>
              <a:cxnLst/>
              <a:rect l="l" t="t" r="r" b="b"/>
              <a:pathLst>
                <a:path w="2519612" h="3120266">
                  <a:moveTo>
                    <a:pt x="0" y="0"/>
                  </a:moveTo>
                  <a:lnTo>
                    <a:pt x="2519611" y="0"/>
                  </a:lnTo>
                  <a:lnTo>
                    <a:pt x="2519611" y="3120267"/>
                  </a:lnTo>
                  <a:lnTo>
                    <a:pt x="0" y="3120267"/>
                  </a:lnTo>
                  <a:lnTo>
                    <a:pt x="0" y="0"/>
                  </a:lnTo>
                  <a:close/>
                </a:path>
              </a:pathLst>
            </a:custGeom>
            <a:blipFill>
              <a:blip r:embed="rId9"/>
              <a:stretch>
                <a:fillRect/>
              </a:stretch>
            </a:blipFill>
          </p:spPr>
        </p:sp>
      </p:grpSp>
      <p:sp>
        <p:nvSpPr>
          <p:cNvPr id="26" name="Freeform 26"/>
          <p:cNvSpPr/>
          <p:nvPr/>
        </p:nvSpPr>
        <p:spPr>
          <a:xfrm>
            <a:off x="2913322" y="1606252"/>
            <a:ext cx="12328959" cy="7667552"/>
          </a:xfrm>
          <a:custGeom>
            <a:avLst/>
            <a:gdLst/>
            <a:ahLst/>
            <a:cxnLst/>
            <a:rect l="l" t="t" r="r" b="b"/>
            <a:pathLst>
              <a:path w="12196563" h="7013024">
                <a:moveTo>
                  <a:pt x="0" y="0"/>
                </a:moveTo>
                <a:lnTo>
                  <a:pt x="12196564" y="0"/>
                </a:lnTo>
                <a:lnTo>
                  <a:pt x="12196564" y="7013023"/>
                </a:lnTo>
                <a:lnTo>
                  <a:pt x="0" y="7013023"/>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27" name="TextBox 27"/>
          <p:cNvSpPr txBox="1"/>
          <p:nvPr/>
        </p:nvSpPr>
        <p:spPr>
          <a:xfrm>
            <a:off x="4485190" y="329987"/>
            <a:ext cx="9317617" cy="1107996"/>
          </a:xfrm>
          <a:prstGeom prst="rect">
            <a:avLst/>
          </a:prstGeom>
        </p:spPr>
        <p:txBody>
          <a:bodyPr wrap="square" lIns="0" tIns="0" rIns="0" bIns="0" rtlCol="0" anchor="t">
            <a:spAutoFit/>
          </a:bodyPr>
          <a:lstStyle/>
          <a:p>
            <a:r>
              <a:rPr lang="en-US" sz="7200" b="1">
                <a:latin typeface="Times New Roman" panose="02020603050405020304" pitchFamily="18" charset="0"/>
                <a:cs typeface="Times New Roman" panose="02020603050405020304" pitchFamily="18" charset="0"/>
              </a:rPr>
              <a:t>2. </a:t>
            </a:r>
            <a:r>
              <a:rPr lang="pt-BR" sz="7200" b="1">
                <a:latin typeface="Times New Roman" panose="02020603050405020304" pitchFamily="18" charset="0"/>
                <a:cs typeface="Times New Roman" panose="02020603050405020304" pitchFamily="18" charset="0"/>
              </a:rPr>
              <a:t>Tác giả Bảo Ninh</a:t>
            </a:r>
            <a:endParaRPr lang="en-GB" sz="7200">
              <a:latin typeface="Times New Roman" panose="02020603050405020304" pitchFamily="18" charset="0"/>
              <a:cs typeface="Times New Roman" panose="02020603050405020304" pitchFamily="18" charset="0"/>
            </a:endParaRPr>
          </a:p>
        </p:txBody>
      </p:sp>
      <p:sp>
        <p:nvSpPr>
          <p:cNvPr id="29" name="Freeform 29"/>
          <p:cNvSpPr/>
          <p:nvPr/>
        </p:nvSpPr>
        <p:spPr>
          <a:xfrm rot="898234">
            <a:off x="1164014" y="2252421"/>
            <a:ext cx="699336" cy="1650350"/>
          </a:xfrm>
          <a:custGeom>
            <a:avLst/>
            <a:gdLst/>
            <a:ahLst/>
            <a:cxnLst/>
            <a:rect l="l" t="t" r="r" b="b"/>
            <a:pathLst>
              <a:path w="699336" h="1650350">
                <a:moveTo>
                  <a:pt x="0" y="0"/>
                </a:moveTo>
                <a:lnTo>
                  <a:pt x="699336" y="0"/>
                </a:lnTo>
                <a:lnTo>
                  <a:pt x="699336" y="1650351"/>
                </a:lnTo>
                <a:lnTo>
                  <a:pt x="0" y="1650351"/>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30" name="Freeform 30"/>
          <p:cNvSpPr/>
          <p:nvPr/>
        </p:nvSpPr>
        <p:spPr>
          <a:xfrm rot="-8238177">
            <a:off x="16273861" y="2723590"/>
            <a:ext cx="1430328" cy="708012"/>
          </a:xfrm>
          <a:custGeom>
            <a:avLst/>
            <a:gdLst/>
            <a:ahLst/>
            <a:cxnLst/>
            <a:rect l="l" t="t" r="r" b="b"/>
            <a:pathLst>
              <a:path w="1430328" h="708012">
                <a:moveTo>
                  <a:pt x="0" y="0"/>
                </a:moveTo>
                <a:lnTo>
                  <a:pt x="1430329" y="0"/>
                </a:lnTo>
                <a:lnTo>
                  <a:pt x="1430329" y="708013"/>
                </a:lnTo>
                <a:lnTo>
                  <a:pt x="0" y="708013"/>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31" name="Freeform 31"/>
          <p:cNvSpPr/>
          <p:nvPr/>
        </p:nvSpPr>
        <p:spPr>
          <a:xfrm>
            <a:off x="14455671" y="897231"/>
            <a:ext cx="1405742" cy="1070920"/>
          </a:xfrm>
          <a:custGeom>
            <a:avLst/>
            <a:gdLst/>
            <a:ahLst/>
            <a:cxnLst/>
            <a:rect l="l" t="t" r="r" b="b"/>
            <a:pathLst>
              <a:path w="1405742" h="1070920">
                <a:moveTo>
                  <a:pt x="0" y="0"/>
                </a:moveTo>
                <a:lnTo>
                  <a:pt x="1405742" y="0"/>
                </a:lnTo>
                <a:lnTo>
                  <a:pt x="1405742" y="1070920"/>
                </a:lnTo>
                <a:lnTo>
                  <a:pt x="0" y="1070920"/>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sp>
      <p:sp>
        <p:nvSpPr>
          <p:cNvPr id="32" name="Freeform 32"/>
          <p:cNvSpPr/>
          <p:nvPr/>
        </p:nvSpPr>
        <p:spPr>
          <a:xfrm>
            <a:off x="2913322" y="662193"/>
            <a:ext cx="1405742" cy="1070920"/>
          </a:xfrm>
          <a:custGeom>
            <a:avLst/>
            <a:gdLst/>
            <a:ahLst/>
            <a:cxnLst/>
            <a:rect l="l" t="t" r="r" b="b"/>
            <a:pathLst>
              <a:path w="1405742" h="1070920">
                <a:moveTo>
                  <a:pt x="0" y="0"/>
                </a:moveTo>
                <a:lnTo>
                  <a:pt x="1405742" y="0"/>
                </a:lnTo>
                <a:lnTo>
                  <a:pt x="1405742" y="1070920"/>
                </a:lnTo>
                <a:lnTo>
                  <a:pt x="0" y="1070920"/>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sp>
      <p:pic>
        <p:nvPicPr>
          <p:cNvPr id="33" name="[Nhà văn] BẢO NINH - NỖI BUỒN CHIẾN TRANH">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8"/>
          <a:stretch>
            <a:fillRect/>
          </a:stretch>
        </p:blipFill>
        <p:spPr>
          <a:xfrm>
            <a:off x="3753496" y="2371956"/>
            <a:ext cx="10509379" cy="57317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908243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Effect transition="in" filter="wipe(down)">
                                      <p:cBhvr>
                                        <p:cTn id="7" dur="500"/>
                                        <p:tgtEl>
                                          <p:spTgt spid="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33"/>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CE9"/>
        </a:solidFill>
        <a:effectLst/>
      </p:bgPr>
    </p:bg>
    <p:spTree>
      <p:nvGrpSpPr>
        <p:cNvPr id="1" name=""/>
        <p:cNvGrpSpPr/>
        <p:nvPr/>
      </p:nvGrpSpPr>
      <p:grpSpPr>
        <a:xfrm>
          <a:off x="0" y="0"/>
          <a:ext cx="0" cy="0"/>
          <a:chOff x="0" y="0"/>
          <a:chExt cx="0" cy="0"/>
        </a:xfrm>
      </p:grpSpPr>
      <p:sp>
        <p:nvSpPr>
          <p:cNvPr id="2" name="Freeform 2"/>
          <p:cNvSpPr/>
          <p:nvPr/>
        </p:nvSpPr>
        <p:spPr>
          <a:xfrm>
            <a:off x="-229127" y="5767292"/>
            <a:ext cx="18517127" cy="5299892"/>
          </a:xfrm>
          <a:custGeom>
            <a:avLst/>
            <a:gdLst/>
            <a:ahLst/>
            <a:cxnLst/>
            <a:rect l="l" t="t" r="r" b="b"/>
            <a:pathLst>
              <a:path w="18517127" h="5299892">
                <a:moveTo>
                  <a:pt x="0" y="0"/>
                </a:moveTo>
                <a:lnTo>
                  <a:pt x="18517127" y="0"/>
                </a:lnTo>
                <a:lnTo>
                  <a:pt x="18517127" y="5299892"/>
                </a:lnTo>
                <a:lnTo>
                  <a:pt x="0" y="5299892"/>
                </a:lnTo>
                <a:lnTo>
                  <a:pt x="0" y="0"/>
                </a:lnTo>
                <a:close/>
              </a:path>
            </a:pathLst>
          </a:custGeom>
          <a:blipFill>
            <a:blip r:embed="rId2"/>
            <a:stretch>
              <a:fillRect b="-128411"/>
            </a:stretch>
          </a:blipFill>
        </p:spPr>
      </p:sp>
      <p:grpSp>
        <p:nvGrpSpPr>
          <p:cNvPr id="3" name="Group 3"/>
          <p:cNvGrpSpPr/>
          <p:nvPr/>
        </p:nvGrpSpPr>
        <p:grpSpPr>
          <a:xfrm>
            <a:off x="-229127" y="7393239"/>
            <a:ext cx="19331941" cy="3758212"/>
            <a:chOff x="0" y="0"/>
            <a:chExt cx="25775921" cy="5010949"/>
          </a:xfrm>
        </p:grpSpPr>
        <p:sp>
          <p:nvSpPr>
            <p:cNvPr id="4" name="Freeform 4"/>
            <p:cNvSpPr/>
            <p:nvPr/>
          </p:nvSpPr>
          <p:spPr>
            <a:xfrm flipH="1">
              <a:off x="0" y="37452"/>
              <a:ext cx="4427104" cy="4898593"/>
            </a:xfrm>
            <a:custGeom>
              <a:avLst/>
              <a:gdLst/>
              <a:ahLst/>
              <a:cxnLst/>
              <a:rect l="l" t="t" r="r" b="b"/>
              <a:pathLst>
                <a:path w="4427104" h="4898593">
                  <a:moveTo>
                    <a:pt x="4427104" y="0"/>
                  </a:moveTo>
                  <a:lnTo>
                    <a:pt x="0" y="0"/>
                  </a:lnTo>
                  <a:lnTo>
                    <a:pt x="0" y="4898593"/>
                  </a:lnTo>
                  <a:lnTo>
                    <a:pt x="4427104" y="4898593"/>
                  </a:lnTo>
                  <a:lnTo>
                    <a:pt x="4427104" y="0"/>
                  </a:lnTo>
                  <a:close/>
                </a:path>
              </a:pathLst>
            </a:custGeom>
            <a:blipFill>
              <a:blip r:embed="rId3"/>
              <a:stretch>
                <a:fillRect/>
              </a:stretch>
            </a:blipFill>
          </p:spPr>
        </p:sp>
        <p:sp>
          <p:nvSpPr>
            <p:cNvPr id="5" name="Freeform 5"/>
            <p:cNvSpPr/>
            <p:nvPr/>
          </p:nvSpPr>
          <p:spPr>
            <a:xfrm>
              <a:off x="3336024" y="37452"/>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6" name="Freeform 6"/>
            <p:cNvSpPr/>
            <p:nvPr/>
          </p:nvSpPr>
          <p:spPr>
            <a:xfrm rot="-769756" flipH="1">
              <a:off x="6590430" y="223100"/>
              <a:ext cx="1559297" cy="3890139"/>
            </a:xfrm>
            <a:custGeom>
              <a:avLst/>
              <a:gdLst/>
              <a:ahLst/>
              <a:cxnLst/>
              <a:rect l="l" t="t" r="r" b="b"/>
              <a:pathLst>
                <a:path w="1559297" h="3890139">
                  <a:moveTo>
                    <a:pt x="1559297" y="0"/>
                  </a:moveTo>
                  <a:lnTo>
                    <a:pt x="0" y="0"/>
                  </a:lnTo>
                  <a:lnTo>
                    <a:pt x="0" y="3890138"/>
                  </a:lnTo>
                  <a:lnTo>
                    <a:pt x="1559297" y="3890138"/>
                  </a:lnTo>
                  <a:lnTo>
                    <a:pt x="1559297" y="0"/>
                  </a:lnTo>
                  <a:close/>
                </a:path>
              </a:pathLst>
            </a:custGeom>
            <a:blipFill>
              <a:blip r:embed="rId4"/>
              <a:stretch>
                <a:fillRect/>
              </a:stretch>
            </a:blipFill>
          </p:spPr>
        </p:sp>
        <p:sp>
          <p:nvSpPr>
            <p:cNvPr id="7" name="Freeform 7"/>
            <p:cNvSpPr/>
            <p:nvPr/>
          </p:nvSpPr>
          <p:spPr>
            <a:xfrm>
              <a:off x="6672048" y="37452"/>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8" name="Freeform 8"/>
            <p:cNvSpPr/>
            <p:nvPr/>
          </p:nvSpPr>
          <p:spPr>
            <a:xfrm>
              <a:off x="10008072" y="37452"/>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9" name="Freeform 9"/>
            <p:cNvSpPr/>
            <p:nvPr/>
          </p:nvSpPr>
          <p:spPr>
            <a:xfrm>
              <a:off x="13347052" y="37452"/>
              <a:ext cx="4427104" cy="4898593"/>
            </a:xfrm>
            <a:custGeom>
              <a:avLst/>
              <a:gdLst/>
              <a:ahLst/>
              <a:cxnLst/>
              <a:rect l="l" t="t" r="r" b="b"/>
              <a:pathLst>
                <a:path w="4427104" h="4898593">
                  <a:moveTo>
                    <a:pt x="0" y="0"/>
                  </a:moveTo>
                  <a:lnTo>
                    <a:pt x="4427103" y="0"/>
                  </a:lnTo>
                  <a:lnTo>
                    <a:pt x="4427103" y="4898593"/>
                  </a:lnTo>
                  <a:lnTo>
                    <a:pt x="0" y="4898593"/>
                  </a:lnTo>
                  <a:lnTo>
                    <a:pt x="0" y="0"/>
                  </a:lnTo>
                  <a:close/>
                </a:path>
              </a:pathLst>
            </a:custGeom>
            <a:blipFill>
              <a:blip r:embed="rId3"/>
              <a:stretch>
                <a:fillRect/>
              </a:stretch>
            </a:blipFill>
          </p:spPr>
        </p:sp>
        <p:sp>
          <p:nvSpPr>
            <p:cNvPr id="10" name="Freeform 10"/>
            <p:cNvSpPr/>
            <p:nvPr/>
          </p:nvSpPr>
          <p:spPr>
            <a:xfrm>
              <a:off x="16398082" y="98538"/>
              <a:ext cx="1559297" cy="3890139"/>
            </a:xfrm>
            <a:custGeom>
              <a:avLst/>
              <a:gdLst/>
              <a:ahLst/>
              <a:cxnLst/>
              <a:rect l="l" t="t" r="r" b="b"/>
              <a:pathLst>
                <a:path w="1559297" h="3890139">
                  <a:moveTo>
                    <a:pt x="0" y="0"/>
                  </a:moveTo>
                  <a:lnTo>
                    <a:pt x="1559297" y="0"/>
                  </a:lnTo>
                  <a:lnTo>
                    <a:pt x="1559297" y="3890138"/>
                  </a:lnTo>
                  <a:lnTo>
                    <a:pt x="0" y="3890138"/>
                  </a:lnTo>
                  <a:lnTo>
                    <a:pt x="0" y="0"/>
                  </a:lnTo>
                  <a:close/>
                </a:path>
              </a:pathLst>
            </a:custGeom>
            <a:blipFill>
              <a:blip r:embed="rId4"/>
              <a:stretch>
                <a:fillRect/>
              </a:stretch>
            </a:blipFill>
          </p:spPr>
        </p:sp>
        <p:sp>
          <p:nvSpPr>
            <p:cNvPr id="11" name="Freeform 11"/>
            <p:cNvSpPr/>
            <p:nvPr/>
          </p:nvSpPr>
          <p:spPr>
            <a:xfrm>
              <a:off x="17032221" y="37452"/>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12" name="Freeform 12"/>
            <p:cNvSpPr/>
            <p:nvPr/>
          </p:nvSpPr>
          <p:spPr>
            <a:xfrm>
              <a:off x="20595947" y="0"/>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13" name="Freeform 13"/>
            <p:cNvSpPr/>
            <p:nvPr/>
          </p:nvSpPr>
          <p:spPr>
            <a:xfrm>
              <a:off x="2118908" y="1660270"/>
              <a:ext cx="3430668" cy="3238324"/>
            </a:xfrm>
            <a:custGeom>
              <a:avLst/>
              <a:gdLst/>
              <a:ahLst/>
              <a:cxnLst/>
              <a:rect l="l" t="t" r="r" b="b"/>
              <a:pathLst>
                <a:path w="3430668" h="3238324">
                  <a:moveTo>
                    <a:pt x="0" y="0"/>
                  </a:moveTo>
                  <a:lnTo>
                    <a:pt x="3430668" y="0"/>
                  </a:lnTo>
                  <a:lnTo>
                    <a:pt x="3430668" y="3238323"/>
                  </a:lnTo>
                  <a:lnTo>
                    <a:pt x="0" y="3238323"/>
                  </a:lnTo>
                  <a:lnTo>
                    <a:pt x="0" y="0"/>
                  </a:lnTo>
                  <a:close/>
                </a:path>
              </a:pathLst>
            </a:custGeom>
            <a:blipFill>
              <a:blip r:embed="rId5"/>
              <a:stretch>
                <a:fillRect/>
              </a:stretch>
            </a:blipFill>
          </p:spPr>
        </p:sp>
        <p:sp>
          <p:nvSpPr>
            <p:cNvPr id="14" name="Freeform 14"/>
            <p:cNvSpPr/>
            <p:nvPr/>
          </p:nvSpPr>
          <p:spPr>
            <a:xfrm>
              <a:off x="8292738" y="1697722"/>
              <a:ext cx="3430668" cy="3238324"/>
            </a:xfrm>
            <a:custGeom>
              <a:avLst/>
              <a:gdLst/>
              <a:ahLst/>
              <a:cxnLst/>
              <a:rect l="l" t="t" r="r" b="b"/>
              <a:pathLst>
                <a:path w="3430668" h="3238324">
                  <a:moveTo>
                    <a:pt x="0" y="0"/>
                  </a:moveTo>
                  <a:lnTo>
                    <a:pt x="3430668" y="0"/>
                  </a:lnTo>
                  <a:lnTo>
                    <a:pt x="3430668" y="3238323"/>
                  </a:lnTo>
                  <a:lnTo>
                    <a:pt x="0" y="3238323"/>
                  </a:lnTo>
                  <a:lnTo>
                    <a:pt x="0" y="0"/>
                  </a:lnTo>
                  <a:close/>
                </a:path>
              </a:pathLst>
            </a:custGeom>
            <a:blipFill>
              <a:blip r:embed="rId5"/>
              <a:stretch>
                <a:fillRect/>
              </a:stretch>
            </a:blipFill>
          </p:spPr>
        </p:sp>
        <p:sp>
          <p:nvSpPr>
            <p:cNvPr id="15" name="Freeform 15"/>
            <p:cNvSpPr/>
            <p:nvPr/>
          </p:nvSpPr>
          <p:spPr>
            <a:xfrm>
              <a:off x="14466568" y="1735173"/>
              <a:ext cx="3430668" cy="3238324"/>
            </a:xfrm>
            <a:custGeom>
              <a:avLst/>
              <a:gdLst/>
              <a:ahLst/>
              <a:cxnLst/>
              <a:rect l="l" t="t" r="r" b="b"/>
              <a:pathLst>
                <a:path w="3430668" h="3238324">
                  <a:moveTo>
                    <a:pt x="0" y="0"/>
                  </a:moveTo>
                  <a:lnTo>
                    <a:pt x="3430668" y="0"/>
                  </a:lnTo>
                  <a:lnTo>
                    <a:pt x="3430668" y="3238324"/>
                  </a:lnTo>
                  <a:lnTo>
                    <a:pt x="0" y="3238324"/>
                  </a:lnTo>
                  <a:lnTo>
                    <a:pt x="0" y="0"/>
                  </a:lnTo>
                  <a:close/>
                </a:path>
              </a:pathLst>
            </a:custGeom>
            <a:blipFill>
              <a:blip r:embed="rId5"/>
              <a:stretch>
                <a:fillRect/>
              </a:stretch>
            </a:blipFill>
          </p:spPr>
        </p:sp>
        <p:sp>
          <p:nvSpPr>
            <p:cNvPr id="16" name="Freeform 16"/>
            <p:cNvSpPr/>
            <p:nvPr/>
          </p:nvSpPr>
          <p:spPr>
            <a:xfrm>
              <a:off x="20640398" y="1772625"/>
              <a:ext cx="3430668" cy="3238324"/>
            </a:xfrm>
            <a:custGeom>
              <a:avLst/>
              <a:gdLst/>
              <a:ahLst/>
              <a:cxnLst/>
              <a:rect l="l" t="t" r="r" b="b"/>
              <a:pathLst>
                <a:path w="3430668" h="3238324">
                  <a:moveTo>
                    <a:pt x="0" y="0"/>
                  </a:moveTo>
                  <a:lnTo>
                    <a:pt x="3430668" y="0"/>
                  </a:lnTo>
                  <a:lnTo>
                    <a:pt x="3430668" y="3238324"/>
                  </a:lnTo>
                  <a:lnTo>
                    <a:pt x="0" y="3238324"/>
                  </a:lnTo>
                  <a:lnTo>
                    <a:pt x="0" y="0"/>
                  </a:lnTo>
                  <a:close/>
                </a:path>
              </a:pathLst>
            </a:custGeom>
            <a:blipFill>
              <a:blip r:embed="rId5"/>
              <a:stretch>
                <a:fillRect/>
              </a:stretch>
            </a:blipFill>
          </p:spPr>
        </p:sp>
        <p:sp>
          <p:nvSpPr>
            <p:cNvPr id="17" name="Freeform 17"/>
            <p:cNvSpPr/>
            <p:nvPr/>
          </p:nvSpPr>
          <p:spPr>
            <a:xfrm>
              <a:off x="4938243" y="2214371"/>
              <a:ext cx="2252025" cy="1643978"/>
            </a:xfrm>
            <a:custGeom>
              <a:avLst/>
              <a:gdLst/>
              <a:ahLst/>
              <a:cxnLst/>
              <a:rect l="l" t="t" r="r" b="b"/>
              <a:pathLst>
                <a:path w="2252025" h="1643978">
                  <a:moveTo>
                    <a:pt x="0" y="0"/>
                  </a:moveTo>
                  <a:lnTo>
                    <a:pt x="2252024" y="0"/>
                  </a:lnTo>
                  <a:lnTo>
                    <a:pt x="2252024" y="1643977"/>
                  </a:lnTo>
                  <a:lnTo>
                    <a:pt x="0" y="1643977"/>
                  </a:lnTo>
                  <a:lnTo>
                    <a:pt x="0" y="0"/>
                  </a:lnTo>
                  <a:close/>
                </a:path>
              </a:pathLst>
            </a:custGeom>
            <a:blipFill>
              <a:blip r:embed="rId6"/>
              <a:stretch>
                <a:fillRect/>
              </a:stretch>
            </a:blipFill>
          </p:spPr>
        </p:sp>
        <p:sp>
          <p:nvSpPr>
            <p:cNvPr id="18" name="Freeform 18"/>
            <p:cNvSpPr/>
            <p:nvPr/>
          </p:nvSpPr>
          <p:spPr>
            <a:xfrm>
              <a:off x="10597394" y="2214371"/>
              <a:ext cx="2252025" cy="1643978"/>
            </a:xfrm>
            <a:custGeom>
              <a:avLst/>
              <a:gdLst/>
              <a:ahLst/>
              <a:cxnLst/>
              <a:rect l="l" t="t" r="r" b="b"/>
              <a:pathLst>
                <a:path w="2252025" h="1643978">
                  <a:moveTo>
                    <a:pt x="0" y="0"/>
                  </a:moveTo>
                  <a:lnTo>
                    <a:pt x="2252024" y="0"/>
                  </a:lnTo>
                  <a:lnTo>
                    <a:pt x="2252024" y="1643977"/>
                  </a:lnTo>
                  <a:lnTo>
                    <a:pt x="0" y="1643977"/>
                  </a:lnTo>
                  <a:lnTo>
                    <a:pt x="0" y="0"/>
                  </a:lnTo>
                  <a:close/>
                </a:path>
              </a:pathLst>
            </a:custGeom>
            <a:blipFill>
              <a:blip r:embed="rId6"/>
              <a:stretch>
                <a:fillRect/>
              </a:stretch>
            </a:blipFill>
          </p:spPr>
        </p:sp>
        <p:sp>
          <p:nvSpPr>
            <p:cNvPr id="19" name="Freeform 19"/>
            <p:cNvSpPr/>
            <p:nvPr/>
          </p:nvSpPr>
          <p:spPr>
            <a:xfrm>
              <a:off x="16993748" y="2214371"/>
              <a:ext cx="2252025" cy="1643978"/>
            </a:xfrm>
            <a:custGeom>
              <a:avLst/>
              <a:gdLst/>
              <a:ahLst/>
              <a:cxnLst/>
              <a:rect l="l" t="t" r="r" b="b"/>
              <a:pathLst>
                <a:path w="2252025" h="1643978">
                  <a:moveTo>
                    <a:pt x="0" y="0"/>
                  </a:moveTo>
                  <a:lnTo>
                    <a:pt x="2252025" y="0"/>
                  </a:lnTo>
                  <a:lnTo>
                    <a:pt x="2252025" y="1643977"/>
                  </a:lnTo>
                  <a:lnTo>
                    <a:pt x="0" y="1643977"/>
                  </a:lnTo>
                  <a:lnTo>
                    <a:pt x="0" y="0"/>
                  </a:lnTo>
                  <a:close/>
                </a:path>
              </a:pathLst>
            </a:custGeom>
            <a:blipFill>
              <a:blip r:embed="rId6"/>
              <a:stretch>
                <a:fillRect/>
              </a:stretch>
            </a:blipFill>
          </p:spPr>
        </p:sp>
        <p:sp>
          <p:nvSpPr>
            <p:cNvPr id="20" name="Freeform 20"/>
            <p:cNvSpPr/>
            <p:nvPr/>
          </p:nvSpPr>
          <p:spPr>
            <a:xfrm>
              <a:off x="23390103" y="2214371"/>
              <a:ext cx="2252025" cy="1643978"/>
            </a:xfrm>
            <a:custGeom>
              <a:avLst/>
              <a:gdLst/>
              <a:ahLst/>
              <a:cxnLst/>
              <a:rect l="l" t="t" r="r" b="b"/>
              <a:pathLst>
                <a:path w="2252025" h="1643978">
                  <a:moveTo>
                    <a:pt x="0" y="0"/>
                  </a:moveTo>
                  <a:lnTo>
                    <a:pt x="2252025" y="0"/>
                  </a:lnTo>
                  <a:lnTo>
                    <a:pt x="2252025" y="1643977"/>
                  </a:lnTo>
                  <a:lnTo>
                    <a:pt x="0" y="1643977"/>
                  </a:lnTo>
                  <a:lnTo>
                    <a:pt x="0" y="0"/>
                  </a:lnTo>
                  <a:close/>
                </a:path>
              </a:pathLst>
            </a:custGeom>
            <a:blipFill>
              <a:blip r:embed="rId6"/>
              <a:stretch>
                <a:fillRect/>
              </a:stretch>
            </a:blipFill>
          </p:spPr>
        </p:sp>
        <p:sp>
          <p:nvSpPr>
            <p:cNvPr id="21" name="Freeform 21"/>
            <p:cNvSpPr/>
            <p:nvPr/>
          </p:nvSpPr>
          <p:spPr>
            <a:xfrm>
              <a:off x="0" y="738082"/>
              <a:ext cx="2519612" cy="3120266"/>
            </a:xfrm>
            <a:custGeom>
              <a:avLst/>
              <a:gdLst/>
              <a:ahLst/>
              <a:cxnLst/>
              <a:rect l="l" t="t" r="r" b="b"/>
              <a:pathLst>
                <a:path w="2519612" h="3120266">
                  <a:moveTo>
                    <a:pt x="0" y="0"/>
                  </a:moveTo>
                  <a:lnTo>
                    <a:pt x="2519612" y="0"/>
                  </a:lnTo>
                  <a:lnTo>
                    <a:pt x="2519612" y="3120266"/>
                  </a:lnTo>
                  <a:lnTo>
                    <a:pt x="0" y="3120266"/>
                  </a:lnTo>
                  <a:lnTo>
                    <a:pt x="0" y="0"/>
                  </a:lnTo>
                  <a:close/>
                </a:path>
              </a:pathLst>
            </a:custGeom>
            <a:blipFill>
              <a:blip r:embed="rId7"/>
              <a:stretch>
                <a:fillRect/>
              </a:stretch>
            </a:blipFill>
          </p:spPr>
        </p:sp>
        <p:sp>
          <p:nvSpPr>
            <p:cNvPr id="22" name="Freeform 22"/>
            <p:cNvSpPr/>
            <p:nvPr/>
          </p:nvSpPr>
          <p:spPr>
            <a:xfrm>
              <a:off x="6177996" y="654237"/>
              <a:ext cx="2519612" cy="3120266"/>
            </a:xfrm>
            <a:custGeom>
              <a:avLst/>
              <a:gdLst/>
              <a:ahLst/>
              <a:cxnLst/>
              <a:rect l="l" t="t" r="r" b="b"/>
              <a:pathLst>
                <a:path w="2519612" h="3120266">
                  <a:moveTo>
                    <a:pt x="0" y="0"/>
                  </a:moveTo>
                  <a:lnTo>
                    <a:pt x="2519612" y="0"/>
                  </a:lnTo>
                  <a:lnTo>
                    <a:pt x="2519612" y="3120267"/>
                  </a:lnTo>
                  <a:lnTo>
                    <a:pt x="0" y="3120267"/>
                  </a:lnTo>
                  <a:lnTo>
                    <a:pt x="0" y="0"/>
                  </a:lnTo>
                  <a:close/>
                </a:path>
              </a:pathLst>
            </a:custGeom>
            <a:blipFill>
              <a:blip r:embed="rId7"/>
              <a:stretch>
                <a:fillRect/>
              </a:stretch>
            </a:blipFill>
          </p:spPr>
        </p:sp>
        <p:sp>
          <p:nvSpPr>
            <p:cNvPr id="23" name="Freeform 23"/>
            <p:cNvSpPr/>
            <p:nvPr/>
          </p:nvSpPr>
          <p:spPr>
            <a:xfrm>
              <a:off x="11915564" y="926615"/>
              <a:ext cx="2519612" cy="3120266"/>
            </a:xfrm>
            <a:custGeom>
              <a:avLst/>
              <a:gdLst/>
              <a:ahLst/>
              <a:cxnLst/>
              <a:rect l="l" t="t" r="r" b="b"/>
              <a:pathLst>
                <a:path w="2519612" h="3120266">
                  <a:moveTo>
                    <a:pt x="0" y="0"/>
                  </a:moveTo>
                  <a:lnTo>
                    <a:pt x="2519612" y="0"/>
                  </a:lnTo>
                  <a:lnTo>
                    <a:pt x="2519612" y="3120267"/>
                  </a:lnTo>
                  <a:lnTo>
                    <a:pt x="0" y="3120267"/>
                  </a:lnTo>
                  <a:lnTo>
                    <a:pt x="0" y="0"/>
                  </a:lnTo>
                  <a:close/>
                </a:path>
              </a:pathLst>
            </a:custGeom>
            <a:blipFill>
              <a:blip r:embed="rId7"/>
              <a:stretch>
                <a:fillRect/>
              </a:stretch>
            </a:blipFill>
          </p:spPr>
        </p:sp>
        <p:sp>
          <p:nvSpPr>
            <p:cNvPr id="24" name="Freeform 24"/>
            <p:cNvSpPr/>
            <p:nvPr/>
          </p:nvSpPr>
          <p:spPr>
            <a:xfrm>
              <a:off x="18120786" y="1117534"/>
              <a:ext cx="2519612" cy="3120266"/>
            </a:xfrm>
            <a:custGeom>
              <a:avLst/>
              <a:gdLst/>
              <a:ahLst/>
              <a:cxnLst/>
              <a:rect l="l" t="t" r="r" b="b"/>
              <a:pathLst>
                <a:path w="2519612" h="3120266">
                  <a:moveTo>
                    <a:pt x="0" y="0"/>
                  </a:moveTo>
                  <a:lnTo>
                    <a:pt x="2519612" y="0"/>
                  </a:lnTo>
                  <a:lnTo>
                    <a:pt x="2519612" y="3120266"/>
                  </a:lnTo>
                  <a:lnTo>
                    <a:pt x="0" y="3120266"/>
                  </a:lnTo>
                  <a:lnTo>
                    <a:pt x="0" y="0"/>
                  </a:lnTo>
                  <a:close/>
                </a:path>
              </a:pathLst>
            </a:custGeom>
            <a:blipFill>
              <a:blip r:embed="rId7"/>
              <a:stretch>
                <a:fillRect/>
              </a:stretch>
            </a:blipFill>
          </p:spPr>
        </p:sp>
        <p:sp>
          <p:nvSpPr>
            <p:cNvPr id="25" name="Freeform 25"/>
            <p:cNvSpPr/>
            <p:nvPr/>
          </p:nvSpPr>
          <p:spPr>
            <a:xfrm>
              <a:off x="23256310" y="271520"/>
              <a:ext cx="2519612" cy="3120266"/>
            </a:xfrm>
            <a:custGeom>
              <a:avLst/>
              <a:gdLst/>
              <a:ahLst/>
              <a:cxnLst/>
              <a:rect l="l" t="t" r="r" b="b"/>
              <a:pathLst>
                <a:path w="2519612" h="3120266">
                  <a:moveTo>
                    <a:pt x="0" y="0"/>
                  </a:moveTo>
                  <a:lnTo>
                    <a:pt x="2519611" y="0"/>
                  </a:lnTo>
                  <a:lnTo>
                    <a:pt x="2519611" y="3120267"/>
                  </a:lnTo>
                  <a:lnTo>
                    <a:pt x="0" y="3120267"/>
                  </a:lnTo>
                  <a:lnTo>
                    <a:pt x="0" y="0"/>
                  </a:lnTo>
                  <a:close/>
                </a:path>
              </a:pathLst>
            </a:custGeom>
            <a:blipFill>
              <a:blip r:embed="rId7"/>
              <a:stretch>
                <a:fillRect/>
              </a:stretch>
            </a:blipFill>
          </p:spPr>
        </p:sp>
      </p:grpSp>
      <p:sp>
        <p:nvSpPr>
          <p:cNvPr id="36" name="TextBox 36"/>
          <p:cNvSpPr txBox="1"/>
          <p:nvPr/>
        </p:nvSpPr>
        <p:spPr>
          <a:xfrm>
            <a:off x="984375" y="183128"/>
            <a:ext cx="11560663" cy="677108"/>
          </a:xfrm>
          <a:prstGeom prst="rect">
            <a:avLst/>
          </a:prstGeom>
        </p:spPr>
        <p:txBody>
          <a:bodyPr wrap="square" lIns="0" tIns="0" rIns="0" bIns="0" rtlCol="0" anchor="t">
            <a:spAutoFit/>
          </a:bodyPr>
          <a:lstStyle/>
          <a:p>
            <a:pPr lvl="0" algn="just"/>
            <a:r>
              <a:rPr lang="vi-VN" sz="4400" smtClean="0">
                <a:latin typeface="Times New Roman" panose="02020603050405020304" pitchFamily="18" charset="0"/>
                <a:cs typeface="Times New Roman" panose="02020603050405020304" pitchFamily="18" charset="0"/>
              </a:rPr>
              <a:t>- </a:t>
            </a:r>
            <a:r>
              <a:rPr lang="pt-BR" sz="4400" smtClean="0">
                <a:latin typeface="Times New Roman" panose="02020603050405020304" pitchFamily="18" charset="0"/>
                <a:cs typeface="Times New Roman" panose="02020603050405020304" pitchFamily="18" charset="0"/>
              </a:rPr>
              <a:t>Bảo </a:t>
            </a:r>
            <a:r>
              <a:rPr lang="pt-BR" sz="4400">
                <a:latin typeface="Times New Roman" panose="02020603050405020304" pitchFamily="18" charset="0"/>
                <a:cs typeface="Times New Roman" panose="02020603050405020304" pitchFamily="18" charset="0"/>
              </a:rPr>
              <a:t>Ninh sinh năm 1952, quê ở Quảng Binh.</a:t>
            </a:r>
            <a:endParaRPr lang="en-GB" sz="4400">
              <a:latin typeface="Times New Roman" panose="02020603050405020304" pitchFamily="18" charset="0"/>
              <a:cs typeface="Times New Roman" panose="02020603050405020304" pitchFamily="18" charset="0"/>
            </a:endParaRPr>
          </a:p>
        </p:txBody>
      </p:sp>
      <p:sp>
        <p:nvSpPr>
          <p:cNvPr id="37" name="TextBox 37"/>
          <p:cNvSpPr txBox="1"/>
          <p:nvPr/>
        </p:nvSpPr>
        <p:spPr>
          <a:xfrm>
            <a:off x="1043651" y="1026195"/>
            <a:ext cx="12317042" cy="1354217"/>
          </a:xfrm>
          <a:prstGeom prst="rect">
            <a:avLst/>
          </a:prstGeom>
        </p:spPr>
        <p:txBody>
          <a:bodyPr wrap="square" lIns="0" tIns="0" rIns="0" bIns="0" rtlCol="0" anchor="t">
            <a:spAutoFit/>
          </a:bodyPr>
          <a:lstStyle/>
          <a:p>
            <a:pPr lvl="0"/>
            <a:r>
              <a:rPr lang="vi-VN" sz="4400" smtClean="0">
                <a:latin typeface="Times New Roman" panose="02020603050405020304" pitchFamily="18" charset="0"/>
                <a:cs typeface="Times New Roman" panose="02020603050405020304" pitchFamily="18" charset="0"/>
              </a:rPr>
              <a:t>- </a:t>
            </a:r>
            <a:r>
              <a:rPr lang="pt-BR" sz="4400" smtClean="0">
                <a:latin typeface="Times New Roman" panose="02020603050405020304" pitchFamily="18" charset="0"/>
                <a:cs typeface="Times New Roman" panose="02020603050405020304" pitchFamily="18" charset="0"/>
              </a:rPr>
              <a:t>Ông </a:t>
            </a:r>
            <a:r>
              <a:rPr lang="pt-BR" sz="4400">
                <a:latin typeface="Times New Roman" panose="02020603050405020304" pitchFamily="18" charset="0"/>
                <a:cs typeface="Times New Roman" panose="02020603050405020304" pitchFamily="18" charset="0"/>
              </a:rPr>
              <a:t>vào bộ đội năm 1969 và bắt đầu viết văn sau giải ngũ vào năm 1975.</a:t>
            </a:r>
            <a:endParaRPr lang="en-GB" sz="4400">
              <a:latin typeface="Times New Roman" panose="02020603050405020304" pitchFamily="18" charset="0"/>
              <a:cs typeface="Times New Roman" panose="02020603050405020304" pitchFamily="18" charset="0"/>
            </a:endParaRPr>
          </a:p>
        </p:txBody>
      </p:sp>
      <p:sp>
        <p:nvSpPr>
          <p:cNvPr id="38" name="TextBox 38"/>
          <p:cNvSpPr txBox="1"/>
          <p:nvPr/>
        </p:nvSpPr>
        <p:spPr>
          <a:xfrm>
            <a:off x="984375" y="2661249"/>
            <a:ext cx="11130722" cy="4739759"/>
          </a:xfrm>
          <a:prstGeom prst="rect">
            <a:avLst/>
          </a:prstGeom>
        </p:spPr>
        <p:txBody>
          <a:bodyPr wrap="square" lIns="0" tIns="0" rIns="0" bIns="0" rtlCol="0" anchor="t">
            <a:spAutoFit/>
          </a:bodyPr>
          <a:lstStyle/>
          <a:p>
            <a:pPr lvl="0"/>
            <a:r>
              <a:rPr lang="vi-VN" sz="4400" smtClean="0">
                <a:latin typeface="Times New Roman" panose="02020603050405020304" pitchFamily="18" charset="0"/>
                <a:cs typeface="Times New Roman" panose="02020603050405020304" pitchFamily="18" charset="0"/>
              </a:rPr>
              <a:t>- </a:t>
            </a:r>
            <a:r>
              <a:rPr lang="en-GB" sz="4400" b="1" i="1" smtClean="0">
                <a:latin typeface="Times New Roman" panose="02020603050405020304" pitchFamily="18" charset="0"/>
                <a:cs typeface="Times New Roman" panose="02020603050405020304" pitchFamily="18" charset="0"/>
              </a:rPr>
              <a:t>Tác </a:t>
            </a:r>
            <a:r>
              <a:rPr lang="en-GB" sz="4400" b="1" i="1">
                <a:latin typeface="Times New Roman" panose="02020603050405020304" pitchFamily="18" charset="0"/>
                <a:cs typeface="Times New Roman" panose="02020603050405020304" pitchFamily="18" charset="0"/>
              </a:rPr>
              <a:t>phẩm tiêu biểu</a:t>
            </a:r>
            <a:r>
              <a:rPr lang="en-GB" sz="4400">
                <a:latin typeface="Times New Roman" panose="02020603050405020304" pitchFamily="18" charset="0"/>
                <a:cs typeface="Times New Roman" panose="02020603050405020304" pitchFamily="18" charset="0"/>
              </a:rPr>
              <a:t>:</a:t>
            </a:r>
          </a:p>
          <a:p>
            <a:r>
              <a:rPr lang="en-GB" sz="4400">
                <a:latin typeface="Times New Roman" panose="02020603050405020304" pitchFamily="18" charset="0"/>
                <a:cs typeface="Times New Roman" panose="02020603050405020304" pitchFamily="18" charset="0"/>
              </a:rPr>
              <a:t>+ Tiểu thuyết </a:t>
            </a:r>
            <a:r>
              <a:rPr lang="en-GB" sz="4400" i="1">
                <a:latin typeface="Times New Roman" panose="02020603050405020304" pitchFamily="18" charset="0"/>
                <a:cs typeface="Times New Roman" panose="02020603050405020304" pitchFamily="18" charset="0"/>
              </a:rPr>
              <a:t>Nỗi buồn chiến tranh</a:t>
            </a:r>
            <a:r>
              <a:rPr lang="en-GB" sz="4400">
                <a:latin typeface="Times New Roman" panose="02020603050405020304" pitchFamily="18" charset="0"/>
                <a:cs typeface="Times New Roman" panose="02020603050405020304" pitchFamily="18" charset="0"/>
              </a:rPr>
              <a:t> (lúc đầu có tên gọi </a:t>
            </a:r>
            <a:r>
              <a:rPr lang="en-GB" sz="4400" i="1">
                <a:latin typeface="Times New Roman" panose="02020603050405020304" pitchFamily="18" charset="0"/>
                <a:cs typeface="Times New Roman" panose="02020603050405020304" pitchFamily="18" charset="0"/>
              </a:rPr>
              <a:t>Thân phận tình yêu</a:t>
            </a:r>
            <a:r>
              <a:rPr lang="en-GB" sz="4400">
                <a:latin typeface="Times New Roman" panose="02020603050405020304" pitchFamily="18" charset="0"/>
                <a:cs typeface="Times New Roman" panose="02020603050405020304" pitchFamily="18" charset="0"/>
              </a:rPr>
              <a:t>, 1990) được dư luận trong nước và ngoài nước đánh giá cao.</a:t>
            </a:r>
          </a:p>
          <a:p>
            <a:r>
              <a:rPr lang="en-GB" sz="4400">
                <a:latin typeface="Times New Roman" panose="02020603050405020304" pitchFamily="18" charset="0"/>
                <a:cs typeface="Times New Roman" panose="02020603050405020304" pitchFamily="18" charset="0"/>
              </a:rPr>
              <a:t>+ Một số tác phẩm khác: </a:t>
            </a:r>
            <a:r>
              <a:rPr lang="en-GB" sz="4400" i="1">
                <a:latin typeface="Times New Roman" panose="02020603050405020304" pitchFamily="18" charset="0"/>
                <a:cs typeface="Times New Roman" panose="02020603050405020304" pitchFamily="18" charset="0"/>
              </a:rPr>
              <a:t>Trại bảy chú lùn</a:t>
            </a:r>
            <a:r>
              <a:rPr lang="en-GB" sz="4400">
                <a:latin typeface="Times New Roman" panose="02020603050405020304" pitchFamily="18" charset="0"/>
                <a:cs typeface="Times New Roman" panose="02020603050405020304" pitchFamily="18" charset="0"/>
              </a:rPr>
              <a:t> (truyện ngắn, 1987); </a:t>
            </a:r>
            <a:r>
              <a:rPr lang="en-GB" sz="4400" i="1">
                <a:latin typeface="Times New Roman" panose="02020603050405020304" pitchFamily="18" charset="0"/>
                <a:cs typeface="Times New Roman" panose="02020603050405020304" pitchFamily="18" charset="0"/>
              </a:rPr>
              <a:t>Truyện ngắn Bảo Ninh</a:t>
            </a:r>
            <a:r>
              <a:rPr lang="en-GB" sz="4400">
                <a:latin typeface="Times New Roman" panose="02020603050405020304" pitchFamily="18" charset="0"/>
                <a:cs typeface="Times New Roman" panose="02020603050405020304" pitchFamily="18" charset="0"/>
              </a:rPr>
              <a:t> (2002); </a:t>
            </a:r>
            <a:r>
              <a:rPr lang="en-GB" sz="4400" i="1">
                <a:latin typeface="Times New Roman" panose="02020603050405020304" pitchFamily="18" charset="0"/>
                <a:cs typeface="Times New Roman" panose="02020603050405020304" pitchFamily="18" charset="0"/>
              </a:rPr>
              <a:t>Tạp bút Bảo Ninh</a:t>
            </a:r>
            <a:r>
              <a:rPr lang="en-GB" sz="4400">
                <a:latin typeface="Times New Roman" panose="02020603050405020304" pitchFamily="18" charset="0"/>
                <a:cs typeface="Times New Roman" panose="02020603050405020304" pitchFamily="18" charset="0"/>
              </a:rPr>
              <a:t> (2015);...</a:t>
            </a:r>
          </a:p>
        </p:txBody>
      </p:sp>
      <p:pic>
        <p:nvPicPr>
          <p:cNvPr id="1026" name="Picture 2" descr="Nhà văn Bảo Ninh: NẾU KHÔNG CẦM SÚNG ĐÁNH TRẬN, TÔI KHÔNG THỂ VIẾT ĐƯỢC NHƯ  VẬY - Nhịp Cầu Thế Giới Onlin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069435" y="2604747"/>
            <a:ext cx="5943600" cy="422843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53366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7"/>
                                        </p:tgtEl>
                                        <p:attrNameLst>
                                          <p:attrName>style.visibility</p:attrName>
                                        </p:attrNameLst>
                                      </p:cBhvr>
                                      <p:to>
                                        <p:strVal val="visible"/>
                                      </p:to>
                                    </p:set>
                                    <p:animEffect transition="in" filter="fade">
                                      <p:cBhvr>
                                        <p:cTn id="14" dur="1000"/>
                                        <p:tgtEl>
                                          <p:spTgt spid="37"/>
                                        </p:tgtEl>
                                      </p:cBhvr>
                                    </p:animEffect>
                                    <p:anim calcmode="lin" valueType="num">
                                      <p:cBhvr>
                                        <p:cTn id="15" dur="1000" fill="hold"/>
                                        <p:tgtEl>
                                          <p:spTgt spid="37"/>
                                        </p:tgtEl>
                                        <p:attrNameLst>
                                          <p:attrName>ppt_x</p:attrName>
                                        </p:attrNameLst>
                                      </p:cBhvr>
                                      <p:tavLst>
                                        <p:tav tm="0">
                                          <p:val>
                                            <p:strVal val="#ppt_x"/>
                                          </p:val>
                                        </p:tav>
                                        <p:tav tm="100000">
                                          <p:val>
                                            <p:strVal val="#ppt_x"/>
                                          </p:val>
                                        </p:tav>
                                      </p:tavLst>
                                    </p:anim>
                                    <p:anim calcmode="lin" valueType="num">
                                      <p:cBhvr>
                                        <p:cTn id="16"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fade">
                                      <p:cBhvr>
                                        <p:cTn id="21" dur="1000"/>
                                        <p:tgtEl>
                                          <p:spTgt spid="38"/>
                                        </p:tgtEl>
                                      </p:cBhvr>
                                    </p:animEffect>
                                    <p:anim calcmode="lin" valueType="num">
                                      <p:cBhvr>
                                        <p:cTn id="22" dur="1000" fill="hold"/>
                                        <p:tgtEl>
                                          <p:spTgt spid="38"/>
                                        </p:tgtEl>
                                        <p:attrNameLst>
                                          <p:attrName>ppt_x</p:attrName>
                                        </p:attrNameLst>
                                      </p:cBhvr>
                                      <p:tavLst>
                                        <p:tav tm="0">
                                          <p:val>
                                            <p:strVal val="#ppt_x"/>
                                          </p:val>
                                        </p:tav>
                                        <p:tav tm="100000">
                                          <p:val>
                                            <p:strVal val="#ppt_x"/>
                                          </p:val>
                                        </p:tav>
                                      </p:tavLst>
                                    </p:anim>
                                    <p:anim calcmode="lin" valueType="num">
                                      <p:cBhvr>
                                        <p:cTn id="23"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3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1340"/>
            <a:ext cx="9144000" cy="10348340"/>
          </a:xfrm>
          <a:prstGeom prst="rect">
            <a:avLst/>
          </a:prstGeom>
        </p:spPr>
      </p:pic>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9144000" y="-61340"/>
            <a:ext cx="9144000" cy="10348340"/>
          </a:xfrm>
          <a:prstGeom prst="rect">
            <a:avLst/>
          </a:prstGeom>
        </p:spPr>
      </p:pic>
      <p:sp>
        <p:nvSpPr>
          <p:cNvPr id="4" name="Rectangle 3"/>
          <p:cNvSpPr/>
          <p:nvPr/>
        </p:nvSpPr>
        <p:spPr>
          <a:xfrm>
            <a:off x="4572000" y="90119"/>
            <a:ext cx="9107621" cy="1064843"/>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spAutoFit/>
          </a:bodyPr>
          <a:lstStyle/>
          <a:p>
            <a:pPr marR="30480" algn="just">
              <a:lnSpc>
                <a:spcPct val="130000"/>
              </a:lnSpc>
              <a:spcAft>
                <a:spcPts val="0"/>
              </a:spcAft>
            </a:pPr>
            <a:r>
              <a:rPr lang="pt-BR" sz="5400" b="1">
                <a:latin typeface="Times New Roman" panose="02020603050405020304" pitchFamily="18" charset="0"/>
                <a:ea typeface="Calibri" panose="020F0502020204030204" pitchFamily="34" charset="0"/>
              </a:rPr>
              <a:t>3. Văn bản </a:t>
            </a:r>
            <a:r>
              <a:rPr lang="pt-BR" sz="5400" b="1" i="1">
                <a:latin typeface="Times New Roman" panose="02020603050405020304" pitchFamily="18" charset="0"/>
                <a:ea typeface="Calibri" panose="020F0502020204030204" pitchFamily="34" charset="0"/>
              </a:rPr>
              <a:t>Bí ẩn của làn nước</a:t>
            </a:r>
            <a:endParaRPr lang="en-GB" sz="5400">
              <a:effectLst/>
              <a:latin typeface="Times New Roman" panose="02020603050405020304" pitchFamily="18" charset="0"/>
              <a:ea typeface="Calibri" panose="020F0502020204030204" pitchFamily="34" charset="0"/>
            </a:endParaRPr>
          </a:p>
        </p:txBody>
      </p:sp>
      <p:sp>
        <p:nvSpPr>
          <p:cNvPr id="5" name="Rectangle 4"/>
          <p:cNvSpPr/>
          <p:nvPr/>
        </p:nvSpPr>
        <p:spPr>
          <a:xfrm>
            <a:off x="1221774" y="1541208"/>
            <a:ext cx="3733799" cy="1765035"/>
          </a:xfrm>
          <a:prstGeom prst="rect">
            <a:avLst/>
          </a:prstGeom>
        </p:spPr>
        <p:txBody>
          <a:bodyPr wrap="square">
            <a:spAutoFit/>
          </a:bodyPr>
          <a:lstStyle/>
          <a:p>
            <a:pPr marL="114300" indent="179705" algn="ctr">
              <a:lnSpc>
                <a:spcPct val="130000"/>
              </a:lnSpc>
              <a:spcAft>
                <a:spcPts val="0"/>
              </a:spcAft>
            </a:pPr>
            <a:r>
              <a:rPr lang="pt-BR" sz="4400" b="1" smtClean="0">
                <a:latin typeface="Times New Roman" panose="02020603050405020304" pitchFamily="18" charset="0"/>
                <a:ea typeface="Times New Roman" panose="02020603050405020304" pitchFamily="18" charset="0"/>
              </a:rPr>
              <a:t>Thể loại</a:t>
            </a:r>
            <a:endParaRPr lang="vi-VN" sz="4400">
              <a:latin typeface="Times New Roman" panose="02020603050405020304" pitchFamily="18" charset="0"/>
              <a:ea typeface="Times New Roman" panose="02020603050405020304" pitchFamily="18" charset="0"/>
            </a:endParaRPr>
          </a:p>
          <a:p>
            <a:pPr marL="114300" indent="179705" algn="ctr">
              <a:lnSpc>
                <a:spcPct val="130000"/>
              </a:lnSpc>
              <a:spcAft>
                <a:spcPts val="0"/>
              </a:spcAft>
            </a:pPr>
            <a:r>
              <a:rPr lang="vi-VN" sz="4400">
                <a:latin typeface="Times New Roman" panose="02020603050405020304" pitchFamily="18" charset="0"/>
                <a:ea typeface="Times New Roman" panose="02020603050405020304" pitchFamily="18" charset="0"/>
              </a:rPr>
              <a:t>T</a:t>
            </a:r>
            <a:r>
              <a:rPr lang="pt-BR" sz="4400" smtClean="0">
                <a:latin typeface="Times New Roman" panose="02020603050405020304" pitchFamily="18" charset="0"/>
                <a:ea typeface="Times New Roman" panose="02020603050405020304" pitchFamily="18" charset="0"/>
              </a:rPr>
              <a:t>ruyện </a:t>
            </a:r>
            <a:r>
              <a:rPr lang="pt-BR" sz="4400">
                <a:latin typeface="Times New Roman" panose="02020603050405020304" pitchFamily="18" charset="0"/>
                <a:ea typeface="Times New Roman" panose="02020603050405020304" pitchFamily="18" charset="0"/>
              </a:rPr>
              <a:t>ngắn</a:t>
            </a:r>
            <a:endParaRPr lang="en-GB" sz="4400">
              <a:effectLst/>
              <a:latin typeface="Times New Roman" panose="02020603050405020304" pitchFamily="18" charset="0"/>
              <a:ea typeface="Times New Roman" panose="02020603050405020304" pitchFamily="18" charset="0"/>
            </a:endParaRPr>
          </a:p>
        </p:txBody>
      </p:sp>
      <p:sp>
        <p:nvSpPr>
          <p:cNvPr id="6" name="Rectangle 5"/>
          <p:cNvSpPr/>
          <p:nvPr/>
        </p:nvSpPr>
        <p:spPr>
          <a:xfrm>
            <a:off x="533400" y="3692489"/>
            <a:ext cx="5943600" cy="2123658"/>
          </a:xfrm>
          <a:prstGeom prst="rect">
            <a:avLst/>
          </a:prstGeom>
        </p:spPr>
        <p:txBody>
          <a:bodyPr wrap="square">
            <a:spAutoFit/>
          </a:bodyPr>
          <a:lstStyle/>
          <a:p>
            <a:pPr marL="114300" indent="179705" algn="ctr">
              <a:spcAft>
                <a:spcPts val="0"/>
              </a:spcAft>
            </a:pPr>
            <a:r>
              <a:rPr lang="pt-BR" sz="4400" b="1" smtClean="0">
                <a:latin typeface="Times New Roman" panose="02020603050405020304" pitchFamily="18" charset="0"/>
                <a:ea typeface="Times New Roman" panose="02020603050405020304" pitchFamily="18" charset="0"/>
              </a:rPr>
              <a:t>Xuất xứ</a:t>
            </a:r>
            <a:endParaRPr lang="vi-VN" sz="4400">
              <a:latin typeface="Times New Roman" panose="02020603050405020304" pitchFamily="18" charset="0"/>
              <a:ea typeface="Times New Roman" panose="02020603050405020304" pitchFamily="18" charset="0"/>
            </a:endParaRPr>
          </a:p>
          <a:p>
            <a:pPr marL="114300" indent="179705">
              <a:spcAft>
                <a:spcPts val="0"/>
              </a:spcAft>
            </a:pPr>
            <a:r>
              <a:rPr lang="pt-BR" sz="4400" smtClean="0">
                <a:latin typeface="Times New Roman" panose="02020603050405020304" pitchFamily="18" charset="0"/>
                <a:ea typeface="Times New Roman" panose="02020603050405020304" pitchFamily="18" charset="0"/>
              </a:rPr>
              <a:t>In </a:t>
            </a:r>
            <a:r>
              <a:rPr lang="pt-BR" sz="4400">
                <a:latin typeface="Times New Roman" panose="02020603050405020304" pitchFamily="18" charset="0"/>
                <a:ea typeface="Times New Roman" panose="02020603050405020304" pitchFamily="18" charset="0"/>
              </a:rPr>
              <a:t>trong tập “Những truyện ngắn”, NXB Trẻ.</a:t>
            </a:r>
            <a:endParaRPr lang="en-GB" sz="4400">
              <a:effectLst/>
              <a:latin typeface="Times New Roman" panose="02020603050405020304" pitchFamily="18" charset="0"/>
              <a:ea typeface="Times New Roman" panose="02020603050405020304" pitchFamily="18" charset="0"/>
            </a:endParaRPr>
          </a:p>
        </p:txBody>
      </p:sp>
      <p:sp>
        <p:nvSpPr>
          <p:cNvPr id="7" name="Rectangle 6"/>
          <p:cNvSpPr/>
          <p:nvPr/>
        </p:nvSpPr>
        <p:spPr>
          <a:xfrm>
            <a:off x="8160252" y="1404317"/>
            <a:ext cx="8382000" cy="2123658"/>
          </a:xfrm>
          <a:prstGeom prst="rect">
            <a:avLst/>
          </a:prstGeom>
        </p:spPr>
        <p:txBody>
          <a:bodyPr wrap="square">
            <a:spAutoFit/>
          </a:bodyPr>
          <a:lstStyle/>
          <a:p>
            <a:pPr marL="114300" indent="179705" algn="ctr">
              <a:spcAft>
                <a:spcPts val="0"/>
              </a:spcAft>
            </a:pPr>
            <a:r>
              <a:rPr lang="pt-BR" sz="4400" b="1" smtClean="0">
                <a:latin typeface="Times New Roman" panose="02020603050405020304" pitchFamily="18" charset="0"/>
                <a:ea typeface="Times New Roman" panose="02020603050405020304" pitchFamily="18" charset="0"/>
              </a:rPr>
              <a:t>Ngôi kể</a:t>
            </a:r>
            <a:endParaRPr lang="vi-VN" sz="4400" b="1" smtClean="0">
              <a:latin typeface="Times New Roman" panose="02020603050405020304" pitchFamily="18" charset="0"/>
              <a:ea typeface="Times New Roman" panose="02020603050405020304" pitchFamily="18" charset="0"/>
            </a:endParaRPr>
          </a:p>
          <a:p>
            <a:pPr marL="114300" indent="179705" algn="ctr">
              <a:spcAft>
                <a:spcPts val="0"/>
              </a:spcAft>
            </a:pPr>
            <a:r>
              <a:rPr lang="pt-BR" sz="4400" smtClean="0">
                <a:latin typeface="Times New Roman" panose="02020603050405020304" pitchFamily="18" charset="0"/>
                <a:ea typeface="Times New Roman" panose="02020603050405020304" pitchFamily="18" charset="0"/>
              </a:rPr>
              <a:t> </a:t>
            </a:r>
            <a:r>
              <a:rPr lang="pt-BR" sz="4400">
                <a:latin typeface="Times New Roman" panose="02020603050405020304" pitchFamily="18" charset="0"/>
                <a:ea typeface="Times New Roman" panose="02020603050405020304" pitchFamily="18" charset="0"/>
              </a:rPr>
              <a:t>Ngôi thứ nhất – người kể chuyện là nhân vật </a:t>
            </a:r>
            <a:r>
              <a:rPr lang="pt-BR" sz="4400" i="1">
                <a:latin typeface="Times New Roman" panose="02020603050405020304" pitchFamily="18" charset="0"/>
                <a:ea typeface="Times New Roman" panose="02020603050405020304" pitchFamily="18" charset="0"/>
              </a:rPr>
              <a:t>tôi.</a:t>
            </a:r>
            <a:endParaRPr lang="en-GB" sz="4400">
              <a:effectLst/>
              <a:latin typeface="Times New Roman" panose="02020603050405020304" pitchFamily="18" charset="0"/>
              <a:ea typeface="Times New Roman" panose="02020603050405020304" pitchFamily="18" charset="0"/>
            </a:endParaRPr>
          </a:p>
        </p:txBody>
      </p:sp>
      <p:sp>
        <p:nvSpPr>
          <p:cNvPr id="8" name="Rectangle 7"/>
          <p:cNvSpPr/>
          <p:nvPr/>
        </p:nvSpPr>
        <p:spPr>
          <a:xfrm>
            <a:off x="8197727" y="3777330"/>
            <a:ext cx="9144000" cy="2123658"/>
          </a:xfrm>
          <a:prstGeom prst="rect">
            <a:avLst/>
          </a:prstGeom>
        </p:spPr>
        <p:txBody>
          <a:bodyPr wrap="square">
            <a:spAutoFit/>
          </a:bodyPr>
          <a:lstStyle/>
          <a:p>
            <a:pPr algn="ctr"/>
            <a:r>
              <a:rPr lang="pt-BR" sz="4400" b="1" smtClean="0">
                <a:latin typeface="Times New Roman" panose="02020603050405020304" pitchFamily="18" charset="0"/>
                <a:ea typeface="Calibri" panose="020F0502020204030204" pitchFamily="34" charset="0"/>
              </a:rPr>
              <a:t>Nhân </a:t>
            </a:r>
            <a:r>
              <a:rPr lang="vi-VN" sz="4400" b="1" smtClean="0">
                <a:latin typeface="Times New Roman" panose="02020603050405020304" pitchFamily="18" charset="0"/>
                <a:ea typeface="Calibri" panose="020F0502020204030204" pitchFamily="34" charset="0"/>
              </a:rPr>
              <a:t>vật</a:t>
            </a:r>
          </a:p>
          <a:p>
            <a:r>
              <a:rPr lang="vi-VN" sz="4400" smtClean="0">
                <a:latin typeface="Times New Roman" panose="02020603050405020304" pitchFamily="18" charset="0"/>
                <a:ea typeface="Calibri" panose="020F0502020204030204" pitchFamily="34" charset="0"/>
              </a:rPr>
              <a:t> </a:t>
            </a:r>
            <a:r>
              <a:rPr lang="vi-VN" sz="4400">
                <a:latin typeface="Times New Roman" panose="02020603050405020304" pitchFamily="18" charset="0"/>
                <a:ea typeface="Calibri" panose="020F0502020204030204" pitchFamily="34" charset="0"/>
              </a:rPr>
              <a:t>T</a:t>
            </a:r>
            <a:r>
              <a:rPr lang="vi-VN" sz="4400" smtClean="0">
                <a:latin typeface="Times New Roman" panose="02020603050405020304" pitchFamily="18" charset="0"/>
                <a:ea typeface="Calibri" panose="020F0502020204030204" pitchFamily="34" charset="0"/>
              </a:rPr>
              <a:t>ôi</a:t>
            </a:r>
            <a:r>
              <a:rPr lang="vi-VN" sz="4400" smtClean="0">
                <a:latin typeface="Times New Roman" panose="02020603050405020304" pitchFamily="18" charset="0"/>
                <a:ea typeface="Calibri" panose="020F0502020204030204" pitchFamily="34" charset="0"/>
              </a:rPr>
              <a:t>, vợ, người đàn bà vô danh, con trai bị chết, con gái – đứa bé được cứu</a:t>
            </a:r>
            <a:endParaRPr lang="en-GB" sz="4400"/>
          </a:p>
        </p:txBody>
      </p:sp>
    </p:spTree>
    <p:extLst>
      <p:ext uri="{BB962C8B-B14F-4D97-AF65-F5344CB8AC3E}">
        <p14:creationId xmlns:p14="http://schemas.microsoft.com/office/powerpoint/2010/main" val="1770286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130</TotalTime>
  <Words>1346</Words>
  <Application>Microsoft Office PowerPoint</Application>
  <PresentationFormat>Custom</PresentationFormat>
  <Paragraphs>87</Paragraphs>
  <Slides>25</Slides>
  <Notes>0</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25</vt:i4>
      </vt:variant>
    </vt:vector>
  </HeadingPairs>
  <TitlesOfParts>
    <vt:vector size="33" baseType="lpstr">
      <vt:lpstr>#9Slide05 Aphrodite Pro</vt:lpstr>
      <vt:lpstr>#9Slide07 SVNDessert Menu Scrip</vt:lpstr>
      <vt:lpstr>Arial</vt:lpstr>
      <vt:lpstr>Calibri</vt:lpstr>
      <vt:lpstr>Happy Font TH</vt:lpstr>
      <vt:lpstr>Scripter</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Red Pink Cream Aesthetic Vintage Creative Portfolio Animated Presentation</dc:title>
  <cp:lastModifiedBy>asus PC</cp:lastModifiedBy>
  <cp:revision>66</cp:revision>
  <dcterms:created xsi:type="dcterms:W3CDTF">2006-08-16T00:00:00Z</dcterms:created>
  <dcterms:modified xsi:type="dcterms:W3CDTF">2024-08-19T03:08:09Z</dcterms:modified>
  <dc:identifier>DAGEXOz9Xm4</dc:identifier>
</cp:coreProperties>
</file>