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0" r:id="rId3"/>
    <p:sldMasterId id="2147483682" r:id="rId4"/>
    <p:sldMasterId id="2147483694" r:id="rId5"/>
    <p:sldMasterId id="2147483706" r:id="rId6"/>
    <p:sldMasterId id="2147483718" r:id="rId7"/>
  </p:sldMasterIdLst>
  <p:notesMasterIdLst>
    <p:notesMasterId r:id="rId41"/>
  </p:notesMasterIdLst>
  <p:sldIdLst>
    <p:sldId id="340" r:id="rId8"/>
    <p:sldId id="331" r:id="rId9"/>
    <p:sldId id="341" r:id="rId10"/>
    <p:sldId id="342" r:id="rId11"/>
    <p:sldId id="343" r:id="rId12"/>
    <p:sldId id="344" r:id="rId13"/>
    <p:sldId id="271" r:id="rId14"/>
    <p:sldId id="314" r:id="rId15"/>
    <p:sldId id="388" r:id="rId16"/>
    <p:sldId id="332" r:id="rId17"/>
    <p:sldId id="333" r:id="rId18"/>
    <p:sldId id="317" r:id="rId19"/>
    <p:sldId id="318" r:id="rId20"/>
    <p:sldId id="325" r:id="rId21"/>
    <p:sldId id="394" r:id="rId22"/>
    <p:sldId id="395" r:id="rId23"/>
    <p:sldId id="319" r:id="rId24"/>
    <p:sldId id="396" r:id="rId25"/>
    <p:sldId id="393" r:id="rId26"/>
    <p:sldId id="389" r:id="rId27"/>
    <p:sldId id="397" r:id="rId28"/>
    <p:sldId id="390" r:id="rId29"/>
    <p:sldId id="398" r:id="rId30"/>
    <p:sldId id="330" r:id="rId31"/>
    <p:sldId id="285" r:id="rId32"/>
    <p:sldId id="291" r:id="rId33"/>
    <p:sldId id="399" r:id="rId34"/>
    <p:sldId id="400" r:id="rId35"/>
    <p:sldId id="401" r:id="rId36"/>
    <p:sldId id="402" r:id="rId37"/>
    <p:sldId id="403" r:id="rId38"/>
    <p:sldId id="404" r:id="rId39"/>
    <p:sldId id="405" r:id="rId40"/>
  </p:sldIdLst>
  <p:sldSz cx="18288000" cy="10287000"/>
  <p:notesSz cx="6858000" cy="9144000"/>
  <p:embeddedFontLst>
    <p:embeddedFont>
      <p:font typeface="Calibri" panose="020F0502020204030204" pitchFamily="34" charset="0"/>
      <p:regular r:id="rId42"/>
      <p:bold r:id="rId43"/>
      <p:italic r:id="rId44"/>
      <p:boldItalic r:id="rId45"/>
    </p:embeddedFont>
    <p:embeddedFont>
      <p:font typeface="#9Slide07 SVNGuerrilla" panose="00000500000000000000" charset="0"/>
      <p:regular r:id="rId46"/>
    </p:embeddedFont>
    <p:embeddedFont>
      <p:font typeface="Roboto" panose="020B0604020202020204" charset="0"/>
      <p:regular r:id="rId47"/>
      <p:bold r:id="rId48"/>
      <p:italic r:id="rId49"/>
      <p:boldItalic r:id="rId50"/>
    </p:embeddedFont>
    <p:embeddedFont>
      <p:font typeface="Cambria" panose="02040503050406030204" pitchFamily="18" charset="0"/>
      <p:regular r:id="rId51"/>
      <p:bold r:id="rId52"/>
      <p:italic r:id="rId53"/>
      <p:boldItalic r:id="rId54"/>
    </p:embeddedFont>
    <p:embeddedFont>
      <p:font typeface="#9Slide07 Pangolin" panose="020B0604020202020204"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64" autoAdjust="0"/>
  </p:normalViewPr>
  <p:slideViewPr>
    <p:cSldViewPr>
      <p:cViewPr varScale="1">
        <p:scale>
          <a:sx n="47" d="100"/>
          <a:sy n="47" d="100"/>
        </p:scale>
        <p:origin x="72"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5.fntdata"/><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8.fntdata"/><Relationship Id="rId57"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font" Target="fonts/font10.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5FAF3-76D7-4C25-AA53-773973E2BFBB}" type="datetimeFigureOut">
              <a:rPr lang="en-US" smtClean="0"/>
              <a:t>10/11/2023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5A3A13-7B84-4406-9936-4CBB975FDA4A}" type="slidenum">
              <a:rPr lang="en-US" smtClean="0"/>
              <a:t>‹#›</a:t>
            </a:fld>
            <a:endParaRPr lang="en-US"/>
          </a:p>
        </p:txBody>
      </p:sp>
    </p:spTree>
    <p:extLst>
      <p:ext uri="{BB962C8B-B14F-4D97-AF65-F5344CB8AC3E}">
        <p14:creationId xmlns:p14="http://schemas.microsoft.com/office/powerpoint/2010/main" val="717692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Roboto" panose="02000000000000000000" pitchFamily="2" charset="0"/>
              </a:rPr>
              <a:t>Đ</a:t>
            </a:r>
            <a:r>
              <a:rPr lang="vi-VN" b="0" i="0" dirty="0">
                <a:solidFill>
                  <a:srgbClr val="222222"/>
                </a:solidFill>
                <a:effectLst/>
                <a:latin typeface="Roboto" panose="02000000000000000000" pitchFamily="2" charset="0"/>
              </a:rPr>
              <a:t>iền từ còn thiếu hoặc sắp xếp các từ bị xáo trộn</a:t>
            </a:r>
            <a:r>
              <a:rPr lang="en-US" b="0" i="0" dirty="0">
                <a:solidFill>
                  <a:srgbClr val="222222"/>
                </a:solidFill>
                <a:effectLst/>
                <a:latin typeface="Roboto" panose="02000000000000000000" pitchFamily="2" charset="0"/>
              </a:rPr>
              <a:t> </a:t>
            </a:r>
            <a:r>
              <a:rPr lang="en-US" b="0" i="0" dirty="0" err="1">
                <a:solidFill>
                  <a:srgbClr val="222222"/>
                </a:solidFill>
                <a:effectLst/>
                <a:latin typeface="Roboto" panose="02000000000000000000" pitchFamily="2" charset="0"/>
              </a:rPr>
              <a:t>thành</a:t>
            </a:r>
            <a:r>
              <a:rPr lang="en-US" b="0" i="0" dirty="0">
                <a:solidFill>
                  <a:srgbClr val="222222"/>
                </a:solidFill>
                <a:effectLst/>
                <a:latin typeface="Roboto" panose="02000000000000000000" pitchFamily="2" charset="0"/>
              </a:rPr>
              <a:t> </a:t>
            </a:r>
            <a:r>
              <a:rPr lang="en-US" b="0" i="0" dirty="0" err="1">
                <a:solidFill>
                  <a:srgbClr val="222222"/>
                </a:solidFill>
                <a:effectLst/>
                <a:latin typeface="Roboto" panose="02000000000000000000" pitchFamily="2" charset="0"/>
              </a:rPr>
              <a:t>câu</a:t>
            </a:r>
            <a:r>
              <a:rPr lang="en-US" b="0" i="0" dirty="0">
                <a:solidFill>
                  <a:srgbClr val="222222"/>
                </a:solidFill>
                <a:effectLst/>
                <a:latin typeface="Roboto" panose="02000000000000000000" pitchFamily="2" charset="0"/>
              </a:rPr>
              <a:t> ca </a:t>
            </a:r>
            <a:r>
              <a:rPr lang="en-US" b="0" i="0" dirty="0" err="1">
                <a:solidFill>
                  <a:srgbClr val="222222"/>
                </a:solidFill>
                <a:effectLst/>
                <a:latin typeface="Roboto" panose="02000000000000000000" pitchFamily="2" charset="0"/>
              </a:rPr>
              <a:t>dao</a:t>
            </a:r>
            <a:r>
              <a:rPr lang="en-US" b="0" i="0" dirty="0">
                <a:solidFill>
                  <a:srgbClr val="222222"/>
                </a:solidFill>
                <a:effectLst/>
                <a:latin typeface="Roboto" panose="02000000000000000000" pitchFamily="2" charset="0"/>
              </a:rPr>
              <a:t>, </a:t>
            </a:r>
            <a:r>
              <a:rPr lang="en-US" b="0" i="0" dirty="0" err="1">
                <a:solidFill>
                  <a:srgbClr val="222222"/>
                </a:solidFill>
                <a:effectLst/>
                <a:latin typeface="Roboto" panose="02000000000000000000" pitchFamily="2" charset="0"/>
              </a:rPr>
              <a:t>tục</a:t>
            </a:r>
            <a:r>
              <a:rPr lang="en-US" b="0" i="0" dirty="0">
                <a:solidFill>
                  <a:srgbClr val="222222"/>
                </a:solidFill>
                <a:effectLst/>
                <a:latin typeface="Roboto" panose="02000000000000000000" pitchFamily="2" charset="0"/>
              </a:rPr>
              <a:t> </a:t>
            </a:r>
            <a:r>
              <a:rPr lang="en-US" b="0" i="0" dirty="0" err="1">
                <a:solidFill>
                  <a:srgbClr val="222222"/>
                </a:solidFill>
                <a:effectLst/>
                <a:latin typeface="Roboto" panose="02000000000000000000" pitchFamily="2" charset="0"/>
              </a:rPr>
              <a:t>ngữ</a:t>
            </a:r>
            <a:r>
              <a:rPr lang="en-US" b="0" i="0" dirty="0">
                <a:solidFill>
                  <a:srgbClr val="222222"/>
                </a:solidFill>
                <a:effectLst/>
                <a:latin typeface="Roboto" panose="02000000000000000000" pitchFamily="2" charset="0"/>
              </a:rPr>
              <a:t> </a:t>
            </a:r>
            <a:r>
              <a:rPr lang="en-US" b="0" i="0" dirty="0" err="1">
                <a:solidFill>
                  <a:srgbClr val="222222"/>
                </a:solidFill>
                <a:effectLst/>
                <a:latin typeface="Roboto" panose="02000000000000000000" pitchFamily="2" charset="0"/>
              </a:rPr>
              <a:t>có</a:t>
            </a:r>
            <a:r>
              <a:rPr lang="en-US" b="0" i="0" dirty="0">
                <a:solidFill>
                  <a:srgbClr val="222222"/>
                </a:solidFill>
                <a:effectLst/>
                <a:latin typeface="Roboto" panose="02000000000000000000" pitchFamily="2" charset="0"/>
              </a:rPr>
              <a:t> </a:t>
            </a:r>
            <a:r>
              <a:rPr lang="en-US" b="0" i="0" dirty="0" err="1">
                <a:solidFill>
                  <a:srgbClr val="222222"/>
                </a:solidFill>
                <a:effectLst/>
                <a:latin typeface="Roboto" panose="02000000000000000000" pitchFamily="2" charset="0"/>
              </a:rPr>
              <a:t>nghĩa</a:t>
            </a:r>
            <a:r>
              <a:rPr lang="en-US" b="0" i="0" dirty="0">
                <a:solidFill>
                  <a:srgbClr val="222222"/>
                </a:solidFill>
                <a:effectLst/>
                <a:latin typeface="Roboto" panose="02000000000000000000" pitchFamily="2" charset="0"/>
              </a:rPr>
              <a:t>.</a:t>
            </a:r>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a:t>
            </a:fld>
            <a:endParaRPr lang="en-US"/>
          </a:p>
        </p:txBody>
      </p:sp>
    </p:spTree>
    <p:extLst>
      <p:ext uri="{BB962C8B-B14F-4D97-AF65-F5344CB8AC3E}">
        <p14:creationId xmlns:p14="http://schemas.microsoft.com/office/powerpoint/2010/main" val="612330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10</a:t>
            </a:fld>
            <a:endParaRPr lang="en-US"/>
          </a:p>
        </p:txBody>
      </p:sp>
    </p:spTree>
    <p:extLst>
      <p:ext uri="{BB962C8B-B14F-4D97-AF65-F5344CB8AC3E}">
        <p14:creationId xmlns:p14="http://schemas.microsoft.com/office/powerpoint/2010/main" val="3460080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11</a:t>
            </a:fld>
            <a:endParaRPr lang="en-US"/>
          </a:p>
        </p:txBody>
      </p:sp>
    </p:spTree>
    <p:extLst>
      <p:ext uri="{BB962C8B-B14F-4D97-AF65-F5344CB8AC3E}">
        <p14:creationId xmlns:p14="http://schemas.microsoft.com/office/powerpoint/2010/main" val="2832447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12</a:t>
            </a:fld>
            <a:endParaRPr lang="en-US"/>
          </a:p>
        </p:txBody>
      </p:sp>
    </p:spTree>
    <p:extLst>
      <p:ext uri="{BB962C8B-B14F-4D97-AF65-F5344CB8AC3E}">
        <p14:creationId xmlns:p14="http://schemas.microsoft.com/office/powerpoint/2010/main" val="1489511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13</a:t>
            </a:fld>
            <a:endParaRPr lang="en-US"/>
          </a:p>
        </p:txBody>
      </p:sp>
    </p:spTree>
    <p:extLst>
      <p:ext uri="{BB962C8B-B14F-4D97-AF65-F5344CB8AC3E}">
        <p14:creationId xmlns:p14="http://schemas.microsoft.com/office/powerpoint/2010/main" val="3847803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algn="just"/>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5A3A13-7B84-4406-9936-4CBB975FDA4A}" type="slidenum">
              <a:rPr lang="en-US" smtClean="0"/>
              <a:t>14</a:t>
            </a:fld>
            <a:endParaRPr lang="en-US"/>
          </a:p>
        </p:txBody>
      </p:sp>
    </p:spTree>
    <p:extLst>
      <p:ext uri="{BB962C8B-B14F-4D97-AF65-F5344CB8AC3E}">
        <p14:creationId xmlns:p14="http://schemas.microsoft.com/office/powerpoint/2010/main" val="3110626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algn="just"/>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5A3A13-7B84-4406-9936-4CBB975FDA4A}" type="slidenum">
              <a:rPr lang="en-US" smtClean="0"/>
              <a:t>15</a:t>
            </a:fld>
            <a:endParaRPr lang="en-US"/>
          </a:p>
        </p:txBody>
      </p:sp>
    </p:spTree>
    <p:extLst>
      <p:ext uri="{BB962C8B-B14F-4D97-AF65-F5344CB8AC3E}">
        <p14:creationId xmlns:p14="http://schemas.microsoft.com/office/powerpoint/2010/main" val="2882233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algn="just"/>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5A3A13-7B84-4406-9936-4CBB975FDA4A}" type="slidenum">
              <a:rPr lang="en-US" smtClean="0"/>
              <a:t>16</a:t>
            </a:fld>
            <a:endParaRPr lang="en-US"/>
          </a:p>
        </p:txBody>
      </p:sp>
    </p:spTree>
    <p:extLst>
      <p:ext uri="{BB962C8B-B14F-4D97-AF65-F5344CB8AC3E}">
        <p14:creationId xmlns:p14="http://schemas.microsoft.com/office/powerpoint/2010/main" val="2686226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17</a:t>
            </a:fld>
            <a:endParaRPr lang="en-US"/>
          </a:p>
        </p:txBody>
      </p:sp>
    </p:spTree>
    <p:extLst>
      <p:ext uri="{BB962C8B-B14F-4D97-AF65-F5344CB8AC3E}">
        <p14:creationId xmlns:p14="http://schemas.microsoft.com/office/powerpoint/2010/main" val="3918427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dirty="0">
                <a:latin typeface="Times New Roman" panose="02020603050405020304" pitchFamily="18" charset="0"/>
                <a:ea typeface="Cambria" panose="02040503050406030204" pitchFamily="18" charset="0"/>
                <a:cs typeface="Times New Roman" panose="02020603050405020304" pitchFamily="18" charset="0"/>
              </a:rPr>
              <a:t>1.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b="1" dirty="0">
                <a:latin typeface="Times New Roman" panose="02020603050405020304" pitchFamily="18" charset="0"/>
                <a:ea typeface="Cambria" panose="02040503050406030204" pitchFamily="18" charset="0"/>
                <a:cs typeface="Times New Roman" panose="02020603050405020304" pitchFamily="18" charset="0"/>
              </a:rPr>
              <a:t> ca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b="1" dirty="0">
                <a:latin typeface="Times New Roman" panose="02020603050405020304" pitchFamily="18" charset="0"/>
                <a:ea typeface="Cambria" panose="02040503050406030204" pitchFamily="18" charset="0"/>
                <a:cs typeface="Times New Roman" panose="02020603050405020304" pitchFamily="18" charset="0"/>
              </a:rPr>
              <a:t> 1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nói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về</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hoạt</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b="1" dirty="0">
                <a:latin typeface="Times New Roman" panose="02020603050405020304" pitchFamily="18" charset="0"/>
                <a:ea typeface="Cambria" panose="02040503050406030204" pitchFamily="18" charset="0"/>
                <a:cs typeface="Times New Roman" panose="02020603050405020304" pitchFamily="18" charset="0"/>
              </a:rPr>
              <a:t> con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căn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cứ</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vào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đâu</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b="1"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1200" dirty="0" err="1">
                <a:latin typeface="Times New Roman" panose="02020603050405020304" pitchFamily="18" charset="0"/>
                <a:ea typeface="Cambria" panose="02040503050406030204" pitchFamily="18" charset="0"/>
                <a:cs typeface="Times New Roman" panose="02020603050405020304" pitchFamily="18" charset="0"/>
              </a:rPr>
              <a:t>Gợi</a:t>
            </a:r>
            <a:r>
              <a:rPr lang="en-US" sz="1200" dirty="0">
                <a:latin typeface="Times New Roman" panose="02020603050405020304" pitchFamily="18" charset="0"/>
                <a:ea typeface="Cambria" panose="02040503050406030204" pitchFamily="18" charset="0"/>
                <a:cs typeface="Times New Roman" panose="02020603050405020304" pitchFamily="18" charset="0"/>
              </a:rPr>
              <a:t> ý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dirty="0">
                <a:latin typeface="Times New Roman" panose="02020603050405020304" pitchFamily="18" charset="0"/>
                <a:ea typeface="Cambria" panose="02040503050406030204" pitchFamily="18" charset="0"/>
                <a:cs typeface="Times New Roman" panose="02020603050405020304" pitchFamily="18" charset="0"/>
              </a:rPr>
              <a:t> HS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qua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chập</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chập</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cheng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cheng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gà</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xôi</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dựng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âm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thanh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chiêng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mõ</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xôi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1200" dirty="0">
                <a:latin typeface="Times New Roman" panose="02020603050405020304" pitchFamily="18" charset="0"/>
                <a:ea typeface="Cambria" panose="02040503050406030204" pitchFamily="18" charset="0"/>
                <a:cs typeface="Times New Roman" panose="02020603050405020304" pitchFamily="18" charset="0"/>
              </a:rPr>
              <a:t> dung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đang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gõ</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chiêng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gõ</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mõ</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ngoảnh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ra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dặn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dành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mình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p>
          <a:p>
            <a:pPr algn="just"/>
            <a:r>
              <a:rPr lang="en-US" sz="1200" i="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từ</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thanh</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dùng</a:t>
            </a:r>
            <a:r>
              <a:rPr lang="en-US" sz="1200" i="1" dirty="0">
                <a:latin typeface="Times New Roman" panose="02020603050405020304" pitchFamily="18" charset="0"/>
                <a:ea typeface="Cambria" panose="02040503050406030204" pitchFamily="18" charset="0"/>
                <a:cs typeface="Times New Roman" panose="02020603050405020304" pitchFamily="18" charset="0"/>
              </a:rPr>
              <a:t> ở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i="1" dirty="0">
                <a:latin typeface="Times New Roman" panose="02020603050405020304" pitchFamily="18" charset="0"/>
                <a:ea typeface="Cambria" panose="02040503050406030204" pitchFamily="18" charset="0"/>
                <a:cs typeface="Times New Roman" panose="02020603050405020304" pitchFamily="18" charset="0"/>
              </a:rPr>
              <a:t> ca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từ</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mô</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phỏng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âm</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thanh</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gì</a:t>
            </a:r>
            <a:r>
              <a:rPr lang="en-US" sz="1200" i="1" dirty="0">
                <a:latin typeface="Times New Roman" panose="02020603050405020304" pitchFamily="18" charset="0"/>
                <a:ea typeface="Cambria" panose="02040503050406030204" pitchFamily="18" charset="0"/>
                <a:cs typeface="Times New Roman" panose="02020603050405020304" pitchFamily="18" charset="0"/>
              </a:rPr>
              <a:t>? Trong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dịp</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thì</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các</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gia</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đình</a:t>
            </a:r>
            <a:r>
              <a:rPr lang="en-US" sz="1200" i="1" dirty="0">
                <a:latin typeface="Times New Roman" panose="02020603050405020304" pitchFamily="18" charset="0"/>
                <a:ea typeface="Cambria" panose="02040503050406030204" pitchFamily="18" charset="0"/>
                <a:cs typeface="Times New Roman" panose="02020603050405020304" pitchFamily="18" charset="0"/>
              </a:rPr>
              <a:t> hay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chuẩn</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bị</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gà</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xôi</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mời</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Em</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hình</a:t>
            </a:r>
            <a:r>
              <a:rPr lang="en-US" sz="1200" i="1" dirty="0">
                <a:latin typeface="Times New Roman" panose="02020603050405020304" pitchFamily="18" charset="0"/>
                <a:ea typeface="Cambria" panose="02040503050406030204" pitchFamily="18" charset="0"/>
                <a:cs typeface="Times New Roman" panose="02020603050405020304" pitchFamily="18" charset="0"/>
              </a:rPr>
              <a:t> dung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về</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như</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thế</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i="1" dirty="0">
                <a:latin typeface="Times New Roman" panose="02020603050405020304" pitchFamily="18" charset="0"/>
                <a:ea typeface="Cambria" panose="02040503050406030204" pitchFamily="18" charset="0"/>
                <a:cs typeface="Times New Roman" panose="02020603050405020304" pitchFamily="18" charset="0"/>
              </a:rPr>
              <a:t>?</a:t>
            </a:r>
            <a:endParaRPr lang="vi-VN" sz="1200" i="1"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18</a:t>
            </a:fld>
            <a:endParaRPr lang="en-US"/>
          </a:p>
        </p:txBody>
      </p:sp>
    </p:spTree>
    <p:extLst>
      <p:ext uri="{BB962C8B-B14F-4D97-AF65-F5344CB8AC3E}">
        <p14:creationId xmlns:p14="http://schemas.microsoft.com/office/powerpoint/2010/main" val="3196978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ea typeface="Cambria" panose="02040503050406030204" pitchFamily="18" charset="0"/>
                <a:cs typeface="Times New Roman" panose="02020603050405020304" pitchFamily="18" charset="0"/>
              </a:rPr>
              <a:t>2.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b="1" dirty="0">
                <a:latin typeface="Times New Roman" panose="02020603050405020304" pitchFamily="18" charset="0"/>
                <a:ea typeface="Cambria" panose="02040503050406030204" pitchFamily="18" charset="0"/>
                <a:cs typeface="Times New Roman" panose="02020603050405020304" pitchFamily="18" charset="0"/>
              </a:rPr>
              <a:t> ca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b="1" dirty="0">
                <a:latin typeface="Times New Roman" panose="02020603050405020304" pitchFamily="18" charset="0"/>
                <a:ea typeface="Cambria" panose="02040503050406030204" pitchFamily="18" charset="0"/>
                <a:cs typeface="Times New Roman" panose="02020603050405020304" pitchFamily="18" charset="0"/>
              </a:rPr>
              <a:t> 1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phê</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phán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Tại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sao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lại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bị</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phê</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phán</a:t>
            </a:r>
            <a:r>
              <a:rPr lang="en-US" sz="1200" b="1" dirty="0">
                <a:latin typeface="Times New Roman" panose="02020603050405020304" pitchFamily="18" charset="0"/>
                <a:ea typeface="Cambria" panose="02040503050406030204" pitchFamily="18" charset="0"/>
                <a:cs typeface="Times New Roman" panose="02020603050405020304" pitchFamily="18" charset="0"/>
              </a:rPr>
              <a:t>?</a:t>
            </a:r>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Đây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bị</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phê</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tình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huống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khấn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vái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ăn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xôi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1200" dirty="0">
                <a:latin typeface="Times New Roman" panose="02020603050405020304" pitchFamily="18" charset="0"/>
                <a:ea typeface="Cambria" panose="02040503050406030204" pitchFamily="18" charset="0"/>
                <a:cs typeface="Times New Roman" panose="02020603050405020304" pitchFamily="18" charset="0"/>
              </a:rPr>
              <a:t> “con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sống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lớn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xôi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đơm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đĩa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vừa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ưa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xem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ra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linh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ứng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lẽ</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hiệu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quả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tỉ</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lệ</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thuận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chứ</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120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dâng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thánh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120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dị</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cuối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Đơm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vơi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đĩa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thánh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thiêng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Rõ</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thánh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linh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thiêng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quan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trọng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120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tham</a:t>
            </a:r>
            <a:r>
              <a:rPr lang="en-US" sz="1200" dirty="0">
                <a:latin typeface="Times New Roman" panose="02020603050405020304" pitchFamily="18" charset="0"/>
                <a:ea typeface="Cambria" panose="02040503050406030204" pitchFamily="18" charset="0"/>
                <a:cs typeface="Times New Roman" panose="02020603050405020304" pitchFamily="18" charset="0"/>
              </a:rPr>
              <a:t> lam,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lừa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bịp</a:t>
            </a:r>
            <a:r>
              <a:rPr lang="en-US" sz="1200" dirty="0">
                <a:latin typeface="Times New Roman" panose="02020603050405020304" pitchFamily="18" charset="0"/>
                <a:ea typeface="Cambria" panose="02040503050406030204" pitchFamily="18" charset="0"/>
                <a:cs typeface="Times New Roman" panose="02020603050405020304" pitchFamily="18" charset="0"/>
              </a:rPr>
              <a:t>.</a:t>
            </a:r>
            <a:endParaRPr lang="vi-VN" sz="1200"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5A3A13-7B84-4406-9936-4CBB975FDA4A}" type="slidenum">
              <a:rPr lang="en-US" smtClean="0"/>
              <a:t>19</a:t>
            </a:fld>
            <a:endParaRPr lang="en-US"/>
          </a:p>
        </p:txBody>
      </p:sp>
    </p:spTree>
    <p:extLst>
      <p:ext uri="{BB962C8B-B14F-4D97-AF65-F5344CB8AC3E}">
        <p14:creationId xmlns:p14="http://schemas.microsoft.com/office/powerpoint/2010/main" val="3401040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Câu</a:t>
            </a:r>
            <a:r>
              <a:rPr lang="en-US" dirty="0"/>
              <a:t> ca </a:t>
            </a:r>
            <a:r>
              <a:rPr lang="en-US" dirty="0" err="1"/>
              <a:t>dao</a:t>
            </a:r>
            <a:r>
              <a:rPr lang="en-US" dirty="0"/>
              <a:t> </a:t>
            </a:r>
            <a:r>
              <a:rPr lang="en-US" dirty="0" err="1"/>
              <a:t>phê</a:t>
            </a:r>
            <a:r>
              <a:rPr lang="en-US" dirty="0"/>
              <a:t> </a:t>
            </a:r>
            <a:r>
              <a:rPr lang="en-US" dirty="0" err="1"/>
              <a:t>phán</a:t>
            </a:r>
            <a:r>
              <a:rPr lang="en-US" dirty="0"/>
              <a:t> </a:t>
            </a:r>
            <a:r>
              <a:rPr lang="en-US" dirty="0" err="1"/>
              <a:t>những</a:t>
            </a:r>
            <a:r>
              <a:rPr lang="en-US" dirty="0"/>
              <a:t> </a:t>
            </a:r>
            <a:r>
              <a:rPr lang="en-US" dirty="0" err="1"/>
              <a:t>người</a:t>
            </a:r>
            <a:r>
              <a:rPr lang="en-US" dirty="0"/>
              <a:t> </a:t>
            </a:r>
            <a:r>
              <a:rPr lang="en-US" dirty="0" err="1"/>
              <a:t>khoác</a:t>
            </a:r>
            <a:r>
              <a:rPr lang="en-US" dirty="0"/>
              <a:t> </a:t>
            </a:r>
            <a:r>
              <a:rPr lang="en-US" dirty="0" err="1"/>
              <a:t>lác</a:t>
            </a:r>
            <a:r>
              <a:rPr lang="en-US" dirty="0"/>
              <a:t>, ta </a:t>
            </a:r>
            <a:r>
              <a:rPr lang="en-US" dirty="0" err="1"/>
              <a:t>đây</a:t>
            </a:r>
            <a:r>
              <a:rPr lang="en-US" dirty="0"/>
              <a:t>, </a:t>
            </a:r>
            <a:r>
              <a:rPr lang="en-US" dirty="0" err="1"/>
              <a:t>thích</a:t>
            </a:r>
            <a:r>
              <a:rPr lang="en-US" dirty="0"/>
              <a:t> </a:t>
            </a:r>
            <a:r>
              <a:rPr lang="en-US" dirty="0" err="1"/>
              <a:t>tỏ</a:t>
            </a:r>
            <a:r>
              <a:rPr lang="en-US" dirty="0"/>
              <a:t> </a:t>
            </a:r>
            <a:r>
              <a:rPr lang="en-US" dirty="0" err="1"/>
              <a:t>vẻ</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a:t>
            </a:fld>
            <a:endParaRPr lang="en-US"/>
          </a:p>
        </p:txBody>
      </p:sp>
    </p:spTree>
    <p:extLst>
      <p:ext uri="{BB962C8B-B14F-4D97-AF65-F5344CB8AC3E}">
        <p14:creationId xmlns:p14="http://schemas.microsoft.com/office/powerpoint/2010/main" val="2043282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20</a:t>
            </a:fld>
            <a:endParaRPr lang="en-US"/>
          </a:p>
        </p:txBody>
      </p:sp>
    </p:spTree>
    <p:extLst>
      <p:ext uri="{BB962C8B-B14F-4D97-AF65-F5344CB8AC3E}">
        <p14:creationId xmlns:p14="http://schemas.microsoft.com/office/powerpoint/2010/main" val="504035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dirty="0">
                <a:latin typeface="Times New Roman" panose="02020603050405020304" pitchFamily="18" charset="0"/>
                <a:ea typeface="Cambria" panose="02040503050406030204" pitchFamily="18" charset="0"/>
                <a:cs typeface="Times New Roman" panose="02020603050405020304" pitchFamily="18" charset="0"/>
              </a:rPr>
              <a:t>3.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b="1" dirty="0">
                <a:latin typeface="Times New Roman" panose="02020603050405020304" pitchFamily="18" charset="0"/>
                <a:ea typeface="Cambria" panose="02040503050406030204" pitchFamily="18" charset="0"/>
                <a:cs typeface="Times New Roman" panose="02020603050405020304" pitchFamily="18" charset="0"/>
              </a:rPr>
              <a:t> ca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b="1" dirty="0">
                <a:latin typeface="Times New Roman" panose="02020603050405020304" pitchFamily="18" charset="0"/>
                <a:ea typeface="Cambria" panose="02040503050406030204" pitchFamily="18" charset="0"/>
                <a:cs typeface="Times New Roman" panose="02020603050405020304" pitchFamily="18" charset="0"/>
              </a:rPr>
              <a:t> 2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tạo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dựng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dựa</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trên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yếu</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tố</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b="1" dirty="0">
                <a:latin typeface="Times New Roman" panose="02020603050405020304" pitchFamily="18" charset="0"/>
                <a:ea typeface="Cambria" panose="02040503050406030204" pitchFamily="18" charset="0"/>
                <a:cs typeface="Times New Roman" panose="02020603050405020304" pitchFamily="18" charset="0"/>
              </a:rPr>
              <a:t> ca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thể</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tính</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cách</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gì</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quan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hệ</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thế</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1200" b="1" dirty="0">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ea typeface="Cambria" panose="02040503050406030204" pitchFamily="18" charset="0"/>
                <a:cs typeface="Times New Roman" panose="02020603050405020304" pitchFamily="18" charset="0"/>
              </a:rPr>
              <a:t>Ở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dirty="0">
                <a:latin typeface="Times New Roman" panose="02020603050405020304" pitchFamily="18" charset="0"/>
                <a:ea typeface="Cambria" panose="02040503050406030204" pitchFamily="18" charset="0"/>
                <a:cs typeface="Times New Roman" panose="02020603050405020304" pitchFamily="18" charset="0"/>
              </a:rPr>
              <a:t> 2,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pháp</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trào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sử</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dụng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trên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cấp</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tình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huống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hai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bao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giờ</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sống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thân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thiện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vì</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chuyên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săn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lùng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mồi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Trong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tình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huống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đang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săn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nhưng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bộ</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ân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cần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hỏi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thăm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Hành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ảnh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thói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giả.Vì</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thế</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bộ</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hỏi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thăm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coi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chửi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giỗ</a:t>
            </a:r>
            <a:r>
              <a:rPr lang="en-US" sz="1200" dirty="0">
                <a:latin typeface="Times New Roman" panose="02020603050405020304" pitchFamily="18" charset="0"/>
                <a:ea typeface="Cambria" panose="02040503050406030204" pitchFamily="18" charset="0"/>
                <a:cs typeface="Times New Roman" panose="02020603050405020304" pitchFamily="18" charset="0"/>
              </a:rPr>
              <a:t> cha con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bộ</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mặt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Quan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hệ</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ánh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quy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luật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tự</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nhiên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còn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xung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đột</a:t>
            </a:r>
            <a:r>
              <a:rPr lang="en-US" sz="1200" dirty="0">
                <a:latin typeface="Times New Roman" panose="02020603050405020304" pitchFamily="18" charset="0"/>
                <a:ea typeface="Cambria" panose="02040503050406030204" pitchFamily="18" charset="0"/>
                <a:cs typeface="Times New Roman" panose="02020603050405020304" pitchFamily="18" charset="0"/>
              </a:rPr>
              <a:t> gay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gắt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hai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kiểu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hội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mạnh</a:t>
            </a:r>
            <a:r>
              <a:rPr lang="en-US" sz="1200" dirty="0">
                <a:latin typeface="Times New Roman" panose="02020603050405020304" pitchFamily="18" charset="0"/>
                <a:ea typeface="Cambria" panose="02040503050406030204" pitchFamily="18" charset="0"/>
                <a:cs typeface="Times New Roman" panose="02020603050405020304" pitchFamily="18" charset="0"/>
              </a:rPr>
              <a:t> –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yếu</a:t>
            </a:r>
            <a:r>
              <a:rPr lang="en-US" sz="1200" dirty="0">
                <a:latin typeface="Times New Roman" panose="02020603050405020304" pitchFamily="18" charset="0"/>
                <a:ea typeface="Cambria" panose="02040503050406030204" pitchFamily="18" charset="0"/>
                <a:cs typeface="Times New Roman" panose="02020603050405020304" pitchFamily="18" charset="0"/>
              </a:rPr>
              <a:t>.</a:t>
            </a:r>
            <a:endParaRPr lang="vi-VN" sz="1200"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5A3A13-7B84-4406-9936-4CBB975FDA4A}" type="slidenum">
              <a:rPr lang="en-US" smtClean="0"/>
              <a:t>21</a:t>
            </a:fld>
            <a:endParaRPr lang="en-US"/>
          </a:p>
        </p:txBody>
      </p:sp>
    </p:spTree>
    <p:extLst>
      <p:ext uri="{BB962C8B-B14F-4D97-AF65-F5344CB8AC3E}">
        <p14:creationId xmlns:p14="http://schemas.microsoft.com/office/powerpoint/2010/main" val="712049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22</a:t>
            </a:fld>
            <a:endParaRPr lang="en-US"/>
          </a:p>
        </p:txBody>
      </p:sp>
    </p:spTree>
    <p:extLst>
      <p:ext uri="{BB962C8B-B14F-4D97-AF65-F5344CB8AC3E}">
        <p14:creationId xmlns:p14="http://schemas.microsoft.com/office/powerpoint/2010/main" val="1364956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ea typeface="Cambria" panose="02040503050406030204" pitchFamily="18" charset="0"/>
                <a:cs typeface="Times New Roman" panose="02020603050405020304" pitchFamily="18" charset="0"/>
              </a:rPr>
              <a:t>4. Ở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b="1" dirty="0">
                <a:latin typeface="Times New Roman" panose="02020603050405020304" pitchFamily="18" charset="0"/>
                <a:ea typeface="Cambria" panose="02040503050406030204" pitchFamily="18" charset="0"/>
                <a:cs typeface="Times New Roman" panose="02020603050405020304" pitchFamily="18" charset="0"/>
              </a:rPr>
              <a:t> ca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b="1" dirty="0">
                <a:latin typeface="Times New Roman" panose="02020603050405020304" pitchFamily="18" charset="0"/>
                <a:ea typeface="Cambria" panose="02040503050406030204" pitchFamily="18" charset="0"/>
                <a:cs typeface="Times New Roman" panose="02020603050405020304" pitchFamily="18" charset="0"/>
              </a:rPr>
              <a:t> 3,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anh</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trò</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đem</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bán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thứ</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gì</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dẫn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Hãy</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xét</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về</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đồ</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dẫn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anh</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trò</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nghèo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thể</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tế</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b="1" dirty="0">
                <a:latin typeface="Times New Roman" panose="02020603050405020304" pitchFamily="18" charset="0"/>
                <a:ea typeface="Cambria" panose="02040503050406030204" pitchFamily="18" charset="0"/>
                <a:cs typeface="Times New Roman" panose="02020603050405020304" pitchFamily="18" charset="0"/>
              </a:rPr>
              <a:t>?</a:t>
            </a:r>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1200" dirty="0">
                <a:latin typeface="Times New Roman" panose="02020603050405020304" pitchFamily="18" charset="0"/>
                <a:ea typeface="Cambria" panose="02040503050406030204" pitchFamily="18" charset="0"/>
                <a:cs typeface="Times New Roman" panose="02020603050405020304" pitchFamily="18" charset="0"/>
              </a:rPr>
              <a:t>HD Hs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anh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trò</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sẽ</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đem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dẫn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biển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thuộc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sở</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hữu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cá</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càng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thuộc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anh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trò</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Vì</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tưởng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bao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giờ</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xảy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ra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tế</a:t>
            </a:r>
            <a:r>
              <a:rPr lang="en-US" sz="1200"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12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dẫn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anh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trò</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gồm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trăm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tám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trăm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tấm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lụa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đào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mươi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trầu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cau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trăm</a:t>
            </a:r>
            <a:r>
              <a:rPr lang="en-US" sz="1200" dirty="0">
                <a:latin typeface="Times New Roman" panose="02020603050405020304" pitchFamily="18" charset="0"/>
                <a:ea typeface="Cambria" panose="02040503050406030204" pitchFamily="18" charset="0"/>
                <a:cs typeface="Times New Roman" panose="02020603050405020304" pitchFamily="18" charset="0"/>
              </a:rPr>
              <a:t> con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trâu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nghìn</a:t>
            </a:r>
            <a:r>
              <a:rPr lang="en-US" sz="1200" dirty="0">
                <a:latin typeface="Times New Roman" panose="02020603050405020304" pitchFamily="18" charset="0"/>
                <a:ea typeface="Cambria" panose="02040503050406030204" pitchFamily="18" charset="0"/>
                <a:cs typeface="Times New Roman" panose="02020603050405020304" pitchFamily="18" charset="0"/>
              </a:rPr>
              <a:t> con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lợn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tám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nghìn</a:t>
            </a:r>
            <a:r>
              <a:rPr lang="en-US" sz="1200" dirty="0">
                <a:latin typeface="Times New Roman" panose="02020603050405020304" pitchFamily="18" charset="0"/>
                <a:ea typeface="Cambria" panose="02040503050406030204" pitchFamily="18" charset="0"/>
                <a:cs typeface="Times New Roman" panose="02020603050405020304" pitchFamily="18" charset="0"/>
              </a:rPr>
              <a:t> con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bồ</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tám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quan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chĩnh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vàng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chum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vàng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cốm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trăm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bạc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ba</a:t>
            </a:r>
            <a:r>
              <a:rPr lang="en-US" sz="1200" dirty="0">
                <a:latin typeface="Times New Roman" panose="02020603050405020304" pitchFamily="18" charset="0"/>
                <a:ea typeface="Cambria" panose="02040503050406030204" pitchFamily="18" charset="0"/>
                <a:cs typeface="Times New Roman" panose="02020603050405020304" pitchFamily="18" charset="0"/>
              </a:rPr>
              <a:t> chum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mỡ</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muỗi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quýt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Nếu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tưởng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dẫn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anh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trò</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bao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giờ</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nổi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Thậm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chí</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bao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giờ</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tìm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tế</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mỡ</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muỗi</a:t>
            </a:r>
            <a:r>
              <a:rPr lang="en-US" sz="1200" dirty="0">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ea typeface="Cambria" panose="02040503050406030204" pitchFamily="18" charset="0"/>
                <a:cs typeface="Times New Roman" panose="02020603050405020304" pitchFamily="18" charset="0"/>
              </a:rPr>
              <a:t>5.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b="1" dirty="0">
                <a:latin typeface="Times New Roman" panose="02020603050405020304" pitchFamily="18" charset="0"/>
                <a:ea typeface="Cambria" panose="02040503050406030204" pitchFamily="18" charset="0"/>
                <a:cs typeface="Times New Roman" panose="02020603050405020304" pitchFamily="18" charset="0"/>
              </a:rPr>
              <a:t> ca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b="1" dirty="0">
                <a:latin typeface="Times New Roman" panose="02020603050405020304" pitchFamily="18" charset="0"/>
                <a:ea typeface="Cambria" panose="02040503050406030204" pitchFamily="18" charset="0"/>
                <a:cs typeface="Times New Roman" panose="02020603050405020304" pitchFamily="18" charset="0"/>
              </a:rPr>
              <a:t> 3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án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hủ</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tục</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gì</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Cách</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án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tạo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ra</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căng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thẳng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Vì</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sao</a:t>
            </a:r>
            <a:r>
              <a:rPr lang="en-US" sz="1200" b="1" dirty="0">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dirty="0">
                <a:latin typeface="Times New Roman" panose="02020603050405020304" pitchFamily="18" charset="0"/>
                <a:ea typeface="Cambria" panose="02040503050406030204" pitchFamily="18" charset="0"/>
                <a:cs typeface="Times New Roman" panose="02020603050405020304" pitchFamily="18" charset="0"/>
              </a:rPr>
              <a:t> 3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tục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thách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nặng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nề</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hội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xưa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lấy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đôi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lứa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chồng</a:t>
            </a:r>
            <a:r>
              <a:rPr lang="en-US" sz="1200" dirty="0">
                <a:latin typeface="Times New Roman" panose="02020603050405020304" pitchFamily="18" charset="0"/>
                <a:ea typeface="Cambria" panose="02040503050406030204" pitchFamily="18" charset="0"/>
                <a:cs typeface="Times New Roman" panose="02020603050405020304" pitchFamily="18" charset="0"/>
              </a:rPr>
              <a:t> do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bị</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ngăn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cản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bởi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tục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nhằm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mục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đích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phê</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tục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nhưng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gây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căng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thẳng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đem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thưởng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1200" dirty="0">
                <a:latin typeface="Times New Roman" panose="02020603050405020304" pitchFamily="18" charset="0"/>
                <a:ea typeface="Cambria" panose="02040503050406030204" pitchFamily="18" charset="0"/>
                <a:cs typeface="Times New Roman" panose="02020603050405020304" pitchFamily="18" charset="0"/>
              </a:rPr>
              <a:t> do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sử</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dụng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pháp</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phóng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nói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quá</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Phóng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120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năng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mức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lượng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còn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toát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120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kê</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tưởng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dứt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Dấu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chấm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kết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thúc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ngỏ</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năng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điền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tiếp</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khác</a:t>
            </a:r>
            <a:r>
              <a:rPr lang="en-US" sz="1200" dirty="0">
                <a:latin typeface="Times New Roman" panose="02020603050405020304" pitchFamily="18" charset="0"/>
                <a:ea typeface="Cambria" panose="02040503050406030204" pitchFamily="18" charset="0"/>
                <a:cs typeface="Times New Roman" panose="02020603050405020304" pitchFamily="18" charset="0"/>
              </a:rPr>
              <a:t>. Trong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đề</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thách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đều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pháp</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phóng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kê</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dirty="0">
                <a:latin typeface="Times New Roman" panose="02020603050405020304" pitchFamily="18" charset="0"/>
                <a:ea typeface="Cambria" panose="02040503050406030204" pitchFamily="18" charset="0"/>
                <a:cs typeface="Times New Roman" panose="02020603050405020304" pitchFamily="18" charset="0"/>
              </a:rPr>
              <a:t>.</a:t>
            </a:r>
            <a:endParaRPr lang="vi-VN" sz="1200" dirty="0">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1200"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5A3A13-7B84-4406-9936-4CBB975FDA4A}" type="slidenum">
              <a:rPr lang="en-US" smtClean="0"/>
              <a:t>23</a:t>
            </a:fld>
            <a:endParaRPr lang="en-US"/>
          </a:p>
        </p:txBody>
      </p:sp>
    </p:spTree>
    <p:extLst>
      <p:ext uri="{BB962C8B-B14F-4D97-AF65-F5344CB8AC3E}">
        <p14:creationId xmlns:p14="http://schemas.microsoft.com/office/powerpoint/2010/main" val="2764457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24</a:t>
            </a:fld>
            <a:endParaRPr lang="en-US"/>
          </a:p>
        </p:txBody>
      </p:sp>
    </p:spTree>
    <p:extLst>
      <p:ext uri="{BB962C8B-B14F-4D97-AF65-F5344CB8AC3E}">
        <p14:creationId xmlns:p14="http://schemas.microsoft.com/office/powerpoint/2010/main" val="3431683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25</a:t>
            </a:fld>
            <a:endParaRPr lang="en-US"/>
          </a:p>
        </p:txBody>
      </p:sp>
    </p:spTree>
    <p:extLst>
      <p:ext uri="{BB962C8B-B14F-4D97-AF65-F5344CB8AC3E}">
        <p14:creationId xmlns:p14="http://schemas.microsoft.com/office/powerpoint/2010/main" val="2178006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26</a:t>
            </a:fld>
            <a:endParaRPr lang="en-US"/>
          </a:p>
        </p:txBody>
      </p:sp>
    </p:spTree>
    <p:extLst>
      <p:ext uri="{BB962C8B-B14F-4D97-AF65-F5344CB8AC3E}">
        <p14:creationId xmlns:p14="http://schemas.microsoft.com/office/powerpoint/2010/main" val="2734500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28</a:t>
            </a:fld>
            <a:endParaRPr lang="en-US"/>
          </a:p>
        </p:txBody>
      </p:sp>
    </p:spTree>
    <p:extLst>
      <p:ext uri="{BB962C8B-B14F-4D97-AF65-F5344CB8AC3E}">
        <p14:creationId xmlns:p14="http://schemas.microsoft.com/office/powerpoint/2010/main" val="2071337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29</a:t>
            </a:fld>
            <a:endParaRPr lang="en-US"/>
          </a:p>
        </p:txBody>
      </p:sp>
    </p:spTree>
    <p:extLst>
      <p:ext uri="{BB962C8B-B14F-4D97-AF65-F5344CB8AC3E}">
        <p14:creationId xmlns:p14="http://schemas.microsoft.com/office/powerpoint/2010/main" val="999208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Câu</a:t>
            </a:r>
            <a:r>
              <a:rPr lang="en-US" dirty="0"/>
              <a:t> </a:t>
            </a:r>
            <a:r>
              <a:rPr lang="en-US" dirty="0" err="1"/>
              <a:t>tục</a:t>
            </a:r>
            <a:r>
              <a:rPr lang="en-US" dirty="0"/>
              <a:t> </a:t>
            </a:r>
            <a:r>
              <a:rPr lang="en-US" dirty="0" err="1"/>
              <a:t>ngữ</a:t>
            </a:r>
            <a:r>
              <a:rPr lang="en-US" dirty="0"/>
              <a:t> </a:t>
            </a:r>
            <a:r>
              <a:rPr lang="en-US" dirty="0" err="1"/>
              <a:t>chế</a:t>
            </a:r>
            <a:r>
              <a:rPr lang="en-US" dirty="0"/>
              <a:t> </a:t>
            </a:r>
            <a:r>
              <a:rPr lang="en-US" dirty="0" err="1"/>
              <a:t>giễu</a:t>
            </a:r>
            <a:r>
              <a:rPr lang="en-US" dirty="0"/>
              <a:t> </a:t>
            </a:r>
            <a:r>
              <a:rPr lang="en-US" dirty="0" err="1"/>
              <a:t>nhưng</a:t>
            </a:r>
            <a:r>
              <a:rPr lang="en-US" dirty="0"/>
              <a:t> </a:t>
            </a:r>
            <a:r>
              <a:rPr lang="en-US" dirty="0" err="1"/>
              <a:t>kẻ</a:t>
            </a:r>
            <a:r>
              <a:rPr lang="en-US" dirty="0"/>
              <a:t> </a:t>
            </a:r>
            <a:r>
              <a:rPr lang="en-US" dirty="0" err="1"/>
              <a:t>bất</a:t>
            </a:r>
            <a:r>
              <a:rPr lang="en-US" dirty="0"/>
              <a:t> </a:t>
            </a:r>
            <a:r>
              <a:rPr lang="en-US" dirty="0" err="1"/>
              <a:t>tài</a:t>
            </a:r>
            <a:r>
              <a:rPr lang="en-US" dirty="0"/>
              <a:t> </a:t>
            </a:r>
            <a:r>
              <a:rPr lang="en-US" dirty="0" err="1"/>
              <a:t>nhưng</a:t>
            </a:r>
            <a:r>
              <a:rPr lang="en-US" dirty="0"/>
              <a:t> hay </a:t>
            </a:r>
            <a:r>
              <a:rPr lang="en-US" dirty="0" err="1"/>
              <a:t>khoe</a:t>
            </a:r>
            <a:r>
              <a:rPr lang="en-US" dirty="0"/>
              <a:t> </a:t>
            </a:r>
            <a:r>
              <a:rPr lang="en-US" dirty="0" err="1"/>
              <a:t>khoang</a:t>
            </a:r>
            <a:r>
              <a:rPr lang="en-US" dirty="0"/>
              <a:t>, </a:t>
            </a:r>
            <a:r>
              <a:rPr lang="en-US" dirty="0" err="1"/>
              <a:t>khoác</a:t>
            </a:r>
            <a:r>
              <a:rPr lang="en-US" dirty="0"/>
              <a:t> </a:t>
            </a:r>
            <a:r>
              <a:rPr lang="en-US" dirty="0" err="1"/>
              <a:t>lác</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3</a:t>
            </a:fld>
            <a:endParaRPr lang="en-US"/>
          </a:p>
        </p:txBody>
      </p:sp>
    </p:spTree>
    <p:extLst>
      <p:ext uri="{BB962C8B-B14F-4D97-AF65-F5344CB8AC3E}">
        <p14:creationId xmlns:p14="http://schemas.microsoft.com/office/powerpoint/2010/main" val="181309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effectLst/>
                <a:latin typeface="Times New Roman" panose="02020603050405020304" pitchFamily="18" charset="0"/>
              </a:rPr>
              <a:t>Tác giả thể hiện qua đoạn thơ với một thái độ vừa dỉ dỏm, vừa mỉa mai vì bà già đã có tuổi rồi mà còn đi xem bói lấy chồng.</a:t>
            </a:r>
            <a:endParaRPr lang="en-US" b="0" i="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4</a:t>
            </a:fld>
            <a:endParaRPr lang="en-US"/>
          </a:p>
        </p:txBody>
      </p:sp>
    </p:spTree>
    <p:extLst>
      <p:ext uri="{BB962C8B-B14F-4D97-AF65-F5344CB8AC3E}">
        <p14:creationId xmlns:p14="http://schemas.microsoft.com/office/powerpoint/2010/main" val="3245849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Câu</a:t>
            </a:r>
            <a:r>
              <a:rPr lang="en-US" dirty="0"/>
              <a:t> </a:t>
            </a:r>
            <a:r>
              <a:rPr lang="en-US" dirty="0" err="1"/>
              <a:t>tục</a:t>
            </a:r>
            <a:r>
              <a:rPr lang="en-US" dirty="0"/>
              <a:t> </a:t>
            </a:r>
            <a:r>
              <a:rPr lang="en-US" dirty="0" err="1"/>
              <a:t>ngữ</a:t>
            </a:r>
            <a:r>
              <a:rPr lang="en-US" dirty="0"/>
              <a:t> </a:t>
            </a:r>
            <a:r>
              <a:rPr lang="en-US" dirty="0" err="1"/>
              <a:t>phê</a:t>
            </a:r>
            <a:r>
              <a:rPr lang="en-US" dirty="0"/>
              <a:t> </a:t>
            </a:r>
            <a:r>
              <a:rPr lang="en-US" dirty="0" err="1"/>
              <a:t>phán</a:t>
            </a:r>
            <a:r>
              <a:rPr lang="en-US" dirty="0"/>
              <a:t> </a:t>
            </a:r>
            <a:r>
              <a:rPr lang="en-US" dirty="0" err="1"/>
              <a:t>những</a:t>
            </a:r>
            <a:r>
              <a:rPr lang="en-US" dirty="0"/>
              <a:t> </a:t>
            </a:r>
            <a:r>
              <a:rPr lang="en-US" dirty="0" err="1"/>
              <a:t>người</a:t>
            </a:r>
            <a:r>
              <a:rPr lang="en-US" dirty="0"/>
              <a:t> </a:t>
            </a:r>
            <a:r>
              <a:rPr lang="en-US" dirty="0" err="1"/>
              <a:t>khoác</a:t>
            </a:r>
            <a:r>
              <a:rPr lang="en-US" dirty="0"/>
              <a:t> </a:t>
            </a:r>
            <a:r>
              <a:rPr lang="en-US" dirty="0" err="1"/>
              <a:t>lác</a:t>
            </a:r>
            <a:r>
              <a:rPr lang="en-US" dirty="0"/>
              <a:t>, hay </a:t>
            </a:r>
            <a:r>
              <a:rPr lang="en-US" dirty="0" err="1"/>
              <a:t>nói</a:t>
            </a:r>
            <a:r>
              <a:rPr lang="en-US" dirty="0"/>
              <a:t> </a:t>
            </a:r>
            <a:r>
              <a:rPr lang="en-US" dirty="0" err="1"/>
              <a:t>chuyện</a:t>
            </a:r>
            <a:r>
              <a:rPr lang="en-US" dirty="0"/>
              <a:t> </a:t>
            </a:r>
            <a:r>
              <a:rPr lang="en-US" dirty="0" err="1"/>
              <a:t>viển</a:t>
            </a:r>
            <a:r>
              <a:rPr lang="en-US" dirty="0"/>
              <a:t> </a:t>
            </a:r>
            <a:r>
              <a:rPr lang="en-US" dirty="0" err="1"/>
              <a:t>vông</a:t>
            </a:r>
            <a:r>
              <a:rPr lang="en-US" dirty="0"/>
              <a:t>, </a:t>
            </a:r>
            <a:r>
              <a:rPr lang="en-US" dirty="0" err="1"/>
              <a:t>không</a:t>
            </a:r>
            <a:r>
              <a:rPr lang="en-US" dirty="0"/>
              <a:t> </a:t>
            </a:r>
            <a:r>
              <a:rPr lang="en-US" dirty="0" err="1"/>
              <a:t>có</a:t>
            </a:r>
            <a:r>
              <a:rPr lang="en-US" dirty="0"/>
              <a:t> </a:t>
            </a:r>
            <a:r>
              <a:rPr lang="en-US" dirty="0" err="1"/>
              <a:t>thật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5</a:t>
            </a:fld>
            <a:endParaRPr lang="en-US"/>
          </a:p>
        </p:txBody>
      </p:sp>
    </p:spTree>
    <p:extLst>
      <p:ext uri="{BB962C8B-B14F-4D97-AF65-F5344CB8AC3E}">
        <p14:creationId xmlns:p14="http://schemas.microsoft.com/office/powerpoint/2010/main" val="727108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222222"/>
                </a:solidFill>
                <a:effectLst/>
                <a:latin typeface="Roboto" panose="02000000000000000000" pitchFamily="2" charset="0"/>
              </a:rPr>
              <a:t> Câu ca dao “Đời người có một gang tay/ Ai hay ngủ ngày còn được nửa gang” muốn khuyên mọi người: hãy chăm chỉ, cần cù trong lao động và học tập; không nên lười nhác, lãng phí thời gian.</a:t>
            </a:r>
            <a:endParaRPr lang="en-US" b="0" i="0" dirty="0">
              <a:solidFill>
                <a:srgbClr val="222222"/>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6</a:t>
            </a:fld>
            <a:endParaRPr lang="en-US"/>
          </a:p>
        </p:txBody>
      </p:sp>
    </p:spTree>
    <p:extLst>
      <p:ext uri="{BB962C8B-B14F-4D97-AF65-F5344CB8AC3E}">
        <p14:creationId xmlns:p14="http://schemas.microsoft.com/office/powerpoint/2010/main" val="1128377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7</a:t>
            </a:fld>
            <a:endParaRPr lang="en-US"/>
          </a:p>
        </p:txBody>
      </p:sp>
    </p:spTree>
    <p:extLst>
      <p:ext uri="{BB962C8B-B14F-4D97-AF65-F5344CB8AC3E}">
        <p14:creationId xmlns:p14="http://schemas.microsoft.com/office/powerpoint/2010/main" val="3212744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8</a:t>
            </a:fld>
            <a:endParaRPr lang="en-US"/>
          </a:p>
        </p:txBody>
      </p:sp>
    </p:spTree>
    <p:extLst>
      <p:ext uri="{BB962C8B-B14F-4D97-AF65-F5344CB8AC3E}">
        <p14:creationId xmlns:p14="http://schemas.microsoft.com/office/powerpoint/2010/main" val="1354197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7698DEB-CE74-4708-BA0D-C2621C3857B7}" type="slidenum">
              <a:rPr lang="en-US" smtClean="0"/>
              <a:t>9</a:t>
            </a:fld>
            <a:endParaRPr lang="en-US"/>
          </a:p>
        </p:txBody>
      </p:sp>
    </p:spTree>
    <p:extLst>
      <p:ext uri="{BB962C8B-B14F-4D97-AF65-F5344CB8AC3E}">
        <p14:creationId xmlns:p14="http://schemas.microsoft.com/office/powerpoint/2010/main" val="935655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74545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10/11/2023</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73800303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889016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28162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4092103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842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12030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3198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192951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766"/>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2869" indent="0" algn="ctr">
              <a:buNone/>
              <a:defRPr>
                <a:solidFill>
                  <a:schemeClr val="tx1">
                    <a:tint val="75000"/>
                  </a:schemeClr>
                </a:solidFill>
              </a:defRPr>
            </a:lvl2pPr>
            <a:lvl3pPr marL="1825920" indent="0" algn="ctr">
              <a:buNone/>
              <a:defRPr>
                <a:solidFill>
                  <a:schemeClr val="tx1">
                    <a:tint val="75000"/>
                  </a:schemeClr>
                </a:solidFill>
              </a:defRPr>
            </a:lvl3pPr>
            <a:lvl4pPr marL="2738847" indent="0" algn="ctr">
              <a:buNone/>
              <a:defRPr>
                <a:solidFill>
                  <a:schemeClr val="tx1">
                    <a:tint val="75000"/>
                  </a:schemeClr>
                </a:solidFill>
              </a:defRPr>
            </a:lvl4pPr>
            <a:lvl5pPr marL="3651837" indent="0" algn="ctr">
              <a:buNone/>
              <a:defRPr>
                <a:solidFill>
                  <a:schemeClr val="tx1">
                    <a:tint val="75000"/>
                  </a:schemeClr>
                </a:solidFill>
              </a:defRPr>
            </a:lvl5pPr>
            <a:lvl6pPr marL="4564704" indent="0" algn="ctr">
              <a:buNone/>
              <a:defRPr>
                <a:solidFill>
                  <a:schemeClr val="tx1">
                    <a:tint val="75000"/>
                  </a:schemeClr>
                </a:solidFill>
              </a:defRPr>
            </a:lvl6pPr>
            <a:lvl7pPr marL="5477573" indent="0" algn="ctr">
              <a:buNone/>
              <a:defRPr>
                <a:solidFill>
                  <a:schemeClr val="tx1">
                    <a:tint val="75000"/>
                  </a:schemeClr>
                </a:solidFill>
              </a:defRPr>
            </a:lvl7pPr>
            <a:lvl8pPr marL="6390560" indent="0" algn="ctr">
              <a:buNone/>
              <a:defRPr>
                <a:solidFill>
                  <a:schemeClr val="tx1">
                    <a:tint val="75000"/>
                  </a:schemeClr>
                </a:solidFill>
              </a:defRPr>
            </a:lvl8pPr>
            <a:lvl9pPr marL="730352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2140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10337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795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4050">
                <a:solidFill>
                  <a:schemeClr val="tx1">
                    <a:tint val="75000"/>
                  </a:schemeClr>
                </a:solidFill>
              </a:defRPr>
            </a:lvl1pPr>
            <a:lvl2pPr marL="912869" indent="0">
              <a:buNone/>
              <a:defRPr sz="3600">
                <a:solidFill>
                  <a:schemeClr val="tx1">
                    <a:tint val="75000"/>
                  </a:schemeClr>
                </a:solidFill>
              </a:defRPr>
            </a:lvl2pPr>
            <a:lvl3pPr marL="1825920" indent="0">
              <a:buNone/>
              <a:defRPr sz="3150">
                <a:solidFill>
                  <a:schemeClr val="tx1">
                    <a:tint val="75000"/>
                  </a:schemeClr>
                </a:solidFill>
              </a:defRPr>
            </a:lvl3pPr>
            <a:lvl4pPr marL="2738847" indent="0">
              <a:buNone/>
              <a:defRPr sz="2850">
                <a:solidFill>
                  <a:schemeClr val="tx1">
                    <a:tint val="75000"/>
                  </a:schemeClr>
                </a:solidFill>
              </a:defRPr>
            </a:lvl4pPr>
            <a:lvl5pPr marL="3651837" indent="0">
              <a:buNone/>
              <a:defRPr sz="2850">
                <a:solidFill>
                  <a:schemeClr val="tx1">
                    <a:tint val="75000"/>
                  </a:schemeClr>
                </a:solidFill>
              </a:defRPr>
            </a:lvl5pPr>
            <a:lvl6pPr marL="4564704" indent="0">
              <a:buNone/>
              <a:defRPr sz="2850">
                <a:solidFill>
                  <a:schemeClr val="tx1">
                    <a:tint val="75000"/>
                  </a:schemeClr>
                </a:solidFill>
              </a:defRPr>
            </a:lvl6pPr>
            <a:lvl7pPr marL="5477573" indent="0">
              <a:buNone/>
              <a:defRPr sz="2850">
                <a:solidFill>
                  <a:schemeClr val="tx1">
                    <a:tint val="75000"/>
                  </a:schemeClr>
                </a:solidFill>
              </a:defRPr>
            </a:lvl7pPr>
            <a:lvl8pPr marL="6390560" indent="0">
              <a:buNone/>
              <a:defRPr sz="2850">
                <a:solidFill>
                  <a:schemeClr val="tx1">
                    <a:tint val="75000"/>
                  </a:schemeClr>
                </a:solidFill>
              </a:defRPr>
            </a:lvl8pPr>
            <a:lvl9pPr marL="7303524" indent="0">
              <a:buNone/>
              <a:defRPr sz="28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41213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52991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9"/>
            <a:ext cx="16459200" cy="1714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1" y="2302670"/>
            <a:ext cx="8080376" cy="959645"/>
          </a:xfrm>
        </p:spPr>
        <p:txBody>
          <a:bodyPr anchor="b"/>
          <a:lstStyle>
            <a:lvl1pPr marL="0" indent="0">
              <a:buNone/>
              <a:defRPr sz="4800" b="1"/>
            </a:lvl1pPr>
            <a:lvl2pPr marL="912869" indent="0">
              <a:buNone/>
              <a:defRPr sz="4050" b="1"/>
            </a:lvl2pPr>
            <a:lvl3pPr marL="1825920" indent="0">
              <a:buNone/>
              <a:defRPr sz="3600" b="1"/>
            </a:lvl3pPr>
            <a:lvl4pPr marL="2738847" indent="0">
              <a:buNone/>
              <a:defRPr sz="3150" b="1"/>
            </a:lvl4pPr>
            <a:lvl5pPr marL="3651837" indent="0">
              <a:buNone/>
              <a:defRPr sz="3150" b="1"/>
            </a:lvl5pPr>
            <a:lvl6pPr marL="4564704" indent="0">
              <a:buNone/>
              <a:defRPr sz="3150" b="1"/>
            </a:lvl6pPr>
            <a:lvl7pPr marL="5477573" indent="0">
              <a:buNone/>
              <a:defRPr sz="3150" b="1"/>
            </a:lvl7pPr>
            <a:lvl8pPr marL="6390560" indent="0">
              <a:buNone/>
              <a:defRPr sz="3150" b="1"/>
            </a:lvl8pPr>
            <a:lvl9pPr marL="7303524" indent="0">
              <a:buNone/>
              <a:defRPr sz="3150" b="1"/>
            </a:lvl9pPr>
          </a:lstStyle>
          <a:p>
            <a:pPr lvl="0"/>
            <a:r>
              <a:rPr lang="en-US" smtClean="0"/>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180" y="2302670"/>
            <a:ext cx="8083550" cy="959645"/>
          </a:xfrm>
        </p:spPr>
        <p:txBody>
          <a:bodyPr anchor="b"/>
          <a:lstStyle>
            <a:lvl1pPr marL="0" indent="0">
              <a:buNone/>
              <a:defRPr sz="4800" b="1"/>
            </a:lvl1pPr>
            <a:lvl2pPr marL="912869" indent="0">
              <a:buNone/>
              <a:defRPr sz="4050" b="1"/>
            </a:lvl2pPr>
            <a:lvl3pPr marL="1825920" indent="0">
              <a:buNone/>
              <a:defRPr sz="3600" b="1"/>
            </a:lvl3pPr>
            <a:lvl4pPr marL="2738847" indent="0">
              <a:buNone/>
              <a:defRPr sz="3150" b="1"/>
            </a:lvl4pPr>
            <a:lvl5pPr marL="3651837" indent="0">
              <a:buNone/>
              <a:defRPr sz="3150" b="1"/>
            </a:lvl5pPr>
            <a:lvl6pPr marL="4564704" indent="0">
              <a:buNone/>
              <a:defRPr sz="3150" b="1"/>
            </a:lvl6pPr>
            <a:lvl7pPr marL="5477573" indent="0">
              <a:buNone/>
              <a:defRPr sz="3150" b="1"/>
            </a:lvl7pPr>
            <a:lvl8pPr marL="6390560" indent="0">
              <a:buNone/>
              <a:defRPr sz="3150" b="1"/>
            </a:lvl8pPr>
            <a:lvl9pPr marL="7303524" indent="0">
              <a:buNone/>
              <a:defRPr sz="3150" b="1"/>
            </a:lvl9pPr>
          </a:lstStyle>
          <a:p>
            <a:pPr lvl="0"/>
            <a:r>
              <a:rPr lang="en-US" smtClean="0"/>
              <a:t>Click to edit Master text styles</a:t>
            </a:r>
          </a:p>
        </p:txBody>
      </p:sp>
      <p:sp>
        <p:nvSpPr>
          <p:cNvPr id="6" name="Content Placeholder 5"/>
          <p:cNvSpPr>
            <a:spLocks noGrp="1"/>
          </p:cNvSpPr>
          <p:nvPr>
            <p:ph sz="quarter" idx="4"/>
          </p:nvPr>
        </p:nvSpPr>
        <p:spPr>
          <a:xfrm>
            <a:off x="9290180" y="3262313"/>
            <a:ext cx="8083550"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5941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25184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55862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4"/>
            <a:ext cx="6016626" cy="1743077"/>
          </a:xfrm>
        </p:spPr>
        <p:txBody>
          <a:bodyPr anchor="b"/>
          <a:lstStyle>
            <a:lvl1pPr algn="l">
              <a:defRPr sz="4050" b="1"/>
            </a:lvl1pPr>
          </a:lstStyle>
          <a:p>
            <a:r>
              <a:rPr lang="en-US" smtClean="0"/>
              <a:t>Click to edit Master title style</a:t>
            </a:r>
            <a:endParaRPr lang="en-US"/>
          </a:p>
        </p:txBody>
      </p:sp>
      <p:sp>
        <p:nvSpPr>
          <p:cNvPr id="3" name="Content Placeholder 2"/>
          <p:cNvSpPr>
            <a:spLocks noGrp="1"/>
          </p:cNvSpPr>
          <p:nvPr>
            <p:ph idx="1"/>
          </p:nvPr>
        </p:nvSpPr>
        <p:spPr>
          <a:xfrm>
            <a:off x="7150100" y="409705"/>
            <a:ext cx="10223501" cy="8779670"/>
          </a:xfrm>
        </p:spPr>
        <p:txBody>
          <a:bodyPr/>
          <a:lstStyle>
            <a:lvl1pPr>
              <a:defRPr sz="6450"/>
            </a:lvl1pPr>
            <a:lvl2pPr>
              <a:defRPr sz="5550"/>
            </a:lvl2pPr>
            <a:lvl3pPr>
              <a:defRPr sz="4800"/>
            </a:lvl3pPr>
            <a:lvl4pPr>
              <a:defRPr sz="4050"/>
            </a:lvl4pPr>
            <a:lvl5pPr>
              <a:defRPr sz="4050"/>
            </a:lvl5pPr>
            <a:lvl6pPr>
              <a:defRPr sz="4050"/>
            </a:lvl6pPr>
            <a:lvl7pPr>
              <a:defRPr sz="4050"/>
            </a:lvl7pPr>
            <a:lvl8pPr>
              <a:defRPr sz="4050"/>
            </a:lvl8pPr>
            <a:lvl9pPr>
              <a:defRPr sz="4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5" y="2152656"/>
            <a:ext cx="6016626" cy="7036595"/>
          </a:xfrm>
        </p:spPr>
        <p:txBody>
          <a:bodyPr/>
          <a:lstStyle>
            <a:lvl1pPr marL="0" indent="0">
              <a:buNone/>
              <a:defRPr sz="2850"/>
            </a:lvl1pPr>
            <a:lvl2pPr marL="912869" indent="0">
              <a:buNone/>
              <a:defRPr sz="2400"/>
            </a:lvl2pPr>
            <a:lvl3pPr marL="1825920" indent="0">
              <a:buNone/>
              <a:defRPr sz="1950"/>
            </a:lvl3pPr>
            <a:lvl4pPr marL="2738847" indent="0">
              <a:buNone/>
              <a:defRPr sz="1800"/>
            </a:lvl4pPr>
            <a:lvl5pPr marL="3651837" indent="0">
              <a:buNone/>
              <a:defRPr sz="1800"/>
            </a:lvl5pPr>
            <a:lvl6pPr marL="4564704" indent="0">
              <a:buNone/>
              <a:defRPr sz="1800"/>
            </a:lvl6pPr>
            <a:lvl7pPr marL="5477573" indent="0">
              <a:buNone/>
              <a:defRPr sz="1800"/>
            </a:lvl7pPr>
            <a:lvl8pPr marL="6390560" indent="0">
              <a:buNone/>
              <a:defRPr sz="1800"/>
            </a:lvl8pPr>
            <a:lvl9pPr marL="7303524"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518209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2"/>
            <a:ext cx="10972800" cy="850109"/>
          </a:xfrm>
        </p:spPr>
        <p:txBody>
          <a:bodyPr anchor="b"/>
          <a:lstStyle>
            <a:lvl1pPr algn="l">
              <a:defRPr sz="405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6450"/>
            </a:lvl1pPr>
            <a:lvl2pPr marL="912869" indent="0">
              <a:buNone/>
              <a:defRPr sz="5550"/>
            </a:lvl2pPr>
            <a:lvl3pPr marL="1825920" indent="0">
              <a:buNone/>
              <a:defRPr sz="4800"/>
            </a:lvl3pPr>
            <a:lvl4pPr marL="2738847" indent="0">
              <a:buNone/>
              <a:defRPr sz="4050"/>
            </a:lvl4pPr>
            <a:lvl5pPr marL="3651837" indent="0">
              <a:buNone/>
              <a:defRPr sz="4050"/>
            </a:lvl5pPr>
            <a:lvl6pPr marL="4564704" indent="0">
              <a:buNone/>
              <a:defRPr sz="4050"/>
            </a:lvl6pPr>
            <a:lvl7pPr marL="5477573" indent="0">
              <a:buNone/>
              <a:defRPr sz="4050"/>
            </a:lvl7pPr>
            <a:lvl8pPr marL="6390560" indent="0">
              <a:buNone/>
              <a:defRPr sz="4050"/>
            </a:lvl8pPr>
            <a:lvl9pPr marL="7303524" indent="0">
              <a:buNone/>
              <a:defRPr sz="4050"/>
            </a:lvl9pPr>
          </a:lstStyle>
          <a:p>
            <a:endParaRPr lang="en-US"/>
          </a:p>
        </p:txBody>
      </p:sp>
      <p:sp>
        <p:nvSpPr>
          <p:cNvPr id="4" name="Text Placeholder 3"/>
          <p:cNvSpPr>
            <a:spLocks noGrp="1"/>
          </p:cNvSpPr>
          <p:nvPr>
            <p:ph type="body" sz="half" idx="2"/>
          </p:nvPr>
        </p:nvSpPr>
        <p:spPr>
          <a:xfrm>
            <a:off x="3584576" y="8051134"/>
            <a:ext cx="10972800" cy="1207295"/>
          </a:xfrm>
        </p:spPr>
        <p:txBody>
          <a:bodyPr/>
          <a:lstStyle>
            <a:lvl1pPr marL="0" indent="0">
              <a:buNone/>
              <a:defRPr sz="2850"/>
            </a:lvl1pPr>
            <a:lvl2pPr marL="912869" indent="0">
              <a:buNone/>
              <a:defRPr sz="2400"/>
            </a:lvl2pPr>
            <a:lvl3pPr marL="1825920" indent="0">
              <a:buNone/>
              <a:defRPr sz="1950"/>
            </a:lvl3pPr>
            <a:lvl4pPr marL="2738847" indent="0">
              <a:buNone/>
              <a:defRPr sz="1800"/>
            </a:lvl4pPr>
            <a:lvl5pPr marL="3651837" indent="0">
              <a:buNone/>
              <a:defRPr sz="1800"/>
            </a:lvl5pPr>
            <a:lvl6pPr marL="4564704" indent="0">
              <a:buNone/>
              <a:defRPr sz="1800"/>
            </a:lvl6pPr>
            <a:lvl7pPr marL="5477573" indent="0">
              <a:buNone/>
              <a:defRPr sz="1800"/>
            </a:lvl7pPr>
            <a:lvl8pPr marL="6390560" indent="0">
              <a:buNone/>
              <a:defRPr sz="1800"/>
            </a:lvl8pPr>
            <a:lvl9pPr marL="7303524"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74405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565136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6"/>
            <a:ext cx="4114800" cy="658177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309566"/>
            <a:ext cx="12039600" cy="658177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72078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760"/>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2941" indent="0" algn="ctr">
              <a:buNone/>
              <a:defRPr>
                <a:solidFill>
                  <a:schemeClr val="tx1">
                    <a:tint val="75000"/>
                  </a:schemeClr>
                </a:solidFill>
              </a:defRPr>
            </a:lvl2pPr>
            <a:lvl3pPr marL="1826055" indent="0" algn="ctr">
              <a:buNone/>
              <a:defRPr>
                <a:solidFill>
                  <a:schemeClr val="tx1">
                    <a:tint val="75000"/>
                  </a:schemeClr>
                </a:solidFill>
              </a:defRPr>
            </a:lvl3pPr>
            <a:lvl4pPr marL="2739051" indent="0" algn="ctr">
              <a:buNone/>
              <a:defRPr>
                <a:solidFill>
                  <a:schemeClr val="tx1">
                    <a:tint val="75000"/>
                  </a:schemeClr>
                </a:solidFill>
              </a:defRPr>
            </a:lvl4pPr>
            <a:lvl5pPr marL="3652107" indent="0" algn="ctr">
              <a:buNone/>
              <a:defRPr>
                <a:solidFill>
                  <a:schemeClr val="tx1">
                    <a:tint val="75000"/>
                  </a:schemeClr>
                </a:solidFill>
              </a:defRPr>
            </a:lvl5pPr>
            <a:lvl6pPr marL="4565046" indent="0" algn="ctr">
              <a:buNone/>
              <a:defRPr>
                <a:solidFill>
                  <a:schemeClr val="tx1">
                    <a:tint val="75000"/>
                  </a:schemeClr>
                </a:solidFill>
              </a:defRPr>
            </a:lvl6pPr>
            <a:lvl7pPr marL="5477987" indent="0" algn="ctr">
              <a:buNone/>
              <a:defRPr>
                <a:solidFill>
                  <a:schemeClr val="tx1">
                    <a:tint val="75000"/>
                  </a:schemeClr>
                </a:solidFill>
              </a:defRPr>
            </a:lvl7pPr>
            <a:lvl8pPr marL="6391040" indent="0" algn="ctr">
              <a:buNone/>
              <a:defRPr>
                <a:solidFill>
                  <a:schemeClr val="tx1">
                    <a:tint val="75000"/>
                  </a:schemeClr>
                </a:solidFill>
              </a:defRPr>
            </a:lvl8pPr>
            <a:lvl9pPr marL="730407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654417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89569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795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4050">
                <a:solidFill>
                  <a:schemeClr val="tx1">
                    <a:tint val="75000"/>
                  </a:schemeClr>
                </a:solidFill>
              </a:defRPr>
            </a:lvl1pPr>
            <a:lvl2pPr marL="912941" indent="0">
              <a:buNone/>
              <a:defRPr sz="3600">
                <a:solidFill>
                  <a:schemeClr val="tx1">
                    <a:tint val="75000"/>
                  </a:schemeClr>
                </a:solidFill>
              </a:defRPr>
            </a:lvl2pPr>
            <a:lvl3pPr marL="1826055" indent="0">
              <a:buNone/>
              <a:defRPr sz="3150">
                <a:solidFill>
                  <a:schemeClr val="tx1">
                    <a:tint val="75000"/>
                  </a:schemeClr>
                </a:solidFill>
              </a:defRPr>
            </a:lvl3pPr>
            <a:lvl4pPr marL="2739051" indent="0">
              <a:buNone/>
              <a:defRPr sz="2850">
                <a:solidFill>
                  <a:schemeClr val="tx1">
                    <a:tint val="75000"/>
                  </a:schemeClr>
                </a:solidFill>
              </a:defRPr>
            </a:lvl4pPr>
            <a:lvl5pPr marL="3652107" indent="0">
              <a:buNone/>
              <a:defRPr sz="2850">
                <a:solidFill>
                  <a:schemeClr val="tx1">
                    <a:tint val="75000"/>
                  </a:schemeClr>
                </a:solidFill>
              </a:defRPr>
            </a:lvl5pPr>
            <a:lvl6pPr marL="4565046" indent="0">
              <a:buNone/>
              <a:defRPr sz="2850">
                <a:solidFill>
                  <a:schemeClr val="tx1">
                    <a:tint val="75000"/>
                  </a:schemeClr>
                </a:solidFill>
              </a:defRPr>
            </a:lvl6pPr>
            <a:lvl7pPr marL="5477987" indent="0">
              <a:buNone/>
              <a:defRPr sz="2850">
                <a:solidFill>
                  <a:schemeClr val="tx1">
                    <a:tint val="75000"/>
                  </a:schemeClr>
                </a:solidFill>
              </a:defRPr>
            </a:lvl7pPr>
            <a:lvl8pPr marL="6391040" indent="0">
              <a:buNone/>
              <a:defRPr sz="2850">
                <a:solidFill>
                  <a:schemeClr val="tx1">
                    <a:tint val="75000"/>
                  </a:schemeClr>
                </a:solidFill>
              </a:defRPr>
            </a:lvl8pPr>
            <a:lvl9pPr marL="7304070" indent="0">
              <a:buNone/>
              <a:defRPr sz="28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597041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957346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9"/>
            <a:ext cx="16459200" cy="1714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1" y="2302670"/>
            <a:ext cx="8080376" cy="959645"/>
          </a:xfrm>
        </p:spPr>
        <p:txBody>
          <a:bodyPr anchor="b"/>
          <a:lstStyle>
            <a:lvl1pPr marL="0" indent="0">
              <a:buNone/>
              <a:defRPr sz="4800" b="1"/>
            </a:lvl1pPr>
            <a:lvl2pPr marL="912941" indent="0">
              <a:buNone/>
              <a:defRPr sz="4050" b="1"/>
            </a:lvl2pPr>
            <a:lvl3pPr marL="1826055" indent="0">
              <a:buNone/>
              <a:defRPr sz="3600" b="1"/>
            </a:lvl3pPr>
            <a:lvl4pPr marL="2739051" indent="0">
              <a:buNone/>
              <a:defRPr sz="3150" b="1"/>
            </a:lvl4pPr>
            <a:lvl5pPr marL="3652107" indent="0">
              <a:buNone/>
              <a:defRPr sz="3150" b="1"/>
            </a:lvl5pPr>
            <a:lvl6pPr marL="4565046" indent="0">
              <a:buNone/>
              <a:defRPr sz="3150" b="1"/>
            </a:lvl6pPr>
            <a:lvl7pPr marL="5477987" indent="0">
              <a:buNone/>
              <a:defRPr sz="3150" b="1"/>
            </a:lvl7pPr>
            <a:lvl8pPr marL="6391040" indent="0">
              <a:buNone/>
              <a:defRPr sz="3150" b="1"/>
            </a:lvl8pPr>
            <a:lvl9pPr marL="7304070" indent="0">
              <a:buNone/>
              <a:defRPr sz="3150" b="1"/>
            </a:lvl9pPr>
          </a:lstStyle>
          <a:p>
            <a:pPr lvl="0"/>
            <a:r>
              <a:rPr lang="en-US" smtClean="0"/>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174" y="2302670"/>
            <a:ext cx="8083550" cy="959645"/>
          </a:xfrm>
        </p:spPr>
        <p:txBody>
          <a:bodyPr anchor="b"/>
          <a:lstStyle>
            <a:lvl1pPr marL="0" indent="0">
              <a:buNone/>
              <a:defRPr sz="4800" b="1"/>
            </a:lvl1pPr>
            <a:lvl2pPr marL="912941" indent="0">
              <a:buNone/>
              <a:defRPr sz="4050" b="1"/>
            </a:lvl2pPr>
            <a:lvl3pPr marL="1826055" indent="0">
              <a:buNone/>
              <a:defRPr sz="3600" b="1"/>
            </a:lvl3pPr>
            <a:lvl4pPr marL="2739051" indent="0">
              <a:buNone/>
              <a:defRPr sz="3150" b="1"/>
            </a:lvl4pPr>
            <a:lvl5pPr marL="3652107" indent="0">
              <a:buNone/>
              <a:defRPr sz="3150" b="1"/>
            </a:lvl5pPr>
            <a:lvl6pPr marL="4565046" indent="0">
              <a:buNone/>
              <a:defRPr sz="3150" b="1"/>
            </a:lvl6pPr>
            <a:lvl7pPr marL="5477987" indent="0">
              <a:buNone/>
              <a:defRPr sz="3150" b="1"/>
            </a:lvl7pPr>
            <a:lvl8pPr marL="6391040" indent="0">
              <a:buNone/>
              <a:defRPr sz="3150" b="1"/>
            </a:lvl8pPr>
            <a:lvl9pPr marL="7304070" indent="0">
              <a:buNone/>
              <a:defRPr sz="3150" b="1"/>
            </a:lvl9pPr>
          </a:lstStyle>
          <a:p>
            <a:pPr lvl="0"/>
            <a:r>
              <a:rPr lang="en-US" smtClean="0"/>
              <a:t>Click to edit Master text styles</a:t>
            </a:r>
          </a:p>
        </p:txBody>
      </p:sp>
      <p:sp>
        <p:nvSpPr>
          <p:cNvPr id="6" name="Content Placeholder 5"/>
          <p:cNvSpPr>
            <a:spLocks noGrp="1"/>
          </p:cNvSpPr>
          <p:nvPr>
            <p:ph sz="quarter" idx="4"/>
          </p:nvPr>
        </p:nvSpPr>
        <p:spPr>
          <a:xfrm>
            <a:off x="9290174" y="3262313"/>
            <a:ext cx="8083550"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266289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61066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48110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4"/>
            <a:ext cx="6016626" cy="1743077"/>
          </a:xfrm>
        </p:spPr>
        <p:txBody>
          <a:bodyPr anchor="b"/>
          <a:lstStyle>
            <a:lvl1pPr algn="l">
              <a:defRPr sz="4050" b="1"/>
            </a:lvl1pPr>
          </a:lstStyle>
          <a:p>
            <a:r>
              <a:rPr lang="en-US" smtClean="0"/>
              <a:t>Click to edit Master title style</a:t>
            </a:r>
            <a:endParaRPr lang="en-US"/>
          </a:p>
        </p:txBody>
      </p:sp>
      <p:sp>
        <p:nvSpPr>
          <p:cNvPr id="3" name="Content Placeholder 2"/>
          <p:cNvSpPr>
            <a:spLocks noGrp="1"/>
          </p:cNvSpPr>
          <p:nvPr>
            <p:ph idx="1"/>
          </p:nvPr>
        </p:nvSpPr>
        <p:spPr>
          <a:xfrm>
            <a:off x="7150100" y="409699"/>
            <a:ext cx="10223501" cy="8779670"/>
          </a:xfrm>
        </p:spPr>
        <p:txBody>
          <a:bodyPr/>
          <a:lstStyle>
            <a:lvl1pPr>
              <a:defRPr sz="6450"/>
            </a:lvl1pPr>
            <a:lvl2pPr>
              <a:defRPr sz="5550"/>
            </a:lvl2pPr>
            <a:lvl3pPr>
              <a:defRPr sz="4800"/>
            </a:lvl3pPr>
            <a:lvl4pPr>
              <a:defRPr sz="4050"/>
            </a:lvl4pPr>
            <a:lvl5pPr>
              <a:defRPr sz="4050"/>
            </a:lvl5pPr>
            <a:lvl6pPr>
              <a:defRPr sz="4050"/>
            </a:lvl6pPr>
            <a:lvl7pPr>
              <a:defRPr sz="4050"/>
            </a:lvl7pPr>
            <a:lvl8pPr>
              <a:defRPr sz="4050"/>
            </a:lvl8pPr>
            <a:lvl9pPr>
              <a:defRPr sz="4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5" y="2152656"/>
            <a:ext cx="6016626" cy="7036595"/>
          </a:xfrm>
        </p:spPr>
        <p:txBody>
          <a:bodyPr/>
          <a:lstStyle>
            <a:lvl1pPr marL="0" indent="0">
              <a:buNone/>
              <a:defRPr sz="2850"/>
            </a:lvl1pPr>
            <a:lvl2pPr marL="912941" indent="0">
              <a:buNone/>
              <a:defRPr sz="2400"/>
            </a:lvl2pPr>
            <a:lvl3pPr marL="1826055" indent="0">
              <a:buNone/>
              <a:defRPr sz="1950"/>
            </a:lvl3pPr>
            <a:lvl4pPr marL="2739051" indent="0">
              <a:buNone/>
              <a:defRPr sz="1800"/>
            </a:lvl4pPr>
            <a:lvl5pPr marL="3652107" indent="0">
              <a:buNone/>
              <a:defRPr sz="1800"/>
            </a:lvl5pPr>
            <a:lvl6pPr marL="4565046" indent="0">
              <a:buNone/>
              <a:defRPr sz="1800"/>
            </a:lvl6pPr>
            <a:lvl7pPr marL="5477987" indent="0">
              <a:buNone/>
              <a:defRPr sz="1800"/>
            </a:lvl7pPr>
            <a:lvl8pPr marL="6391040" indent="0">
              <a:buNone/>
              <a:defRPr sz="1800"/>
            </a:lvl8pPr>
            <a:lvl9pPr marL="730407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30475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2"/>
            <a:ext cx="10972800" cy="850109"/>
          </a:xfrm>
        </p:spPr>
        <p:txBody>
          <a:bodyPr anchor="b"/>
          <a:lstStyle>
            <a:lvl1pPr algn="l">
              <a:defRPr sz="405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6450"/>
            </a:lvl1pPr>
            <a:lvl2pPr marL="912941" indent="0">
              <a:buNone/>
              <a:defRPr sz="5550"/>
            </a:lvl2pPr>
            <a:lvl3pPr marL="1826055" indent="0">
              <a:buNone/>
              <a:defRPr sz="4800"/>
            </a:lvl3pPr>
            <a:lvl4pPr marL="2739051" indent="0">
              <a:buNone/>
              <a:defRPr sz="4050"/>
            </a:lvl4pPr>
            <a:lvl5pPr marL="3652107" indent="0">
              <a:buNone/>
              <a:defRPr sz="4050"/>
            </a:lvl5pPr>
            <a:lvl6pPr marL="4565046" indent="0">
              <a:buNone/>
              <a:defRPr sz="4050"/>
            </a:lvl6pPr>
            <a:lvl7pPr marL="5477987" indent="0">
              <a:buNone/>
              <a:defRPr sz="4050"/>
            </a:lvl7pPr>
            <a:lvl8pPr marL="6391040" indent="0">
              <a:buNone/>
              <a:defRPr sz="4050"/>
            </a:lvl8pPr>
            <a:lvl9pPr marL="7304070" indent="0">
              <a:buNone/>
              <a:defRPr sz="4050"/>
            </a:lvl9pPr>
          </a:lstStyle>
          <a:p>
            <a:endParaRPr lang="en-US"/>
          </a:p>
        </p:txBody>
      </p:sp>
      <p:sp>
        <p:nvSpPr>
          <p:cNvPr id="4" name="Text Placeholder 3"/>
          <p:cNvSpPr>
            <a:spLocks noGrp="1"/>
          </p:cNvSpPr>
          <p:nvPr>
            <p:ph type="body" sz="half" idx="2"/>
          </p:nvPr>
        </p:nvSpPr>
        <p:spPr>
          <a:xfrm>
            <a:off x="3584576" y="8051128"/>
            <a:ext cx="10972800" cy="1207295"/>
          </a:xfrm>
        </p:spPr>
        <p:txBody>
          <a:bodyPr/>
          <a:lstStyle>
            <a:lvl1pPr marL="0" indent="0">
              <a:buNone/>
              <a:defRPr sz="2850"/>
            </a:lvl1pPr>
            <a:lvl2pPr marL="912941" indent="0">
              <a:buNone/>
              <a:defRPr sz="2400"/>
            </a:lvl2pPr>
            <a:lvl3pPr marL="1826055" indent="0">
              <a:buNone/>
              <a:defRPr sz="1950"/>
            </a:lvl3pPr>
            <a:lvl4pPr marL="2739051" indent="0">
              <a:buNone/>
              <a:defRPr sz="1800"/>
            </a:lvl4pPr>
            <a:lvl5pPr marL="3652107" indent="0">
              <a:buNone/>
              <a:defRPr sz="1800"/>
            </a:lvl5pPr>
            <a:lvl6pPr marL="4565046" indent="0">
              <a:buNone/>
              <a:defRPr sz="1800"/>
            </a:lvl6pPr>
            <a:lvl7pPr marL="5477987" indent="0">
              <a:buNone/>
              <a:defRPr sz="1800"/>
            </a:lvl7pPr>
            <a:lvl8pPr marL="6391040" indent="0">
              <a:buNone/>
              <a:defRPr sz="1800"/>
            </a:lvl8pPr>
            <a:lvl9pPr marL="730407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234558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409153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6"/>
            <a:ext cx="4114800" cy="658177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309566"/>
            <a:ext cx="12039600" cy="658177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592266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752"/>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3037" indent="0" algn="ctr">
              <a:buNone/>
              <a:defRPr>
                <a:solidFill>
                  <a:schemeClr val="tx1">
                    <a:tint val="75000"/>
                  </a:schemeClr>
                </a:solidFill>
              </a:defRPr>
            </a:lvl2pPr>
            <a:lvl3pPr marL="1826235" indent="0" algn="ctr">
              <a:buNone/>
              <a:defRPr>
                <a:solidFill>
                  <a:schemeClr val="tx1">
                    <a:tint val="75000"/>
                  </a:schemeClr>
                </a:solidFill>
              </a:defRPr>
            </a:lvl3pPr>
            <a:lvl4pPr marL="2739324" indent="0" algn="ctr">
              <a:buNone/>
              <a:defRPr>
                <a:solidFill>
                  <a:schemeClr val="tx1">
                    <a:tint val="75000"/>
                  </a:schemeClr>
                </a:solidFill>
              </a:defRPr>
            </a:lvl4pPr>
            <a:lvl5pPr marL="3652467" indent="0" algn="ctr">
              <a:buNone/>
              <a:defRPr>
                <a:solidFill>
                  <a:schemeClr val="tx1">
                    <a:tint val="75000"/>
                  </a:schemeClr>
                </a:solidFill>
              </a:defRPr>
            </a:lvl5pPr>
            <a:lvl6pPr marL="4565502" indent="0" algn="ctr">
              <a:buNone/>
              <a:defRPr>
                <a:solidFill>
                  <a:schemeClr val="tx1">
                    <a:tint val="75000"/>
                  </a:schemeClr>
                </a:solidFill>
              </a:defRPr>
            </a:lvl6pPr>
            <a:lvl7pPr marL="5478539" indent="0" algn="ctr">
              <a:buNone/>
              <a:defRPr>
                <a:solidFill>
                  <a:schemeClr val="tx1">
                    <a:tint val="75000"/>
                  </a:schemeClr>
                </a:solidFill>
              </a:defRPr>
            </a:lvl7pPr>
            <a:lvl8pPr marL="6391680" indent="0" algn="ctr">
              <a:buNone/>
              <a:defRPr>
                <a:solidFill>
                  <a:schemeClr val="tx1">
                    <a:tint val="75000"/>
                  </a:schemeClr>
                </a:solidFill>
              </a:defRPr>
            </a:lvl8pPr>
            <a:lvl9pPr marL="73047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06518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410568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795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4050">
                <a:solidFill>
                  <a:schemeClr val="tx1">
                    <a:tint val="75000"/>
                  </a:schemeClr>
                </a:solidFill>
              </a:defRPr>
            </a:lvl1pPr>
            <a:lvl2pPr marL="913037" indent="0">
              <a:buNone/>
              <a:defRPr sz="3600">
                <a:solidFill>
                  <a:schemeClr val="tx1">
                    <a:tint val="75000"/>
                  </a:schemeClr>
                </a:solidFill>
              </a:defRPr>
            </a:lvl2pPr>
            <a:lvl3pPr marL="1826235" indent="0">
              <a:buNone/>
              <a:defRPr sz="3150">
                <a:solidFill>
                  <a:schemeClr val="tx1">
                    <a:tint val="75000"/>
                  </a:schemeClr>
                </a:solidFill>
              </a:defRPr>
            </a:lvl3pPr>
            <a:lvl4pPr marL="2739324" indent="0">
              <a:buNone/>
              <a:defRPr sz="2850">
                <a:solidFill>
                  <a:schemeClr val="tx1">
                    <a:tint val="75000"/>
                  </a:schemeClr>
                </a:solidFill>
              </a:defRPr>
            </a:lvl4pPr>
            <a:lvl5pPr marL="3652467" indent="0">
              <a:buNone/>
              <a:defRPr sz="2850">
                <a:solidFill>
                  <a:schemeClr val="tx1">
                    <a:tint val="75000"/>
                  </a:schemeClr>
                </a:solidFill>
              </a:defRPr>
            </a:lvl5pPr>
            <a:lvl6pPr marL="4565502" indent="0">
              <a:buNone/>
              <a:defRPr sz="2850">
                <a:solidFill>
                  <a:schemeClr val="tx1">
                    <a:tint val="75000"/>
                  </a:schemeClr>
                </a:solidFill>
              </a:defRPr>
            </a:lvl6pPr>
            <a:lvl7pPr marL="5478539" indent="0">
              <a:buNone/>
              <a:defRPr sz="2850">
                <a:solidFill>
                  <a:schemeClr val="tx1">
                    <a:tint val="75000"/>
                  </a:schemeClr>
                </a:solidFill>
              </a:defRPr>
            </a:lvl7pPr>
            <a:lvl8pPr marL="6391680" indent="0">
              <a:buNone/>
              <a:defRPr sz="2850">
                <a:solidFill>
                  <a:schemeClr val="tx1">
                    <a:tint val="75000"/>
                  </a:schemeClr>
                </a:solidFill>
              </a:defRPr>
            </a:lvl8pPr>
            <a:lvl9pPr marL="7304798" indent="0">
              <a:buNone/>
              <a:defRPr sz="28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643302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23206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9"/>
            <a:ext cx="16459200" cy="1714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1" y="2302670"/>
            <a:ext cx="8080376" cy="959645"/>
          </a:xfrm>
        </p:spPr>
        <p:txBody>
          <a:bodyPr anchor="b"/>
          <a:lstStyle>
            <a:lvl1pPr marL="0" indent="0">
              <a:buNone/>
              <a:defRPr sz="4800" b="1"/>
            </a:lvl1pPr>
            <a:lvl2pPr marL="913037" indent="0">
              <a:buNone/>
              <a:defRPr sz="4050" b="1"/>
            </a:lvl2pPr>
            <a:lvl3pPr marL="1826235" indent="0">
              <a:buNone/>
              <a:defRPr sz="3600" b="1"/>
            </a:lvl3pPr>
            <a:lvl4pPr marL="2739324" indent="0">
              <a:buNone/>
              <a:defRPr sz="3150" b="1"/>
            </a:lvl4pPr>
            <a:lvl5pPr marL="3652467" indent="0">
              <a:buNone/>
              <a:defRPr sz="3150" b="1"/>
            </a:lvl5pPr>
            <a:lvl6pPr marL="4565502" indent="0">
              <a:buNone/>
              <a:defRPr sz="3150" b="1"/>
            </a:lvl6pPr>
            <a:lvl7pPr marL="5478539" indent="0">
              <a:buNone/>
              <a:defRPr sz="3150" b="1"/>
            </a:lvl7pPr>
            <a:lvl8pPr marL="6391680" indent="0">
              <a:buNone/>
              <a:defRPr sz="3150" b="1"/>
            </a:lvl8pPr>
            <a:lvl9pPr marL="7304798" indent="0">
              <a:buNone/>
              <a:defRPr sz="3150" b="1"/>
            </a:lvl9pPr>
          </a:lstStyle>
          <a:p>
            <a:pPr lvl="0"/>
            <a:r>
              <a:rPr lang="en-US" smtClean="0"/>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167" y="2302670"/>
            <a:ext cx="8083550" cy="959645"/>
          </a:xfrm>
        </p:spPr>
        <p:txBody>
          <a:bodyPr anchor="b"/>
          <a:lstStyle>
            <a:lvl1pPr marL="0" indent="0">
              <a:buNone/>
              <a:defRPr sz="4800" b="1"/>
            </a:lvl1pPr>
            <a:lvl2pPr marL="913037" indent="0">
              <a:buNone/>
              <a:defRPr sz="4050" b="1"/>
            </a:lvl2pPr>
            <a:lvl3pPr marL="1826235" indent="0">
              <a:buNone/>
              <a:defRPr sz="3600" b="1"/>
            </a:lvl3pPr>
            <a:lvl4pPr marL="2739324" indent="0">
              <a:buNone/>
              <a:defRPr sz="3150" b="1"/>
            </a:lvl4pPr>
            <a:lvl5pPr marL="3652467" indent="0">
              <a:buNone/>
              <a:defRPr sz="3150" b="1"/>
            </a:lvl5pPr>
            <a:lvl6pPr marL="4565502" indent="0">
              <a:buNone/>
              <a:defRPr sz="3150" b="1"/>
            </a:lvl6pPr>
            <a:lvl7pPr marL="5478539" indent="0">
              <a:buNone/>
              <a:defRPr sz="3150" b="1"/>
            </a:lvl7pPr>
            <a:lvl8pPr marL="6391680" indent="0">
              <a:buNone/>
              <a:defRPr sz="3150" b="1"/>
            </a:lvl8pPr>
            <a:lvl9pPr marL="7304798" indent="0">
              <a:buNone/>
              <a:defRPr sz="3150" b="1"/>
            </a:lvl9pPr>
          </a:lstStyle>
          <a:p>
            <a:pPr lvl="0"/>
            <a:r>
              <a:rPr lang="en-US" smtClean="0"/>
              <a:t>Click to edit Master text styles</a:t>
            </a:r>
          </a:p>
        </p:txBody>
      </p:sp>
      <p:sp>
        <p:nvSpPr>
          <p:cNvPr id="6" name="Content Placeholder 5"/>
          <p:cNvSpPr>
            <a:spLocks noGrp="1"/>
          </p:cNvSpPr>
          <p:nvPr>
            <p:ph sz="quarter" idx="4"/>
          </p:nvPr>
        </p:nvSpPr>
        <p:spPr>
          <a:xfrm>
            <a:off x="9290167" y="3262313"/>
            <a:ext cx="8083550"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266762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857786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94494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4"/>
            <a:ext cx="6016626" cy="1743077"/>
          </a:xfrm>
        </p:spPr>
        <p:txBody>
          <a:bodyPr anchor="b"/>
          <a:lstStyle>
            <a:lvl1pPr algn="l">
              <a:defRPr sz="4050" b="1"/>
            </a:lvl1pPr>
          </a:lstStyle>
          <a:p>
            <a:r>
              <a:rPr lang="en-US" smtClean="0"/>
              <a:t>Click to edit Master title style</a:t>
            </a:r>
            <a:endParaRPr lang="en-US"/>
          </a:p>
        </p:txBody>
      </p:sp>
      <p:sp>
        <p:nvSpPr>
          <p:cNvPr id="3" name="Content Placeholder 2"/>
          <p:cNvSpPr>
            <a:spLocks noGrp="1"/>
          </p:cNvSpPr>
          <p:nvPr>
            <p:ph idx="1"/>
          </p:nvPr>
        </p:nvSpPr>
        <p:spPr>
          <a:xfrm>
            <a:off x="7150100" y="409690"/>
            <a:ext cx="10223501" cy="8779670"/>
          </a:xfrm>
        </p:spPr>
        <p:txBody>
          <a:bodyPr/>
          <a:lstStyle>
            <a:lvl1pPr>
              <a:defRPr sz="6450"/>
            </a:lvl1pPr>
            <a:lvl2pPr>
              <a:defRPr sz="5550"/>
            </a:lvl2pPr>
            <a:lvl3pPr>
              <a:defRPr sz="4800"/>
            </a:lvl3pPr>
            <a:lvl4pPr>
              <a:defRPr sz="4050"/>
            </a:lvl4pPr>
            <a:lvl5pPr>
              <a:defRPr sz="4050"/>
            </a:lvl5pPr>
            <a:lvl6pPr>
              <a:defRPr sz="4050"/>
            </a:lvl6pPr>
            <a:lvl7pPr>
              <a:defRPr sz="4050"/>
            </a:lvl7pPr>
            <a:lvl8pPr>
              <a:defRPr sz="4050"/>
            </a:lvl8pPr>
            <a:lvl9pPr>
              <a:defRPr sz="4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5" y="2152656"/>
            <a:ext cx="6016626" cy="7036595"/>
          </a:xfrm>
        </p:spPr>
        <p:txBody>
          <a:bodyPr/>
          <a:lstStyle>
            <a:lvl1pPr marL="0" indent="0">
              <a:buNone/>
              <a:defRPr sz="2850"/>
            </a:lvl1pPr>
            <a:lvl2pPr marL="913037" indent="0">
              <a:buNone/>
              <a:defRPr sz="2400"/>
            </a:lvl2pPr>
            <a:lvl3pPr marL="1826235" indent="0">
              <a:buNone/>
              <a:defRPr sz="1950"/>
            </a:lvl3pPr>
            <a:lvl4pPr marL="2739324" indent="0">
              <a:buNone/>
              <a:defRPr sz="1800"/>
            </a:lvl4pPr>
            <a:lvl5pPr marL="3652467" indent="0">
              <a:buNone/>
              <a:defRPr sz="1800"/>
            </a:lvl5pPr>
            <a:lvl6pPr marL="4565502" indent="0">
              <a:buNone/>
              <a:defRPr sz="1800"/>
            </a:lvl6pPr>
            <a:lvl7pPr marL="5478539" indent="0">
              <a:buNone/>
              <a:defRPr sz="1800"/>
            </a:lvl7pPr>
            <a:lvl8pPr marL="6391680" indent="0">
              <a:buNone/>
              <a:defRPr sz="1800"/>
            </a:lvl8pPr>
            <a:lvl9pPr marL="7304798"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01096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2"/>
            <a:ext cx="10972800" cy="850109"/>
          </a:xfrm>
        </p:spPr>
        <p:txBody>
          <a:bodyPr anchor="b"/>
          <a:lstStyle>
            <a:lvl1pPr algn="l">
              <a:defRPr sz="405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6450"/>
            </a:lvl1pPr>
            <a:lvl2pPr marL="913037" indent="0">
              <a:buNone/>
              <a:defRPr sz="5550"/>
            </a:lvl2pPr>
            <a:lvl3pPr marL="1826235" indent="0">
              <a:buNone/>
              <a:defRPr sz="4800"/>
            </a:lvl3pPr>
            <a:lvl4pPr marL="2739324" indent="0">
              <a:buNone/>
              <a:defRPr sz="4050"/>
            </a:lvl4pPr>
            <a:lvl5pPr marL="3652467" indent="0">
              <a:buNone/>
              <a:defRPr sz="4050"/>
            </a:lvl5pPr>
            <a:lvl6pPr marL="4565502" indent="0">
              <a:buNone/>
              <a:defRPr sz="4050"/>
            </a:lvl6pPr>
            <a:lvl7pPr marL="5478539" indent="0">
              <a:buNone/>
              <a:defRPr sz="4050"/>
            </a:lvl7pPr>
            <a:lvl8pPr marL="6391680" indent="0">
              <a:buNone/>
              <a:defRPr sz="4050"/>
            </a:lvl8pPr>
            <a:lvl9pPr marL="7304798" indent="0">
              <a:buNone/>
              <a:defRPr sz="4050"/>
            </a:lvl9pPr>
          </a:lstStyle>
          <a:p>
            <a:endParaRPr lang="en-US"/>
          </a:p>
        </p:txBody>
      </p:sp>
      <p:sp>
        <p:nvSpPr>
          <p:cNvPr id="4" name="Text Placeholder 3"/>
          <p:cNvSpPr>
            <a:spLocks noGrp="1"/>
          </p:cNvSpPr>
          <p:nvPr>
            <p:ph type="body" sz="half" idx="2"/>
          </p:nvPr>
        </p:nvSpPr>
        <p:spPr>
          <a:xfrm>
            <a:off x="3584576" y="8051120"/>
            <a:ext cx="10972800" cy="1207295"/>
          </a:xfrm>
        </p:spPr>
        <p:txBody>
          <a:bodyPr/>
          <a:lstStyle>
            <a:lvl1pPr marL="0" indent="0">
              <a:buNone/>
              <a:defRPr sz="2850"/>
            </a:lvl1pPr>
            <a:lvl2pPr marL="913037" indent="0">
              <a:buNone/>
              <a:defRPr sz="2400"/>
            </a:lvl2pPr>
            <a:lvl3pPr marL="1826235" indent="0">
              <a:buNone/>
              <a:defRPr sz="1950"/>
            </a:lvl3pPr>
            <a:lvl4pPr marL="2739324" indent="0">
              <a:buNone/>
              <a:defRPr sz="1800"/>
            </a:lvl4pPr>
            <a:lvl5pPr marL="3652467" indent="0">
              <a:buNone/>
              <a:defRPr sz="1800"/>
            </a:lvl5pPr>
            <a:lvl6pPr marL="4565502" indent="0">
              <a:buNone/>
              <a:defRPr sz="1800"/>
            </a:lvl6pPr>
            <a:lvl7pPr marL="5478539" indent="0">
              <a:buNone/>
              <a:defRPr sz="1800"/>
            </a:lvl7pPr>
            <a:lvl8pPr marL="6391680" indent="0">
              <a:buNone/>
              <a:defRPr sz="1800"/>
            </a:lvl8pPr>
            <a:lvl9pPr marL="7304798"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207405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840206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6"/>
            <a:ext cx="4114800" cy="658177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309566"/>
            <a:ext cx="12039600" cy="658177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277700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742"/>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3157" indent="0" algn="ctr">
              <a:buNone/>
              <a:defRPr>
                <a:solidFill>
                  <a:schemeClr val="tx1">
                    <a:tint val="75000"/>
                  </a:schemeClr>
                </a:solidFill>
              </a:defRPr>
            </a:lvl2pPr>
            <a:lvl3pPr marL="1826460" indent="0" algn="ctr">
              <a:buNone/>
              <a:defRPr>
                <a:solidFill>
                  <a:schemeClr val="tx1">
                    <a:tint val="75000"/>
                  </a:schemeClr>
                </a:solidFill>
              </a:defRPr>
            </a:lvl3pPr>
            <a:lvl4pPr marL="2739663" indent="0" algn="ctr">
              <a:buNone/>
              <a:defRPr>
                <a:solidFill>
                  <a:schemeClr val="tx1">
                    <a:tint val="75000"/>
                  </a:schemeClr>
                </a:solidFill>
              </a:defRPr>
            </a:lvl4pPr>
            <a:lvl5pPr marL="3652917" indent="0" algn="ctr">
              <a:buNone/>
              <a:defRPr>
                <a:solidFill>
                  <a:schemeClr val="tx1">
                    <a:tint val="75000"/>
                  </a:schemeClr>
                </a:solidFill>
              </a:defRPr>
            </a:lvl5pPr>
            <a:lvl6pPr marL="4566072" indent="0" algn="ctr">
              <a:buNone/>
              <a:defRPr>
                <a:solidFill>
                  <a:schemeClr val="tx1">
                    <a:tint val="75000"/>
                  </a:schemeClr>
                </a:solidFill>
              </a:defRPr>
            </a:lvl6pPr>
            <a:lvl7pPr marL="5479229" indent="0" algn="ctr">
              <a:buNone/>
              <a:defRPr>
                <a:solidFill>
                  <a:schemeClr val="tx1">
                    <a:tint val="75000"/>
                  </a:schemeClr>
                </a:solidFill>
              </a:defRPr>
            </a:lvl7pPr>
            <a:lvl8pPr marL="6392480" indent="0" algn="ctr">
              <a:buNone/>
              <a:defRPr>
                <a:solidFill>
                  <a:schemeClr val="tx1">
                    <a:tint val="75000"/>
                  </a:schemeClr>
                </a:solidFill>
              </a:defRPr>
            </a:lvl8pPr>
            <a:lvl9pPr marL="730570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578603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726852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795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4050">
                <a:solidFill>
                  <a:schemeClr val="tx1">
                    <a:tint val="75000"/>
                  </a:schemeClr>
                </a:solidFill>
              </a:defRPr>
            </a:lvl1pPr>
            <a:lvl2pPr marL="913157" indent="0">
              <a:buNone/>
              <a:defRPr sz="3600">
                <a:solidFill>
                  <a:schemeClr val="tx1">
                    <a:tint val="75000"/>
                  </a:schemeClr>
                </a:solidFill>
              </a:defRPr>
            </a:lvl2pPr>
            <a:lvl3pPr marL="1826460" indent="0">
              <a:buNone/>
              <a:defRPr sz="3150">
                <a:solidFill>
                  <a:schemeClr val="tx1">
                    <a:tint val="75000"/>
                  </a:schemeClr>
                </a:solidFill>
              </a:defRPr>
            </a:lvl3pPr>
            <a:lvl4pPr marL="2739663" indent="0">
              <a:buNone/>
              <a:defRPr sz="2850">
                <a:solidFill>
                  <a:schemeClr val="tx1">
                    <a:tint val="75000"/>
                  </a:schemeClr>
                </a:solidFill>
              </a:defRPr>
            </a:lvl4pPr>
            <a:lvl5pPr marL="3652917" indent="0">
              <a:buNone/>
              <a:defRPr sz="2850">
                <a:solidFill>
                  <a:schemeClr val="tx1">
                    <a:tint val="75000"/>
                  </a:schemeClr>
                </a:solidFill>
              </a:defRPr>
            </a:lvl5pPr>
            <a:lvl6pPr marL="4566072" indent="0">
              <a:buNone/>
              <a:defRPr sz="2850">
                <a:solidFill>
                  <a:schemeClr val="tx1">
                    <a:tint val="75000"/>
                  </a:schemeClr>
                </a:solidFill>
              </a:defRPr>
            </a:lvl6pPr>
            <a:lvl7pPr marL="5479229" indent="0">
              <a:buNone/>
              <a:defRPr sz="2850">
                <a:solidFill>
                  <a:schemeClr val="tx1">
                    <a:tint val="75000"/>
                  </a:schemeClr>
                </a:solidFill>
              </a:defRPr>
            </a:lvl7pPr>
            <a:lvl8pPr marL="6392480" indent="0">
              <a:buNone/>
              <a:defRPr sz="2850">
                <a:solidFill>
                  <a:schemeClr val="tx1">
                    <a:tint val="75000"/>
                  </a:schemeClr>
                </a:solidFill>
              </a:defRPr>
            </a:lvl8pPr>
            <a:lvl9pPr marL="7305708" indent="0">
              <a:buNone/>
              <a:defRPr sz="28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51745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465881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9"/>
            <a:ext cx="16459200" cy="1714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1" y="2302670"/>
            <a:ext cx="8080376" cy="959645"/>
          </a:xfrm>
        </p:spPr>
        <p:txBody>
          <a:bodyPr anchor="b"/>
          <a:lstStyle>
            <a:lvl1pPr marL="0" indent="0">
              <a:buNone/>
              <a:defRPr sz="4800" b="1"/>
            </a:lvl1pPr>
            <a:lvl2pPr marL="913157" indent="0">
              <a:buNone/>
              <a:defRPr sz="4050" b="1"/>
            </a:lvl2pPr>
            <a:lvl3pPr marL="1826460" indent="0">
              <a:buNone/>
              <a:defRPr sz="3600" b="1"/>
            </a:lvl3pPr>
            <a:lvl4pPr marL="2739663" indent="0">
              <a:buNone/>
              <a:defRPr sz="3150" b="1"/>
            </a:lvl4pPr>
            <a:lvl5pPr marL="3652917" indent="0">
              <a:buNone/>
              <a:defRPr sz="3150" b="1"/>
            </a:lvl5pPr>
            <a:lvl6pPr marL="4566072" indent="0">
              <a:buNone/>
              <a:defRPr sz="3150" b="1"/>
            </a:lvl6pPr>
            <a:lvl7pPr marL="5479229" indent="0">
              <a:buNone/>
              <a:defRPr sz="3150" b="1"/>
            </a:lvl7pPr>
            <a:lvl8pPr marL="6392480" indent="0">
              <a:buNone/>
              <a:defRPr sz="3150" b="1"/>
            </a:lvl8pPr>
            <a:lvl9pPr marL="7305708" indent="0">
              <a:buNone/>
              <a:defRPr sz="3150" b="1"/>
            </a:lvl9pPr>
          </a:lstStyle>
          <a:p>
            <a:pPr lvl="0"/>
            <a:r>
              <a:rPr lang="en-US" smtClean="0"/>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156" y="2302670"/>
            <a:ext cx="8083550" cy="959645"/>
          </a:xfrm>
        </p:spPr>
        <p:txBody>
          <a:bodyPr anchor="b"/>
          <a:lstStyle>
            <a:lvl1pPr marL="0" indent="0">
              <a:buNone/>
              <a:defRPr sz="4800" b="1"/>
            </a:lvl1pPr>
            <a:lvl2pPr marL="913157" indent="0">
              <a:buNone/>
              <a:defRPr sz="4050" b="1"/>
            </a:lvl2pPr>
            <a:lvl3pPr marL="1826460" indent="0">
              <a:buNone/>
              <a:defRPr sz="3600" b="1"/>
            </a:lvl3pPr>
            <a:lvl4pPr marL="2739663" indent="0">
              <a:buNone/>
              <a:defRPr sz="3150" b="1"/>
            </a:lvl4pPr>
            <a:lvl5pPr marL="3652917" indent="0">
              <a:buNone/>
              <a:defRPr sz="3150" b="1"/>
            </a:lvl5pPr>
            <a:lvl6pPr marL="4566072" indent="0">
              <a:buNone/>
              <a:defRPr sz="3150" b="1"/>
            </a:lvl6pPr>
            <a:lvl7pPr marL="5479229" indent="0">
              <a:buNone/>
              <a:defRPr sz="3150" b="1"/>
            </a:lvl7pPr>
            <a:lvl8pPr marL="6392480" indent="0">
              <a:buNone/>
              <a:defRPr sz="3150" b="1"/>
            </a:lvl8pPr>
            <a:lvl9pPr marL="7305708" indent="0">
              <a:buNone/>
              <a:defRPr sz="3150" b="1"/>
            </a:lvl9pPr>
          </a:lstStyle>
          <a:p>
            <a:pPr lvl="0"/>
            <a:r>
              <a:rPr lang="en-US" smtClean="0"/>
              <a:t>Click to edit Master text styles</a:t>
            </a:r>
          </a:p>
        </p:txBody>
      </p:sp>
      <p:sp>
        <p:nvSpPr>
          <p:cNvPr id="6" name="Content Placeholder 5"/>
          <p:cNvSpPr>
            <a:spLocks noGrp="1"/>
          </p:cNvSpPr>
          <p:nvPr>
            <p:ph sz="quarter" idx="4"/>
          </p:nvPr>
        </p:nvSpPr>
        <p:spPr>
          <a:xfrm>
            <a:off x="9290156" y="3262313"/>
            <a:ext cx="8083550"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311024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03782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796016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4"/>
            <a:ext cx="6016626" cy="1743077"/>
          </a:xfrm>
        </p:spPr>
        <p:txBody>
          <a:bodyPr anchor="b"/>
          <a:lstStyle>
            <a:lvl1pPr algn="l">
              <a:defRPr sz="4050" b="1"/>
            </a:lvl1pPr>
          </a:lstStyle>
          <a:p>
            <a:r>
              <a:rPr lang="en-US" smtClean="0"/>
              <a:t>Click to edit Master title style</a:t>
            </a:r>
            <a:endParaRPr lang="en-US"/>
          </a:p>
        </p:txBody>
      </p:sp>
      <p:sp>
        <p:nvSpPr>
          <p:cNvPr id="3" name="Content Placeholder 2"/>
          <p:cNvSpPr>
            <a:spLocks noGrp="1"/>
          </p:cNvSpPr>
          <p:nvPr>
            <p:ph idx="1"/>
          </p:nvPr>
        </p:nvSpPr>
        <p:spPr>
          <a:xfrm>
            <a:off x="7150100" y="409681"/>
            <a:ext cx="10223501" cy="8779670"/>
          </a:xfrm>
        </p:spPr>
        <p:txBody>
          <a:bodyPr/>
          <a:lstStyle>
            <a:lvl1pPr>
              <a:defRPr sz="6450"/>
            </a:lvl1pPr>
            <a:lvl2pPr>
              <a:defRPr sz="5550"/>
            </a:lvl2pPr>
            <a:lvl3pPr>
              <a:defRPr sz="4800"/>
            </a:lvl3pPr>
            <a:lvl4pPr>
              <a:defRPr sz="4050"/>
            </a:lvl4pPr>
            <a:lvl5pPr>
              <a:defRPr sz="4050"/>
            </a:lvl5pPr>
            <a:lvl6pPr>
              <a:defRPr sz="4050"/>
            </a:lvl6pPr>
            <a:lvl7pPr>
              <a:defRPr sz="4050"/>
            </a:lvl7pPr>
            <a:lvl8pPr>
              <a:defRPr sz="4050"/>
            </a:lvl8pPr>
            <a:lvl9pPr>
              <a:defRPr sz="4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5" y="2152656"/>
            <a:ext cx="6016626" cy="7036595"/>
          </a:xfrm>
        </p:spPr>
        <p:txBody>
          <a:bodyPr/>
          <a:lstStyle>
            <a:lvl1pPr marL="0" indent="0">
              <a:buNone/>
              <a:defRPr sz="2850"/>
            </a:lvl1pPr>
            <a:lvl2pPr marL="913157" indent="0">
              <a:buNone/>
              <a:defRPr sz="2400"/>
            </a:lvl2pPr>
            <a:lvl3pPr marL="1826460" indent="0">
              <a:buNone/>
              <a:defRPr sz="1950"/>
            </a:lvl3pPr>
            <a:lvl4pPr marL="2739663" indent="0">
              <a:buNone/>
              <a:defRPr sz="1800"/>
            </a:lvl4pPr>
            <a:lvl5pPr marL="3652917" indent="0">
              <a:buNone/>
              <a:defRPr sz="1800"/>
            </a:lvl5pPr>
            <a:lvl6pPr marL="4566072" indent="0">
              <a:buNone/>
              <a:defRPr sz="1800"/>
            </a:lvl6pPr>
            <a:lvl7pPr marL="5479229" indent="0">
              <a:buNone/>
              <a:defRPr sz="1800"/>
            </a:lvl7pPr>
            <a:lvl8pPr marL="6392480" indent="0">
              <a:buNone/>
              <a:defRPr sz="1800"/>
            </a:lvl8pPr>
            <a:lvl9pPr marL="7305708"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588525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2"/>
            <a:ext cx="10972800" cy="850109"/>
          </a:xfrm>
        </p:spPr>
        <p:txBody>
          <a:bodyPr anchor="b"/>
          <a:lstStyle>
            <a:lvl1pPr algn="l">
              <a:defRPr sz="405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6450"/>
            </a:lvl1pPr>
            <a:lvl2pPr marL="913157" indent="0">
              <a:buNone/>
              <a:defRPr sz="5550"/>
            </a:lvl2pPr>
            <a:lvl3pPr marL="1826460" indent="0">
              <a:buNone/>
              <a:defRPr sz="4800"/>
            </a:lvl3pPr>
            <a:lvl4pPr marL="2739663" indent="0">
              <a:buNone/>
              <a:defRPr sz="4050"/>
            </a:lvl4pPr>
            <a:lvl5pPr marL="3652917" indent="0">
              <a:buNone/>
              <a:defRPr sz="4050"/>
            </a:lvl5pPr>
            <a:lvl6pPr marL="4566072" indent="0">
              <a:buNone/>
              <a:defRPr sz="4050"/>
            </a:lvl6pPr>
            <a:lvl7pPr marL="5479229" indent="0">
              <a:buNone/>
              <a:defRPr sz="4050"/>
            </a:lvl7pPr>
            <a:lvl8pPr marL="6392480" indent="0">
              <a:buNone/>
              <a:defRPr sz="4050"/>
            </a:lvl8pPr>
            <a:lvl9pPr marL="7305708" indent="0">
              <a:buNone/>
              <a:defRPr sz="4050"/>
            </a:lvl9pPr>
          </a:lstStyle>
          <a:p>
            <a:endParaRPr lang="en-US"/>
          </a:p>
        </p:txBody>
      </p:sp>
      <p:sp>
        <p:nvSpPr>
          <p:cNvPr id="4" name="Text Placeholder 3"/>
          <p:cNvSpPr>
            <a:spLocks noGrp="1"/>
          </p:cNvSpPr>
          <p:nvPr>
            <p:ph type="body" sz="half" idx="2"/>
          </p:nvPr>
        </p:nvSpPr>
        <p:spPr>
          <a:xfrm>
            <a:off x="3584576" y="8051110"/>
            <a:ext cx="10972800" cy="1207295"/>
          </a:xfrm>
        </p:spPr>
        <p:txBody>
          <a:bodyPr/>
          <a:lstStyle>
            <a:lvl1pPr marL="0" indent="0">
              <a:buNone/>
              <a:defRPr sz="2850"/>
            </a:lvl1pPr>
            <a:lvl2pPr marL="913157" indent="0">
              <a:buNone/>
              <a:defRPr sz="2400"/>
            </a:lvl2pPr>
            <a:lvl3pPr marL="1826460" indent="0">
              <a:buNone/>
              <a:defRPr sz="1950"/>
            </a:lvl3pPr>
            <a:lvl4pPr marL="2739663" indent="0">
              <a:buNone/>
              <a:defRPr sz="1800"/>
            </a:lvl4pPr>
            <a:lvl5pPr marL="3652917" indent="0">
              <a:buNone/>
              <a:defRPr sz="1800"/>
            </a:lvl5pPr>
            <a:lvl6pPr marL="4566072" indent="0">
              <a:buNone/>
              <a:defRPr sz="1800"/>
            </a:lvl6pPr>
            <a:lvl7pPr marL="5479229" indent="0">
              <a:buNone/>
              <a:defRPr sz="1800"/>
            </a:lvl7pPr>
            <a:lvl8pPr marL="6392480" indent="0">
              <a:buNone/>
              <a:defRPr sz="1800"/>
            </a:lvl8pPr>
            <a:lvl9pPr marL="7305708"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643589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725900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6"/>
            <a:ext cx="4114800" cy="658177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309566"/>
            <a:ext cx="12039600" cy="658177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580579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730"/>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3301" indent="0" algn="ctr">
              <a:buNone/>
              <a:defRPr>
                <a:solidFill>
                  <a:schemeClr val="tx1">
                    <a:tint val="75000"/>
                  </a:schemeClr>
                </a:solidFill>
              </a:defRPr>
            </a:lvl2pPr>
            <a:lvl3pPr marL="1826730" indent="0" algn="ctr">
              <a:buNone/>
              <a:defRPr>
                <a:solidFill>
                  <a:schemeClr val="tx1">
                    <a:tint val="75000"/>
                  </a:schemeClr>
                </a:solidFill>
              </a:defRPr>
            </a:lvl3pPr>
            <a:lvl4pPr marL="2740071" indent="0" algn="ctr">
              <a:buNone/>
              <a:defRPr>
                <a:solidFill>
                  <a:schemeClr val="tx1">
                    <a:tint val="75000"/>
                  </a:schemeClr>
                </a:solidFill>
              </a:defRPr>
            </a:lvl4pPr>
            <a:lvl5pPr marL="3653457" indent="0" algn="ctr">
              <a:buNone/>
              <a:defRPr>
                <a:solidFill>
                  <a:schemeClr val="tx1">
                    <a:tint val="75000"/>
                  </a:schemeClr>
                </a:solidFill>
              </a:defRPr>
            </a:lvl5pPr>
            <a:lvl6pPr marL="4566756" indent="0" algn="ctr">
              <a:buNone/>
              <a:defRPr>
                <a:solidFill>
                  <a:schemeClr val="tx1">
                    <a:tint val="75000"/>
                  </a:schemeClr>
                </a:solidFill>
              </a:defRPr>
            </a:lvl6pPr>
            <a:lvl7pPr marL="5480057" indent="0" algn="ctr">
              <a:buNone/>
              <a:defRPr>
                <a:solidFill>
                  <a:schemeClr val="tx1">
                    <a:tint val="75000"/>
                  </a:schemeClr>
                </a:solidFill>
              </a:defRPr>
            </a:lvl7pPr>
            <a:lvl8pPr marL="6393440" indent="0" algn="ctr">
              <a:buNone/>
              <a:defRPr>
                <a:solidFill>
                  <a:schemeClr val="tx1">
                    <a:tint val="75000"/>
                  </a:schemeClr>
                </a:solidFill>
              </a:defRPr>
            </a:lvl8pPr>
            <a:lvl9pPr marL="73068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53186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166524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795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4050">
                <a:solidFill>
                  <a:schemeClr val="tx1">
                    <a:tint val="75000"/>
                  </a:schemeClr>
                </a:solidFill>
              </a:defRPr>
            </a:lvl1pPr>
            <a:lvl2pPr marL="913301" indent="0">
              <a:buNone/>
              <a:defRPr sz="3600">
                <a:solidFill>
                  <a:schemeClr val="tx1">
                    <a:tint val="75000"/>
                  </a:schemeClr>
                </a:solidFill>
              </a:defRPr>
            </a:lvl2pPr>
            <a:lvl3pPr marL="1826730" indent="0">
              <a:buNone/>
              <a:defRPr sz="3150">
                <a:solidFill>
                  <a:schemeClr val="tx1">
                    <a:tint val="75000"/>
                  </a:schemeClr>
                </a:solidFill>
              </a:defRPr>
            </a:lvl3pPr>
            <a:lvl4pPr marL="2740071" indent="0">
              <a:buNone/>
              <a:defRPr sz="2850">
                <a:solidFill>
                  <a:schemeClr val="tx1">
                    <a:tint val="75000"/>
                  </a:schemeClr>
                </a:solidFill>
              </a:defRPr>
            </a:lvl4pPr>
            <a:lvl5pPr marL="3653457" indent="0">
              <a:buNone/>
              <a:defRPr sz="2850">
                <a:solidFill>
                  <a:schemeClr val="tx1">
                    <a:tint val="75000"/>
                  </a:schemeClr>
                </a:solidFill>
              </a:defRPr>
            </a:lvl5pPr>
            <a:lvl6pPr marL="4566756" indent="0">
              <a:buNone/>
              <a:defRPr sz="2850">
                <a:solidFill>
                  <a:schemeClr val="tx1">
                    <a:tint val="75000"/>
                  </a:schemeClr>
                </a:solidFill>
              </a:defRPr>
            </a:lvl6pPr>
            <a:lvl7pPr marL="5480057" indent="0">
              <a:buNone/>
              <a:defRPr sz="2850">
                <a:solidFill>
                  <a:schemeClr val="tx1">
                    <a:tint val="75000"/>
                  </a:schemeClr>
                </a:solidFill>
              </a:defRPr>
            </a:lvl7pPr>
            <a:lvl8pPr marL="6393440" indent="0">
              <a:buNone/>
              <a:defRPr sz="2850">
                <a:solidFill>
                  <a:schemeClr val="tx1">
                    <a:tint val="75000"/>
                  </a:schemeClr>
                </a:solidFill>
              </a:defRPr>
            </a:lvl8pPr>
            <a:lvl9pPr marL="7306800" indent="0">
              <a:buNone/>
              <a:defRPr sz="28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385261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279689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9"/>
            <a:ext cx="16459200" cy="1714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1" y="2302670"/>
            <a:ext cx="8080376" cy="959645"/>
          </a:xfrm>
        </p:spPr>
        <p:txBody>
          <a:bodyPr anchor="b"/>
          <a:lstStyle>
            <a:lvl1pPr marL="0" indent="0">
              <a:buNone/>
              <a:defRPr sz="4800" b="1"/>
            </a:lvl1pPr>
            <a:lvl2pPr marL="913301" indent="0">
              <a:buNone/>
              <a:defRPr sz="4050" b="1"/>
            </a:lvl2pPr>
            <a:lvl3pPr marL="1826730" indent="0">
              <a:buNone/>
              <a:defRPr sz="3600" b="1"/>
            </a:lvl3pPr>
            <a:lvl4pPr marL="2740071" indent="0">
              <a:buNone/>
              <a:defRPr sz="3150" b="1"/>
            </a:lvl4pPr>
            <a:lvl5pPr marL="3653457" indent="0">
              <a:buNone/>
              <a:defRPr sz="3150" b="1"/>
            </a:lvl5pPr>
            <a:lvl6pPr marL="4566756" indent="0">
              <a:buNone/>
              <a:defRPr sz="3150" b="1"/>
            </a:lvl6pPr>
            <a:lvl7pPr marL="5480057" indent="0">
              <a:buNone/>
              <a:defRPr sz="3150" b="1"/>
            </a:lvl7pPr>
            <a:lvl8pPr marL="6393440" indent="0">
              <a:buNone/>
              <a:defRPr sz="3150" b="1"/>
            </a:lvl8pPr>
            <a:lvl9pPr marL="7306800" indent="0">
              <a:buNone/>
              <a:defRPr sz="3150" b="1"/>
            </a:lvl9pPr>
          </a:lstStyle>
          <a:p>
            <a:pPr lvl="0"/>
            <a:r>
              <a:rPr lang="en-US" smtClean="0"/>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144" y="2302670"/>
            <a:ext cx="8083550" cy="959645"/>
          </a:xfrm>
        </p:spPr>
        <p:txBody>
          <a:bodyPr anchor="b"/>
          <a:lstStyle>
            <a:lvl1pPr marL="0" indent="0">
              <a:buNone/>
              <a:defRPr sz="4800" b="1"/>
            </a:lvl1pPr>
            <a:lvl2pPr marL="913301" indent="0">
              <a:buNone/>
              <a:defRPr sz="4050" b="1"/>
            </a:lvl2pPr>
            <a:lvl3pPr marL="1826730" indent="0">
              <a:buNone/>
              <a:defRPr sz="3600" b="1"/>
            </a:lvl3pPr>
            <a:lvl4pPr marL="2740071" indent="0">
              <a:buNone/>
              <a:defRPr sz="3150" b="1"/>
            </a:lvl4pPr>
            <a:lvl5pPr marL="3653457" indent="0">
              <a:buNone/>
              <a:defRPr sz="3150" b="1"/>
            </a:lvl5pPr>
            <a:lvl6pPr marL="4566756" indent="0">
              <a:buNone/>
              <a:defRPr sz="3150" b="1"/>
            </a:lvl6pPr>
            <a:lvl7pPr marL="5480057" indent="0">
              <a:buNone/>
              <a:defRPr sz="3150" b="1"/>
            </a:lvl7pPr>
            <a:lvl8pPr marL="6393440" indent="0">
              <a:buNone/>
              <a:defRPr sz="3150" b="1"/>
            </a:lvl8pPr>
            <a:lvl9pPr marL="7306800" indent="0">
              <a:buNone/>
              <a:defRPr sz="3150" b="1"/>
            </a:lvl9pPr>
          </a:lstStyle>
          <a:p>
            <a:pPr lvl="0"/>
            <a:r>
              <a:rPr lang="en-US" smtClean="0"/>
              <a:t>Click to edit Master text styles</a:t>
            </a:r>
          </a:p>
        </p:txBody>
      </p:sp>
      <p:sp>
        <p:nvSpPr>
          <p:cNvPr id="6" name="Content Placeholder 5"/>
          <p:cNvSpPr>
            <a:spLocks noGrp="1"/>
          </p:cNvSpPr>
          <p:nvPr>
            <p:ph sz="quarter" idx="4"/>
          </p:nvPr>
        </p:nvSpPr>
        <p:spPr>
          <a:xfrm>
            <a:off x="9290144" y="3262313"/>
            <a:ext cx="8083550"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12458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059151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989138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4"/>
            <a:ext cx="6016626" cy="1743077"/>
          </a:xfrm>
        </p:spPr>
        <p:txBody>
          <a:bodyPr anchor="b"/>
          <a:lstStyle>
            <a:lvl1pPr algn="l">
              <a:defRPr sz="4050" b="1"/>
            </a:lvl1pPr>
          </a:lstStyle>
          <a:p>
            <a:r>
              <a:rPr lang="en-US" smtClean="0"/>
              <a:t>Click to edit Master title style</a:t>
            </a:r>
            <a:endParaRPr lang="en-US"/>
          </a:p>
        </p:txBody>
      </p:sp>
      <p:sp>
        <p:nvSpPr>
          <p:cNvPr id="3" name="Content Placeholder 2"/>
          <p:cNvSpPr>
            <a:spLocks noGrp="1"/>
          </p:cNvSpPr>
          <p:nvPr>
            <p:ph idx="1"/>
          </p:nvPr>
        </p:nvSpPr>
        <p:spPr>
          <a:xfrm>
            <a:off x="7150100" y="409669"/>
            <a:ext cx="10223501" cy="8779670"/>
          </a:xfrm>
        </p:spPr>
        <p:txBody>
          <a:bodyPr/>
          <a:lstStyle>
            <a:lvl1pPr>
              <a:defRPr sz="6450"/>
            </a:lvl1pPr>
            <a:lvl2pPr>
              <a:defRPr sz="5550"/>
            </a:lvl2pPr>
            <a:lvl3pPr>
              <a:defRPr sz="4800"/>
            </a:lvl3pPr>
            <a:lvl4pPr>
              <a:defRPr sz="4050"/>
            </a:lvl4pPr>
            <a:lvl5pPr>
              <a:defRPr sz="4050"/>
            </a:lvl5pPr>
            <a:lvl6pPr>
              <a:defRPr sz="4050"/>
            </a:lvl6pPr>
            <a:lvl7pPr>
              <a:defRPr sz="4050"/>
            </a:lvl7pPr>
            <a:lvl8pPr>
              <a:defRPr sz="4050"/>
            </a:lvl8pPr>
            <a:lvl9pPr>
              <a:defRPr sz="4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5" y="2152656"/>
            <a:ext cx="6016626" cy="7036595"/>
          </a:xfrm>
        </p:spPr>
        <p:txBody>
          <a:bodyPr/>
          <a:lstStyle>
            <a:lvl1pPr marL="0" indent="0">
              <a:buNone/>
              <a:defRPr sz="2850"/>
            </a:lvl1pPr>
            <a:lvl2pPr marL="913301" indent="0">
              <a:buNone/>
              <a:defRPr sz="2400"/>
            </a:lvl2pPr>
            <a:lvl3pPr marL="1826730" indent="0">
              <a:buNone/>
              <a:defRPr sz="1950"/>
            </a:lvl3pPr>
            <a:lvl4pPr marL="2740071" indent="0">
              <a:buNone/>
              <a:defRPr sz="1800"/>
            </a:lvl4pPr>
            <a:lvl5pPr marL="3653457" indent="0">
              <a:buNone/>
              <a:defRPr sz="1800"/>
            </a:lvl5pPr>
            <a:lvl6pPr marL="4566756" indent="0">
              <a:buNone/>
              <a:defRPr sz="1800"/>
            </a:lvl6pPr>
            <a:lvl7pPr marL="5480057" indent="0">
              <a:buNone/>
              <a:defRPr sz="1800"/>
            </a:lvl7pPr>
            <a:lvl8pPr marL="6393440" indent="0">
              <a:buNone/>
              <a:defRPr sz="1800"/>
            </a:lvl8pPr>
            <a:lvl9pPr marL="73068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163168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2"/>
            <a:ext cx="10972800" cy="850109"/>
          </a:xfrm>
        </p:spPr>
        <p:txBody>
          <a:bodyPr anchor="b"/>
          <a:lstStyle>
            <a:lvl1pPr algn="l">
              <a:defRPr sz="405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6450"/>
            </a:lvl1pPr>
            <a:lvl2pPr marL="913301" indent="0">
              <a:buNone/>
              <a:defRPr sz="5550"/>
            </a:lvl2pPr>
            <a:lvl3pPr marL="1826730" indent="0">
              <a:buNone/>
              <a:defRPr sz="4800"/>
            </a:lvl3pPr>
            <a:lvl4pPr marL="2740071" indent="0">
              <a:buNone/>
              <a:defRPr sz="4050"/>
            </a:lvl4pPr>
            <a:lvl5pPr marL="3653457" indent="0">
              <a:buNone/>
              <a:defRPr sz="4050"/>
            </a:lvl5pPr>
            <a:lvl6pPr marL="4566756" indent="0">
              <a:buNone/>
              <a:defRPr sz="4050"/>
            </a:lvl6pPr>
            <a:lvl7pPr marL="5480057" indent="0">
              <a:buNone/>
              <a:defRPr sz="4050"/>
            </a:lvl7pPr>
            <a:lvl8pPr marL="6393440" indent="0">
              <a:buNone/>
              <a:defRPr sz="4050"/>
            </a:lvl8pPr>
            <a:lvl9pPr marL="7306800" indent="0">
              <a:buNone/>
              <a:defRPr sz="4050"/>
            </a:lvl9pPr>
          </a:lstStyle>
          <a:p>
            <a:endParaRPr lang="en-US"/>
          </a:p>
        </p:txBody>
      </p:sp>
      <p:sp>
        <p:nvSpPr>
          <p:cNvPr id="4" name="Text Placeholder 3"/>
          <p:cNvSpPr>
            <a:spLocks noGrp="1"/>
          </p:cNvSpPr>
          <p:nvPr>
            <p:ph type="body" sz="half" idx="2"/>
          </p:nvPr>
        </p:nvSpPr>
        <p:spPr>
          <a:xfrm>
            <a:off x="3584576" y="8051098"/>
            <a:ext cx="10972800" cy="1207295"/>
          </a:xfrm>
        </p:spPr>
        <p:txBody>
          <a:bodyPr/>
          <a:lstStyle>
            <a:lvl1pPr marL="0" indent="0">
              <a:buNone/>
              <a:defRPr sz="2850"/>
            </a:lvl1pPr>
            <a:lvl2pPr marL="913301" indent="0">
              <a:buNone/>
              <a:defRPr sz="2400"/>
            </a:lvl2pPr>
            <a:lvl3pPr marL="1826730" indent="0">
              <a:buNone/>
              <a:defRPr sz="1950"/>
            </a:lvl3pPr>
            <a:lvl4pPr marL="2740071" indent="0">
              <a:buNone/>
              <a:defRPr sz="1800"/>
            </a:lvl4pPr>
            <a:lvl5pPr marL="3653457" indent="0">
              <a:buNone/>
              <a:defRPr sz="1800"/>
            </a:lvl5pPr>
            <a:lvl6pPr marL="4566756" indent="0">
              <a:buNone/>
              <a:defRPr sz="1800"/>
            </a:lvl6pPr>
            <a:lvl7pPr marL="5480057" indent="0">
              <a:buNone/>
              <a:defRPr sz="1800"/>
            </a:lvl7pPr>
            <a:lvl8pPr marL="6393440" indent="0">
              <a:buNone/>
              <a:defRPr sz="1800"/>
            </a:lvl8pPr>
            <a:lvl9pPr marL="7306800" indent="0">
              <a:buNone/>
              <a:defRPr sz="18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697319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422404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6"/>
            <a:ext cx="4114800" cy="658177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309566"/>
            <a:ext cx="12039600" cy="658177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10/11/2023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51586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6E8">
            <a:alpha val="4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1557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iming>
    <p:tnLst>
      <p:par>
        <p:cTn id="1" dur="indefinite" restart="never" nodeType="tmRoot"/>
      </p:par>
    </p:tnLst>
  </p:timing>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121749" tIns="60874" rIns="121749" bIns="6087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0" y="2400302"/>
            <a:ext cx="16459200" cy="6788945"/>
          </a:xfrm>
          <a:prstGeom prst="rect">
            <a:avLst/>
          </a:prstGeom>
        </p:spPr>
        <p:txBody>
          <a:bodyPr vert="horz" lIns="121749" tIns="60874" rIns="121749" bIns="6087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4529"/>
            <a:ext cx="4267200" cy="547688"/>
          </a:xfrm>
          <a:prstGeom prst="rect">
            <a:avLst/>
          </a:prstGeom>
        </p:spPr>
        <p:txBody>
          <a:bodyPr vert="horz" lIns="121749" tIns="60874" rIns="121749" bIns="60874" rtlCol="0" anchor="ctr"/>
          <a:lstStyle>
            <a:lvl1pPr algn="l">
              <a:defRPr sz="2400">
                <a:solidFill>
                  <a:schemeClr val="tx1">
                    <a:tint val="75000"/>
                  </a:schemeClr>
                </a:solidFill>
              </a:defRPr>
            </a:lvl1pPr>
          </a:lstStyle>
          <a:p>
            <a:pPr defTabSz="1825920"/>
            <a:fld id="{B1CF2E77-4E87-4338-A6B2-93E833A84A3C}" type="datetimeFigureOut">
              <a:rPr lang="en-US" smtClean="0">
                <a:solidFill>
                  <a:prstClr val="black">
                    <a:tint val="75000"/>
                  </a:prstClr>
                </a:solidFill>
              </a:rPr>
              <a:pPr defTabSz="1825920"/>
              <a:t>10/11/2023</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9"/>
            <a:ext cx="5791200" cy="547688"/>
          </a:xfrm>
          <a:prstGeom prst="rect">
            <a:avLst/>
          </a:prstGeom>
        </p:spPr>
        <p:txBody>
          <a:bodyPr vert="horz" lIns="121749" tIns="60874" rIns="121749" bIns="60874" rtlCol="0" anchor="ctr"/>
          <a:lstStyle>
            <a:lvl1pPr algn="ctr">
              <a:defRPr sz="2400">
                <a:solidFill>
                  <a:schemeClr val="tx1">
                    <a:tint val="75000"/>
                  </a:schemeClr>
                </a:solidFill>
              </a:defRPr>
            </a:lvl1pPr>
          </a:lstStyle>
          <a:p>
            <a:pPr defTabSz="182592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9"/>
            <a:ext cx="4267200" cy="547688"/>
          </a:xfrm>
          <a:prstGeom prst="rect">
            <a:avLst/>
          </a:prstGeom>
        </p:spPr>
        <p:txBody>
          <a:bodyPr vert="horz" lIns="121749" tIns="60874" rIns="121749" bIns="60874" rtlCol="0" anchor="ctr"/>
          <a:lstStyle>
            <a:lvl1pPr algn="r">
              <a:defRPr sz="2400">
                <a:solidFill>
                  <a:schemeClr val="tx1">
                    <a:tint val="75000"/>
                  </a:schemeClr>
                </a:solidFill>
              </a:defRPr>
            </a:lvl1pPr>
          </a:lstStyle>
          <a:p>
            <a:pPr defTabSz="1825920"/>
            <a:fld id="{796E19DA-92E0-4635-8627-DEB5FDE3EBA8}" type="slidenum">
              <a:rPr lang="en-US" smtClean="0">
                <a:solidFill>
                  <a:prstClr val="black">
                    <a:tint val="75000"/>
                  </a:prstClr>
                </a:solidFill>
              </a:rPr>
              <a:pPr defTabSz="1825920"/>
              <a:t>‹#›</a:t>
            </a:fld>
            <a:endParaRPr lang="en-US">
              <a:solidFill>
                <a:prstClr val="black">
                  <a:tint val="75000"/>
                </a:prstClr>
              </a:solidFill>
            </a:endParaRPr>
          </a:p>
        </p:txBody>
      </p:sp>
    </p:spTree>
    <p:extLst>
      <p:ext uri="{BB962C8B-B14F-4D97-AF65-F5344CB8AC3E}">
        <p14:creationId xmlns:p14="http://schemas.microsoft.com/office/powerpoint/2010/main" val="354687499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1825920" rtl="0" eaLnBrk="1" latinLnBrk="0" hangingPunct="1">
        <a:spcBef>
          <a:spcPct val="0"/>
        </a:spcBef>
        <a:buNone/>
        <a:defRPr sz="8850" kern="1200">
          <a:solidFill>
            <a:schemeClr val="tx1"/>
          </a:solidFill>
          <a:latin typeface="+mj-lt"/>
          <a:ea typeface="+mj-ea"/>
          <a:cs typeface="+mj-cs"/>
        </a:defRPr>
      </a:lvl1pPr>
    </p:titleStyle>
    <p:bodyStyle>
      <a:lvl1pPr marL="684653" indent="-684653" algn="l" defTabSz="1825920" rtl="0" eaLnBrk="1" latinLnBrk="0" hangingPunct="1">
        <a:spcBef>
          <a:spcPct val="20000"/>
        </a:spcBef>
        <a:buFont typeface="Arial" panose="020B0604020202020204" pitchFamily="34" charset="0"/>
        <a:buChar char="•"/>
        <a:defRPr sz="6450" kern="1200">
          <a:solidFill>
            <a:schemeClr val="tx1"/>
          </a:solidFill>
          <a:latin typeface="+mn-lt"/>
          <a:ea typeface="+mn-ea"/>
          <a:cs typeface="+mn-cs"/>
        </a:defRPr>
      </a:lvl1pPr>
      <a:lvl2pPr marL="1483593" indent="-570603" algn="l" defTabSz="1825920" rtl="0" eaLnBrk="1" latinLnBrk="0" hangingPunct="1">
        <a:spcBef>
          <a:spcPct val="20000"/>
        </a:spcBef>
        <a:buFont typeface="Arial" panose="020B0604020202020204" pitchFamily="34" charset="0"/>
        <a:buChar char="–"/>
        <a:defRPr sz="5550" kern="1200">
          <a:solidFill>
            <a:schemeClr val="tx1"/>
          </a:solidFill>
          <a:latin typeface="+mn-lt"/>
          <a:ea typeface="+mn-ea"/>
          <a:cs typeface="+mn-cs"/>
        </a:defRPr>
      </a:lvl2pPr>
      <a:lvl3pPr marL="2282354" indent="-456432" algn="l" defTabSz="182592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195281" indent="-456432" algn="l" defTabSz="182592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4pPr>
      <a:lvl5pPr marL="4108269" indent="-456432" algn="l" defTabSz="182592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5pPr>
      <a:lvl6pPr marL="5021136" indent="-456432" algn="l" defTabSz="182592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6pPr>
      <a:lvl7pPr marL="5934128" indent="-456432" algn="l" defTabSz="182592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7pPr>
      <a:lvl8pPr marL="6847058" indent="-456432" algn="l" defTabSz="182592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8pPr>
      <a:lvl9pPr marL="7759985" indent="-456432" algn="l" defTabSz="182592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9pPr>
    </p:bodyStyle>
    <p:otherStyle>
      <a:defPPr>
        <a:defRPr lang="en-US"/>
      </a:defPPr>
      <a:lvl1pPr marL="0" algn="l" defTabSz="1825920" rtl="0" eaLnBrk="1" latinLnBrk="0" hangingPunct="1">
        <a:defRPr sz="3600" kern="1200">
          <a:solidFill>
            <a:schemeClr val="tx1"/>
          </a:solidFill>
          <a:latin typeface="+mn-lt"/>
          <a:ea typeface="+mn-ea"/>
          <a:cs typeface="+mn-cs"/>
        </a:defRPr>
      </a:lvl1pPr>
      <a:lvl2pPr marL="912869" algn="l" defTabSz="1825920" rtl="0" eaLnBrk="1" latinLnBrk="0" hangingPunct="1">
        <a:defRPr sz="3600" kern="1200">
          <a:solidFill>
            <a:schemeClr val="tx1"/>
          </a:solidFill>
          <a:latin typeface="+mn-lt"/>
          <a:ea typeface="+mn-ea"/>
          <a:cs typeface="+mn-cs"/>
        </a:defRPr>
      </a:lvl2pPr>
      <a:lvl3pPr marL="1825920" algn="l" defTabSz="1825920" rtl="0" eaLnBrk="1" latinLnBrk="0" hangingPunct="1">
        <a:defRPr sz="3600" kern="1200">
          <a:solidFill>
            <a:schemeClr val="tx1"/>
          </a:solidFill>
          <a:latin typeface="+mn-lt"/>
          <a:ea typeface="+mn-ea"/>
          <a:cs typeface="+mn-cs"/>
        </a:defRPr>
      </a:lvl3pPr>
      <a:lvl4pPr marL="2738847" algn="l" defTabSz="1825920" rtl="0" eaLnBrk="1" latinLnBrk="0" hangingPunct="1">
        <a:defRPr sz="3600" kern="1200">
          <a:solidFill>
            <a:schemeClr val="tx1"/>
          </a:solidFill>
          <a:latin typeface="+mn-lt"/>
          <a:ea typeface="+mn-ea"/>
          <a:cs typeface="+mn-cs"/>
        </a:defRPr>
      </a:lvl4pPr>
      <a:lvl5pPr marL="3651837" algn="l" defTabSz="1825920" rtl="0" eaLnBrk="1" latinLnBrk="0" hangingPunct="1">
        <a:defRPr sz="3600" kern="1200">
          <a:solidFill>
            <a:schemeClr val="tx1"/>
          </a:solidFill>
          <a:latin typeface="+mn-lt"/>
          <a:ea typeface="+mn-ea"/>
          <a:cs typeface="+mn-cs"/>
        </a:defRPr>
      </a:lvl5pPr>
      <a:lvl6pPr marL="4564704" algn="l" defTabSz="1825920" rtl="0" eaLnBrk="1" latinLnBrk="0" hangingPunct="1">
        <a:defRPr sz="3600" kern="1200">
          <a:solidFill>
            <a:schemeClr val="tx1"/>
          </a:solidFill>
          <a:latin typeface="+mn-lt"/>
          <a:ea typeface="+mn-ea"/>
          <a:cs typeface="+mn-cs"/>
        </a:defRPr>
      </a:lvl6pPr>
      <a:lvl7pPr marL="5477573" algn="l" defTabSz="1825920" rtl="0" eaLnBrk="1" latinLnBrk="0" hangingPunct="1">
        <a:defRPr sz="3600" kern="1200">
          <a:solidFill>
            <a:schemeClr val="tx1"/>
          </a:solidFill>
          <a:latin typeface="+mn-lt"/>
          <a:ea typeface="+mn-ea"/>
          <a:cs typeface="+mn-cs"/>
        </a:defRPr>
      </a:lvl7pPr>
      <a:lvl8pPr marL="6390560" algn="l" defTabSz="1825920" rtl="0" eaLnBrk="1" latinLnBrk="0" hangingPunct="1">
        <a:defRPr sz="3600" kern="1200">
          <a:solidFill>
            <a:schemeClr val="tx1"/>
          </a:solidFill>
          <a:latin typeface="+mn-lt"/>
          <a:ea typeface="+mn-ea"/>
          <a:cs typeface="+mn-cs"/>
        </a:defRPr>
      </a:lvl8pPr>
      <a:lvl9pPr marL="7303524" algn="l" defTabSz="182592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121757" tIns="60878" rIns="121757" bIns="6087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0" y="2400302"/>
            <a:ext cx="16459200" cy="6788945"/>
          </a:xfrm>
          <a:prstGeom prst="rect">
            <a:avLst/>
          </a:prstGeom>
        </p:spPr>
        <p:txBody>
          <a:bodyPr vert="horz" lIns="121757" tIns="60878" rIns="121757" bIns="6087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4529"/>
            <a:ext cx="4267200" cy="547688"/>
          </a:xfrm>
          <a:prstGeom prst="rect">
            <a:avLst/>
          </a:prstGeom>
        </p:spPr>
        <p:txBody>
          <a:bodyPr vert="horz" lIns="121757" tIns="60878" rIns="121757" bIns="60878" rtlCol="0" anchor="ctr"/>
          <a:lstStyle>
            <a:lvl1pPr algn="l">
              <a:defRPr sz="2400">
                <a:solidFill>
                  <a:schemeClr val="tx1">
                    <a:tint val="75000"/>
                  </a:schemeClr>
                </a:solidFill>
              </a:defRPr>
            </a:lvl1pPr>
          </a:lstStyle>
          <a:p>
            <a:pPr defTabSz="1826055"/>
            <a:fld id="{B1CF2E77-4E87-4338-A6B2-93E833A84A3C}" type="datetimeFigureOut">
              <a:rPr lang="en-US" smtClean="0">
                <a:solidFill>
                  <a:prstClr val="black">
                    <a:tint val="75000"/>
                  </a:prstClr>
                </a:solidFill>
              </a:rPr>
              <a:pPr defTabSz="1826055"/>
              <a:t>10/11/2023</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9"/>
            <a:ext cx="5791200" cy="547688"/>
          </a:xfrm>
          <a:prstGeom prst="rect">
            <a:avLst/>
          </a:prstGeom>
        </p:spPr>
        <p:txBody>
          <a:bodyPr vert="horz" lIns="121757" tIns="60878" rIns="121757" bIns="60878" rtlCol="0" anchor="ctr"/>
          <a:lstStyle>
            <a:lvl1pPr algn="ctr">
              <a:defRPr sz="2400">
                <a:solidFill>
                  <a:schemeClr val="tx1">
                    <a:tint val="75000"/>
                  </a:schemeClr>
                </a:solidFill>
              </a:defRPr>
            </a:lvl1pPr>
          </a:lstStyle>
          <a:p>
            <a:pPr defTabSz="1826055"/>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9"/>
            <a:ext cx="4267200" cy="547688"/>
          </a:xfrm>
          <a:prstGeom prst="rect">
            <a:avLst/>
          </a:prstGeom>
        </p:spPr>
        <p:txBody>
          <a:bodyPr vert="horz" lIns="121757" tIns="60878" rIns="121757" bIns="60878" rtlCol="0" anchor="ctr"/>
          <a:lstStyle>
            <a:lvl1pPr algn="r">
              <a:defRPr sz="2400">
                <a:solidFill>
                  <a:schemeClr val="tx1">
                    <a:tint val="75000"/>
                  </a:schemeClr>
                </a:solidFill>
              </a:defRPr>
            </a:lvl1pPr>
          </a:lstStyle>
          <a:p>
            <a:pPr defTabSz="1826055"/>
            <a:fld id="{796E19DA-92E0-4635-8627-DEB5FDE3EBA8}" type="slidenum">
              <a:rPr lang="en-US" smtClean="0">
                <a:solidFill>
                  <a:prstClr val="black">
                    <a:tint val="75000"/>
                  </a:prstClr>
                </a:solidFill>
              </a:rPr>
              <a:pPr defTabSz="1826055"/>
              <a:t>‹#›</a:t>
            </a:fld>
            <a:endParaRPr lang="en-US">
              <a:solidFill>
                <a:prstClr val="black">
                  <a:tint val="75000"/>
                </a:prstClr>
              </a:solidFill>
            </a:endParaRPr>
          </a:p>
        </p:txBody>
      </p:sp>
    </p:spTree>
    <p:extLst>
      <p:ext uri="{BB962C8B-B14F-4D97-AF65-F5344CB8AC3E}">
        <p14:creationId xmlns:p14="http://schemas.microsoft.com/office/powerpoint/2010/main" val="223733415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1826055" rtl="0" eaLnBrk="1" latinLnBrk="0" hangingPunct="1">
        <a:spcBef>
          <a:spcPct val="0"/>
        </a:spcBef>
        <a:buNone/>
        <a:defRPr sz="8850" kern="1200">
          <a:solidFill>
            <a:schemeClr val="tx1"/>
          </a:solidFill>
          <a:latin typeface="+mj-lt"/>
          <a:ea typeface="+mj-ea"/>
          <a:cs typeface="+mj-cs"/>
        </a:defRPr>
      </a:lvl1pPr>
    </p:titleStyle>
    <p:bodyStyle>
      <a:lvl1pPr marL="684707" indent="-684707" algn="l" defTabSz="1826055" rtl="0" eaLnBrk="1" latinLnBrk="0" hangingPunct="1">
        <a:spcBef>
          <a:spcPct val="20000"/>
        </a:spcBef>
        <a:buFont typeface="Arial" panose="020B0604020202020204" pitchFamily="34" charset="0"/>
        <a:buChar char="•"/>
        <a:defRPr sz="6450" kern="1200">
          <a:solidFill>
            <a:schemeClr val="tx1"/>
          </a:solidFill>
          <a:latin typeface="+mn-lt"/>
          <a:ea typeface="+mn-ea"/>
          <a:cs typeface="+mn-cs"/>
        </a:defRPr>
      </a:lvl1pPr>
      <a:lvl2pPr marL="1483701" indent="-570645" algn="l" defTabSz="1826055" rtl="0" eaLnBrk="1" latinLnBrk="0" hangingPunct="1">
        <a:spcBef>
          <a:spcPct val="20000"/>
        </a:spcBef>
        <a:buFont typeface="Arial" panose="020B0604020202020204" pitchFamily="34" charset="0"/>
        <a:buChar char="–"/>
        <a:defRPr sz="5550" kern="1200">
          <a:solidFill>
            <a:schemeClr val="tx1"/>
          </a:solidFill>
          <a:latin typeface="+mn-lt"/>
          <a:ea typeface="+mn-ea"/>
          <a:cs typeface="+mn-cs"/>
        </a:defRPr>
      </a:lvl2pPr>
      <a:lvl3pPr marL="2282525" indent="-456468" algn="l" defTabSz="1826055"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195521" indent="-456468" algn="l" defTabSz="182605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4pPr>
      <a:lvl5pPr marL="4108575" indent="-456468" algn="l" defTabSz="182605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5pPr>
      <a:lvl6pPr marL="5021514" indent="-456468" algn="l" defTabSz="182605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6pPr>
      <a:lvl7pPr marL="5934572" indent="-456468" algn="l" defTabSz="182605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7pPr>
      <a:lvl8pPr marL="6847571" indent="-456468" algn="l" defTabSz="182605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8pPr>
      <a:lvl9pPr marL="7760567" indent="-456468" algn="l" defTabSz="182605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9pPr>
    </p:bodyStyle>
    <p:otherStyle>
      <a:defPPr>
        <a:defRPr lang="en-US"/>
      </a:defPPr>
      <a:lvl1pPr marL="0" algn="l" defTabSz="1826055" rtl="0" eaLnBrk="1" latinLnBrk="0" hangingPunct="1">
        <a:defRPr sz="3600" kern="1200">
          <a:solidFill>
            <a:schemeClr val="tx1"/>
          </a:solidFill>
          <a:latin typeface="+mn-lt"/>
          <a:ea typeface="+mn-ea"/>
          <a:cs typeface="+mn-cs"/>
        </a:defRPr>
      </a:lvl1pPr>
      <a:lvl2pPr marL="912941" algn="l" defTabSz="1826055" rtl="0" eaLnBrk="1" latinLnBrk="0" hangingPunct="1">
        <a:defRPr sz="3600" kern="1200">
          <a:solidFill>
            <a:schemeClr val="tx1"/>
          </a:solidFill>
          <a:latin typeface="+mn-lt"/>
          <a:ea typeface="+mn-ea"/>
          <a:cs typeface="+mn-cs"/>
        </a:defRPr>
      </a:lvl2pPr>
      <a:lvl3pPr marL="1826055" algn="l" defTabSz="1826055" rtl="0" eaLnBrk="1" latinLnBrk="0" hangingPunct="1">
        <a:defRPr sz="3600" kern="1200">
          <a:solidFill>
            <a:schemeClr val="tx1"/>
          </a:solidFill>
          <a:latin typeface="+mn-lt"/>
          <a:ea typeface="+mn-ea"/>
          <a:cs typeface="+mn-cs"/>
        </a:defRPr>
      </a:lvl3pPr>
      <a:lvl4pPr marL="2739051" algn="l" defTabSz="1826055" rtl="0" eaLnBrk="1" latinLnBrk="0" hangingPunct="1">
        <a:defRPr sz="3600" kern="1200">
          <a:solidFill>
            <a:schemeClr val="tx1"/>
          </a:solidFill>
          <a:latin typeface="+mn-lt"/>
          <a:ea typeface="+mn-ea"/>
          <a:cs typeface="+mn-cs"/>
        </a:defRPr>
      </a:lvl4pPr>
      <a:lvl5pPr marL="3652107" algn="l" defTabSz="1826055" rtl="0" eaLnBrk="1" latinLnBrk="0" hangingPunct="1">
        <a:defRPr sz="3600" kern="1200">
          <a:solidFill>
            <a:schemeClr val="tx1"/>
          </a:solidFill>
          <a:latin typeface="+mn-lt"/>
          <a:ea typeface="+mn-ea"/>
          <a:cs typeface="+mn-cs"/>
        </a:defRPr>
      </a:lvl5pPr>
      <a:lvl6pPr marL="4565046" algn="l" defTabSz="1826055" rtl="0" eaLnBrk="1" latinLnBrk="0" hangingPunct="1">
        <a:defRPr sz="3600" kern="1200">
          <a:solidFill>
            <a:schemeClr val="tx1"/>
          </a:solidFill>
          <a:latin typeface="+mn-lt"/>
          <a:ea typeface="+mn-ea"/>
          <a:cs typeface="+mn-cs"/>
        </a:defRPr>
      </a:lvl6pPr>
      <a:lvl7pPr marL="5477987" algn="l" defTabSz="1826055" rtl="0" eaLnBrk="1" latinLnBrk="0" hangingPunct="1">
        <a:defRPr sz="3600" kern="1200">
          <a:solidFill>
            <a:schemeClr val="tx1"/>
          </a:solidFill>
          <a:latin typeface="+mn-lt"/>
          <a:ea typeface="+mn-ea"/>
          <a:cs typeface="+mn-cs"/>
        </a:defRPr>
      </a:lvl7pPr>
      <a:lvl8pPr marL="6391040" algn="l" defTabSz="1826055" rtl="0" eaLnBrk="1" latinLnBrk="0" hangingPunct="1">
        <a:defRPr sz="3600" kern="1200">
          <a:solidFill>
            <a:schemeClr val="tx1"/>
          </a:solidFill>
          <a:latin typeface="+mn-lt"/>
          <a:ea typeface="+mn-ea"/>
          <a:cs typeface="+mn-cs"/>
        </a:defRPr>
      </a:lvl8pPr>
      <a:lvl9pPr marL="7304070" algn="l" defTabSz="1826055"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121768" tIns="60884" rIns="121768" bIns="6088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0" y="2400302"/>
            <a:ext cx="16459200" cy="6788945"/>
          </a:xfrm>
          <a:prstGeom prst="rect">
            <a:avLst/>
          </a:prstGeom>
        </p:spPr>
        <p:txBody>
          <a:bodyPr vert="horz" lIns="121768" tIns="60884" rIns="121768" bIns="6088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4529"/>
            <a:ext cx="4267200" cy="547688"/>
          </a:xfrm>
          <a:prstGeom prst="rect">
            <a:avLst/>
          </a:prstGeom>
        </p:spPr>
        <p:txBody>
          <a:bodyPr vert="horz" lIns="121768" tIns="60884" rIns="121768" bIns="60884" rtlCol="0" anchor="ctr"/>
          <a:lstStyle>
            <a:lvl1pPr algn="l">
              <a:defRPr sz="2400">
                <a:solidFill>
                  <a:schemeClr val="tx1">
                    <a:tint val="75000"/>
                  </a:schemeClr>
                </a:solidFill>
              </a:defRPr>
            </a:lvl1pPr>
          </a:lstStyle>
          <a:p>
            <a:pPr defTabSz="1826235"/>
            <a:fld id="{B1CF2E77-4E87-4338-A6B2-93E833A84A3C}" type="datetimeFigureOut">
              <a:rPr lang="en-US" smtClean="0">
                <a:solidFill>
                  <a:prstClr val="black">
                    <a:tint val="75000"/>
                  </a:prstClr>
                </a:solidFill>
              </a:rPr>
              <a:pPr defTabSz="1826235"/>
              <a:t>10/11/2023</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9"/>
            <a:ext cx="5791200" cy="547688"/>
          </a:xfrm>
          <a:prstGeom prst="rect">
            <a:avLst/>
          </a:prstGeom>
        </p:spPr>
        <p:txBody>
          <a:bodyPr vert="horz" lIns="121768" tIns="60884" rIns="121768" bIns="60884" rtlCol="0" anchor="ctr"/>
          <a:lstStyle>
            <a:lvl1pPr algn="ctr">
              <a:defRPr sz="2400">
                <a:solidFill>
                  <a:schemeClr val="tx1">
                    <a:tint val="75000"/>
                  </a:schemeClr>
                </a:solidFill>
              </a:defRPr>
            </a:lvl1pPr>
          </a:lstStyle>
          <a:p>
            <a:pPr defTabSz="1826235"/>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9"/>
            <a:ext cx="4267200" cy="547688"/>
          </a:xfrm>
          <a:prstGeom prst="rect">
            <a:avLst/>
          </a:prstGeom>
        </p:spPr>
        <p:txBody>
          <a:bodyPr vert="horz" lIns="121768" tIns="60884" rIns="121768" bIns="60884" rtlCol="0" anchor="ctr"/>
          <a:lstStyle>
            <a:lvl1pPr algn="r">
              <a:defRPr sz="2400">
                <a:solidFill>
                  <a:schemeClr val="tx1">
                    <a:tint val="75000"/>
                  </a:schemeClr>
                </a:solidFill>
              </a:defRPr>
            </a:lvl1pPr>
          </a:lstStyle>
          <a:p>
            <a:pPr defTabSz="1826235"/>
            <a:fld id="{796E19DA-92E0-4635-8627-DEB5FDE3EBA8}" type="slidenum">
              <a:rPr lang="en-US" smtClean="0">
                <a:solidFill>
                  <a:prstClr val="black">
                    <a:tint val="75000"/>
                  </a:prstClr>
                </a:solidFill>
              </a:rPr>
              <a:pPr defTabSz="1826235"/>
              <a:t>‹#›</a:t>
            </a:fld>
            <a:endParaRPr lang="en-US">
              <a:solidFill>
                <a:prstClr val="black">
                  <a:tint val="75000"/>
                </a:prstClr>
              </a:solidFill>
            </a:endParaRPr>
          </a:p>
        </p:txBody>
      </p:sp>
    </p:spTree>
    <p:extLst>
      <p:ext uri="{BB962C8B-B14F-4D97-AF65-F5344CB8AC3E}">
        <p14:creationId xmlns:p14="http://schemas.microsoft.com/office/powerpoint/2010/main" val="353262212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1826235" rtl="0" eaLnBrk="1" latinLnBrk="0" hangingPunct="1">
        <a:spcBef>
          <a:spcPct val="0"/>
        </a:spcBef>
        <a:buNone/>
        <a:defRPr sz="8850" kern="1200">
          <a:solidFill>
            <a:schemeClr val="tx1"/>
          </a:solidFill>
          <a:latin typeface="+mj-lt"/>
          <a:ea typeface="+mj-ea"/>
          <a:cs typeface="+mj-cs"/>
        </a:defRPr>
      </a:lvl1pPr>
    </p:titleStyle>
    <p:bodyStyle>
      <a:lvl1pPr marL="684779" indent="-684779" algn="l" defTabSz="1826235" rtl="0" eaLnBrk="1" latinLnBrk="0" hangingPunct="1">
        <a:spcBef>
          <a:spcPct val="20000"/>
        </a:spcBef>
        <a:buFont typeface="Arial" panose="020B0604020202020204" pitchFamily="34" charset="0"/>
        <a:buChar char="•"/>
        <a:defRPr sz="6450" kern="1200">
          <a:solidFill>
            <a:schemeClr val="tx1"/>
          </a:solidFill>
          <a:latin typeface="+mn-lt"/>
          <a:ea typeface="+mn-ea"/>
          <a:cs typeface="+mn-cs"/>
        </a:defRPr>
      </a:lvl1pPr>
      <a:lvl2pPr marL="1483845" indent="-570702" algn="l" defTabSz="1826235" rtl="0" eaLnBrk="1" latinLnBrk="0" hangingPunct="1">
        <a:spcBef>
          <a:spcPct val="20000"/>
        </a:spcBef>
        <a:buFont typeface="Arial" panose="020B0604020202020204" pitchFamily="34" charset="0"/>
        <a:buChar char="–"/>
        <a:defRPr sz="5550" kern="1200">
          <a:solidFill>
            <a:schemeClr val="tx1"/>
          </a:solidFill>
          <a:latin typeface="+mn-lt"/>
          <a:ea typeface="+mn-ea"/>
          <a:cs typeface="+mn-cs"/>
        </a:defRPr>
      </a:lvl2pPr>
      <a:lvl3pPr marL="2282753" indent="-456516" algn="l" defTabSz="1826235"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195840" indent="-456516" algn="l" defTabSz="182623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4pPr>
      <a:lvl5pPr marL="4108983" indent="-456516" algn="l" defTabSz="182623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5pPr>
      <a:lvl6pPr marL="5022018" indent="-456516" algn="l" defTabSz="182623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6pPr>
      <a:lvl7pPr marL="5935164" indent="-456516" algn="l" defTabSz="182623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7pPr>
      <a:lvl8pPr marL="6848255" indent="-456516" algn="l" defTabSz="182623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8pPr>
      <a:lvl9pPr marL="7761342" indent="-456516" algn="l" defTabSz="182623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9pPr>
    </p:bodyStyle>
    <p:otherStyle>
      <a:defPPr>
        <a:defRPr lang="en-US"/>
      </a:defPPr>
      <a:lvl1pPr marL="0" algn="l" defTabSz="1826235" rtl="0" eaLnBrk="1" latinLnBrk="0" hangingPunct="1">
        <a:defRPr sz="3600" kern="1200">
          <a:solidFill>
            <a:schemeClr val="tx1"/>
          </a:solidFill>
          <a:latin typeface="+mn-lt"/>
          <a:ea typeface="+mn-ea"/>
          <a:cs typeface="+mn-cs"/>
        </a:defRPr>
      </a:lvl1pPr>
      <a:lvl2pPr marL="913037" algn="l" defTabSz="1826235" rtl="0" eaLnBrk="1" latinLnBrk="0" hangingPunct="1">
        <a:defRPr sz="3600" kern="1200">
          <a:solidFill>
            <a:schemeClr val="tx1"/>
          </a:solidFill>
          <a:latin typeface="+mn-lt"/>
          <a:ea typeface="+mn-ea"/>
          <a:cs typeface="+mn-cs"/>
        </a:defRPr>
      </a:lvl2pPr>
      <a:lvl3pPr marL="1826235" algn="l" defTabSz="1826235" rtl="0" eaLnBrk="1" latinLnBrk="0" hangingPunct="1">
        <a:defRPr sz="3600" kern="1200">
          <a:solidFill>
            <a:schemeClr val="tx1"/>
          </a:solidFill>
          <a:latin typeface="+mn-lt"/>
          <a:ea typeface="+mn-ea"/>
          <a:cs typeface="+mn-cs"/>
        </a:defRPr>
      </a:lvl3pPr>
      <a:lvl4pPr marL="2739324" algn="l" defTabSz="1826235" rtl="0" eaLnBrk="1" latinLnBrk="0" hangingPunct="1">
        <a:defRPr sz="3600" kern="1200">
          <a:solidFill>
            <a:schemeClr val="tx1"/>
          </a:solidFill>
          <a:latin typeface="+mn-lt"/>
          <a:ea typeface="+mn-ea"/>
          <a:cs typeface="+mn-cs"/>
        </a:defRPr>
      </a:lvl4pPr>
      <a:lvl5pPr marL="3652467" algn="l" defTabSz="1826235" rtl="0" eaLnBrk="1" latinLnBrk="0" hangingPunct="1">
        <a:defRPr sz="3600" kern="1200">
          <a:solidFill>
            <a:schemeClr val="tx1"/>
          </a:solidFill>
          <a:latin typeface="+mn-lt"/>
          <a:ea typeface="+mn-ea"/>
          <a:cs typeface="+mn-cs"/>
        </a:defRPr>
      </a:lvl5pPr>
      <a:lvl6pPr marL="4565502" algn="l" defTabSz="1826235" rtl="0" eaLnBrk="1" latinLnBrk="0" hangingPunct="1">
        <a:defRPr sz="3600" kern="1200">
          <a:solidFill>
            <a:schemeClr val="tx1"/>
          </a:solidFill>
          <a:latin typeface="+mn-lt"/>
          <a:ea typeface="+mn-ea"/>
          <a:cs typeface="+mn-cs"/>
        </a:defRPr>
      </a:lvl6pPr>
      <a:lvl7pPr marL="5478539" algn="l" defTabSz="1826235" rtl="0" eaLnBrk="1" latinLnBrk="0" hangingPunct="1">
        <a:defRPr sz="3600" kern="1200">
          <a:solidFill>
            <a:schemeClr val="tx1"/>
          </a:solidFill>
          <a:latin typeface="+mn-lt"/>
          <a:ea typeface="+mn-ea"/>
          <a:cs typeface="+mn-cs"/>
        </a:defRPr>
      </a:lvl7pPr>
      <a:lvl8pPr marL="6391680" algn="l" defTabSz="1826235" rtl="0" eaLnBrk="1" latinLnBrk="0" hangingPunct="1">
        <a:defRPr sz="3600" kern="1200">
          <a:solidFill>
            <a:schemeClr val="tx1"/>
          </a:solidFill>
          <a:latin typeface="+mn-lt"/>
          <a:ea typeface="+mn-ea"/>
          <a:cs typeface="+mn-cs"/>
        </a:defRPr>
      </a:lvl8pPr>
      <a:lvl9pPr marL="7304798" algn="l" defTabSz="1826235" rtl="0" eaLnBrk="1" latinLnBrk="0" hangingPunct="1">
        <a:defRPr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121781" tIns="60890" rIns="121781" bIns="6089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0" y="2400302"/>
            <a:ext cx="16459200" cy="6788945"/>
          </a:xfrm>
          <a:prstGeom prst="rect">
            <a:avLst/>
          </a:prstGeom>
        </p:spPr>
        <p:txBody>
          <a:bodyPr vert="horz" lIns="121781" tIns="60890" rIns="121781" bIns="608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4529"/>
            <a:ext cx="4267200" cy="547688"/>
          </a:xfrm>
          <a:prstGeom prst="rect">
            <a:avLst/>
          </a:prstGeom>
        </p:spPr>
        <p:txBody>
          <a:bodyPr vert="horz" lIns="121781" tIns="60890" rIns="121781" bIns="60890" rtlCol="0" anchor="ctr"/>
          <a:lstStyle>
            <a:lvl1pPr algn="l">
              <a:defRPr sz="2400">
                <a:solidFill>
                  <a:schemeClr val="tx1">
                    <a:tint val="75000"/>
                  </a:schemeClr>
                </a:solidFill>
              </a:defRPr>
            </a:lvl1pPr>
          </a:lstStyle>
          <a:p>
            <a:pPr defTabSz="1826460"/>
            <a:fld id="{B1CF2E77-4E87-4338-A6B2-93E833A84A3C}" type="datetimeFigureOut">
              <a:rPr lang="en-US" smtClean="0">
                <a:solidFill>
                  <a:prstClr val="black">
                    <a:tint val="75000"/>
                  </a:prstClr>
                </a:solidFill>
              </a:rPr>
              <a:pPr defTabSz="1826460"/>
              <a:t>10/11/2023</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9"/>
            <a:ext cx="5791200" cy="547688"/>
          </a:xfrm>
          <a:prstGeom prst="rect">
            <a:avLst/>
          </a:prstGeom>
        </p:spPr>
        <p:txBody>
          <a:bodyPr vert="horz" lIns="121781" tIns="60890" rIns="121781" bIns="60890" rtlCol="0" anchor="ctr"/>
          <a:lstStyle>
            <a:lvl1pPr algn="ctr">
              <a:defRPr sz="2400">
                <a:solidFill>
                  <a:schemeClr val="tx1">
                    <a:tint val="75000"/>
                  </a:schemeClr>
                </a:solidFill>
              </a:defRPr>
            </a:lvl1pPr>
          </a:lstStyle>
          <a:p>
            <a:pPr defTabSz="182646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9"/>
            <a:ext cx="4267200" cy="547688"/>
          </a:xfrm>
          <a:prstGeom prst="rect">
            <a:avLst/>
          </a:prstGeom>
        </p:spPr>
        <p:txBody>
          <a:bodyPr vert="horz" lIns="121781" tIns="60890" rIns="121781" bIns="60890" rtlCol="0" anchor="ctr"/>
          <a:lstStyle>
            <a:lvl1pPr algn="r">
              <a:defRPr sz="2400">
                <a:solidFill>
                  <a:schemeClr val="tx1">
                    <a:tint val="75000"/>
                  </a:schemeClr>
                </a:solidFill>
              </a:defRPr>
            </a:lvl1pPr>
          </a:lstStyle>
          <a:p>
            <a:pPr defTabSz="1826460"/>
            <a:fld id="{796E19DA-92E0-4635-8627-DEB5FDE3EBA8}" type="slidenum">
              <a:rPr lang="en-US" smtClean="0">
                <a:solidFill>
                  <a:prstClr val="black">
                    <a:tint val="75000"/>
                  </a:prstClr>
                </a:solidFill>
              </a:rPr>
              <a:pPr defTabSz="1826460"/>
              <a:t>‹#›</a:t>
            </a:fld>
            <a:endParaRPr lang="en-US">
              <a:solidFill>
                <a:prstClr val="black">
                  <a:tint val="75000"/>
                </a:prstClr>
              </a:solidFill>
            </a:endParaRPr>
          </a:p>
        </p:txBody>
      </p:sp>
    </p:spTree>
    <p:extLst>
      <p:ext uri="{BB962C8B-B14F-4D97-AF65-F5344CB8AC3E}">
        <p14:creationId xmlns:p14="http://schemas.microsoft.com/office/powerpoint/2010/main" val="341293398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1826460" rtl="0" eaLnBrk="1" latinLnBrk="0" hangingPunct="1">
        <a:spcBef>
          <a:spcPct val="0"/>
        </a:spcBef>
        <a:buNone/>
        <a:defRPr sz="8850" kern="1200">
          <a:solidFill>
            <a:schemeClr val="tx1"/>
          </a:solidFill>
          <a:latin typeface="+mj-lt"/>
          <a:ea typeface="+mj-ea"/>
          <a:cs typeface="+mj-cs"/>
        </a:defRPr>
      </a:lvl1pPr>
    </p:titleStyle>
    <p:bodyStyle>
      <a:lvl1pPr marL="684869" indent="-684869" algn="l" defTabSz="1826460" rtl="0" eaLnBrk="1" latinLnBrk="0" hangingPunct="1">
        <a:spcBef>
          <a:spcPct val="20000"/>
        </a:spcBef>
        <a:buFont typeface="Arial" panose="020B0604020202020204" pitchFamily="34" charset="0"/>
        <a:buChar char="•"/>
        <a:defRPr sz="6450" kern="1200">
          <a:solidFill>
            <a:schemeClr val="tx1"/>
          </a:solidFill>
          <a:latin typeface="+mn-lt"/>
          <a:ea typeface="+mn-ea"/>
          <a:cs typeface="+mn-cs"/>
        </a:defRPr>
      </a:lvl1pPr>
      <a:lvl2pPr marL="1484025" indent="-570771" algn="l" defTabSz="1826460" rtl="0" eaLnBrk="1" latinLnBrk="0" hangingPunct="1">
        <a:spcBef>
          <a:spcPct val="20000"/>
        </a:spcBef>
        <a:buFont typeface="Arial" panose="020B0604020202020204" pitchFamily="34" charset="0"/>
        <a:buChar char="–"/>
        <a:defRPr sz="5550" kern="1200">
          <a:solidFill>
            <a:schemeClr val="tx1"/>
          </a:solidFill>
          <a:latin typeface="+mn-lt"/>
          <a:ea typeface="+mn-ea"/>
          <a:cs typeface="+mn-cs"/>
        </a:defRPr>
      </a:lvl2pPr>
      <a:lvl3pPr marL="2283038" indent="-456576" algn="l" defTabSz="182646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196241" indent="-456576" algn="l" defTabSz="182646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4pPr>
      <a:lvl5pPr marL="4109493" indent="-456576" algn="l" defTabSz="182646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5pPr>
      <a:lvl6pPr marL="5022648" indent="-456576" algn="l" defTabSz="182646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6pPr>
      <a:lvl7pPr marL="5935904" indent="-456576" algn="l" defTabSz="182646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7pPr>
      <a:lvl8pPr marL="6849110" indent="-456576" algn="l" defTabSz="182646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8pPr>
      <a:lvl9pPr marL="7762313" indent="-456576" algn="l" defTabSz="182646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9pPr>
    </p:bodyStyle>
    <p:otherStyle>
      <a:defPPr>
        <a:defRPr lang="en-US"/>
      </a:defPPr>
      <a:lvl1pPr marL="0" algn="l" defTabSz="1826460" rtl="0" eaLnBrk="1" latinLnBrk="0" hangingPunct="1">
        <a:defRPr sz="3600" kern="1200">
          <a:solidFill>
            <a:schemeClr val="tx1"/>
          </a:solidFill>
          <a:latin typeface="+mn-lt"/>
          <a:ea typeface="+mn-ea"/>
          <a:cs typeface="+mn-cs"/>
        </a:defRPr>
      </a:lvl1pPr>
      <a:lvl2pPr marL="913157" algn="l" defTabSz="1826460" rtl="0" eaLnBrk="1" latinLnBrk="0" hangingPunct="1">
        <a:defRPr sz="3600" kern="1200">
          <a:solidFill>
            <a:schemeClr val="tx1"/>
          </a:solidFill>
          <a:latin typeface="+mn-lt"/>
          <a:ea typeface="+mn-ea"/>
          <a:cs typeface="+mn-cs"/>
        </a:defRPr>
      </a:lvl2pPr>
      <a:lvl3pPr marL="1826460" algn="l" defTabSz="1826460" rtl="0" eaLnBrk="1" latinLnBrk="0" hangingPunct="1">
        <a:defRPr sz="3600" kern="1200">
          <a:solidFill>
            <a:schemeClr val="tx1"/>
          </a:solidFill>
          <a:latin typeface="+mn-lt"/>
          <a:ea typeface="+mn-ea"/>
          <a:cs typeface="+mn-cs"/>
        </a:defRPr>
      </a:lvl3pPr>
      <a:lvl4pPr marL="2739663" algn="l" defTabSz="1826460" rtl="0" eaLnBrk="1" latinLnBrk="0" hangingPunct="1">
        <a:defRPr sz="3600" kern="1200">
          <a:solidFill>
            <a:schemeClr val="tx1"/>
          </a:solidFill>
          <a:latin typeface="+mn-lt"/>
          <a:ea typeface="+mn-ea"/>
          <a:cs typeface="+mn-cs"/>
        </a:defRPr>
      </a:lvl4pPr>
      <a:lvl5pPr marL="3652917" algn="l" defTabSz="1826460" rtl="0" eaLnBrk="1" latinLnBrk="0" hangingPunct="1">
        <a:defRPr sz="3600" kern="1200">
          <a:solidFill>
            <a:schemeClr val="tx1"/>
          </a:solidFill>
          <a:latin typeface="+mn-lt"/>
          <a:ea typeface="+mn-ea"/>
          <a:cs typeface="+mn-cs"/>
        </a:defRPr>
      </a:lvl5pPr>
      <a:lvl6pPr marL="4566072" algn="l" defTabSz="1826460" rtl="0" eaLnBrk="1" latinLnBrk="0" hangingPunct="1">
        <a:defRPr sz="3600" kern="1200">
          <a:solidFill>
            <a:schemeClr val="tx1"/>
          </a:solidFill>
          <a:latin typeface="+mn-lt"/>
          <a:ea typeface="+mn-ea"/>
          <a:cs typeface="+mn-cs"/>
        </a:defRPr>
      </a:lvl6pPr>
      <a:lvl7pPr marL="5479229" algn="l" defTabSz="1826460" rtl="0" eaLnBrk="1" latinLnBrk="0" hangingPunct="1">
        <a:defRPr sz="3600" kern="1200">
          <a:solidFill>
            <a:schemeClr val="tx1"/>
          </a:solidFill>
          <a:latin typeface="+mn-lt"/>
          <a:ea typeface="+mn-ea"/>
          <a:cs typeface="+mn-cs"/>
        </a:defRPr>
      </a:lvl7pPr>
      <a:lvl8pPr marL="6392480" algn="l" defTabSz="1826460" rtl="0" eaLnBrk="1" latinLnBrk="0" hangingPunct="1">
        <a:defRPr sz="3600" kern="1200">
          <a:solidFill>
            <a:schemeClr val="tx1"/>
          </a:solidFill>
          <a:latin typeface="+mn-lt"/>
          <a:ea typeface="+mn-ea"/>
          <a:cs typeface="+mn-cs"/>
        </a:defRPr>
      </a:lvl8pPr>
      <a:lvl9pPr marL="7305708" algn="l" defTabSz="1826460" rtl="0" eaLnBrk="1" latinLnBrk="0" hangingPunct="1">
        <a:defRPr sz="3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121797" tIns="60898" rIns="121797" bIns="6089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0" y="2400302"/>
            <a:ext cx="16459200" cy="6788945"/>
          </a:xfrm>
          <a:prstGeom prst="rect">
            <a:avLst/>
          </a:prstGeom>
        </p:spPr>
        <p:txBody>
          <a:bodyPr vert="horz" lIns="121797" tIns="60898" rIns="121797" bIns="6089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4529"/>
            <a:ext cx="4267200" cy="547688"/>
          </a:xfrm>
          <a:prstGeom prst="rect">
            <a:avLst/>
          </a:prstGeom>
        </p:spPr>
        <p:txBody>
          <a:bodyPr vert="horz" lIns="121797" tIns="60898" rIns="121797" bIns="60898" rtlCol="0" anchor="ctr"/>
          <a:lstStyle>
            <a:lvl1pPr algn="l">
              <a:defRPr sz="2400">
                <a:solidFill>
                  <a:schemeClr val="tx1">
                    <a:tint val="75000"/>
                  </a:schemeClr>
                </a:solidFill>
              </a:defRPr>
            </a:lvl1pPr>
          </a:lstStyle>
          <a:p>
            <a:pPr defTabSz="1826730"/>
            <a:fld id="{B1CF2E77-4E87-4338-A6B2-93E833A84A3C}" type="datetimeFigureOut">
              <a:rPr lang="en-US" smtClean="0">
                <a:solidFill>
                  <a:prstClr val="black">
                    <a:tint val="75000"/>
                  </a:prstClr>
                </a:solidFill>
              </a:rPr>
              <a:pPr defTabSz="1826730"/>
              <a:t>10/11/2023</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9"/>
            <a:ext cx="5791200" cy="547688"/>
          </a:xfrm>
          <a:prstGeom prst="rect">
            <a:avLst/>
          </a:prstGeom>
        </p:spPr>
        <p:txBody>
          <a:bodyPr vert="horz" lIns="121797" tIns="60898" rIns="121797" bIns="60898" rtlCol="0" anchor="ctr"/>
          <a:lstStyle>
            <a:lvl1pPr algn="ctr">
              <a:defRPr sz="2400">
                <a:solidFill>
                  <a:schemeClr val="tx1">
                    <a:tint val="75000"/>
                  </a:schemeClr>
                </a:solidFill>
              </a:defRPr>
            </a:lvl1pPr>
          </a:lstStyle>
          <a:p>
            <a:pPr defTabSz="182673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9"/>
            <a:ext cx="4267200" cy="547688"/>
          </a:xfrm>
          <a:prstGeom prst="rect">
            <a:avLst/>
          </a:prstGeom>
        </p:spPr>
        <p:txBody>
          <a:bodyPr vert="horz" lIns="121797" tIns="60898" rIns="121797" bIns="60898" rtlCol="0" anchor="ctr"/>
          <a:lstStyle>
            <a:lvl1pPr algn="r">
              <a:defRPr sz="2400">
                <a:solidFill>
                  <a:schemeClr val="tx1">
                    <a:tint val="75000"/>
                  </a:schemeClr>
                </a:solidFill>
              </a:defRPr>
            </a:lvl1pPr>
          </a:lstStyle>
          <a:p>
            <a:pPr defTabSz="1826730"/>
            <a:fld id="{796E19DA-92E0-4635-8627-DEB5FDE3EBA8}" type="slidenum">
              <a:rPr lang="en-US" smtClean="0">
                <a:solidFill>
                  <a:prstClr val="black">
                    <a:tint val="75000"/>
                  </a:prstClr>
                </a:solidFill>
              </a:rPr>
              <a:pPr defTabSz="1826730"/>
              <a:t>‹#›</a:t>
            </a:fld>
            <a:endParaRPr lang="en-US">
              <a:solidFill>
                <a:prstClr val="black">
                  <a:tint val="75000"/>
                </a:prstClr>
              </a:solidFill>
            </a:endParaRPr>
          </a:p>
        </p:txBody>
      </p:sp>
    </p:spTree>
    <p:extLst>
      <p:ext uri="{BB962C8B-B14F-4D97-AF65-F5344CB8AC3E}">
        <p14:creationId xmlns:p14="http://schemas.microsoft.com/office/powerpoint/2010/main" val="116130963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1826730" rtl="0" eaLnBrk="1" latinLnBrk="0" hangingPunct="1">
        <a:spcBef>
          <a:spcPct val="0"/>
        </a:spcBef>
        <a:buNone/>
        <a:defRPr sz="8850" kern="1200">
          <a:solidFill>
            <a:schemeClr val="tx1"/>
          </a:solidFill>
          <a:latin typeface="+mj-lt"/>
          <a:ea typeface="+mj-ea"/>
          <a:cs typeface="+mj-cs"/>
        </a:defRPr>
      </a:lvl1pPr>
    </p:titleStyle>
    <p:bodyStyle>
      <a:lvl1pPr marL="684977" indent="-684977" algn="l" defTabSz="1826730" rtl="0" eaLnBrk="1" latinLnBrk="0" hangingPunct="1">
        <a:spcBef>
          <a:spcPct val="20000"/>
        </a:spcBef>
        <a:buFont typeface="Arial" panose="020B0604020202020204" pitchFamily="34" charset="0"/>
        <a:buChar char="•"/>
        <a:defRPr sz="6450" kern="1200">
          <a:solidFill>
            <a:schemeClr val="tx1"/>
          </a:solidFill>
          <a:latin typeface="+mn-lt"/>
          <a:ea typeface="+mn-ea"/>
          <a:cs typeface="+mn-cs"/>
        </a:defRPr>
      </a:lvl1pPr>
      <a:lvl2pPr marL="1484241" indent="-570855" algn="l" defTabSz="1826730" rtl="0" eaLnBrk="1" latinLnBrk="0" hangingPunct="1">
        <a:spcBef>
          <a:spcPct val="20000"/>
        </a:spcBef>
        <a:buFont typeface="Arial" panose="020B0604020202020204" pitchFamily="34" charset="0"/>
        <a:buChar char="–"/>
        <a:defRPr sz="5550" kern="1200">
          <a:solidFill>
            <a:schemeClr val="tx1"/>
          </a:solidFill>
          <a:latin typeface="+mn-lt"/>
          <a:ea typeface="+mn-ea"/>
          <a:cs typeface="+mn-cs"/>
        </a:defRPr>
      </a:lvl2pPr>
      <a:lvl3pPr marL="2283380" indent="-456648" algn="l" defTabSz="182673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196721" indent="-456648" algn="l" defTabSz="182673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4pPr>
      <a:lvl5pPr marL="4110105" indent="-456648" algn="l" defTabSz="182673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5pPr>
      <a:lvl6pPr marL="5023404" indent="-456648" algn="l" defTabSz="182673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6pPr>
      <a:lvl7pPr marL="5936792" indent="-456648" algn="l" defTabSz="182673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7pPr>
      <a:lvl8pPr marL="6850134" indent="-456648" algn="l" defTabSz="182673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8pPr>
      <a:lvl9pPr marL="7763477" indent="-456648" algn="l" defTabSz="182673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9pPr>
    </p:bodyStyle>
    <p:otherStyle>
      <a:defPPr>
        <a:defRPr lang="en-US"/>
      </a:defPPr>
      <a:lvl1pPr marL="0" algn="l" defTabSz="1826730" rtl="0" eaLnBrk="1" latinLnBrk="0" hangingPunct="1">
        <a:defRPr sz="3600" kern="1200">
          <a:solidFill>
            <a:schemeClr val="tx1"/>
          </a:solidFill>
          <a:latin typeface="+mn-lt"/>
          <a:ea typeface="+mn-ea"/>
          <a:cs typeface="+mn-cs"/>
        </a:defRPr>
      </a:lvl1pPr>
      <a:lvl2pPr marL="913301" algn="l" defTabSz="1826730" rtl="0" eaLnBrk="1" latinLnBrk="0" hangingPunct="1">
        <a:defRPr sz="3600" kern="1200">
          <a:solidFill>
            <a:schemeClr val="tx1"/>
          </a:solidFill>
          <a:latin typeface="+mn-lt"/>
          <a:ea typeface="+mn-ea"/>
          <a:cs typeface="+mn-cs"/>
        </a:defRPr>
      </a:lvl2pPr>
      <a:lvl3pPr marL="1826730" algn="l" defTabSz="1826730" rtl="0" eaLnBrk="1" latinLnBrk="0" hangingPunct="1">
        <a:defRPr sz="3600" kern="1200">
          <a:solidFill>
            <a:schemeClr val="tx1"/>
          </a:solidFill>
          <a:latin typeface="+mn-lt"/>
          <a:ea typeface="+mn-ea"/>
          <a:cs typeface="+mn-cs"/>
        </a:defRPr>
      </a:lvl3pPr>
      <a:lvl4pPr marL="2740071" algn="l" defTabSz="1826730" rtl="0" eaLnBrk="1" latinLnBrk="0" hangingPunct="1">
        <a:defRPr sz="3600" kern="1200">
          <a:solidFill>
            <a:schemeClr val="tx1"/>
          </a:solidFill>
          <a:latin typeface="+mn-lt"/>
          <a:ea typeface="+mn-ea"/>
          <a:cs typeface="+mn-cs"/>
        </a:defRPr>
      </a:lvl4pPr>
      <a:lvl5pPr marL="3653457" algn="l" defTabSz="1826730" rtl="0" eaLnBrk="1" latinLnBrk="0" hangingPunct="1">
        <a:defRPr sz="3600" kern="1200">
          <a:solidFill>
            <a:schemeClr val="tx1"/>
          </a:solidFill>
          <a:latin typeface="+mn-lt"/>
          <a:ea typeface="+mn-ea"/>
          <a:cs typeface="+mn-cs"/>
        </a:defRPr>
      </a:lvl5pPr>
      <a:lvl6pPr marL="4566756" algn="l" defTabSz="1826730" rtl="0" eaLnBrk="1" latinLnBrk="0" hangingPunct="1">
        <a:defRPr sz="3600" kern="1200">
          <a:solidFill>
            <a:schemeClr val="tx1"/>
          </a:solidFill>
          <a:latin typeface="+mn-lt"/>
          <a:ea typeface="+mn-ea"/>
          <a:cs typeface="+mn-cs"/>
        </a:defRPr>
      </a:lvl6pPr>
      <a:lvl7pPr marL="5480057" algn="l" defTabSz="1826730" rtl="0" eaLnBrk="1" latinLnBrk="0" hangingPunct="1">
        <a:defRPr sz="3600" kern="1200">
          <a:solidFill>
            <a:schemeClr val="tx1"/>
          </a:solidFill>
          <a:latin typeface="+mn-lt"/>
          <a:ea typeface="+mn-ea"/>
          <a:cs typeface="+mn-cs"/>
        </a:defRPr>
      </a:lvl7pPr>
      <a:lvl8pPr marL="6393440" algn="l" defTabSz="1826730" rtl="0" eaLnBrk="1" latinLnBrk="0" hangingPunct="1">
        <a:defRPr sz="3600" kern="1200">
          <a:solidFill>
            <a:schemeClr val="tx1"/>
          </a:solidFill>
          <a:latin typeface="+mn-lt"/>
          <a:ea typeface="+mn-ea"/>
          <a:cs typeface="+mn-cs"/>
        </a:defRPr>
      </a:lvl8pPr>
      <a:lvl9pPr marL="7306800" algn="l" defTabSz="182673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40.sv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6.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4.sv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4.sv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3.png"/><Relationship Id="rId4" Type="http://schemas.openxmlformats.org/officeDocument/2006/relationships/image" Target="../media/image9.sv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1.sv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1.svg"/></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image" Target="../media/image48.png"/><Relationship Id="rId3" Type="http://schemas.openxmlformats.org/officeDocument/2006/relationships/audio" Target="../media/audio1.wav"/><Relationship Id="rId7" Type="http://schemas.openxmlformats.org/officeDocument/2006/relationships/image" Target="../media/image43.png"/><Relationship Id="rId12" Type="http://schemas.microsoft.com/office/2007/relationships/hdphoto" Target="../media/hdphoto2.wdp"/><Relationship Id="rId2" Type="http://schemas.openxmlformats.org/officeDocument/2006/relationships/notesSlide" Target="../notesSlides/notesSlide28.xml"/><Relationship Id="rId16" Type="http://schemas.openxmlformats.org/officeDocument/2006/relationships/image" Target="../media/image41.png"/><Relationship Id="rId1" Type="http://schemas.openxmlformats.org/officeDocument/2006/relationships/slideLayout" Target="../slideLayouts/slideLayout21.xml"/><Relationship Id="rId6" Type="http://schemas.microsoft.com/office/2007/relationships/hdphoto" Target="../media/hdphoto1.wdp"/><Relationship Id="rId11" Type="http://schemas.openxmlformats.org/officeDocument/2006/relationships/image" Target="../media/image47.png"/><Relationship Id="rId5" Type="http://schemas.openxmlformats.org/officeDocument/2006/relationships/image" Target="../media/image42.jpeg"/><Relationship Id="rId1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audio" Target="../media/audio2.wav"/><Relationship Id="rId9" Type="http://schemas.openxmlformats.org/officeDocument/2006/relationships/image" Target="../media/image45.png"/><Relationship Id="rId1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48.png"/><Relationship Id="rId3" Type="http://schemas.openxmlformats.org/officeDocument/2006/relationships/audio" Target="../media/audio4.wav"/><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audio" Target="../media/audio3.wav"/><Relationship Id="rId1" Type="http://schemas.openxmlformats.org/officeDocument/2006/relationships/slideLayout" Target="../slideLayouts/slideLayout32.xml"/><Relationship Id="rId6" Type="http://schemas.openxmlformats.org/officeDocument/2006/relationships/image" Target="../media/image44.gif"/><Relationship Id="rId11" Type="http://schemas.microsoft.com/office/2007/relationships/hdphoto" Target="../media/hdphoto2.wdp"/><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7.png"/><Relationship Id="rId4" Type="http://schemas.openxmlformats.org/officeDocument/2006/relationships/image" Target="../media/image51.jpeg"/><Relationship Id="rId9" Type="http://schemas.microsoft.com/office/2007/relationships/hdphoto" Target="../media/hdphoto3.wdp"/><Relationship Id="rId14"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48.png"/><Relationship Id="rId3" Type="http://schemas.openxmlformats.org/officeDocument/2006/relationships/audio" Target="../media/audio1.wav"/><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audio" Target="../media/audio4.wav"/><Relationship Id="rId16" Type="http://schemas.microsoft.com/office/2007/relationships/hdphoto" Target="../media/hdphoto5.wdp"/><Relationship Id="rId1" Type="http://schemas.openxmlformats.org/officeDocument/2006/relationships/slideLayout" Target="../slideLayouts/slideLayout43.xml"/><Relationship Id="rId6" Type="http://schemas.openxmlformats.org/officeDocument/2006/relationships/image" Target="../media/image44.gif"/><Relationship Id="rId11" Type="http://schemas.microsoft.com/office/2007/relationships/hdphoto" Target="../media/hdphoto2.wdp"/><Relationship Id="rId5" Type="http://schemas.openxmlformats.org/officeDocument/2006/relationships/image" Target="../media/image43.png"/><Relationship Id="rId15" Type="http://schemas.openxmlformats.org/officeDocument/2006/relationships/image" Target="../media/image56.png"/><Relationship Id="rId10" Type="http://schemas.openxmlformats.org/officeDocument/2006/relationships/image" Target="../media/image47.png"/><Relationship Id="rId4" Type="http://schemas.openxmlformats.org/officeDocument/2006/relationships/image" Target="../media/image54.jpeg"/><Relationship Id="rId9" Type="http://schemas.microsoft.com/office/2007/relationships/hdphoto" Target="../media/hdphoto4.wdp"/><Relationship Id="rId14"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0.png"/><Relationship Id="rId3" Type="http://schemas.openxmlformats.org/officeDocument/2006/relationships/audio" Target="../media/audio4.wav"/><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54.xml"/><Relationship Id="rId6" Type="http://schemas.openxmlformats.org/officeDocument/2006/relationships/image" Target="../media/image44.gif"/><Relationship Id="rId11" Type="http://schemas.openxmlformats.org/officeDocument/2006/relationships/image" Target="../media/image49.png"/><Relationship Id="rId5" Type="http://schemas.openxmlformats.org/officeDocument/2006/relationships/image" Target="../media/image43.png"/><Relationship Id="rId10" Type="http://schemas.microsoft.com/office/2007/relationships/hdphoto" Target="../media/hdphoto2.wdp"/><Relationship Id="rId4" Type="http://schemas.openxmlformats.org/officeDocument/2006/relationships/image" Target="../media/image57.jpeg"/><Relationship Id="rId9" Type="http://schemas.openxmlformats.org/officeDocument/2006/relationships/image" Target="../media/image47.png"/><Relationship Id="rId14" Type="http://schemas.openxmlformats.org/officeDocument/2006/relationships/image" Target="../media/image41.png"/></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openxmlformats.org/officeDocument/2006/relationships/audio" Target="../media/audio4.wav"/><Relationship Id="rId7" Type="http://schemas.openxmlformats.org/officeDocument/2006/relationships/image" Target="../media/image44.gif"/><Relationship Id="rId12" Type="http://schemas.microsoft.com/office/2007/relationships/hdphoto" Target="../media/hdphoto2.wdp"/><Relationship Id="rId2" Type="http://schemas.openxmlformats.org/officeDocument/2006/relationships/audio" Target="../media/audio5.wav"/><Relationship Id="rId16" Type="http://schemas.openxmlformats.org/officeDocument/2006/relationships/image" Target="../media/image53.png"/><Relationship Id="rId1" Type="http://schemas.openxmlformats.org/officeDocument/2006/relationships/slideLayout" Target="../slideLayouts/slideLayout65.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54.jpeg"/><Relationship Id="rId15" Type="http://schemas.openxmlformats.org/officeDocument/2006/relationships/image" Target="../media/image41.png"/><Relationship Id="rId10" Type="http://schemas.microsoft.com/office/2007/relationships/hdphoto" Target="../media/hdphoto6.wdp"/><Relationship Id="rId4" Type="http://schemas.openxmlformats.org/officeDocument/2006/relationships/audio" Target="../media/audio6.wav"/><Relationship Id="rId9" Type="http://schemas.openxmlformats.org/officeDocument/2006/relationships/image" Target="../media/image59.png"/><Relationship Id="rId1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7.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6.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1B2B030-4738-4359-9E46-144B7C8BFF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5" y="12450"/>
            <a:ext cx="18289675" cy="1027455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5" name="Rectangle 14">
            <a:extLst>
              <a:ext uri="{FF2B5EF4-FFF2-40B4-BE49-F238E27FC236}">
                <a16:creationId xmlns:a16="http://schemas.microsoft.com/office/drawing/2014/main" id="{E722B2DD-E14D-4972-9D98-5D6E61B1B2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716465" cy="10287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with text on it&#10;&#10;Description automatically generated">
            <a:extLst>
              <a:ext uri="{FF2B5EF4-FFF2-40B4-BE49-F238E27FC236}">
                <a16:creationId xmlns:a16="http://schemas.microsoft.com/office/drawing/2014/main" id="{D9993BB7-2E66-599F-9EA7-B5DB99F2EF48}"/>
              </a:ext>
            </a:extLst>
          </p:cNvPr>
          <p:cNvPicPr>
            <a:picLocks noChangeAspect="1"/>
          </p:cNvPicPr>
          <p:nvPr/>
        </p:nvPicPr>
        <p:blipFill rotWithShape="1">
          <a:blip r:embed="rId3"/>
          <a:srcRect t="1791" b="6262"/>
          <a:stretch/>
        </p:blipFill>
        <p:spPr>
          <a:xfrm>
            <a:off x="20" y="10"/>
            <a:ext cx="18287980" cy="10299440"/>
          </a:xfrm>
          <a:prstGeom prst="rect">
            <a:avLst/>
          </a:prstGeom>
        </p:spPr>
      </p:pic>
    </p:spTree>
    <p:extLst>
      <p:ext uri="{BB962C8B-B14F-4D97-AF65-F5344CB8AC3E}">
        <p14:creationId xmlns:p14="http://schemas.microsoft.com/office/powerpoint/2010/main" val="37678641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52F01-E355-65AE-34D1-3CA3A6D5F0F7}"/>
              </a:ext>
            </a:extLst>
          </p:cNvPr>
          <p:cNvSpPr txBox="1"/>
          <p:nvPr/>
        </p:nvSpPr>
        <p:spPr>
          <a:xfrm>
            <a:off x="1524000" y="1333500"/>
            <a:ext cx="10668000" cy="3046988"/>
          </a:xfrm>
          <a:prstGeom prst="rect">
            <a:avLst/>
          </a:prstGeom>
          <a:noFill/>
        </p:spPr>
        <p:txBody>
          <a:bodyPr wrap="square" rtlCol="0">
            <a:spAutoFit/>
          </a:bodyPr>
          <a:lstStyle/>
          <a:p>
            <a:r>
              <a:rPr lang="en-US" sz="4800" b="1" dirty="0">
                <a:latin typeface="#9Slide07 Pangolin" panose="00000500000000000000" pitchFamily="2" charset="0"/>
                <a:cs typeface="Times New Roman" panose="02020603050405020304" pitchFamily="18" charset="0"/>
              </a:rPr>
              <a:t>1.	</a:t>
            </a:r>
            <a:r>
              <a:rPr lang="en-US" sz="4800" dirty="0" err="1">
                <a:latin typeface="#9Slide07 Pangolin" panose="00000500000000000000" pitchFamily="2" charset="0"/>
                <a:cs typeface="Times New Roman" panose="02020603050405020304" pitchFamily="18" charset="0"/>
              </a:rPr>
              <a:t>Chập</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chập</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rồi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lại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cheng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cheng</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Con </a:t>
            </a:r>
            <a:r>
              <a:rPr lang="en-US" sz="4800" dirty="0" err="1">
                <a:latin typeface="#9Slide07 Pangolin" panose="00000500000000000000" pitchFamily="2" charset="0"/>
                <a:cs typeface="Times New Roman" panose="02020603050405020304" pitchFamily="18" charset="0"/>
              </a:rPr>
              <a:t>gà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sống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lớn</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để</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riêng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thầy</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xôi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thì</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đầy</a:t>
            </a:r>
            <a:endParaRPr lang="en-US" sz="4800" dirty="0">
              <a:latin typeface="#9Slide07 Pangolin" panose="00000500000000000000" pitchFamily="2" charset="0"/>
              <a:cs typeface="Times New Roman" panose="02020603050405020304" pitchFamily="18" charset="0"/>
            </a:endParaRPr>
          </a:p>
          <a:p>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vơi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đĩa</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thì</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thầy</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không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ưa</a:t>
            </a:r>
            <a:r>
              <a:rPr lang="en-US" sz="4800" dirty="0">
                <a:latin typeface="#9Slide07 Pangolin" panose="00000500000000000000" pitchFamily="2" charset="0"/>
                <a:cs typeface="Times New Roman" panose="02020603050405020304" pitchFamily="18" charset="0"/>
              </a:rPr>
              <a:t>.</a:t>
            </a:r>
          </a:p>
        </p:txBody>
      </p:sp>
      <p:sp>
        <p:nvSpPr>
          <p:cNvPr id="2" name="TextBox 1">
            <a:extLst>
              <a:ext uri="{FF2B5EF4-FFF2-40B4-BE49-F238E27FC236}">
                <a16:creationId xmlns:a16="http://schemas.microsoft.com/office/drawing/2014/main" id="{85F10FC7-7A32-C9E0-7B4B-5D13782C74F1}"/>
              </a:ext>
            </a:extLst>
          </p:cNvPr>
          <p:cNvSpPr txBox="1"/>
          <p:nvPr/>
        </p:nvSpPr>
        <p:spPr>
          <a:xfrm>
            <a:off x="7315200" y="5524500"/>
            <a:ext cx="10134600" cy="3046988"/>
          </a:xfrm>
          <a:prstGeom prst="rect">
            <a:avLst/>
          </a:prstGeom>
          <a:noFill/>
        </p:spPr>
        <p:txBody>
          <a:bodyPr wrap="square" rtlCol="0">
            <a:spAutoFit/>
          </a:bodyPr>
          <a:lstStyle/>
          <a:p>
            <a:r>
              <a:rPr lang="en-US" sz="4800" b="1" dirty="0">
                <a:latin typeface="#9Slide07 Pangolin" panose="00000500000000000000" pitchFamily="2" charset="0"/>
                <a:cs typeface="Times New Roman" panose="02020603050405020304" pitchFamily="18" charset="0"/>
              </a:rPr>
              <a:t>2. </a:t>
            </a:r>
            <a:r>
              <a:rPr lang="en-US" sz="4800" dirty="0">
                <a:latin typeface="#9Slide07 Pangolin" panose="00000500000000000000" pitchFamily="2" charset="0"/>
                <a:cs typeface="Times New Roman" panose="02020603050405020304" pitchFamily="18" charset="0"/>
              </a:rPr>
              <a:t>	Con </a:t>
            </a:r>
            <a:r>
              <a:rPr lang="en-US" sz="4800" dirty="0" err="1">
                <a:latin typeface="#9Slide07 Pangolin" panose="00000500000000000000" pitchFamily="2" charset="0"/>
                <a:cs typeface="Times New Roman" panose="02020603050405020304" pitchFamily="18" charset="0"/>
              </a:rPr>
              <a:t>mèo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trèo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cây</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cau</a:t>
            </a:r>
            <a:endParaRPr lang="en-US" sz="4800" dirty="0">
              <a:latin typeface="#9Slide07 Pangolin" panose="00000500000000000000" pitchFamily="2" charset="0"/>
              <a:cs typeface="Times New Roman" panose="02020603050405020304" pitchFamily="18" charset="0"/>
            </a:endParaRPr>
          </a:p>
          <a:p>
            <a:r>
              <a:rPr lang="en-US" sz="4800" dirty="0" err="1">
                <a:latin typeface="#9Slide07 Pangolin" panose="00000500000000000000" pitchFamily="2" charset="0"/>
                <a:cs typeface="Times New Roman" panose="02020603050405020304" pitchFamily="18" charset="0"/>
              </a:rPr>
              <a:t>Hỏi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thăm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chú</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chuột</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đâu</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vắng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nhà</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Chú</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chuột</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chợ</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đường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xa</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Mua </a:t>
            </a:r>
            <a:r>
              <a:rPr lang="en-US" sz="4800" dirty="0" err="1">
                <a:latin typeface="#9Slide07 Pangolin" panose="00000500000000000000" pitchFamily="2" charset="0"/>
                <a:cs typeface="Times New Roman" panose="02020603050405020304" pitchFamily="18" charset="0"/>
              </a:rPr>
              <a:t>mắm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mua</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muối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giỗ</a:t>
            </a:r>
            <a:r>
              <a:rPr lang="en-US" sz="4800" dirty="0">
                <a:latin typeface="#9Slide07 Pangolin" panose="00000500000000000000" pitchFamily="2" charset="0"/>
                <a:cs typeface="Times New Roman" panose="02020603050405020304" pitchFamily="18" charset="0"/>
              </a:rPr>
              <a:t> cha con </a:t>
            </a:r>
            <a:r>
              <a:rPr lang="en-US" sz="4800" dirty="0" err="1">
                <a:latin typeface="#9Slide07 Pangolin" panose="00000500000000000000" pitchFamily="2" charset="0"/>
                <a:cs typeface="Times New Roman" panose="02020603050405020304" pitchFamily="18" charset="0"/>
              </a:rPr>
              <a:t>mèo</a:t>
            </a:r>
            <a:r>
              <a:rPr lang="en-US" sz="4800" dirty="0">
                <a:latin typeface="#9Slide07 Pangolin" panose="00000500000000000000" pitchFamily="2" charset="0"/>
                <a:cs typeface="Times New Roman" panose="02020603050405020304" pitchFamily="18" charset="0"/>
              </a:rPr>
              <a:t>.</a:t>
            </a:r>
          </a:p>
        </p:txBody>
      </p:sp>
      <p:pic>
        <p:nvPicPr>
          <p:cNvPr id="4" name="Picture 3" descr="Cartoon a cartoon of a person&#10;&#10;Description automatically generated">
            <a:extLst>
              <a:ext uri="{FF2B5EF4-FFF2-40B4-BE49-F238E27FC236}">
                <a16:creationId xmlns:a16="http://schemas.microsoft.com/office/drawing/2014/main" id="{737C9019-D52B-406D-47C3-3478228E8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3924300"/>
            <a:ext cx="7467600" cy="7467600"/>
          </a:xfrm>
          <a:prstGeom prst="rect">
            <a:avLst/>
          </a:prstGeom>
        </p:spPr>
      </p:pic>
      <p:sp>
        <p:nvSpPr>
          <p:cNvPr id="5" name="Freeform 10">
            <a:extLst>
              <a:ext uri="{FF2B5EF4-FFF2-40B4-BE49-F238E27FC236}">
                <a16:creationId xmlns:a16="http://schemas.microsoft.com/office/drawing/2014/main" id="{0B398E52-1E59-2E15-0407-D91936FD50E5}"/>
              </a:ext>
            </a:extLst>
          </p:cNvPr>
          <p:cNvSpPr/>
          <p:nvPr/>
        </p:nvSpPr>
        <p:spPr>
          <a:xfrm>
            <a:off x="12725400" y="265688"/>
            <a:ext cx="4572000" cy="5030212"/>
          </a:xfrm>
          <a:custGeom>
            <a:avLst/>
            <a:gdLst/>
            <a:ahLst/>
            <a:cxnLst/>
            <a:rect l="l" t="t" r="r" b="b"/>
            <a:pathLst>
              <a:path w="3574733" h="4114800">
                <a:moveTo>
                  <a:pt x="0" y="0"/>
                </a:moveTo>
                <a:lnTo>
                  <a:pt x="3574733" y="0"/>
                </a:lnTo>
                <a:lnTo>
                  <a:pt x="357473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1777904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52F01-E355-65AE-34D1-3CA3A6D5F0F7}"/>
              </a:ext>
            </a:extLst>
          </p:cNvPr>
          <p:cNvSpPr txBox="1"/>
          <p:nvPr/>
        </p:nvSpPr>
        <p:spPr>
          <a:xfrm>
            <a:off x="253285" y="266700"/>
            <a:ext cx="10134600" cy="2800767"/>
          </a:xfrm>
          <a:prstGeom prst="rect">
            <a:avLst/>
          </a:prstGeom>
          <a:noFill/>
        </p:spPr>
        <p:txBody>
          <a:bodyPr wrap="square" rtlCol="0">
            <a:spAutoFit/>
          </a:bodyPr>
          <a:lstStyle/>
          <a:p>
            <a:r>
              <a:rPr lang="en-US" sz="4400" b="1" dirty="0">
                <a:latin typeface="#9Slide07 Pangolin" panose="00000500000000000000" pitchFamily="2" charset="0"/>
                <a:cs typeface="Times New Roman" panose="02020603050405020304" pitchFamily="18" charset="0"/>
              </a:rPr>
              <a:t>3. </a:t>
            </a:r>
            <a:r>
              <a:rPr lang="en-US" sz="4400" dirty="0">
                <a:latin typeface="#9Slide07 Pangolin" panose="00000500000000000000" pitchFamily="2" charset="0"/>
                <a:cs typeface="Times New Roman" panose="02020603050405020304" pitchFamily="18" charset="0"/>
              </a:rPr>
              <a:t>	Anh </a:t>
            </a:r>
            <a:r>
              <a:rPr lang="en-US" sz="4400" dirty="0" err="1">
                <a:latin typeface="#9Slide07 Pangolin" panose="00000500000000000000" pitchFamily="2" charset="0"/>
                <a:cs typeface="Times New Roman" panose="02020603050405020304" pitchFamily="18" charset="0"/>
              </a:rPr>
              <a:t>là</a:t>
            </a:r>
            <a:r>
              <a:rPr lang="en-US" sz="4400" dirty="0">
                <a:latin typeface="#9Slide07 Pangolin" panose="00000500000000000000" pitchFamily="2" charset="0"/>
                <a:cs typeface="Times New Roman" panose="02020603050405020304" pitchFamily="18" charset="0"/>
              </a:rPr>
              <a:t> con </a:t>
            </a:r>
            <a:r>
              <a:rPr lang="en-US" sz="4400" dirty="0" err="1">
                <a:latin typeface="#9Slide07 Pangolin" panose="00000500000000000000" pitchFamily="2" charset="0"/>
                <a:cs typeface="Times New Roman" panose="02020603050405020304" pitchFamily="18" charset="0"/>
              </a:rPr>
              <a:t>trai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học</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trò</a:t>
            </a:r>
            <a:endParaRPr lang="en-US" sz="4400" dirty="0">
              <a:latin typeface="#9Slide07 Pangolin" panose="00000500000000000000" pitchFamily="2" charset="0"/>
              <a:cs typeface="Times New Roman" panose="02020603050405020304" pitchFamily="18" charset="0"/>
            </a:endParaRPr>
          </a:p>
          <a:p>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mà</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thách</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thế</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anh</a:t>
            </a:r>
            <a:r>
              <a:rPr lang="en-US" sz="4400" dirty="0">
                <a:latin typeface="#9Slide07 Pangolin" panose="00000500000000000000" pitchFamily="2" charset="0"/>
                <a:cs typeface="Times New Roman" panose="02020603050405020304" pitchFamily="18" charset="0"/>
              </a:rPr>
              <a:t> lo </a:t>
            </a:r>
            <a:r>
              <a:rPr lang="en-US" sz="4400" dirty="0" err="1">
                <a:latin typeface="#9Slide07 Pangolin" panose="00000500000000000000" pitchFamily="2" charset="0"/>
                <a:cs typeface="Times New Roman" panose="02020603050405020304" pitchFamily="18" charset="0"/>
              </a:rPr>
              <a:t>thế</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nào</a:t>
            </a:r>
            <a:r>
              <a:rPr lang="en-US" sz="4400" dirty="0">
                <a:latin typeface="#9Slide07 Pangolin" panose="00000500000000000000" pitchFamily="2" charset="0"/>
                <a:cs typeface="Times New Roman" panose="02020603050405020304" pitchFamily="18" charset="0"/>
              </a:rPr>
              <a:t>?</a:t>
            </a:r>
          </a:p>
          <a:p>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khoe</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đẹp</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như</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sao</a:t>
            </a:r>
            <a:endParaRPr lang="en-US" sz="4400" dirty="0">
              <a:latin typeface="#9Slide07 Pangolin" panose="00000500000000000000" pitchFamily="2" charset="0"/>
              <a:cs typeface="Times New Roman" panose="02020603050405020304" pitchFamily="18" charset="0"/>
            </a:endParaRPr>
          </a:p>
          <a:p>
            <a:r>
              <a:rPr lang="en-US" sz="4400" dirty="0" err="1">
                <a:latin typeface="#9Slide07 Pangolin" panose="00000500000000000000" pitchFamily="2" charset="0"/>
                <a:cs typeface="Times New Roman" panose="02020603050405020304" pitchFamily="18" charset="0"/>
              </a:rPr>
              <a:t>Để</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anh</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lận</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đận</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ra</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vào</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đã</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lâu</a:t>
            </a:r>
            <a:endParaRPr lang="en-US" sz="4400" dirty="0">
              <a:latin typeface="#9Slide07 Pangolin" panose="00000500000000000000" pitchFamily="2" charset="0"/>
              <a:cs typeface="Times New Roman" panose="02020603050405020304" pitchFamily="18" charset="0"/>
            </a:endParaRPr>
          </a:p>
        </p:txBody>
      </p:sp>
      <p:sp>
        <p:nvSpPr>
          <p:cNvPr id="2" name="TextBox 1">
            <a:extLst>
              <a:ext uri="{FF2B5EF4-FFF2-40B4-BE49-F238E27FC236}">
                <a16:creationId xmlns:a16="http://schemas.microsoft.com/office/drawing/2014/main" id="{A3D7F9F8-7923-B94E-E5A0-6A6D2CBFA859}"/>
              </a:ext>
            </a:extLst>
          </p:cNvPr>
          <p:cNvSpPr txBox="1"/>
          <p:nvPr/>
        </p:nvSpPr>
        <p:spPr>
          <a:xfrm>
            <a:off x="7520189" y="1117215"/>
            <a:ext cx="10744200" cy="9202519"/>
          </a:xfrm>
          <a:prstGeom prst="rect">
            <a:avLst/>
          </a:prstGeom>
          <a:noFill/>
        </p:spPr>
        <p:txBody>
          <a:bodyPr wrap="square" rtlCol="0">
            <a:spAutoFit/>
          </a:bodyPr>
          <a:lstStyle/>
          <a:p>
            <a:pPr algn="ctr"/>
            <a:r>
              <a:rPr lang="en-US" sz="4400" dirty="0" err="1">
                <a:latin typeface="#9Slide07 Pangolin" panose="00000500000000000000" pitchFamily="2" charset="0"/>
                <a:cs typeface="Times New Roman" panose="02020603050405020304" pitchFamily="18" charset="0"/>
              </a:rPr>
              <a:t>Mẹ</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thách</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cho</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nhiều</a:t>
            </a:r>
            <a:endParaRPr lang="en-US" sz="4400" dirty="0">
              <a:latin typeface="#9Slide07 Pangolin" panose="00000500000000000000" pitchFamily="2" charset="0"/>
              <a:cs typeface="Times New Roman" panose="02020603050405020304" pitchFamily="18" charset="0"/>
            </a:endParaRPr>
          </a:p>
          <a:p>
            <a:pPr algn="ctr"/>
            <a:r>
              <a:rPr lang="en-US" sz="4400" dirty="0" err="1">
                <a:latin typeface="#9Slide07 Pangolin" panose="00000500000000000000" pitchFamily="2" charset="0"/>
                <a:cs typeface="Times New Roman" panose="02020603050405020304" pitchFamily="18" charset="0"/>
              </a:rPr>
              <a:t>Thử</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xem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anh</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nghèo</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có</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được</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không</a:t>
            </a:r>
            <a:endParaRPr lang="en-US" sz="4400" dirty="0">
              <a:latin typeface="#9Slide07 Pangolin" panose="00000500000000000000" pitchFamily="2" charset="0"/>
              <a:cs typeface="Times New Roman" panose="02020603050405020304" pitchFamily="18" charset="0"/>
            </a:endParaRPr>
          </a:p>
          <a:p>
            <a:pPr algn="ct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Nghèo</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thì</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bán</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bể</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bán</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sông</a:t>
            </a:r>
            <a:endParaRPr lang="en-US" sz="4400" dirty="0">
              <a:latin typeface="#9Slide07 Pangolin" panose="00000500000000000000" pitchFamily="2" charset="0"/>
              <a:cs typeface="Times New Roman" panose="02020603050405020304" pitchFamily="18" charset="0"/>
            </a:endParaRPr>
          </a:p>
          <a:p>
            <a:pPr algn="ctr"/>
            <a:r>
              <a:rPr lang="en-US" sz="4400" dirty="0">
                <a:latin typeface="#9Slide07 Pangolin" panose="00000500000000000000" pitchFamily="2" charset="0"/>
                <a:cs typeface="Times New Roman" panose="02020603050405020304" pitchFamily="18" charset="0"/>
              </a:rPr>
              <a:t>Anh </a:t>
            </a:r>
            <a:r>
              <a:rPr lang="en-US" sz="4400" dirty="0" err="1">
                <a:latin typeface="#9Slide07 Pangolin" panose="00000500000000000000" pitchFamily="2" charset="0"/>
                <a:cs typeface="Times New Roman" panose="02020603050405020304" pitchFamily="18" charset="0"/>
              </a:rPr>
              <a:t>cũng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cố</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lấy</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công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ra</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vào</a:t>
            </a:r>
            <a:endParaRPr lang="en-US" sz="4400" dirty="0">
              <a:latin typeface="#9Slide07 Pangolin" panose="00000500000000000000" pitchFamily="2" charset="0"/>
              <a:cs typeface="Times New Roman" panose="02020603050405020304" pitchFamily="18" charset="0"/>
            </a:endParaRPr>
          </a:p>
          <a:p>
            <a:pPr algn="ct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trăm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tám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ông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sao</a:t>
            </a:r>
            <a:endParaRPr lang="en-US" sz="4400" dirty="0">
              <a:latin typeface="#9Slide07 Pangolin" panose="00000500000000000000" pitchFamily="2" charset="0"/>
              <a:cs typeface="Times New Roman" panose="02020603050405020304" pitchFamily="18" charset="0"/>
            </a:endParaRPr>
          </a:p>
          <a:p>
            <a:pPr algn="ctr"/>
            <a:r>
              <a:rPr lang="en-US" sz="4400" dirty="0" err="1">
                <a:latin typeface="#9Slide07 Pangolin" panose="00000500000000000000" pitchFamily="2" charset="0"/>
                <a:cs typeface="Times New Roman" panose="02020603050405020304" pitchFamily="18" charset="0"/>
              </a:rPr>
              <a:t>Trăm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tấm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lụa</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đào</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mươi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cót</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trầu</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cau</a:t>
            </a:r>
            <a:endParaRPr lang="en-US" sz="4400" dirty="0">
              <a:latin typeface="#9Slide07 Pangolin" panose="00000500000000000000" pitchFamily="2" charset="0"/>
              <a:cs typeface="Times New Roman" panose="02020603050405020304" pitchFamily="18" charset="0"/>
            </a:endParaRPr>
          </a:p>
          <a:p>
            <a:pPr algn="ct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tám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vạn</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quan</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tiền</a:t>
            </a:r>
            <a:endParaRPr lang="en-US" sz="4400" dirty="0">
              <a:latin typeface="#9Slide07 Pangolin" panose="00000500000000000000" pitchFamily="2" charset="0"/>
              <a:cs typeface="Times New Roman" panose="02020603050405020304" pitchFamily="18" charset="0"/>
            </a:endParaRPr>
          </a:p>
          <a:p>
            <a:pPr algn="ctr"/>
            <a:r>
              <a:rPr lang="en-US" sz="4400" dirty="0" err="1">
                <a:latin typeface="#9Slide07 Pangolin" panose="00000500000000000000" pitchFamily="2" charset="0"/>
                <a:cs typeface="Times New Roman" panose="02020603050405020304" pitchFamily="18" charset="0"/>
              </a:rPr>
              <a:t>Để</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làm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tế</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lễ</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gia</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tiên</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ông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bà</a:t>
            </a:r>
            <a:endParaRPr lang="en-US" sz="4400" dirty="0">
              <a:latin typeface="#9Slide07 Pangolin" panose="00000500000000000000" pitchFamily="2" charset="0"/>
              <a:cs typeface="Times New Roman" panose="02020603050405020304" pitchFamily="18" charset="0"/>
            </a:endParaRPr>
          </a:p>
          <a:p>
            <a:pPr algn="ct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một</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chĩnh</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vàng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hoa</a:t>
            </a:r>
            <a:endParaRPr lang="en-US" sz="4400" dirty="0">
              <a:latin typeface="#9Slide07 Pangolin" panose="00000500000000000000" pitchFamily="2" charset="0"/>
              <a:cs typeface="Times New Roman" panose="02020603050405020304" pitchFamily="18" charset="0"/>
            </a:endParaRPr>
          </a:p>
          <a:p>
            <a:pPr algn="ctr"/>
            <a:r>
              <a:rPr lang="en-US" sz="4400" dirty="0" err="1">
                <a:latin typeface="#9Slide07 Pangolin" panose="00000500000000000000" pitchFamily="2" charset="0"/>
                <a:cs typeface="Times New Roman" panose="02020603050405020304" pitchFamily="18" charset="0"/>
              </a:rPr>
              <a:t>Mười</a:t>
            </a:r>
            <a:r>
              <a:rPr lang="en-US" sz="4400" dirty="0">
                <a:latin typeface="#9Slide07 Pangolin" panose="00000500000000000000" pitchFamily="2" charset="0"/>
                <a:cs typeface="Times New Roman" panose="02020603050405020304" pitchFamily="18" charset="0"/>
              </a:rPr>
              <a:t> chum </a:t>
            </a:r>
            <a:r>
              <a:rPr lang="en-US" sz="4400" dirty="0" err="1">
                <a:latin typeface="#9Slide07 Pangolin" panose="00000500000000000000" pitchFamily="2" charset="0"/>
                <a:cs typeface="Times New Roman" panose="02020603050405020304" pitchFamily="18" charset="0"/>
              </a:rPr>
              <a:t>vàng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cốm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bạc</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là</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trăm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nong</a:t>
            </a:r>
            <a:endParaRPr lang="en-US" sz="4400" dirty="0">
              <a:latin typeface="#9Slide07 Pangolin" panose="00000500000000000000" pitchFamily="2" charset="0"/>
              <a:cs typeface="Times New Roman" panose="02020603050405020304" pitchFamily="18" charset="0"/>
            </a:endParaRPr>
          </a:p>
          <a:p>
            <a:pPr algn="ct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ba</a:t>
            </a:r>
            <a:r>
              <a:rPr lang="en-US" sz="4400" dirty="0">
                <a:latin typeface="#9Slide07 Pangolin" panose="00000500000000000000" pitchFamily="2" charset="0"/>
                <a:cs typeface="Times New Roman" panose="02020603050405020304" pitchFamily="18" charset="0"/>
              </a:rPr>
              <a:t> chum </a:t>
            </a:r>
            <a:r>
              <a:rPr lang="en-US" sz="4400" dirty="0" err="1">
                <a:latin typeface="#9Slide07 Pangolin" panose="00000500000000000000" pitchFamily="2" charset="0"/>
                <a:cs typeface="Times New Roman" panose="02020603050405020304" pitchFamily="18" charset="0"/>
              </a:rPr>
              <a:t>mật</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ong</a:t>
            </a:r>
            <a:endParaRPr lang="en-US" sz="4400" dirty="0">
              <a:latin typeface="#9Slide07 Pangolin" panose="00000500000000000000" pitchFamily="2" charset="0"/>
              <a:cs typeface="Times New Roman" panose="02020603050405020304" pitchFamily="18" charset="0"/>
            </a:endParaRPr>
          </a:p>
          <a:p>
            <a:pPr algn="ctr"/>
            <a:r>
              <a:rPr lang="en-US" sz="4400" dirty="0" err="1">
                <a:latin typeface="#9Slide07 Pangolin" panose="00000500000000000000" pitchFamily="2" charset="0"/>
                <a:cs typeface="Times New Roman" panose="02020603050405020304" pitchFamily="18" charset="0"/>
              </a:rPr>
              <a:t>Mười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thúng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mỡ</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muỗi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ba</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nong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quýt</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đầy</a:t>
            </a:r>
            <a:r>
              <a:rPr lang="en-US" sz="4400" dirty="0">
                <a:latin typeface="#9Slide07 Pangolin" panose="00000500000000000000" pitchFamily="2" charset="0"/>
                <a:cs typeface="Times New Roman" panose="02020603050405020304" pitchFamily="18" charset="0"/>
              </a:rPr>
              <a:t>…</a:t>
            </a:r>
          </a:p>
          <a:p>
            <a:pPr algn="r"/>
            <a:r>
              <a:rPr lang="en-US" sz="3200" dirty="0">
                <a:latin typeface="#9Slide07 Pangolin" panose="00000500000000000000" pitchFamily="2" charset="0"/>
                <a:cs typeface="Times New Roman" panose="02020603050405020304" pitchFamily="18" charset="0"/>
              </a:rPr>
              <a:t>(</a:t>
            </a:r>
            <a:r>
              <a:rPr lang="en-US" sz="3200" dirty="0" err="1">
                <a:latin typeface="#9Slide07 Pangolin" panose="00000500000000000000" pitchFamily="2" charset="0"/>
                <a:cs typeface="Times New Roman" panose="02020603050405020304" pitchFamily="18" charset="0"/>
              </a:rPr>
              <a:t>Nguyễn</a:t>
            </a:r>
            <a:r>
              <a:rPr lang="en-US" sz="3200" dirty="0">
                <a:latin typeface="#9Slide07 Pangolin" panose="00000500000000000000" pitchFamily="2" charset="0"/>
                <a:cs typeface="Times New Roman" panose="02020603050405020304" pitchFamily="18" charset="0"/>
              </a:rPr>
              <a:t> Xuân </a:t>
            </a:r>
            <a:r>
              <a:rPr lang="en-US" sz="3200" dirty="0" err="1">
                <a:latin typeface="#9Slide07 Pangolin" panose="00000500000000000000" pitchFamily="2" charset="0"/>
                <a:cs typeface="Times New Roman" panose="02020603050405020304" pitchFamily="18" charset="0"/>
              </a:rPr>
              <a:t>Kính</a:t>
            </a:r>
            <a:r>
              <a:rPr lang="en-US" sz="3200" dirty="0">
                <a:latin typeface="#9Slide07 Pangolin" panose="00000500000000000000" pitchFamily="2" charset="0"/>
                <a:cs typeface="Times New Roman" panose="02020603050405020304" pitchFamily="18" charset="0"/>
              </a:rPr>
              <a:t> (</a:t>
            </a:r>
            <a:r>
              <a:rPr lang="en-US" sz="3200" dirty="0" err="1">
                <a:latin typeface="#9Slide07 Pangolin" panose="00000500000000000000" pitchFamily="2" charset="0"/>
                <a:cs typeface="Times New Roman" panose="02020603050405020304" pitchFamily="18" charset="0"/>
              </a:rPr>
              <a:t>Chủ</a:t>
            </a:r>
            <a:r>
              <a:rPr lang="en-US" sz="3200" dirty="0">
                <a:latin typeface="#9Slide07 Pangolin" panose="00000500000000000000" pitchFamily="2" charset="0"/>
                <a:cs typeface="Times New Roman" panose="02020603050405020304" pitchFamily="18" charset="0"/>
              </a:rPr>
              <a:t> </a:t>
            </a:r>
            <a:r>
              <a:rPr lang="en-US" sz="3200" dirty="0" err="1">
                <a:latin typeface="#9Slide07 Pangolin" panose="00000500000000000000" pitchFamily="2" charset="0"/>
                <a:cs typeface="Times New Roman" panose="02020603050405020304" pitchFamily="18" charset="0"/>
              </a:rPr>
              <a:t>biên</a:t>
            </a:r>
            <a:r>
              <a:rPr lang="en-US" sz="3200" dirty="0">
                <a:latin typeface="#9Slide07 Pangolin" panose="00000500000000000000" pitchFamily="2" charset="0"/>
                <a:cs typeface="Times New Roman" panose="02020603050405020304" pitchFamily="18" charset="0"/>
              </a:rPr>
              <a:t>), </a:t>
            </a:r>
            <a:r>
              <a:rPr lang="en-US" sz="3200" i="1" dirty="0">
                <a:latin typeface="#9Slide07 Pangolin" panose="00000500000000000000" pitchFamily="2" charset="0"/>
                <a:cs typeface="Times New Roman" panose="02020603050405020304" pitchFamily="18" charset="0"/>
              </a:rPr>
              <a:t>Ca </a:t>
            </a:r>
            <a:r>
              <a:rPr lang="en-US" sz="3200" i="1" dirty="0" err="1">
                <a:latin typeface="#9Slide07 Pangolin" panose="00000500000000000000" pitchFamily="2" charset="0"/>
                <a:cs typeface="Times New Roman" panose="02020603050405020304" pitchFamily="18" charset="0"/>
              </a:rPr>
              <a:t>dao</a:t>
            </a:r>
            <a:r>
              <a:rPr lang="en-US" sz="3200" i="1" dirty="0">
                <a:latin typeface="#9Slide07 Pangolin" panose="00000500000000000000" pitchFamily="2" charset="0"/>
                <a:cs typeface="Times New Roman" panose="02020603050405020304" pitchFamily="18" charset="0"/>
              </a:rPr>
              <a:t> </a:t>
            </a:r>
            <a:r>
              <a:rPr lang="en-US" sz="3200" i="1" dirty="0" err="1">
                <a:latin typeface="#9Slide07 Pangolin" panose="00000500000000000000" pitchFamily="2" charset="0"/>
                <a:cs typeface="Times New Roman" panose="02020603050405020304" pitchFamily="18" charset="0"/>
              </a:rPr>
              <a:t>người</a:t>
            </a:r>
            <a:r>
              <a:rPr lang="en-US" sz="3200" i="1" dirty="0">
                <a:latin typeface="#9Slide07 Pangolin" panose="00000500000000000000" pitchFamily="2" charset="0"/>
                <a:cs typeface="Times New Roman" panose="02020603050405020304" pitchFamily="18" charset="0"/>
              </a:rPr>
              <a:t> </a:t>
            </a:r>
            <a:r>
              <a:rPr lang="en-US" sz="3200" i="1" dirty="0" err="1">
                <a:latin typeface="#9Slide07 Pangolin" panose="00000500000000000000" pitchFamily="2" charset="0"/>
                <a:cs typeface="Times New Roman" panose="02020603050405020304" pitchFamily="18" charset="0"/>
              </a:rPr>
              <a:t>Việt</a:t>
            </a:r>
            <a:r>
              <a:rPr lang="en-US" sz="3200" i="1" dirty="0">
                <a:latin typeface="#9Slide07 Pangolin" panose="00000500000000000000" pitchFamily="2" charset="0"/>
                <a:cs typeface="Times New Roman" panose="02020603050405020304" pitchFamily="18" charset="0"/>
              </a:rPr>
              <a:t>, </a:t>
            </a:r>
            <a:r>
              <a:rPr lang="en-US" sz="3200" dirty="0" err="1">
                <a:latin typeface="#9Slide07 Pangolin" panose="00000500000000000000" pitchFamily="2" charset="0"/>
                <a:cs typeface="Times New Roman" panose="02020603050405020304" pitchFamily="18" charset="0"/>
              </a:rPr>
              <a:t>quyển</a:t>
            </a:r>
            <a:r>
              <a:rPr lang="en-US" sz="3200" dirty="0">
                <a:latin typeface="#9Slide07 Pangolin" panose="00000500000000000000" pitchFamily="2" charset="0"/>
                <a:cs typeface="Times New Roman" panose="02020603050405020304" pitchFamily="18" charset="0"/>
              </a:rPr>
              <a:t> 3,</a:t>
            </a:r>
          </a:p>
          <a:p>
            <a:pPr algn="r"/>
            <a:r>
              <a:rPr lang="en-US" sz="3200" dirty="0">
                <a:latin typeface="#9Slide07 Pangolin" panose="00000500000000000000" pitchFamily="2" charset="0"/>
                <a:cs typeface="Times New Roman" panose="02020603050405020304" pitchFamily="18" charset="0"/>
              </a:rPr>
              <a:t>NXB Khoa </a:t>
            </a:r>
            <a:r>
              <a:rPr lang="en-US" sz="3200" dirty="0" err="1">
                <a:latin typeface="#9Slide07 Pangolin" panose="00000500000000000000" pitchFamily="2" charset="0"/>
                <a:cs typeface="Times New Roman" panose="02020603050405020304" pitchFamily="18" charset="0"/>
              </a:rPr>
              <a:t>học</a:t>
            </a:r>
            <a:r>
              <a:rPr lang="en-US" sz="3200" dirty="0">
                <a:latin typeface="#9Slide07 Pangolin" panose="00000500000000000000" pitchFamily="2" charset="0"/>
                <a:cs typeface="Times New Roman" panose="02020603050405020304" pitchFamily="18" charset="0"/>
              </a:rPr>
              <a:t> </a:t>
            </a:r>
            <a:r>
              <a:rPr lang="en-US" sz="3200" dirty="0" err="1">
                <a:latin typeface="#9Slide07 Pangolin" panose="00000500000000000000" pitchFamily="2" charset="0"/>
                <a:cs typeface="Times New Roman" panose="02020603050405020304" pitchFamily="18" charset="0"/>
              </a:rPr>
              <a:t>xã</a:t>
            </a:r>
            <a:r>
              <a:rPr lang="en-US" sz="3200" dirty="0">
                <a:latin typeface="#9Slide07 Pangolin" panose="00000500000000000000" pitchFamily="2" charset="0"/>
                <a:cs typeface="Times New Roman" panose="02020603050405020304" pitchFamily="18" charset="0"/>
              </a:rPr>
              <a:t> </a:t>
            </a:r>
            <a:r>
              <a:rPr lang="en-US" sz="3200" dirty="0" err="1">
                <a:latin typeface="#9Slide07 Pangolin" panose="00000500000000000000" pitchFamily="2" charset="0"/>
                <a:cs typeface="Times New Roman" panose="02020603050405020304" pitchFamily="18" charset="0"/>
              </a:rPr>
              <a:t>hội</a:t>
            </a:r>
            <a:r>
              <a:rPr lang="en-US" sz="3200" dirty="0">
                <a:latin typeface="#9Slide07 Pangolin" panose="00000500000000000000" pitchFamily="2" charset="0"/>
                <a:cs typeface="Times New Roman" panose="02020603050405020304" pitchFamily="18" charset="0"/>
              </a:rPr>
              <a:t>, Hà </a:t>
            </a:r>
            <a:r>
              <a:rPr lang="en-US" sz="3200" dirty="0" err="1">
                <a:latin typeface="#9Slide07 Pangolin" panose="00000500000000000000" pitchFamily="2" charset="0"/>
                <a:cs typeface="Times New Roman" panose="02020603050405020304" pitchFamily="18" charset="0"/>
              </a:rPr>
              <a:t>Nội</a:t>
            </a:r>
            <a:r>
              <a:rPr lang="en-US" sz="3200" dirty="0">
                <a:latin typeface="#9Slide07 Pangolin" panose="00000500000000000000" pitchFamily="2" charset="0"/>
                <a:cs typeface="Times New Roman" panose="02020603050405020304" pitchFamily="18" charset="0"/>
              </a:rPr>
              <a:t>, 2015, tr.90, 172-173, 183)</a:t>
            </a:r>
          </a:p>
        </p:txBody>
      </p:sp>
      <p:pic>
        <p:nvPicPr>
          <p:cNvPr id="6" name="Picture 5" descr="A cartoon of a child sitting at a table&#10;&#10;Description automatically generated">
            <a:extLst>
              <a:ext uri="{FF2B5EF4-FFF2-40B4-BE49-F238E27FC236}">
                <a16:creationId xmlns:a16="http://schemas.microsoft.com/office/drawing/2014/main" id="{A8B2E8E9-EBA7-073E-BFE6-F88BF08AC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257300"/>
            <a:ext cx="10287000" cy="10287000"/>
          </a:xfrm>
          <a:prstGeom prst="rect">
            <a:avLst/>
          </a:prstGeom>
        </p:spPr>
      </p:pic>
    </p:spTree>
    <p:extLst>
      <p:ext uri="{BB962C8B-B14F-4D97-AF65-F5344CB8AC3E}">
        <p14:creationId xmlns:p14="http://schemas.microsoft.com/office/powerpoint/2010/main" val="3779226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52F01-E355-65AE-34D1-3CA3A6D5F0F7}"/>
              </a:ext>
            </a:extLst>
          </p:cNvPr>
          <p:cNvSpPr txBox="1"/>
          <p:nvPr/>
        </p:nvSpPr>
        <p:spPr>
          <a:xfrm>
            <a:off x="533400" y="342900"/>
            <a:ext cx="9372600" cy="769441"/>
          </a:xfrm>
          <a:prstGeom prst="rect">
            <a:avLst/>
          </a:prstGeom>
          <a:noFill/>
        </p:spPr>
        <p:txBody>
          <a:bodyPr wrap="square" rtlCol="0">
            <a:spAutoFit/>
          </a:bodyPr>
          <a:lstStyle/>
          <a:p>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Tìm</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chung</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DAB6372-83C3-0607-5E78-7F0038BAA412}"/>
              </a:ext>
            </a:extLst>
          </p:cNvPr>
          <p:cNvGrpSpPr/>
          <p:nvPr/>
        </p:nvGrpSpPr>
        <p:grpSpPr>
          <a:xfrm>
            <a:off x="-2057400" y="3979468"/>
            <a:ext cx="3867923" cy="3868115"/>
            <a:chOff x="2312437" y="2150668"/>
            <a:chExt cx="3867923" cy="3868115"/>
          </a:xfrm>
        </p:grpSpPr>
        <p:sp>
          <p:nvSpPr>
            <p:cNvPr id="13" name="Oval 12">
              <a:extLst>
                <a:ext uri="{FF2B5EF4-FFF2-40B4-BE49-F238E27FC236}">
                  <a16:creationId xmlns:a16="http://schemas.microsoft.com/office/drawing/2014/main" id="{320CAA2D-F0F2-C30F-96FB-CD55AC45AD00}"/>
                </a:ext>
              </a:extLst>
            </p:cNvPr>
            <p:cNvSpPr/>
            <p:nvPr/>
          </p:nvSpPr>
          <p:spPr>
            <a:xfrm>
              <a:off x="2312437" y="2150668"/>
              <a:ext cx="3867923" cy="3868115"/>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Oval 4">
              <a:extLst>
                <a:ext uri="{FF2B5EF4-FFF2-40B4-BE49-F238E27FC236}">
                  <a16:creationId xmlns:a16="http://schemas.microsoft.com/office/drawing/2014/main" id="{223A8791-96F8-6F9B-C258-C3E2D0F10CB9}"/>
                </a:ext>
              </a:extLst>
            </p:cNvPr>
            <p:cNvSpPr txBox="1"/>
            <p:nvPr/>
          </p:nvSpPr>
          <p:spPr>
            <a:xfrm>
              <a:off x="2878881" y="2717140"/>
              <a:ext cx="2735035" cy="27351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chemeClr val="tx1">
                    <a:lumMod val="95000"/>
                    <a:lumOff val="5000"/>
                  </a:schemeClr>
                </a:solidFill>
              </a:endParaRPr>
            </a:p>
          </p:txBody>
        </p:sp>
      </p:grpSp>
      <p:sp>
        <p:nvSpPr>
          <p:cNvPr id="9" name="Block Arc 8">
            <a:extLst>
              <a:ext uri="{FF2B5EF4-FFF2-40B4-BE49-F238E27FC236}">
                <a16:creationId xmlns:a16="http://schemas.microsoft.com/office/drawing/2014/main" id="{41001FD0-5287-9EB6-43BA-D6827BE8D9E4}"/>
              </a:ext>
            </a:extLst>
          </p:cNvPr>
          <p:cNvSpPr/>
          <p:nvPr/>
        </p:nvSpPr>
        <p:spPr>
          <a:xfrm>
            <a:off x="-4394933" y="1828800"/>
            <a:ext cx="7797096" cy="8128000"/>
          </a:xfrm>
          <a:prstGeom prst="blockArc">
            <a:avLst>
              <a:gd name="adj1" fmla="val 17527788"/>
              <a:gd name="adj2" fmla="val 4119114"/>
              <a:gd name="adj3" fmla="val 5750"/>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10" name="Oval 9">
            <a:extLst>
              <a:ext uri="{FF2B5EF4-FFF2-40B4-BE49-F238E27FC236}">
                <a16:creationId xmlns:a16="http://schemas.microsoft.com/office/drawing/2014/main" id="{18C23B47-6344-2DE8-9DCB-1B244AF963FC}"/>
              </a:ext>
            </a:extLst>
          </p:cNvPr>
          <p:cNvSpPr/>
          <p:nvPr/>
        </p:nvSpPr>
        <p:spPr>
          <a:xfrm>
            <a:off x="1689182" y="2513990"/>
            <a:ext cx="3276600" cy="2072640"/>
          </a:xfrm>
          <a:prstGeom prst="ellipse">
            <a:avLst/>
          </a:prstGeom>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Xuất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xứ</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924AAD20-3CDD-AC65-A5A0-AEC395E9FDB0}"/>
              </a:ext>
            </a:extLst>
          </p:cNvPr>
          <p:cNvSpPr/>
          <p:nvPr/>
        </p:nvSpPr>
        <p:spPr>
          <a:xfrm>
            <a:off x="2679782" y="4871923"/>
            <a:ext cx="3505200" cy="2072640"/>
          </a:xfrm>
          <a:prstGeom prst="ellipse">
            <a:avLst/>
          </a:prstGeom>
        </p:spPr>
        <p:style>
          <a:lnRef idx="2">
            <a:schemeClr val="lt1">
              <a:hueOff val="0"/>
              <a:satOff val="0"/>
              <a:lumOff val="0"/>
              <a:alphaOff val="0"/>
            </a:schemeClr>
          </a:lnRef>
          <a:fillRef idx="1">
            <a:schemeClr val="accent2">
              <a:tint val="50000"/>
              <a:hueOff val="2501437"/>
              <a:satOff val="-2237"/>
              <a:lumOff val="6"/>
              <a:alphaOff val="0"/>
            </a:schemeClr>
          </a:fillRef>
          <a:effectRef idx="0">
            <a:schemeClr val="accent2">
              <a:tint val="50000"/>
              <a:hueOff val="2501437"/>
              <a:satOff val="-2237"/>
              <a:lumOff val="6"/>
              <a:alphaOff val="0"/>
            </a:schemeClr>
          </a:effectRef>
          <a:fontRef idx="minor">
            <a:schemeClr val="lt1">
              <a:hueOff val="0"/>
              <a:satOff val="0"/>
              <a:lumOff val="0"/>
              <a:alphaOff val="0"/>
            </a:schemeClr>
          </a:fontRef>
        </p:style>
        <p:txBody>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loại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a:t>
            </a:r>
          </a:p>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thơ</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7DEA2D9D-4BBA-D0C6-BC24-2A04BF3F5DBC}"/>
              </a:ext>
            </a:extLst>
          </p:cNvPr>
          <p:cNvSpPr/>
          <p:nvPr/>
        </p:nvSpPr>
        <p:spPr>
          <a:xfrm>
            <a:off x="1397632" y="7459210"/>
            <a:ext cx="3415750" cy="2072640"/>
          </a:xfrm>
          <a:prstGeom prst="ellipse">
            <a:avLst/>
          </a:prstGeom>
        </p:spPr>
        <p:style>
          <a:lnRef idx="2">
            <a:schemeClr val="lt1">
              <a:hueOff val="0"/>
              <a:satOff val="0"/>
              <a:lumOff val="0"/>
              <a:alphaOff val="0"/>
            </a:schemeClr>
          </a:lnRef>
          <a:fillRef idx="1">
            <a:schemeClr val="accent2">
              <a:tint val="50000"/>
              <a:hueOff val="5002875"/>
              <a:satOff val="-4473"/>
              <a:lumOff val="13"/>
              <a:alphaOff val="0"/>
            </a:schemeClr>
          </a:fillRef>
          <a:effectRef idx="0">
            <a:schemeClr val="accent2">
              <a:tint val="50000"/>
              <a:hueOff val="5002875"/>
              <a:satOff val="-4473"/>
              <a:lumOff val="13"/>
              <a:alphaOff val="0"/>
            </a:schemeClr>
          </a:effectRef>
          <a:fontRef idx="minor">
            <a:schemeClr val="lt1">
              <a:hueOff val="0"/>
              <a:satOff val="0"/>
              <a:lumOff val="0"/>
              <a:alphaOff val="0"/>
            </a:schemeClr>
          </a:fontRef>
        </p:style>
        <p:txBody>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đề</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7F6DB8B-9F38-8E5F-A022-D34EC63CEF3E}"/>
              </a:ext>
            </a:extLst>
          </p:cNvPr>
          <p:cNvSpPr txBox="1"/>
          <p:nvPr/>
        </p:nvSpPr>
        <p:spPr>
          <a:xfrm>
            <a:off x="5389114" y="2559452"/>
            <a:ext cx="12302068" cy="1446550"/>
          </a:xfrm>
          <a:prstGeom prst="rect">
            <a:avLst/>
          </a:prstGeom>
          <a:noFill/>
        </p:spPr>
        <p:txBody>
          <a:bodyPr wrap="square">
            <a:spAutoFit/>
          </a:bodyPr>
          <a:lstStyle/>
          <a:p>
            <a:pPr algn="just"/>
            <a:r>
              <a:rPr lang="en-US" sz="4400" i="1" dirty="0">
                <a:latin typeface="Times New Roman" panose="02020603050405020304" pitchFamily="18" charset="0"/>
                <a:cs typeface="Times New Roman" panose="02020603050405020304" pitchFamily="18" charset="0"/>
              </a:rPr>
              <a:t>Ca </a:t>
            </a:r>
            <a:r>
              <a:rPr lang="en-US" sz="4400" i="1" dirty="0" err="1">
                <a:latin typeface="Times New Roman" panose="02020603050405020304" pitchFamily="18" charset="0"/>
                <a:cs typeface="Times New Roman" panose="02020603050405020304" pitchFamily="18" charset="0"/>
              </a:rPr>
              <a:t>dao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Việt</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quyển</a:t>
            </a:r>
            <a:r>
              <a:rPr lang="en-US" sz="4400"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Xuân </a:t>
            </a:r>
            <a:r>
              <a:rPr lang="en-US" sz="4400" dirty="0" err="1">
                <a:latin typeface="Times New Roman" panose="02020603050405020304" pitchFamily="18" charset="0"/>
                <a:cs typeface="Times New Roman" panose="02020603050405020304" pitchFamily="18" charset="0"/>
              </a:rPr>
              <a:t>Kính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biên</a:t>
            </a:r>
            <a:r>
              <a:rPr lang="en-US" sz="4400" dirty="0">
                <a:latin typeface="Times New Roman" panose="02020603050405020304" pitchFamily="18" charset="0"/>
                <a:cs typeface="Times New Roman" panose="02020603050405020304" pitchFamily="18" charset="0"/>
              </a:rPr>
              <a:t>), NXB Khoa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Hà </a:t>
            </a:r>
            <a:r>
              <a:rPr lang="en-US" sz="4400" dirty="0" err="1">
                <a:latin typeface="Times New Roman" panose="02020603050405020304" pitchFamily="18" charset="0"/>
                <a:cs typeface="Times New Roman" panose="02020603050405020304" pitchFamily="18" charset="0"/>
              </a:rPr>
              <a:t>Nội</a:t>
            </a:r>
            <a:endPar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797FF5C1-CC14-C032-7A72-76FDA12AF19E}"/>
              </a:ext>
            </a:extLst>
          </p:cNvPr>
          <p:cNvSpPr txBox="1"/>
          <p:nvPr/>
        </p:nvSpPr>
        <p:spPr>
          <a:xfrm>
            <a:off x="6146882" y="5118725"/>
            <a:ext cx="10374084" cy="1446550"/>
          </a:xfrm>
          <a:prstGeom prst="rect">
            <a:avLst/>
          </a:prstGeom>
          <a:noFill/>
        </p:spPr>
        <p:txBody>
          <a:bodyPr wrap="square">
            <a:spAutoFit/>
          </a:bodyPr>
          <a:lstStyle/>
          <a:p>
            <a:pPr marL="279400" algn="just">
              <a:buClr>
                <a:srgbClr val="4E2508"/>
              </a:buClr>
            </a:pP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Ca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dao</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trào</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phúng</a:t>
            </a:r>
            <a:endPar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a:p>
            <a:pPr marL="279400" algn="just">
              <a:buClr>
                <a:srgbClr val="4E2508"/>
              </a:buClr>
            </a:pP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Thơ</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lục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bát</a:t>
            </a:r>
            <a:endPar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CD3C0EB-A8BC-4132-2914-B31A846362CB}"/>
              </a:ext>
            </a:extLst>
          </p:cNvPr>
          <p:cNvSpPr txBox="1"/>
          <p:nvPr/>
        </p:nvSpPr>
        <p:spPr>
          <a:xfrm>
            <a:off x="5041982" y="7857946"/>
            <a:ext cx="12573000" cy="1446550"/>
          </a:xfrm>
          <a:prstGeom prst="rect">
            <a:avLst/>
          </a:prstGeom>
          <a:noFill/>
        </p:spPr>
        <p:txBody>
          <a:bodyPr wrap="square">
            <a:spAutoFit/>
          </a:bodyPr>
          <a:lstStyle/>
          <a:p>
            <a:pPr marL="279400" indent="0" algn="just"/>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Phê phán, châm biếm những thói hư, tật xấu của người bình dân.</a:t>
            </a:r>
          </a:p>
        </p:txBody>
      </p:sp>
    </p:spTree>
    <p:extLst>
      <p:ext uri="{BB962C8B-B14F-4D97-AF65-F5344CB8AC3E}">
        <p14:creationId xmlns:p14="http://schemas.microsoft.com/office/powerpoint/2010/main" val="197455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6" grpId="0"/>
      <p:bldP spid="18"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B7C6157-93C1-7710-EC70-4D1364873F6A}"/>
              </a:ext>
            </a:extLst>
          </p:cNvPr>
          <p:cNvSpPr/>
          <p:nvPr/>
        </p:nvSpPr>
        <p:spPr>
          <a:xfrm>
            <a:off x="4309730" y="1943100"/>
            <a:ext cx="10613737" cy="514075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3">
            <a:extLst>
              <a:ext uri="{FF2B5EF4-FFF2-40B4-BE49-F238E27FC236}">
                <a16:creationId xmlns:a16="http://schemas.microsoft.com/office/drawing/2014/main" id="{399046D1-E957-FDF4-AE31-322F6E735B1F}"/>
              </a:ext>
            </a:extLst>
          </p:cNvPr>
          <p:cNvSpPr/>
          <p:nvPr/>
        </p:nvSpPr>
        <p:spPr>
          <a:xfrm flipH="1">
            <a:off x="14666026" y="-4838700"/>
            <a:ext cx="9186530" cy="8229600"/>
          </a:xfrm>
          <a:custGeom>
            <a:avLst/>
            <a:gdLst/>
            <a:ahLst/>
            <a:cxnLst/>
            <a:rect l="l" t="t" r="r" b="b"/>
            <a:pathLst>
              <a:path w="9186530" h="8229600">
                <a:moveTo>
                  <a:pt x="9186530" y="0"/>
                </a:moveTo>
                <a:lnTo>
                  <a:pt x="0" y="0"/>
                </a:lnTo>
                <a:lnTo>
                  <a:pt x="0" y="8229600"/>
                </a:lnTo>
                <a:lnTo>
                  <a:pt x="9186530" y="8229600"/>
                </a:lnTo>
                <a:lnTo>
                  <a:pt x="9186530" y="0"/>
                </a:lnTo>
                <a:close/>
              </a:path>
            </a:pathLst>
          </a:custGeom>
          <a:blipFill>
            <a:blip r:embed="rId5"/>
            <a:stretch>
              <a:fillRect/>
            </a:stretch>
          </a:blipFill>
        </p:spPr>
      </p:sp>
      <p:sp>
        <p:nvSpPr>
          <p:cNvPr id="3" name="TextBox 2">
            <a:extLst>
              <a:ext uri="{FF2B5EF4-FFF2-40B4-BE49-F238E27FC236}">
                <a16:creationId xmlns:a16="http://schemas.microsoft.com/office/drawing/2014/main" id="{762E0184-1209-D443-DC63-C36C4E51DCB3}"/>
              </a:ext>
            </a:extLst>
          </p:cNvPr>
          <p:cNvSpPr txBox="1"/>
          <p:nvPr/>
        </p:nvSpPr>
        <p:spPr>
          <a:xfrm>
            <a:off x="1958498" y="2676316"/>
            <a:ext cx="15316200" cy="2800767"/>
          </a:xfrm>
          <a:prstGeom prst="rect">
            <a:avLst/>
          </a:prstGeom>
          <a:noFill/>
        </p:spPr>
        <p:txBody>
          <a:bodyPr wrap="square" rtlCol="0">
            <a:spAutoFit/>
          </a:bodyPr>
          <a:lstStyle/>
          <a:p>
            <a:pPr algn="ctr"/>
            <a:r>
              <a:rPr lang="en-US" sz="8800" dirty="0">
                <a:latin typeface="#9Slide07 SVNGuerrilla" panose="00000500000000000000" pitchFamily="2" charset="0"/>
                <a:cs typeface="Times New Roman" panose="02020603050405020304" pitchFamily="18" charset="0"/>
              </a:rPr>
              <a:t>II.</a:t>
            </a:r>
          </a:p>
          <a:p>
            <a:pPr algn="ctr"/>
            <a:r>
              <a:rPr lang="en-US" sz="8800" dirty="0" err="1">
                <a:latin typeface="#9Slide07 SVNGuerrilla" panose="00000500000000000000" pitchFamily="2" charset="0"/>
                <a:cs typeface="Times New Roman" panose="02020603050405020304" pitchFamily="18" charset="0"/>
              </a:rPr>
              <a:t>Khám</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phá</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văn</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bản</a:t>
            </a:r>
            <a:endParaRPr lang="en-US" sz="8800" dirty="0">
              <a:latin typeface="#9Slide07 SVNGuerrilla" panose="00000500000000000000" pitchFamily="2" charset="0"/>
              <a:cs typeface="Times New Roman" panose="02020603050405020304" pitchFamily="18" charset="0"/>
            </a:endParaRPr>
          </a:p>
        </p:txBody>
      </p:sp>
      <p:sp>
        <p:nvSpPr>
          <p:cNvPr id="4" name="Freeform 4">
            <a:extLst>
              <a:ext uri="{FF2B5EF4-FFF2-40B4-BE49-F238E27FC236}">
                <a16:creationId xmlns:a16="http://schemas.microsoft.com/office/drawing/2014/main" id="{268809F0-35A7-7E73-FC40-4BF56E8136B6}"/>
              </a:ext>
            </a:extLst>
          </p:cNvPr>
          <p:cNvSpPr/>
          <p:nvPr/>
        </p:nvSpPr>
        <p:spPr>
          <a:xfrm>
            <a:off x="-669126" y="1426418"/>
            <a:ext cx="6155525" cy="9279682"/>
          </a:xfrm>
          <a:custGeom>
            <a:avLst/>
            <a:gdLst/>
            <a:ahLst/>
            <a:cxnLst/>
            <a:rect l="l" t="t" r="r" b="b"/>
            <a:pathLst>
              <a:path w="4201333" h="5281194">
                <a:moveTo>
                  <a:pt x="0" y="0"/>
                </a:moveTo>
                <a:lnTo>
                  <a:pt x="4201334" y="0"/>
                </a:lnTo>
                <a:lnTo>
                  <a:pt x="4201334" y="5281194"/>
                </a:lnTo>
                <a:lnTo>
                  <a:pt x="0" y="5281194"/>
                </a:lnTo>
                <a:lnTo>
                  <a:pt x="0" y="0"/>
                </a:lnTo>
                <a:close/>
              </a:path>
            </a:pathLst>
          </a:custGeom>
          <a:blipFill>
            <a:blip r:embed="rId6"/>
            <a:stretch>
              <a:fillRect/>
            </a:stretch>
          </a:blipFill>
        </p:spPr>
      </p:sp>
      <p:sp>
        <p:nvSpPr>
          <p:cNvPr id="5" name="Freeform 2">
            <a:extLst>
              <a:ext uri="{FF2B5EF4-FFF2-40B4-BE49-F238E27FC236}">
                <a16:creationId xmlns:a16="http://schemas.microsoft.com/office/drawing/2014/main" id="{739B68FE-F798-951C-D6B2-071E9ED795E0}"/>
              </a:ext>
            </a:extLst>
          </p:cNvPr>
          <p:cNvSpPr/>
          <p:nvPr/>
        </p:nvSpPr>
        <p:spPr>
          <a:xfrm flipV="1">
            <a:off x="-4876800" y="-4000500"/>
            <a:ext cx="9186530" cy="8229600"/>
          </a:xfrm>
          <a:custGeom>
            <a:avLst/>
            <a:gdLst/>
            <a:ahLst/>
            <a:cxnLst/>
            <a:rect l="l" t="t" r="r" b="b"/>
            <a:pathLst>
              <a:path w="9186530" h="8229600">
                <a:moveTo>
                  <a:pt x="0" y="8229600"/>
                </a:moveTo>
                <a:lnTo>
                  <a:pt x="9186530" y="8229600"/>
                </a:lnTo>
                <a:lnTo>
                  <a:pt x="9186530" y="0"/>
                </a:lnTo>
                <a:lnTo>
                  <a:pt x="0" y="0"/>
                </a:lnTo>
                <a:lnTo>
                  <a:pt x="0" y="8229600"/>
                </a:lnTo>
                <a:close/>
              </a:path>
            </a:pathLst>
          </a:custGeom>
          <a:blipFill>
            <a:blip r:embed="rId5"/>
            <a:stretch>
              <a:fillRect/>
            </a:stretch>
          </a:blipFill>
        </p:spPr>
      </p:sp>
    </p:spTree>
    <p:extLst>
      <p:ext uri="{BB962C8B-B14F-4D97-AF65-F5344CB8AC3E}">
        <p14:creationId xmlns:p14="http://schemas.microsoft.com/office/powerpoint/2010/main" val="2304277546"/>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2">
            <a:extLst>
              <a:ext uri="{FF2B5EF4-FFF2-40B4-BE49-F238E27FC236}">
                <a16:creationId xmlns:a16="http://schemas.microsoft.com/office/drawing/2014/main" id="{887DA4B9-AA8C-AA73-62C3-D10BD9166901}"/>
              </a:ext>
            </a:extLst>
          </p:cNvPr>
          <p:cNvGraphicFramePr>
            <a:graphicFrameLocks noGrp="1"/>
          </p:cNvGraphicFramePr>
          <p:nvPr>
            <p:extLst>
              <p:ext uri="{D42A27DB-BD31-4B8C-83A1-F6EECF244321}">
                <p14:modId xmlns:p14="http://schemas.microsoft.com/office/powerpoint/2010/main" val="2774646965"/>
              </p:ext>
            </p:extLst>
          </p:nvPr>
        </p:nvGraphicFramePr>
        <p:xfrm>
          <a:off x="3352800" y="4076700"/>
          <a:ext cx="14020800" cy="5257801"/>
        </p:xfrm>
        <a:graphic>
          <a:graphicData uri="http://schemas.openxmlformats.org/drawingml/2006/table">
            <a:tbl>
              <a:tblPr/>
              <a:tblGrid>
                <a:gridCol w="5624163">
                  <a:extLst>
                    <a:ext uri="{9D8B030D-6E8A-4147-A177-3AD203B41FA5}">
                      <a16:colId xmlns:a16="http://schemas.microsoft.com/office/drawing/2014/main" val="20000"/>
                    </a:ext>
                  </a:extLst>
                </a:gridCol>
                <a:gridCol w="8396637">
                  <a:extLst>
                    <a:ext uri="{9D8B030D-6E8A-4147-A177-3AD203B41FA5}">
                      <a16:colId xmlns:a16="http://schemas.microsoft.com/office/drawing/2014/main" val="20001"/>
                    </a:ext>
                  </a:extLst>
                </a:gridCol>
              </a:tblGrid>
              <a:tr h="1980247">
                <a:tc>
                  <a:txBody>
                    <a:bodyPr/>
                    <a:lstStyle/>
                    <a:p>
                      <a:pPr algn="ctr">
                        <a:lnSpc>
                          <a:spcPts val="406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4060"/>
                        </a:lnSpc>
                        <a:defRPr/>
                      </a:pPr>
                      <a:r>
                        <a:rPr lang="en-US" sz="4400" b="1" dirty="0">
                          <a:solidFill>
                            <a:srgbClr val="000000"/>
                          </a:solidFill>
                          <a:latin typeface="Times New Roman" panose="02020603050405020304" pitchFamily="18" charset="0"/>
                          <a:cs typeface="Times New Roman" panose="02020603050405020304" pitchFamily="18" charset="0"/>
                        </a:rPr>
                        <a:t>BIỂU HIỆN TRONG VĂN BẢN</a:t>
                      </a:r>
                      <a:endParaRPr lang="en-US" sz="4400" b="1"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092518">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phán</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92518">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Thủ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92518">
                <a:tc>
                  <a:txBody>
                    <a:bodyPr/>
                    <a:lstStyle/>
                    <a:p>
                      <a:pPr algn="ctr">
                        <a:lnSpc>
                          <a:spcPts val="4900"/>
                        </a:lnSpc>
                        <a:defRPr/>
                      </a:pPr>
                      <a:r>
                        <a:rPr lang="en-US" sz="4400" dirty="0">
                          <a:solidFill>
                            <a:srgbClr val="000000"/>
                          </a:solidFill>
                          <a:latin typeface="Times New Roman" panose="02020603050405020304" pitchFamily="18" charset="0"/>
                          <a:cs typeface="Times New Roman" panose="02020603050405020304" pitchFamily="18" charset="0"/>
                        </a:rPr>
                        <a:t>Ý </a:t>
                      </a:r>
                      <a:r>
                        <a:rPr lang="en-US" sz="4400" dirty="0" err="1">
                          <a:solidFill>
                            <a:srgbClr val="000000"/>
                          </a:solidFill>
                          <a:latin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TextBox 6">
            <a:extLst>
              <a:ext uri="{FF2B5EF4-FFF2-40B4-BE49-F238E27FC236}">
                <a16:creationId xmlns:a16="http://schemas.microsoft.com/office/drawing/2014/main" id="{F67C7EBF-6152-9394-8346-E4A5AA7AF59D}"/>
              </a:ext>
            </a:extLst>
          </p:cNvPr>
          <p:cNvSpPr txBox="1"/>
          <p:nvPr/>
        </p:nvSpPr>
        <p:spPr>
          <a:xfrm>
            <a:off x="1219200" y="464562"/>
            <a:ext cx="10668000" cy="3046988"/>
          </a:xfrm>
          <a:prstGeom prst="rect">
            <a:avLst/>
          </a:prstGeom>
          <a:noFill/>
        </p:spPr>
        <p:txBody>
          <a:bodyPr wrap="square" rtlCol="0">
            <a:spAutoFit/>
          </a:bodyPr>
          <a:lstStyle/>
          <a:p>
            <a:r>
              <a:rPr lang="en-US" sz="4800" b="1" dirty="0">
                <a:latin typeface="#9Slide07 Pangolin" panose="00000500000000000000" pitchFamily="2" charset="0"/>
                <a:cs typeface="Times New Roman" panose="02020603050405020304" pitchFamily="18" charset="0"/>
              </a:rPr>
              <a:t>1.	</a:t>
            </a:r>
            <a:r>
              <a:rPr lang="en-US" sz="4800" dirty="0" err="1">
                <a:latin typeface="#9Slide07 Pangolin" panose="00000500000000000000" pitchFamily="2" charset="0"/>
                <a:cs typeface="Times New Roman" panose="02020603050405020304" pitchFamily="18" charset="0"/>
              </a:rPr>
              <a:t>Chập</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chập</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rồi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lại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cheng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cheng</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Con </a:t>
            </a:r>
            <a:r>
              <a:rPr lang="en-US" sz="4800" dirty="0" err="1">
                <a:latin typeface="#9Slide07 Pangolin" panose="00000500000000000000" pitchFamily="2" charset="0"/>
                <a:cs typeface="Times New Roman" panose="02020603050405020304" pitchFamily="18" charset="0"/>
              </a:rPr>
              <a:t>gà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sống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lớn</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để</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riêng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thầy</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xôi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thì</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đầy</a:t>
            </a:r>
            <a:endParaRPr lang="en-US" sz="4800" dirty="0">
              <a:latin typeface="#9Slide07 Pangolin" panose="00000500000000000000" pitchFamily="2" charset="0"/>
              <a:cs typeface="Times New Roman" panose="02020603050405020304" pitchFamily="18" charset="0"/>
            </a:endParaRPr>
          </a:p>
          <a:p>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vơi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đĩa</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thì</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thầy</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không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ưa</a:t>
            </a:r>
            <a:r>
              <a:rPr lang="en-US" sz="4800" dirty="0">
                <a:latin typeface="#9Slide07 Pangolin" panose="00000500000000000000" pitchFamily="2" charset="0"/>
                <a:cs typeface="Times New Roman" panose="02020603050405020304" pitchFamily="18" charset="0"/>
              </a:rPr>
              <a:t>.</a:t>
            </a:r>
          </a:p>
        </p:txBody>
      </p:sp>
      <p:pic>
        <p:nvPicPr>
          <p:cNvPr id="12" name="Picture 11" descr="A cartoon of a child holding a fan&#10;&#10;Description automatically generated">
            <a:extLst>
              <a:ext uri="{FF2B5EF4-FFF2-40B4-BE49-F238E27FC236}">
                <a16:creationId xmlns:a16="http://schemas.microsoft.com/office/drawing/2014/main" id="{72A7B9D7-5A93-36CE-EEB2-5F6AFD1FE1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5905500"/>
            <a:ext cx="4686300" cy="4686300"/>
          </a:xfrm>
          <a:prstGeom prst="rect">
            <a:avLst/>
          </a:prstGeom>
        </p:spPr>
      </p:pic>
      <p:sp>
        <p:nvSpPr>
          <p:cNvPr id="13" name="Freeform 9">
            <a:extLst>
              <a:ext uri="{FF2B5EF4-FFF2-40B4-BE49-F238E27FC236}">
                <a16:creationId xmlns:a16="http://schemas.microsoft.com/office/drawing/2014/main" id="{3974CA1A-025C-D7F2-5F3E-54502B89CF4A}"/>
              </a:ext>
            </a:extLst>
          </p:cNvPr>
          <p:cNvSpPr/>
          <p:nvPr/>
        </p:nvSpPr>
        <p:spPr>
          <a:xfrm>
            <a:off x="15316200" y="-952500"/>
            <a:ext cx="5181600" cy="4712080"/>
          </a:xfrm>
          <a:custGeom>
            <a:avLst/>
            <a:gdLst/>
            <a:ahLst/>
            <a:cxnLst/>
            <a:rect l="l" t="t" r="r" b="b"/>
            <a:pathLst>
              <a:path w="3115988" h="3328158">
                <a:moveTo>
                  <a:pt x="0" y="0"/>
                </a:moveTo>
                <a:lnTo>
                  <a:pt x="3115987" y="0"/>
                </a:lnTo>
                <a:lnTo>
                  <a:pt x="3115987" y="3328158"/>
                </a:lnTo>
                <a:lnTo>
                  <a:pt x="0" y="3328158"/>
                </a:lnTo>
                <a:lnTo>
                  <a:pt x="0" y="0"/>
                </a:lnTo>
                <a:close/>
              </a:path>
            </a:pathLst>
          </a:custGeom>
          <a:blipFill>
            <a:blip r:embed="rId4"/>
            <a:stretch>
              <a:fillRect/>
            </a:stretch>
          </a:blipFill>
        </p:spPr>
      </p:sp>
      <p:sp>
        <p:nvSpPr>
          <p:cNvPr id="14" name="TextBox 13">
            <a:extLst>
              <a:ext uri="{FF2B5EF4-FFF2-40B4-BE49-F238E27FC236}">
                <a16:creationId xmlns:a16="http://schemas.microsoft.com/office/drawing/2014/main" id="{F8C5FAF5-DC7B-5585-6416-3C42C8E476D5}"/>
              </a:ext>
            </a:extLst>
          </p:cNvPr>
          <p:cNvSpPr txBox="1"/>
          <p:nvPr/>
        </p:nvSpPr>
        <p:spPr>
          <a:xfrm>
            <a:off x="10363200" y="3004529"/>
            <a:ext cx="7315200" cy="830997"/>
          </a:xfrm>
          <a:prstGeom prst="rect">
            <a:avLst/>
          </a:prstGeom>
          <a:noFill/>
        </p:spPr>
        <p:txBody>
          <a:bodyPr wrap="square" rtlCol="0">
            <a:spAutoFit/>
          </a:bodyPr>
          <a:lstStyle/>
          <a:p>
            <a:r>
              <a:rPr lang="en-US" sz="4800" b="1" dirty="0">
                <a:solidFill>
                  <a:srgbClr val="FF0000"/>
                </a:solidFill>
                <a:latin typeface="#9Slide07 Pangolin" panose="00000500000000000000" pitchFamily="2" charset="0"/>
                <a:cs typeface="Times New Roman" panose="02020603050405020304" pitchFamily="18" charset="0"/>
              </a:rPr>
              <a:t>NHÓM 1: </a:t>
            </a:r>
            <a:r>
              <a:rPr lang="en-US" sz="4800" b="1" dirty="0" err="1">
                <a:solidFill>
                  <a:srgbClr val="FF0000"/>
                </a:solidFill>
                <a:latin typeface="#9Slide07 Pangolin" panose="00000500000000000000" pitchFamily="2" charset="0"/>
                <a:cs typeface="Times New Roman" panose="02020603050405020304" pitchFamily="18" charset="0"/>
              </a:rPr>
              <a:t>Bài</a:t>
            </a:r>
            <a:r>
              <a:rPr lang="en-US" sz="4800" b="1" dirty="0">
                <a:solidFill>
                  <a:srgbClr val="FF0000"/>
                </a:solidFill>
                <a:latin typeface="#9Slide07 Pangolin" panose="00000500000000000000" pitchFamily="2" charset="0"/>
                <a:cs typeface="Times New Roman" panose="02020603050405020304" pitchFamily="18" charset="0"/>
              </a:rPr>
              <a:t> ca </a:t>
            </a:r>
            <a:r>
              <a:rPr lang="en-US" sz="4800" b="1" dirty="0" err="1">
                <a:solidFill>
                  <a:srgbClr val="FF0000"/>
                </a:solidFill>
                <a:latin typeface="#9Slide07 Pangolin" panose="00000500000000000000" pitchFamily="2" charset="0"/>
                <a:cs typeface="Times New Roman" panose="02020603050405020304" pitchFamily="18" charset="0"/>
              </a:rPr>
              <a:t>dao</a:t>
            </a:r>
            <a:r>
              <a:rPr lang="en-US" sz="4800" b="1" dirty="0">
                <a:solidFill>
                  <a:srgbClr val="FF0000"/>
                </a:solidFill>
                <a:latin typeface="#9Slide07 Pangolin" panose="00000500000000000000" pitchFamily="2" charset="0"/>
                <a:cs typeface="Times New Roman" panose="02020603050405020304" pitchFamily="18" charset="0"/>
              </a:rPr>
              <a:t> </a:t>
            </a:r>
            <a:r>
              <a:rPr lang="en-US" sz="4800" b="1" dirty="0" err="1">
                <a:solidFill>
                  <a:srgbClr val="FF0000"/>
                </a:solidFill>
                <a:latin typeface="#9Slide07 Pangolin" panose="00000500000000000000" pitchFamily="2" charset="0"/>
                <a:cs typeface="Times New Roman" panose="02020603050405020304" pitchFamily="18" charset="0"/>
              </a:rPr>
              <a:t>số</a:t>
            </a:r>
            <a:r>
              <a:rPr lang="en-US" sz="4800" b="1" dirty="0">
                <a:solidFill>
                  <a:srgbClr val="FF0000"/>
                </a:solidFill>
                <a:latin typeface="#9Slide07 Pangolin" panose="00000500000000000000" pitchFamily="2" charset="0"/>
                <a:cs typeface="Times New Roman" panose="02020603050405020304" pitchFamily="18" charset="0"/>
              </a:rPr>
              <a:t> 1</a:t>
            </a:r>
            <a:endParaRPr lang="en-US" sz="4800" dirty="0">
              <a:solidFill>
                <a:srgbClr val="FF0000"/>
              </a:solidFill>
              <a:latin typeface="#9Slide07 Pangolin"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3034452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2">
            <a:extLst>
              <a:ext uri="{FF2B5EF4-FFF2-40B4-BE49-F238E27FC236}">
                <a16:creationId xmlns:a16="http://schemas.microsoft.com/office/drawing/2014/main" id="{887DA4B9-AA8C-AA73-62C3-D10BD9166901}"/>
              </a:ext>
            </a:extLst>
          </p:cNvPr>
          <p:cNvGraphicFramePr>
            <a:graphicFrameLocks noGrp="1"/>
          </p:cNvGraphicFramePr>
          <p:nvPr>
            <p:extLst>
              <p:ext uri="{D42A27DB-BD31-4B8C-83A1-F6EECF244321}">
                <p14:modId xmlns:p14="http://schemas.microsoft.com/office/powerpoint/2010/main" val="260010437"/>
              </p:ext>
            </p:extLst>
          </p:nvPr>
        </p:nvGraphicFramePr>
        <p:xfrm>
          <a:off x="3352800" y="4076700"/>
          <a:ext cx="14020800" cy="5257801"/>
        </p:xfrm>
        <a:graphic>
          <a:graphicData uri="http://schemas.openxmlformats.org/drawingml/2006/table">
            <a:tbl>
              <a:tblPr/>
              <a:tblGrid>
                <a:gridCol w="5624163">
                  <a:extLst>
                    <a:ext uri="{9D8B030D-6E8A-4147-A177-3AD203B41FA5}">
                      <a16:colId xmlns:a16="http://schemas.microsoft.com/office/drawing/2014/main" val="20000"/>
                    </a:ext>
                  </a:extLst>
                </a:gridCol>
                <a:gridCol w="8396637">
                  <a:extLst>
                    <a:ext uri="{9D8B030D-6E8A-4147-A177-3AD203B41FA5}">
                      <a16:colId xmlns:a16="http://schemas.microsoft.com/office/drawing/2014/main" val="20001"/>
                    </a:ext>
                  </a:extLst>
                </a:gridCol>
              </a:tblGrid>
              <a:tr h="1980247">
                <a:tc>
                  <a:txBody>
                    <a:bodyPr/>
                    <a:lstStyle/>
                    <a:p>
                      <a:pPr algn="ctr">
                        <a:lnSpc>
                          <a:spcPts val="406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4060"/>
                        </a:lnSpc>
                        <a:defRPr/>
                      </a:pPr>
                      <a:r>
                        <a:rPr lang="en-US" sz="4400" b="1" dirty="0">
                          <a:solidFill>
                            <a:srgbClr val="000000"/>
                          </a:solidFill>
                          <a:latin typeface="Times New Roman" panose="02020603050405020304" pitchFamily="18" charset="0"/>
                          <a:cs typeface="Times New Roman" panose="02020603050405020304" pitchFamily="18" charset="0"/>
                        </a:rPr>
                        <a:t>BIỂU HIỆN TRONG VĂN BẢN</a:t>
                      </a:r>
                      <a:endParaRPr lang="en-US" sz="4400" b="1"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092518">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phán</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92518">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Thủ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92518">
                <a:tc>
                  <a:txBody>
                    <a:bodyPr/>
                    <a:lstStyle/>
                    <a:p>
                      <a:pPr algn="ctr">
                        <a:lnSpc>
                          <a:spcPts val="4900"/>
                        </a:lnSpc>
                        <a:defRPr/>
                      </a:pPr>
                      <a:r>
                        <a:rPr lang="en-US" sz="4400" dirty="0">
                          <a:solidFill>
                            <a:srgbClr val="000000"/>
                          </a:solidFill>
                          <a:latin typeface="Times New Roman" panose="02020603050405020304" pitchFamily="18" charset="0"/>
                          <a:cs typeface="Times New Roman" panose="02020603050405020304" pitchFamily="18" charset="0"/>
                        </a:rPr>
                        <a:t>Ý </a:t>
                      </a:r>
                      <a:r>
                        <a:rPr lang="en-US" sz="4400" dirty="0" err="1">
                          <a:solidFill>
                            <a:srgbClr val="000000"/>
                          </a:solidFill>
                          <a:latin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TextBox 6">
            <a:extLst>
              <a:ext uri="{FF2B5EF4-FFF2-40B4-BE49-F238E27FC236}">
                <a16:creationId xmlns:a16="http://schemas.microsoft.com/office/drawing/2014/main" id="{F67C7EBF-6152-9394-8346-E4A5AA7AF59D}"/>
              </a:ext>
            </a:extLst>
          </p:cNvPr>
          <p:cNvSpPr txBox="1"/>
          <p:nvPr/>
        </p:nvSpPr>
        <p:spPr>
          <a:xfrm>
            <a:off x="1219200" y="464562"/>
            <a:ext cx="10668000" cy="3046988"/>
          </a:xfrm>
          <a:prstGeom prst="rect">
            <a:avLst/>
          </a:prstGeom>
          <a:noFill/>
        </p:spPr>
        <p:txBody>
          <a:bodyPr wrap="square" rtlCol="0">
            <a:spAutoFit/>
          </a:bodyPr>
          <a:lstStyle/>
          <a:p>
            <a:r>
              <a:rPr lang="en-US" sz="4800" b="1" dirty="0">
                <a:latin typeface="#9Slide07 Pangolin" panose="00000500000000000000" pitchFamily="2" charset="0"/>
                <a:cs typeface="Times New Roman" panose="02020603050405020304" pitchFamily="18" charset="0"/>
              </a:rPr>
              <a:t>2. </a:t>
            </a:r>
            <a:r>
              <a:rPr lang="en-US" sz="4800" dirty="0">
                <a:latin typeface="#9Slide07 Pangolin" panose="00000500000000000000" pitchFamily="2" charset="0"/>
                <a:cs typeface="Times New Roman" panose="02020603050405020304" pitchFamily="18" charset="0"/>
              </a:rPr>
              <a:t>	Con </a:t>
            </a:r>
            <a:r>
              <a:rPr lang="en-US" sz="4800" dirty="0" err="1">
                <a:latin typeface="#9Slide07 Pangolin" panose="00000500000000000000" pitchFamily="2" charset="0"/>
                <a:cs typeface="Times New Roman" panose="02020603050405020304" pitchFamily="18" charset="0"/>
              </a:rPr>
              <a:t>mèo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trèo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cây</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cau</a:t>
            </a:r>
            <a:endParaRPr lang="en-US" sz="4800" dirty="0">
              <a:latin typeface="#9Slide07 Pangolin" panose="00000500000000000000" pitchFamily="2" charset="0"/>
              <a:cs typeface="Times New Roman" panose="02020603050405020304" pitchFamily="18" charset="0"/>
            </a:endParaRPr>
          </a:p>
          <a:p>
            <a:r>
              <a:rPr lang="en-US" sz="4800" dirty="0" err="1">
                <a:latin typeface="#9Slide07 Pangolin" panose="00000500000000000000" pitchFamily="2" charset="0"/>
                <a:cs typeface="Times New Roman" panose="02020603050405020304" pitchFamily="18" charset="0"/>
              </a:rPr>
              <a:t>Hỏi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thăm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chú</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chuột</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đâu</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vắng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nhà</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Chú</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chuột</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chợ</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đường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xa</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Mua </a:t>
            </a:r>
            <a:r>
              <a:rPr lang="en-US" sz="4800" dirty="0" err="1">
                <a:latin typeface="#9Slide07 Pangolin" panose="00000500000000000000" pitchFamily="2" charset="0"/>
                <a:cs typeface="Times New Roman" panose="02020603050405020304" pitchFamily="18" charset="0"/>
              </a:rPr>
              <a:t>mắm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mua</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muối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giỗ</a:t>
            </a:r>
            <a:r>
              <a:rPr lang="en-US" sz="4800" dirty="0">
                <a:latin typeface="#9Slide07 Pangolin" panose="00000500000000000000" pitchFamily="2" charset="0"/>
                <a:cs typeface="Times New Roman" panose="02020603050405020304" pitchFamily="18" charset="0"/>
              </a:rPr>
              <a:t> cha con </a:t>
            </a:r>
            <a:r>
              <a:rPr lang="en-US" sz="4800" dirty="0" err="1">
                <a:latin typeface="#9Slide07 Pangolin" panose="00000500000000000000" pitchFamily="2" charset="0"/>
                <a:cs typeface="Times New Roman" panose="02020603050405020304" pitchFamily="18" charset="0"/>
              </a:rPr>
              <a:t>mèo</a:t>
            </a:r>
            <a:r>
              <a:rPr lang="en-US" sz="4800" dirty="0">
                <a:latin typeface="#9Slide07 Pangolin" panose="00000500000000000000" pitchFamily="2" charset="0"/>
                <a:cs typeface="Times New Roman" panose="02020603050405020304" pitchFamily="18" charset="0"/>
              </a:rPr>
              <a:t>.</a:t>
            </a:r>
          </a:p>
        </p:txBody>
      </p:sp>
      <p:sp>
        <p:nvSpPr>
          <p:cNvPr id="13" name="Freeform 9">
            <a:extLst>
              <a:ext uri="{FF2B5EF4-FFF2-40B4-BE49-F238E27FC236}">
                <a16:creationId xmlns:a16="http://schemas.microsoft.com/office/drawing/2014/main" id="{3974CA1A-025C-D7F2-5F3E-54502B89CF4A}"/>
              </a:ext>
            </a:extLst>
          </p:cNvPr>
          <p:cNvSpPr/>
          <p:nvPr/>
        </p:nvSpPr>
        <p:spPr>
          <a:xfrm>
            <a:off x="15925800" y="-1403541"/>
            <a:ext cx="5181600" cy="4712080"/>
          </a:xfrm>
          <a:custGeom>
            <a:avLst/>
            <a:gdLst/>
            <a:ahLst/>
            <a:cxnLst/>
            <a:rect l="l" t="t" r="r" b="b"/>
            <a:pathLst>
              <a:path w="3115988" h="3328158">
                <a:moveTo>
                  <a:pt x="0" y="0"/>
                </a:moveTo>
                <a:lnTo>
                  <a:pt x="3115987" y="0"/>
                </a:lnTo>
                <a:lnTo>
                  <a:pt x="3115987" y="3328158"/>
                </a:lnTo>
                <a:lnTo>
                  <a:pt x="0" y="3328158"/>
                </a:lnTo>
                <a:lnTo>
                  <a:pt x="0" y="0"/>
                </a:lnTo>
                <a:close/>
              </a:path>
            </a:pathLst>
          </a:custGeom>
          <a:blipFill>
            <a:blip r:embed="rId3"/>
            <a:stretch>
              <a:fillRect/>
            </a:stretch>
          </a:blipFill>
        </p:spPr>
      </p:sp>
      <p:sp>
        <p:nvSpPr>
          <p:cNvPr id="2" name="Freeform 4">
            <a:extLst>
              <a:ext uri="{FF2B5EF4-FFF2-40B4-BE49-F238E27FC236}">
                <a16:creationId xmlns:a16="http://schemas.microsoft.com/office/drawing/2014/main" id="{8F6DAAF0-511C-2AFF-056A-36A9194CB8C2}"/>
              </a:ext>
            </a:extLst>
          </p:cNvPr>
          <p:cNvSpPr/>
          <p:nvPr/>
        </p:nvSpPr>
        <p:spPr>
          <a:xfrm>
            <a:off x="25400" y="4648200"/>
            <a:ext cx="4089400" cy="5638800"/>
          </a:xfrm>
          <a:custGeom>
            <a:avLst/>
            <a:gdLst/>
            <a:ahLst/>
            <a:cxnLst/>
            <a:rect l="l" t="t" r="r" b="b"/>
            <a:pathLst>
              <a:path w="3111818" h="4114800">
                <a:moveTo>
                  <a:pt x="0" y="0"/>
                </a:moveTo>
                <a:lnTo>
                  <a:pt x="3111818" y="0"/>
                </a:lnTo>
                <a:lnTo>
                  <a:pt x="311181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TextBox 2">
            <a:extLst>
              <a:ext uri="{FF2B5EF4-FFF2-40B4-BE49-F238E27FC236}">
                <a16:creationId xmlns:a16="http://schemas.microsoft.com/office/drawing/2014/main" id="{E5DA98F8-E8B5-38E9-A54B-FF8E72A77529}"/>
              </a:ext>
            </a:extLst>
          </p:cNvPr>
          <p:cNvSpPr txBox="1"/>
          <p:nvPr/>
        </p:nvSpPr>
        <p:spPr>
          <a:xfrm>
            <a:off x="11125200" y="3081409"/>
            <a:ext cx="7315200" cy="830997"/>
          </a:xfrm>
          <a:prstGeom prst="rect">
            <a:avLst/>
          </a:prstGeom>
          <a:noFill/>
        </p:spPr>
        <p:txBody>
          <a:bodyPr wrap="square" rtlCol="0">
            <a:spAutoFit/>
          </a:bodyPr>
          <a:lstStyle/>
          <a:p>
            <a:r>
              <a:rPr lang="en-US" sz="4800" b="1" dirty="0">
                <a:solidFill>
                  <a:srgbClr val="FF0000"/>
                </a:solidFill>
                <a:latin typeface="#9Slide07 Pangolin" panose="00000500000000000000" pitchFamily="2" charset="0"/>
                <a:cs typeface="Times New Roman" panose="02020603050405020304" pitchFamily="18" charset="0"/>
              </a:rPr>
              <a:t>NHÓM 2: </a:t>
            </a:r>
            <a:r>
              <a:rPr lang="en-US" sz="4800" b="1" dirty="0" err="1">
                <a:solidFill>
                  <a:srgbClr val="FF0000"/>
                </a:solidFill>
                <a:latin typeface="#9Slide07 Pangolin" panose="00000500000000000000" pitchFamily="2" charset="0"/>
                <a:cs typeface="Times New Roman" panose="02020603050405020304" pitchFamily="18" charset="0"/>
              </a:rPr>
              <a:t>Bài</a:t>
            </a:r>
            <a:r>
              <a:rPr lang="en-US" sz="4800" b="1" dirty="0">
                <a:solidFill>
                  <a:srgbClr val="FF0000"/>
                </a:solidFill>
                <a:latin typeface="#9Slide07 Pangolin" panose="00000500000000000000" pitchFamily="2" charset="0"/>
                <a:cs typeface="Times New Roman" panose="02020603050405020304" pitchFamily="18" charset="0"/>
              </a:rPr>
              <a:t> ca </a:t>
            </a:r>
            <a:r>
              <a:rPr lang="en-US" sz="4800" b="1" dirty="0" err="1">
                <a:solidFill>
                  <a:srgbClr val="FF0000"/>
                </a:solidFill>
                <a:latin typeface="#9Slide07 Pangolin" panose="00000500000000000000" pitchFamily="2" charset="0"/>
                <a:cs typeface="Times New Roman" panose="02020603050405020304" pitchFamily="18" charset="0"/>
              </a:rPr>
              <a:t>dao</a:t>
            </a:r>
            <a:r>
              <a:rPr lang="en-US" sz="4800" b="1" dirty="0">
                <a:solidFill>
                  <a:srgbClr val="FF0000"/>
                </a:solidFill>
                <a:latin typeface="#9Slide07 Pangolin" panose="00000500000000000000" pitchFamily="2" charset="0"/>
                <a:cs typeface="Times New Roman" panose="02020603050405020304" pitchFamily="18" charset="0"/>
              </a:rPr>
              <a:t> </a:t>
            </a:r>
            <a:r>
              <a:rPr lang="en-US" sz="4800" b="1" dirty="0" err="1">
                <a:solidFill>
                  <a:srgbClr val="FF0000"/>
                </a:solidFill>
                <a:latin typeface="#9Slide07 Pangolin" panose="00000500000000000000" pitchFamily="2" charset="0"/>
                <a:cs typeface="Times New Roman" panose="02020603050405020304" pitchFamily="18" charset="0"/>
              </a:rPr>
              <a:t>số</a:t>
            </a:r>
            <a:r>
              <a:rPr lang="en-US" sz="4800" b="1" dirty="0">
                <a:solidFill>
                  <a:srgbClr val="FF0000"/>
                </a:solidFill>
                <a:latin typeface="#9Slide07 Pangolin" panose="00000500000000000000" pitchFamily="2" charset="0"/>
                <a:cs typeface="Times New Roman" panose="02020603050405020304" pitchFamily="18" charset="0"/>
              </a:rPr>
              <a:t> 2</a:t>
            </a:r>
            <a:endParaRPr lang="en-US" sz="4800" dirty="0">
              <a:solidFill>
                <a:srgbClr val="FF0000"/>
              </a:solidFill>
              <a:latin typeface="#9Slide07 Pangolin"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4160032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a:extLst>
              <a:ext uri="{FF2B5EF4-FFF2-40B4-BE49-F238E27FC236}">
                <a16:creationId xmlns:a16="http://schemas.microsoft.com/office/drawing/2014/main" id="{F118394E-AD23-9AD6-4928-9BCCAB318649}"/>
              </a:ext>
            </a:extLst>
          </p:cNvPr>
          <p:cNvSpPr/>
          <p:nvPr/>
        </p:nvSpPr>
        <p:spPr>
          <a:xfrm>
            <a:off x="14566788" y="4541104"/>
            <a:ext cx="5915025" cy="8229600"/>
          </a:xfrm>
          <a:custGeom>
            <a:avLst/>
            <a:gdLst/>
            <a:ahLst/>
            <a:cxnLst/>
            <a:rect l="l" t="t" r="r" b="b"/>
            <a:pathLst>
              <a:path w="5915025" h="8229600">
                <a:moveTo>
                  <a:pt x="0" y="0"/>
                </a:moveTo>
                <a:lnTo>
                  <a:pt x="5915025" y="0"/>
                </a:lnTo>
                <a:lnTo>
                  <a:pt x="5915025" y="8229600"/>
                </a:lnTo>
                <a:lnTo>
                  <a:pt x="0" y="8229600"/>
                </a:lnTo>
                <a:lnTo>
                  <a:pt x="0" y="0"/>
                </a:lnTo>
                <a:close/>
              </a:path>
            </a:pathLst>
          </a:custGeom>
          <a:blipFill>
            <a:blip r:embed="rId3"/>
            <a:stretch>
              <a:fillRect/>
            </a:stretch>
          </a:blipFill>
        </p:spPr>
      </p:sp>
      <p:graphicFrame>
        <p:nvGraphicFramePr>
          <p:cNvPr id="6" name="Table 12">
            <a:extLst>
              <a:ext uri="{FF2B5EF4-FFF2-40B4-BE49-F238E27FC236}">
                <a16:creationId xmlns:a16="http://schemas.microsoft.com/office/drawing/2014/main" id="{887DA4B9-AA8C-AA73-62C3-D10BD9166901}"/>
              </a:ext>
            </a:extLst>
          </p:cNvPr>
          <p:cNvGraphicFramePr>
            <a:graphicFrameLocks noGrp="1"/>
          </p:cNvGraphicFramePr>
          <p:nvPr>
            <p:extLst>
              <p:ext uri="{D42A27DB-BD31-4B8C-83A1-F6EECF244321}">
                <p14:modId xmlns:p14="http://schemas.microsoft.com/office/powerpoint/2010/main" val="3652459388"/>
              </p:ext>
            </p:extLst>
          </p:nvPr>
        </p:nvGraphicFramePr>
        <p:xfrm>
          <a:off x="457200" y="2247900"/>
          <a:ext cx="15544800" cy="5638801"/>
        </p:xfrm>
        <a:graphic>
          <a:graphicData uri="http://schemas.openxmlformats.org/drawingml/2006/table">
            <a:tbl>
              <a:tblPr/>
              <a:tblGrid>
                <a:gridCol w="6235485">
                  <a:extLst>
                    <a:ext uri="{9D8B030D-6E8A-4147-A177-3AD203B41FA5}">
                      <a16:colId xmlns:a16="http://schemas.microsoft.com/office/drawing/2014/main" val="20000"/>
                    </a:ext>
                  </a:extLst>
                </a:gridCol>
                <a:gridCol w="9309315">
                  <a:extLst>
                    <a:ext uri="{9D8B030D-6E8A-4147-A177-3AD203B41FA5}">
                      <a16:colId xmlns:a16="http://schemas.microsoft.com/office/drawing/2014/main" val="20001"/>
                    </a:ext>
                  </a:extLst>
                </a:gridCol>
              </a:tblGrid>
              <a:tr h="2123743">
                <a:tc>
                  <a:txBody>
                    <a:bodyPr/>
                    <a:lstStyle/>
                    <a:p>
                      <a:pPr algn="ctr">
                        <a:lnSpc>
                          <a:spcPts val="406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4060"/>
                        </a:lnSpc>
                        <a:defRPr/>
                      </a:pPr>
                      <a:r>
                        <a:rPr lang="en-US" sz="4400" b="1" dirty="0">
                          <a:solidFill>
                            <a:srgbClr val="000000"/>
                          </a:solidFill>
                          <a:latin typeface="Times New Roman" panose="02020603050405020304" pitchFamily="18" charset="0"/>
                          <a:cs typeface="Times New Roman" panose="02020603050405020304" pitchFamily="18" charset="0"/>
                        </a:rPr>
                        <a:t>BIỂU HIỆN TRONG VĂN BẢN</a:t>
                      </a:r>
                      <a:endParaRPr lang="en-US" sz="4400" b="1"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171686">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phán</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71686">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Thủ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71686">
                <a:tc>
                  <a:txBody>
                    <a:bodyPr/>
                    <a:lstStyle/>
                    <a:p>
                      <a:pPr algn="ctr">
                        <a:lnSpc>
                          <a:spcPts val="4900"/>
                        </a:lnSpc>
                        <a:defRPr/>
                      </a:pPr>
                      <a:r>
                        <a:rPr lang="en-US" sz="4400" dirty="0">
                          <a:solidFill>
                            <a:srgbClr val="000000"/>
                          </a:solidFill>
                          <a:latin typeface="Times New Roman" panose="02020603050405020304" pitchFamily="18" charset="0"/>
                          <a:cs typeface="Times New Roman" panose="02020603050405020304" pitchFamily="18" charset="0"/>
                        </a:rPr>
                        <a:t>Ý </a:t>
                      </a:r>
                      <a:r>
                        <a:rPr lang="en-US" sz="4400" dirty="0" err="1">
                          <a:solidFill>
                            <a:srgbClr val="000000"/>
                          </a:solidFill>
                          <a:latin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3" name="Freeform 9">
            <a:extLst>
              <a:ext uri="{FF2B5EF4-FFF2-40B4-BE49-F238E27FC236}">
                <a16:creationId xmlns:a16="http://schemas.microsoft.com/office/drawing/2014/main" id="{3974CA1A-025C-D7F2-5F3E-54502B89CF4A}"/>
              </a:ext>
            </a:extLst>
          </p:cNvPr>
          <p:cNvSpPr/>
          <p:nvPr/>
        </p:nvSpPr>
        <p:spPr>
          <a:xfrm>
            <a:off x="-2133600" y="-3009900"/>
            <a:ext cx="5181600" cy="4712080"/>
          </a:xfrm>
          <a:custGeom>
            <a:avLst/>
            <a:gdLst/>
            <a:ahLst/>
            <a:cxnLst/>
            <a:rect l="l" t="t" r="r" b="b"/>
            <a:pathLst>
              <a:path w="3115988" h="3328158">
                <a:moveTo>
                  <a:pt x="0" y="0"/>
                </a:moveTo>
                <a:lnTo>
                  <a:pt x="3115987" y="0"/>
                </a:lnTo>
                <a:lnTo>
                  <a:pt x="3115987" y="3328158"/>
                </a:lnTo>
                <a:lnTo>
                  <a:pt x="0" y="3328158"/>
                </a:lnTo>
                <a:lnTo>
                  <a:pt x="0" y="0"/>
                </a:lnTo>
                <a:close/>
              </a:path>
            </a:pathLst>
          </a:custGeom>
          <a:blipFill>
            <a:blip r:embed="rId4"/>
            <a:stretch>
              <a:fillRect/>
            </a:stretch>
          </a:blipFill>
        </p:spPr>
      </p:sp>
      <p:sp>
        <p:nvSpPr>
          <p:cNvPr id="3" name="TextBox 2">
            <a:extLst>
              <a:ext uri="{FF2B5EF4-FFF2-40B4-BE49-F238E27FC236}">
                <a16:creationId xmlns:a16="http://schemas.microsoft.com/office/drawing/2014/main" id="{E5DA98F8-E8B5-38E9-A54B-FF8E72A77529}"/>
              </a:ext>
            </a:extLst>
          </p:cNvPr>
          <p:cNvSpPr txBox="1"/>
          <p:nvPr/>
        </p:nvSpPr>
        <p:spPr>
          <a:xfrm>
            <a:off x="5486400" y="647700"/>
            <a:ext cx="7315200" cy="830997"/>
          </a:xfrm>
          <a:prstGeom prst="rect">
            <a:avLst/>
          </a:prstGeom>
          <a:noFill/>
        </p:spPr>
        <p:txBody>
          <a:bodyPr wrap="square" rtlCol="0">
            <a:spAutoFit/>
          </a:bodyPr>
          <a:lstStyle/>
          <a:p>
            <a:r>
              <a:rPr lang="en-US" sz="4800" b="1" dirty="0">
                <a:solidFill>
                  <a:srgbClr val="FF0000"/>
                </a:solidFill>
                <a:latin typeface="#9Slide07 Pangolin" panose="00000500000000000000" pitchFamily="2" charset="0"/>
                <a:cs typeface="Times New Roman" panose="02020603050405020304" pitchFamily="18" charset="0"/>
              </a:rPr>
              <a:t>NHÓM 3: </a:t>
            </a:r>
            <a:r>
              <a:rPr lang="en-US" sz="4800" b="1" dirty="0" err="1">
                <a:solidFill>
                  <a:srgbClr val="FF0000"/>
                </a:solidFill>
                <a:latin typeface="#9Slide07 Pangolin" panose="00000500000000000000" pitchFamily="2" charset="0"/>
                <a:cs typeface="Times New Roman" panose="02020603050405020304" pitchFamily="18" charset="0"/>
              </a:rPr>
              <a:t>Bài</a:t>
            </a:r>
            <a:r>
              <a:rPr lang="en-US" sz="4800" b="1" dirty="0">
                <a:solidFill>
                  <a:srgbClr val="FF0000"/>
                </a:solidFill>
                <a:latin typeface="#9Slide07 Pangolin" panose="00000500000000000000" pitchFamily="2" charset="0"/>
                <a:cs typeface="Times New Roman" panose="02020603050405020304" pitchFamily="18" charset="0"/>
              </a:rPr>
              <a:t> ca </a:t>
            </a:r>
            <a:r>
              <a:rPr lang="en-US" sz="4800" b="1" dirty="0" err="1">
                <a:solidFill>
                  <a:srgbClr val="FF0000"/>
                </a:solidFill>
                <a:latin typeface="#9Slide07 Pangolin" panose="00000500000000000000" pitchFamily="2" charset="0"/>
                <a:cs typeface="Times New Roman" panose="02020603050405020304" pitchFamily="18" charset="0"/>
              </a:rPr>
              <a:t>dao</a:t>
            </a:r>
            <a:r>
              <a:rPr lang="en-US" sz="4800" b="1" dirty="0">
                <a:solidFill>
                  <a:srgbClr val="FF0000"/>
                </a:solidFill>
                <a:latin typeface="#9Slide07 Pangolin" panose="00000500000000000000" pitchFamily="2" charset="0"/>
                <a:cs typeface="Times New Roman" panose="02020603050405020304" pitchFamily="18" charset="0"/>
              </a:rPr>
              <a:t> </a:t>
            </a:r>
            <a:r>
              <a:rPr lang="en-US" sz="4800" b="1" dirty="0" err="1">
                <a:solidFill>
                  <a:srgbClr val="FF0000"/>
                </a:solidFill>
                <a:latin typeface="#9Slide07 Pangolin" panose="00000500000000000000" pitchFamily="2" charset="0"/>
                <a:cs typeface="Times New Roman" panose="02020603050405020304" pitchFamily="18" charset="0"/>
              </a:rPr>
              <a:t>số</a:t>
            </a:r>
            <a:r>
              <a:rPr lang="en-US" sz="4800" b="1" dirty="0">
                <a:solidFill>
                  <a:srgbClr val="FF0000"/>
                </a:solidFill>
                <a:latin typeface="#9Slide07 Pangolin" panose="00000500000000000000" pitchFamily="2" charset="0"/>
                <a:cs typeface="Times New Roman" panose="02020603050405020304" pitchFamily="18" charset="0"/>
              </a:rPr>
              <a:t> 3</a:t>
            </a:r>
            <a:endParaRPr lang="en-US" sz="4800" dirty="0">
              <a:solidFill>
                <a:srgbClr val="FF0000"/>
              </a:solidFill>
              <a:latin typeface="#9Slide07 Pangolin" panose="00000500000000000000" pitchFamily="2" charset="0"/>
              <a:cs typeface="Times New Roman" panose="02020603050405020304" pitchFamily="18" charset="0"/>
            </a:endParaRPr>
          </a:p>
        </p:txBody>
      </p:sp>
      <p:pic>
        <p:nvPicPr>
          <p:cNvPr id="5" name="Picture 4" descr="A person and person holding hands&#10;&#10;Description automatically generated">
            <a:extLst>
              <a:ext uri="{FF2B5EF4-FFF2-40B4-BE49-F238E27FC236}">
                <a16:creationId xmlns:a16="http://schemas.microsoft.com/office/drawing/2014/main" id="{1D6A49D7-E33E-758A-A7A8-0CE7E515B8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34800" y="3543300"/>
            <a:ext cx="7362600" cy="7362600"/>
          </a:xfrm>
          <a:prstGeom prst="rect">
            <a:avLst/>
          </a:prstGeom>
        </p:spPr>
      </p:pic>
    </p:spTree>
    <p:extLst>
      <p:ext uri="{BB962C8B-B14F-4D97-AF65-F5344CB8AC3E}">
        <p14:creationId xmlns:p14="http://schemas.microsoft.com/office/powerpoint/2010/main" val="378125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0">
            <a:extLst>
              <a:ext uri="{FF2B5EF4-FFF2-40B4-BE49-F238E27FC236}">
                <a16:creationId xmlns:a16="http://schemas.microsoft.com/office/drawing/2014/main" id="{F2E6E9A1-5762-EA5E-5F31-BE95394298D5}"/>
              </a:ext>
            </a:extLst>
          </p:cNvPr>
          <p:cNvSpPr/>
          <p:nvPr/>
        </p:nvSpPr>
        <p:spPr>
          <a:xfrm>
            <a:off x="3048000" y="1028700"/>
            <a:ext cx="13106400" cy="7467600"/>
          </a:xfrm>
          <a:custGeom>
            <a:avLst/>
            <a:gdLst/>
            <a:ahLst/>
            <a:cxnLst/>
            <a:rect l="l" t="t" r="r" b="b"/>
            <a:pathLst>
              <a:path w="7064034" h="4114800">
                <a:moveTo>
                  <a:pt x="0" y="0"/>
                </a:moveTo>
                <a:lnTo>
                  <a:pt x="7064035" y="0"/>
                </a:lnTo>
                <a:lnTo>
                  <a:pt x="706403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7" name="Picture 6">
            <a:extLst>
              <a:ext uri="{FF2B5EF4-FFF2-40B4-BE49-F238E27FC236}">
                <a16:creationId xmlns:a16="http://schemas.microsoft.com/office/drawing/2014/main" id="{DEEFF1BC-74FA-A23A-AF75-7E3AB8A39329}"/>
              </a:ext>
            </a:extLst>
          </p:cNvPr>
          <p:cNvPicPr>
            <a:picLocks noChangeAspect="1"/>
          </p:cNvPicPr>
          <p:nvPr/>
        </p:nvPicPr>
        <p:blipFill>
          <a:blip r:embed="rId5">
            <a:grayscl/>
          </a:blip>
          <a:stretch>
            <a:fillRect/>
          </a:stretch>
        </p:blipFill>
        <p:spPr>
          <a:xfrm>
            <a:off x="-304800" y="-419100"/>
            <a:ext cx="1950889" cy="2950720"/>
          </a:xfrm>
          <a:prstGeom prst="rect">
            <a:avLst/>
          </a:prstGeom>
        </p:spPr>
      </p:pic>
      <p:pic>
        <p:nvPicPr>
          <p:cNvPr id="8" name="Picture 7">
            <a:extLst>
              <a:ext uri="{FF2B5EF4-FFF2-40B4-BE49-F238E27FC236}">
                <a16:creationId xmlns:a16="http://schemas.microsoft.com/office/drawing/2014/main" id="{61E0F86D-64D6-DFF5-64CA-1CCEA0F1A1FB}"/>
              </a:ext>
            </a:extLst>
          </p:cNvPr>
          <p:cNvPicPr>
            <a:picLocks noChangeAspect="1"/>
          </p:cNvPicPr>
          <p:nvPr/>
        </p:nvPicPr>
        <p:blipFill>
          <a:blip r:embed="rId6">
            <a:grayscl/>
          </a:blip>
          <a:stretch>
            <a:fillRect/>
          </a:stretch>
        </p:blipFill>
        <p:spPr>
          <a:xfrm>
            <a:off x="16764000" y="7810500"/>
            <a:ext cx="1950889" cy="2950720"/>
          </a:xfrm>
          <a:prstGeom prst="rect">
            <a:avLst/>
          </a:prstGeom>
        </p:spPr>
      </p:pic>
      <p:sp>
        <p:nvSpPr>
          <p:cNvPr id="2" name="TextBox 1">
            <a:extLst>
              <a:ext uri="{FF2B5EF4-FFF2-40B4-BE49-F238E27FC236}">
                <a16:creationId xmlns:a16="http://schemas.microsoft.com/office/drawing/2014/main" id="{E8B2B4BC-C5A1-D75B-D3BC-E60F8146A91F}"/>
              </a:ext>
            </a:extLst>
          </p:cNvPr>
          <p:cNvSpPr txBox="1"/>
          <p:nvPr/>
        </p:nvSpPr>
        <p:spPr>
          <a:xfrm>
            <a:off x="1958498" y="2676316"/>
            <a:ext cx="15316200" cy="2800767"/>
          </a:xfrm>
          <a:prstGeom prst="rect">
            <a:avLst/>
          </a:prstGeom>
          <a:noFill/>
        </p:spPr>
        <p:txBody>
          <a:bodyPr wrap="square" rtlCol="0">
            <a:spAutoFit/>
          </a:bodyPr>
          <a:lstStyle/>
          <a:p>
            <a:pPr algn="ctr"/>
            <a:r>
              <a:rPr lang="en-US" sz="8800" dirty="0">
                <a:latin typeface="#9Slide07 SVNGuerrilla" panose="00000500000000000000" pitchFamily="2" charset="0"/>
                <a:cs typeface="Times New Roman" panose="02020603050405020304" pitchFamily="18" charset="0"/>
              </a:rPr>
              <a:t>1.</a:t>
            </a:r>
          </a:p>
          <a:p>
            <a:pPr algn="ctr"/>
            <a:r>
              <a:rPr lang="en-US" sz="8800" dirty="0" err="1">
                <a:latin typeface="#9Slide07 SVNGuerrilla" panose="00000500000000000000" pitchFamily="2" charset="0"/>
                <a:cs typeface="Times New Roman" panose="02020603050405020304" pitchFamily="18" charset="0"/>
              </a:rPr>
              <a:t>Bài</a:t>
            </a:r>
            <a:r>
              <a:rPr lang="en-US" sz="8800" dirty="0">
                <a:latin typeface="#9Slide07 SVNGuerrilla" panose="00000500000000000000" pitchFamily="2" charset="0"/>
                <a:cs typeface="Times New Roman" panose="02020603050405020304" pitchFamily="18" charset="0"/>
              </a:rPr>
              <a:t> ca </a:t>
            </a:r>
            <a:r>
              <a:rPr lang="en-US" sz="8800" dirty="0" err="1">
                <a:latin typeface="#9Slide07 SVNGuerrilla" panose="00000500000000000000" pitchFamily="2" charset="0"/>
                <a:cs typeface="Times New Roman" panose="02020603050405020304" pitchFamily="18" charset="0"/>
              </a:rPr>
              <a:t>dao</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số</a:t>
            </a:r>
            <a:r>
              <a:rPr lang="en-US" sz="8800" dirty="0">
                <a:latin typeface="#9Slide07 SVNGuerrilla" panose="00000500000000000000" pitchFamily="2" charset="0"/>
                <a:cs typeface="Times New Roman" panose="02020603050405020304" pitchFamily="18" charset="0"/>
              </a:rPr>
              <a:t> 1</a:t>
            </a:r>
          </a:p>
        </p:txBody>
      </p:sp>
      <p:sp>
        <p:nvSpPr>
          <p:cNvPr id="9" name="Freeform 7">
            <a:extLst>
              <a:ext uri="{FF2B5EF4-FFF2-40B4-BE49-F238E27FC236}">
                <a16:creationId xmlns:a16="http://schemas.microsoft.com/office/drawing/2014/main" id="{9B8FAB74-7630-1E7B-9E1A-EB8BBFCB7336}"/>
              </a:ext>
            </a:extLst>
          </p:cNvPr>
          <p:cNvSpPr/>
          <p:nvPr/>
        </p:nvSpPr>
        <p:spPr>
          <a:xfrm>
            <a:off x="228600" y="3837430"/>
            <a:ext cx="6074808" cy="6159500"/>
          </a:xfrm>
          <a:custGeom>
            <a:avLst/>
            <a:gdLst/>
            <a:ahLst/>
            <a:cxnLst/>
            <a:rect l="l" t="t" r="r" b="b"/>
            <a:pathLst>
              <a:path w="4058222" h="4114800">
                <a:moveTo>
                  <a:pt x="0" y="0"/>
                </a:moveTo>
                <a:lnTo>
                  <a:pt x="4058222" y="0"/>
                </a:lnTo>
                <a:lnTo>
                  <a:pt x="405822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3296953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BF70A5-FC8C-B084-981A-2194CB31E757}"/>
              </a:ext>
            </a:extLst>
          </p:cNvPr>
          <p:cNvSpPr txBox="1"/>
          <p:nvPr/>
        </p:nvSpPr>
        <p:spPr>
          <a:xfrm>
            <a:off x="1219200" y="464562"/>
            <a:ext cx="10668000" cy="3046988"/>
          </a:xfrm>
          <a:prstGeom prst="rect">
            <a:avLst/>
          </a:prstGeom>
          <a:noFill/>
        </p:spPr>
        <p:txBody>
          <a:bodyPr wrap="square" rtlCol="0">
            <a:spAutoFit/>
          </a:bodyPr>
          <a:lstStyle/>
          <a:p>
            <a:r>
              <a:rPr lang="en-US" sz="4800" b="1" dirty="0">
                <a:latin typeface="#9Slide07 Pangolin" panose="00000500000000000000" pitchFamily="2" charset="0"/>
                <a:cs typeface="Times New Roman" panose="02020603050405020304" pitchFamily="18" charset="0"/>
              </a:rPr>
              <a:t>1.	</a:t>
            </a:r>
            <a:r>
              <a:rPr lang="en-US" sz="4800" dirty="0" err="1">
                <a:latin typeface="#9Slide07 Pangolin" panose="00000500000000000000" pitchFamily="2" charset="0"/>
                <a:cs typeface="Times New Roman" panose="02020603050405020304" pitchFamily="18" charset="0"/>
              </a:rPr>
              <a:t>Chập</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chập</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rồi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lại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cheng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cheng</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Con </a:t>
            </a:r>
            <a:r>
              <a:rPr lang="en-US" sz="4800" dirty="0" err="1">
                <a:latin typeface="#9Slide07 Pangolin" panose="00000500000000000000" pitchFamily="2" charset="0"/>
                <a:cs typeface="Times New Roman" panose="02020603050405020304" pitchFamily="18" charset="0"/>
              </a:rPr>
              <a:t>gà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sống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lớn</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để</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riêng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thầy</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xôi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thì</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đầy</a:t>
            </a:r>
            <a:endParaRPr lang="en-US" sz="4800" dirty="0">
              <a:latin typeface="#9Slide07 Pangolin" panose="00000500000000000000" pitchFamily="2" charset="0"/>
              <a:cs typeface="Times New Roman" panose="02020603050405020304" pitchFamily="18" charset="0"/>
            </a:endParaRPr>
          </a:p>
          <a:p>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vơi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đĩa</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thì</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thầy</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không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ưa</a:t>
            </a:r>
            <a:r>
              <a:rPr lang="en-US" sz="4800" dirty="0">
                <a:latin typeface="#9Slide07 Pangolin" panose="00000500000000000000" pitchFamily="2" charset="0"/>
                <a:cs typeface="Times New Roman" panose="02020603050405020304" pitchFamily="18" charset="0"/>
              </a:rPr>
              <a:t>.</a:t>
            </a:r>
          </a:p>
        </p:txBody>
      </p:sp>
      <p:sp>
        <p:nvSpPr>
          <p:cNvPr id="5" name="TextBox 4">
            <a:extLst>
              <a:ext uri="{FF2B5EF4-FFF2-40B4-BE49-F238E27FC236}">
                <a16:creationId xmlns:a16="http://schemas.microsoft.com/office/drawing/2014/main" id="{A789DCD4-C74F-E1A2-F193-6653624829FB}"/>
              </a:ext>
            </a:extLst>
          </p:cNvPr>
          <p:cNvSpPr txBox="1"/>
          <p:nvPr/>
        </p:nvSpPr>
        <p:spPr>
          <a:xfrm>
            <a:off x="7766052" y="4457700"/>
            <a:ext cx="9639300" cy="4832092"/>
          </a:xfrm>
          <a:prstGeom prst="rect">
            <a:avLst/>
          </a:prstGeom>
          <a:noFill/>
        </p:spPr>
        <p:txBody>
          <a:bodyPr wrap="square">
            <a:spAutoFit/>
          </a:bodyPr>
          <a:lstStyle/>
          <a:p>
            <a:pPr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chiêng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xôi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cúng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latin typeface="Times New Roman" panose="02020603050405020304" pitchFamily="18" charset="0"/>
                <a:ea typeface="Cambria" panose="02040503050406030204" pitchFamily="18" charset="0"/>
                <a:cs typeface="Times New Roman" panose="02020603050405020304" pitchFamily="18" charset="0"/>
              </a:rPr>
              <a:t> dung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chiêng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ngoảnh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dặn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mình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a:p>
            <a:pPr algn="just"/>
            <a:endParaRPr lang="en-US" sz="4400" dirty="0"/>
          </a:p>
        </p:txBody>
      </p:sp>
      <p:sp>
        <p:nvSpPr>
          <p:cNvPr id="6" name="Freeform 8">
            <a:extLst>
              <a:ext uri="{FF2B5EF4-FFF2-40B4-BE49-F238E27FC236}">
                <a16:creationId xmlns:a16="http://schemas.microsoft.com/office/drawing/2014/main" id="{D74B1A7A-A5FA-5DC3-A46A-F8DAC5AFFD9B}"/>
              </a:ext>
            </a:extLst>
          </p:cNvPr>
          <p:cNvSpPr/>
          <p:nvPr/>
        </p:nvSpPr>
        <p:spPr>
          <a:xfrm>
            <a:off x="457199" y="4000500"/>
            <a:ext cx="7047399" cy="6096000"/>
          </a:xfrm>
          <a:custGeom>
            <a:avLst/>
            <a:gdLst/>
            <a:ahLst/>
            <a:cxnLst/>
            <a:rect l="l" t="t" r="r" b="b"/>
            <a:pathLst>
              <a:path w="4756994" h="4114800">
                <a:moveTo>
                  <a:pt x="0" y="0"/>
                </a:moveTo>
                <a:lnTo>
                  <a:pt x="4756994" y="0"/>
                </a:lnTo>
                <a:lnTo>
                  <a:pt x="475699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9">
            <a:extLst>
              <a:ext uri="{FF2B5EF4-FFF2-40B4-BE49-F238E27FC236}">
                <a16:creationId xmlns:a16="http://schemas.microsoft.com/office/drawing/2014/main" id="{5778BC59-4328-38E2-78D6-E8973AFA6B6B}"/>
              </a:ext>
            </a:extLst>
          </p:cNvPr>
          <p:cNvSpPr/>
          <p:nvPr/>
        </p:nvSpPr>
        <p:spPr>
          <a:xfrm>
            <a:off x="15697200" y="-666872"/>
            <a:ext cx="3420788" cy="4667371"/>
          </a:xfrm>
          <a:custGeom>
            <a:avLst/>
            <a:gdLst/>
            <a:ahLst/>
            <a:cxnLst/>
            <a:rect l="l" t="t" r="r" b="b"/>
            <a:pathLst>
              <a:path w="3115988" h="3328158">
                <a:moveTo>
                  <a:pt x="0" y="0"/>
                </a:moveTo>
                <a:lnTo>
                  <a:pt x="3115987" y="0"/>
                </a:lnTo>
                <a:lnTo>
                  <a:pt x="3115987" y="3328158"/>
                </a:lnTo>
                <a:lnTo>
                  <a:pt x="0" y="3328158"/>
                </a:lnTo>
                <a:lnTo>
                  <a:pt x="0" y="0"/>
                </a:lnTo>
                <a:close/>
              </a:path>
            </a:pathLst>
          </a:custGeom>
          <a:blipFill>
            <a:blip r:embed="rId5"/>
            <a:stretch>
              <a:fillRect/>
            </a:stretch>
          </a:blipFill>
        </p:spPr>
      </p:sp>
    </p:spTree>
    <p:extLst>
      <p:ext uri="{BB962C8B-B14F-4D97-AF65-F5344CB8AC3E}">
        <p14:creationId xmlns:p14="http://schemas.microsoft.com/office/powerpoint/2010/main" val="18839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2">
            <a:extLst>
              <a:ext uri="{FF2B5EF4-FFF2-40B4-BE49-F238E27FC236}">
                <a16:creationId xmlns:a16="http://schemas.microsoft.com/office/drawing/2014/main" id="{887DA4B9-AA8C-AA73-62C3-D10BD9166901}"/>
              </a:ext>
            </a:extLst>
          </p:cNvPr>
          <p:cNvGraphicFramePr>
            <a:graphicFrameLocks noGrp="1"/>
          </p:cNvGraphicFramePr>
          <p:nvPr>
            <p:extLst>
              <p:ext uri="{D42A27DB-BD31-4B8C-83A1-F6EECF244321}">
                <p14:modId xmlns:p14="http://schemas.microsoft.com/office/powerpoint/2010/main" val="1374255573"/>
              </p:ext>
            </p:extLst>
          </p:nvPr>
        </p:nvGraphicFramePr>
        <p:xfrm>
          <a:off x="381000" y="419100"/>
          <a:ext cx="17449800" cy="9677400"/>
        </p:xfrm>
        <a:graphic>
          <a:graphicData uri="http://schemas.openxmlformats.org/drawingml/2006/table">
            <a:tbl>
              <a:tblPr/>
              <a:tblGrid>
                <a:gridCol w="2590800">
                  <a:extLst>
                    <a:ext uri="{9D8B030D-6E8A-4147-A177-3AD203B41FA5}">
                      <a16:colId xmlns:a16="http://schemas.microsoft.com/office/drawing/2014/main" val="20000"/>
                    </a:ext>
                  </a:extLst>
                </a:gridCol>
                <a:gridCol w="14859000">
                  <a:extLst>
                    <a:ext uri="{9D8B030D-6E8A-4147-A177-3AD203B41FA5}">
                      <a16:colId xmlns:a16="http://schemas.microsoft.com/office/drawing/2014/main" val="20001"/>
                    </a:ext>
                  </a:extLst>
                </a:gridCol>
              </a:tblGrid>
              <a:tr h="1066800">
                <a:tc>
                  <a:txBody>
                    <a:bodyPr/>
                    <a:lstStyle/>
                    <a:p>
                      <a:pPr algn="ctr">
                        <a:lnSpc>
                          <a:spcPts val="406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4060"/>
                        </a:lnSpc>
                        <a:defRPr/>
                      </a:pPr>
                      <a:r>
                        <a:rPr lang="en-US" sz="4400" b="1" dirty="0">
                          <a:solidFill>
                            <a:srgbClr val="000000"/>
                          </a:solidFill>
                          <a:latin typeface="Times New Roman" panose="02020603050405020304" pitchFamily="18" charset="0"/>
                          <a:cs typeface="Times New Roman" panose="02020603050405020304" pitchFamily="18" charset="0"/>
                        </a:rPr>
                        <a:t>BIỂU HIỆN TRONG VĂN BẢN</a:t>
                      </a:r>
                      <a:endParaRPr lang="en-US" sz="4400" b="1"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979199">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phán</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ts val="4900"/>
                        </a:lnSpc>
                        <a:spcBef>
                          <a:spcPts val="0"/>
                        </a:spcBef>
                        <a:spcAft>
                          <a:spcPts val="0"/>
                        </a:spcAft>
                        <a:buClrTx/>
                        <a:buSzTx/>
                        <a:buFontTx/>
                        <a:buNone/>
                        <a:tabLst/>
                        <a:defRPr/>
                      </a:pPr>
                      <a:r>
                        <a:rPr lang="en-US" sz="4400" dirty="0" err="1">
                          <a:solidFill>
                            <a:srgbClr val="000000"/>
                          </a:solidFill>
                          <a:latin typeface="Times New Roman" panose="02020603050405020304" pitchFamily="18" charset="0"/>
                          <a:cs typeface="Times New Roman" panose="02020603050405020304" pitchFamily="18" charset="0"/>
                        </a:rPr>
                        <a:t>Thầy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cúng</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79199">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Thủ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Ngôn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ngữ</a:t>
                      </a:r>
                      <a:r>
                        <a:rPr lang="en-US" sz="4400" dirty="0">
                          <a:solidFill>
                            <a:srgbClr val="000000"/>
                          </a:solidFill>
                          <a:latin typeface="Times New Roman" panose="02020603050405020304" pitchFamily="18" charset="0"/>
                          <a:cs typeface="Times New Roman" panose="02020603050405020304" pitchFamily="18" charset="0"/>
                        </a:rPr>
                        <a:t>: </a:t>
                      </a:r>
                      <a:endParaRPr lang="en-US" sz="4400" i="1" dirty="0">
                        <a:latin typeface="Times New Roman" panose="02020603050405020304" pitchFamily="18" charset="0"/>
                        <a:cs typeface="Times New Roman" panose="02020603050405020304" pitchFamily="18" charset="0"/>
                      </a:endParaRPr>
                    </a:p>
                    <a:p>
                      <a:pPr algn="just">
                        <a:lnSpc>
                          <a:spcPts val="4900"/>
                        </a:lnSpc>
                      </a:pP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Chập</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chập</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cheng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chen</a:t>
                      </a:r>
                      <a:r>
                        <a:rPr lang="en-US" sz="4400" dirty="0" err="1">
                          <a:solidFill>
                            <a:srgbClr val="000000"/>
                          </a:solidFill>
                          <a:latin typeface="Times New Roman" panose="02020603050405020304" pitchFamily="18" charset="0"/>
                          <a:cs typeface="Times New Roman" panose="02020603050405020304" pitchFamily="18" charset="0"/>
                        </a:rPr>
                        <a:t>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âm</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thanh</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chiêng</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mõ</a:t>
                      </a:r>
                      <a:endParaRPr lang="en-US" sz="4400" dirty="0">
                        <a:solidFill>
                          <a:srgbClr val="000000"/>
                        </a:solidFill>
                        <a:latin typeface="Times New Roman" panose="02020603050405020304" pitchFamily="18" charset="0"/>
                        <a:cs typeface="Times New Roman" panose="02020603050405020304" pitchFamily="18" charset="0"/>
                      </a:endParaRPr>
                    </a:p>
                    <a:p>
                      <a:pPr algn="just">
                        <a:lnSpc>
                          <a:spcPts val="4900"/>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nói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ẩn</a:t>
                      </a:r>
                      <a:r>
                        <a:rPr lang="en-US" sz="4400" dirty="0">
                          <a:solidFill>
                            <a:srgbClr val="000000"/>
                          </a:solidFill>
                          <a:latin typeface="Times New Roman" panose="02020603050405020304" pitchFamily="18" charset="0"/>
                          <a:cs typeface="Times New Roman" panose="02020603050405020304" pitchFamily="18" charset="0"/>
                        </a:rPr>
                        <a:t> ý: </a:t>
                      </a:r>
                      <a:r>
                        <a:rPr lang="vi-VN" sz="4400" dirty="0">
                          <a:solidFill>
                            <a:srgbClr val="000000"/>
                          </a:solidFill>
                          <a:latin typeface="Times New Roman" panose="02020603050405020304" pitchFamily="18" charset="0"/>
                          <a:cs typeface="Times New Roman" panose="02020603050405020304" pitchFamily="18" charset="0"/>
                        </a:rPr>
                        <a:t>Gà là phải “con gà sống lớn”, xôi phải “đơm cho đầy” đĩa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vừa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cúng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979199">
                <a:tc>
                  <a:txBody>
                    <a:bodyPr/>
                    <a:lstStyle/>
                    <a:p>
                      <a:pPr algn="ctr">
                        <a:lnSpc>
                          <a:spcPts val="4900"/>
                        </a:lnSpc>
                        <a:defRPr/>
                      </a:pPr>
                      <a:r>
                        <a:rPr lang="en-US" sz="4400" dirty="0">
                          <a:solidFill>
                            <a:srgbClr val="000000"/>
                          </a:solidFill>
                          <a:latin typeface="Times New Roman" panose="02020603050405020304" pitchFamily="18" charset="0"/>
                          <a:cs typeface="Times New Roman" panose="02020603050405020304" pitchFamily="18" charset="0"/>
                        </a:rPr>
                        <a:t>Ý </a:t>
                      </a:r>
                      <a:r>
                        <a:rPr lang="en-US" sz="4400" dirty="0" err="1">
                          <a:solidFill>
                            <a:srgbClr val="000000"/>
                          </a:solidFill>
                          <a:latin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Mỉa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bỉ</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chế</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giễu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xưa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tín</a:t>
                      </a:r>
                      <a:r>
                        <a:rPr lang="en-US" sz="4400" dirty="0">
                          <a:solidFill>
                            <a:srgbClr val="000000"/>
                          </a:solidFill>
                          <a:latin typeface="Times New Roman" panose="02020603050405020304" pitchFamily="18" charset="0"/>
                          <a:cs typeface="Times New Roman" panose="02020603050405020304" pitchFamily="18" charset="0"/>
                        </a:rPr>
                        <a:t> </a:t>
                      </a:r>
                    </a:p>
                    <a:p>
                      <a:pPr algn="just">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Cảnh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khuyên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tin </a:t>
                      </a:r>
                      <a:r>
                        <a:rPr lang="en-US" sz="4400" dirty="0" err="1">
                          <a:solidFill>
                            <a:srgbClr val="000000"/>
                          </a:solidFill>
                          <a:latin typeface="Times New Roman" panose="02020603050405020304" pitchFamily="18" charset="0"/>
                          <a:cs typeface="Times New Roman" panose="02020603050405020304" pitchFamily="18" charset="0"/>
                        </a:rPr>
                        <a:t>vào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a:t>
                      </a:r>
                      <a:r>
                        <a:rPr lang="en-US" sz="4400" dirty="0">
                          <a:solidFill>
                            <a:srgbClr val="000000"/>
                          </a:solidFill>
                          <a:latin typeface="Times New Roman" panose="02020603050405020304" pitchFamily="18" charset="0"/>
                          <a:cs typeface="Times New Roman" panose="02020603050405020304" pitchFamily="18" charset="0"/>
                        </a:rPr>
                        <a:t> tin</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Freeform 7">
            <a:extLst>
              <a:ext uri="{FF2B5EF4-FFF2-40B4-BE49-F238E27FC236}">
                <a16:creationId xmlns:a16="http://schemas.microsoft.com/office/drawing/2014/main" id="{AE4A98E6-881A-ED28-214B-5F90DCE31C46}"/>
              </a:ext>
            </a:extLst>
          </p:cNvPr>
          <p:cNvSpPr/>
          <p:nvPr/>
        </p:nvSpPr>
        <p:spPr>
          <a:xfrm>
            <a:off x="13716000" y="2704881"/>
            <a:ext cx="2336072" cy="1509687"/>
          </a:xfrm>
          <a:custGeom>
            <a:avLst/>
            <a:gdLst/>
            <a:ahLst/>
            <a:cxnLst/>
            <a:rect l="l" t="t" r="r" b="b"/>
            <a:pathLst>
              <a:path w="4104737" h="2652687">
                <a:moveTo>
                  <a:pt x="0" y="0"/>
                </a:moveTo>
                <a:lnTo>
                  <a:pt x="4104737" y="0"/>
                </a:lnTo>
                <a:lnTo>
                  <a:pt x="4104737" y="2652687"/>
                </a:lnTo>
                <a:lnTo>
                  <a:pt x="0" y="2652687"/>
                </a:lnTo>
                <a:lnTo>
                  <a:pt x="0" y="0"/>
                </a:lnTo>
                <a:close/>
              </a:path>
            </a:pathLst>
          </a:custGeom>
          <a:blipFill>
            <a:blip r:embed="rId3"/>
            <a:stretch>
              <a:fillRect/>
            </a:stretch>
          </a:blipFill>
        </p:spPr>
      </p:sp>
      <p:sp>
        <p:nvSpPr>
          <p:cNvPr id="3" name="Freeform 2">
            <a:extLst>
              <a:ext uri="{FF2B5EF4-FFF2-40B4-BE49-F238E27FC236}">
                <a16:creationId xmlns:a16="http://schemas.microsoft.com/office/drawing/2014/main" id="{397143F6-8DA8-2AAA-AF87-45E14AC51AB2}"/>
              </a:ext>
            </a:extLst>
          </p:cNvPr>
          <p:cNvSpPr/>
          <p:nvPr/>
        </p:nvSpPr>
        <p:spPr>
          <a:xfrm>
            <a:off x="16052072" y="3390900"/>
            <a:ext cx="1864351" cy="755062"/>
          </a:xfrm>
          <a:custGeom>
            <a:avLst/>
            <a:gdLst/>
            <a:ahLst/>
            <a:cxnLst/>
            <a:rect l="l" t="t" r="r" b="b"/>
            <a:pathLst>
              <a:path w="7315200" h="2962656">
                <a:moveTo>
                  <a:pt x="0" y="0"/>
                </a:moveTo>
                <a:lnTo>
                  <a:pt x="7315200" y="0"/>
                </a:lnTo>
                <a:lnTo>
                  <a:pt x="7315200" y="2962656"/>
                </a:lnTo>
                <a:lnTo>
                  <a:pt x="0" y="29626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65558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35D9D63B-0988-05A4-2E1A-B3218F81B9C1}"/>
              </a:ext>
            </a:extLst>
          </p:cNvPr>
          <p:cNvSpPr/>
          <p:nvPr/>
        </p:nvSpPr>
        <p:spPr>
          <a:xfrm>
            <a:off x="685800" y="1623300"/>
            <a:ext cx="10819214" cy="11199070"/>
          </a:xfrm>
          <a:custGeom>
            <a:avLst/>
            <a:gdLst>
              <a:gd name="connsiteX0" fmla="*/ 0 w 10819214"/>
              <a:gd name="connsiteY0" fmla="*/ 0 h 11199070"/>
              <a:gd name="connsiteX1" fmla="*/ 10819214 w 10819214"/>
              <a:gd name="connsiteY1" fmla="*/ 0 h 11199070"/>
              <a:gd name="connsiteX2" fmla="*/ 10819214 w 10819214"/>
              <a:gd name="connsiteY2" fmla="*/ 11199071 h 11199070"/>
              <a:gd name="connsiteX3" fmla="*/ 0 w 10819214"/>
              <a:gd name="connsiteY3" fmla="*/ 11199071 h 11199070"/>
              <a:gd name="connsiteX4" fmla="*/ 0 w 10819214"/>
              <a:gd name="connsiteY4" fmla="*/ 0 h 1119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214" h="11199070" fill="none" extrusionOk="0">
                <a:moveTo>
                  <a:pt x="0" y="0"/>
                </a:moveTo>
                <a:cubicBezTo>
                  <a:pt x="1445011" y="-143771"/>
                  <a:pt x="6725393" y="39315"/>
                  <a:pt x="10819214" y="0"/>
                </a:cubicBezTo>
                <a:cubicBezTo>
                  <a:pt x="10772084" y="5220458"/>
                  <a:pt x="10704885" y="8830547"/>
                  <a:pt x="10819214" y="11199071"/>
                </a:cubicBezTo>
                <a:cubicBezTo>
                  <a:pt x="9343584" y="11271545"/>
                  <a:pt x="4329797" y="11214508"/>
                  <a:pt x="0" y="11199071"/>
                </a:cubicBezTo>
                <a:cubicBezTo>
                  <a:pt x="59323" y="8636428"/>
                  <a:pt x="-115140" y="4166345"/>
                  <a:pt x="0" y="0"/>
                </a:cubicBezTo>
                <a:close/>
              </a:path>
              <a:path w="10819214" h="11199070" stroke="0" extrusionOk="0">
                <a:moveTo>
                  <a:pt x="0" y="0"/>
                </a:moveTo>
                <a:cubicBezTo>
                  <a:pt x="1277370" y="-163190"/>
                  <a:pt x="9144958" y="-133118"/>
                  <a:pt x="10819214" y="0"/>
                </a:cubicBezTo>
                <a:cubicBezTo>
                  <a:pt x="10780065" y="3251411"/>
                  <a:pt x="10860964" y="7401574"/>
                  <a:pt x="10819214" y="11199071"/>
                </a:cubicBezTo>
                <a:cubicBezTo>
                  <a:pt x="9197005" y="11250978"/>
                  <a:pt x="4628189" y="11268962"/>
                  <a:pt x="0" y="11199071"/>
                </a:cubicBezTo>
                <a:cubicBezTo>
                  <a:pt x="141381" y="7768493"/>
                  <a:pt x="-116374" y="2296016"/>
                  <a:pt x="0" y="0"/>
                </a:cubicBezTo>
                <a:close/>
              </a:path>
            </a:pathLst>
          </a:custGeom>
          <a:solidFill>
            <a:schemeClr val="bg2"/>
          </a:solidFill>
          <a:ln>
            <a:solidFill>
              <a:schemeClr val="tx1"/>
            </a:solidFill>
            <a:extLst>
              <a:ext uri="{C807C97D-BFC1-408E-A445-0C87EB9F89A2}">
                <ask:lineSketchStyleProps xmlns:ask="http://schemas.microsoft.com/office/drawing/2018/sketchyshapes" xmlns="" sd="3963071318">
                  <a:custGeom>
                    <a:avLst/>
                    <a:gdLst/>
                    <a:ahLst/>
                    <a:cxnLst/>
                    <a:rect l="l" t="t" r="r" b="b"/>
                    <a:pathLst>
                      <a:path w="11301814" h="11199070">
                        <a:moveTo>
                          <a:pt x="0" y="0"/>
                        </a:moveTo>
                        <a:lnTo>
                          <a:pt x="11301814" y="0"/>
                        </a:lnTo>
                        <a:lnTo>
                          <a:pt x="11301814" y="11199071"/>
                        </a:lnTo>
                        <a:lnTo>
                          <a:pt x="0" y="11199071"/>
                        </a:lnTo>
                        <a:lnTo>
                          <a:pt x="0" y="0"/>
                        </a:lnTo>
                        <a:close/>
                      </a:path>
                    </a:pathLst>
                  </a:custGeom>
                  <ask:type>
                    <ask:lineSketchCurved/>
                  </ask:type>
                </ask:lineSketchStyleProps>
              </a:ext>
            </a:extLst>
          </a:ln>
        </p:spPr>
      </p:sp>
      <p:sp>
        <p:nvSpPr>
          <p:cNvPr id="6" name="Google Shape;838;p44">
            <a:extLst>
              <a:ext uri="{FF2B5EF4-FFF2-40B4-BE49-F238E27FC236}">
                <a16:creationId xmlns:a16="http://schemas.microsoft.com/office/drawing/2014/main" id="{4FBB36A3-AEE3-A323-84C8-026516CD4178}"/>
              </a:ext>
            </a:extLst>
          </p:cNvPr>
          <p:cNvSpPr txBox="1">
            <a:spLocks/>
          </p:cNvSpPr>
          <p:nvPr/>
        </p:nvSpPr>
        <p:spPr>
          <a:xfrm>
            <a:off x="533400" y="342900"/>
            <a:ext cx="10066572"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48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800" b="1" dirty="0">
                <a:latin typeface="Times New Roman" panose="02020603050405020304" pitchFamily="18" charset="0"/>
                <a:ea typeface="Cambria" panose="02040503050406030204" pitchFamily="18" charset="0"/>
                <a:cs typeface="Times New Roman" panose="02020603050405020304" pitchFamily="18" charset="0"/>
              </a:rPr>
              <a:t> 1: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Điền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còn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thiếu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endParaRPr lang="vi-VN"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838;p44">
            <a:extLst>
              <a:ext uri="{FF2B5EF4-FFF2-40B4-BE49-F238E27FC236}">
                <a16:creationId xmlns:a16="http://schemas.microsoft.com/office/drawing/2014/main" id="{72F36C5A-8842-B550-2FFF-BC3F15B35164}"/>
              </a:ext>
            </a:extLst>
          </p:cNvPr>
          <p:cNvSpPr txBox="1">
            <a:spLocks/>
          </p:cNvSpPr>
          <p:nvPr/>
        </p:nvSpPr>
        <p:spPr>
          <a:xfrm>
            <a:off x="914400" y="1866900"/>
            <a:ext cx="10066572" cy="73152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4800" dirty="0">
                <a:latin typeface="Times New Roman" panose="02020603050405020304" pitchFamily="18" charset="0"/>
                <a:ea typeface="Cambria" panose="02040503050406030204" pitchFamily="18" charset="0"/>
                <a:cs typeface="Times New Roman" panose="02020603050405020304" pitchFamily="18" charset="0"/>
              </a:rPr>
              <a:t>Ở </a:t>
            </a:r>
            <a:r>
              <a:rPr lang="en-US" sz="4800" dirty="0" err="1">
                <a:latin typeface="Times New Roman" panose="02020603050405020304" pitchFamily="18" charset="0"/>
                <a:ea typeface="Cambria" panose="02040503050406030204" pitchFamily="18" charset="0"/>
                <a:cs typeface="Times New Roman" panose="02020603050405020304" pitchFamily="18" charset="0"/>
              </a:rPr>
              <a:t>đâu</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mà</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chẳng</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4800" dirty="0">
                <a:latin typeface="Times New Roman" panose="02020603050405020304" pitchFamily="18" charset="0"/>
                <a:ea typeface="Cambria" panose="02040503050406030204" pitchFamily="18" charset="0"/>
                <a:cs typeface="Times New Roman" panose="02020603050405020304" pitchFamily="18" charset="0"/>
              </a:rPr>
              <a:t> ta?</a:t>
            </a:r>
          </a:p>
          <a:p>
            <a:pPr>
              <a:spcBef>
                <a:spcPts val="0"/>
              </a:spcBef>
            </a:pPr>
            <a:r>
              <a:rPr lang="en-US" sz="4800" dirty="0">
                <a:latin typeface="Times New Roman" panose="02020603050405020304" pitchFamily="18" charset="0"/>
                <a:ea typeface="Cambria" panose="02040503050406030204" pitchFamily="18" charset="0"/>
                <a:cs typeface="Times New Roman" panose="02020603050405020304" pitchFamily="18" charset="0"/>
              </a:rPr>
              <a:t>Ta con </a:t>
            </a:r>
            <a:r>
              <a:rPr lang="en-US" sz="48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Sấm</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cháu</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bà</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Thiên</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Lôi</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a:spcBef>
                <a:spcPts val="0"/>
              </a:spcBef>
            </a:pPr>
            <a:r>
              <a:rPr lang="en-US" sz="4800" dirty="0" err="1">
                <a:latin typeface="Times New Roman" panose="02020603050405020304" pitchFamily="18" charset="0"/>
                <a:ea typeface="Cambria" panose="02040503050406030204" pitchFamily="18" charset="0"/>
                <a:cs typeface="Times New Roman" panose="02020603050405020304" pitchFamily="18" charset="0"/>
              </a:rPr>
              <a:t>Xưa</a:t>
            </a:r>
            <a:r>
              <a:rPr lang="en-US" sz="4800" dirty="0">
                <a:latin typeface="Times New Roman" panose="02020603050405020304" pitchFamily="18" charset="0"/>
                <a:ea typeface="Cambria" panose="02040503050406030204" pitchFamily="18" charset="0"/>
                <a:cs typeface="Times New Roman" panose="02020603050405020304" pitchFamily="18" charset="0"/>
              </a:rPr>
              <a:t> kia ta ở </a:t>
            </a:r>
            <a:r>
              <a:rPr lang="en-US" sz="4800" dirty="0" err="1">
                <a:latin typeface="Times New Roman" panose="02020603050405020304" pitchFamily="18" charset="0"/>
                <a:ea typeface="Cambria" panose="02040503050406030204" pitchFamily="18" charset="0"/>
                <a:cs typeface="Times New Roman" panose="02020603050405020304" pitchFamily="18" charset="0"/>
              </a:rPr>
              <a:t>trên</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p>
          <a:p>
            <a:pPr>
              <a:spcBef>
                <a:spcPts val="0"/>
              </a:spcBef>
            </a:pPr>
            <a:r>
              <a:rPr lang="en-US" sz="4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rơi</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xuống</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làm</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gian</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a:spcBef>
                <a:spcPts val="0"/>
              </a:spcBef>
            </a:pP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742950" indent="-74295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Bây</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giờ</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742950" indent="-74295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Tự</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nhiên</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742950" indent="-74295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Đứt</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dây</a:t>
            </a:r>
            <a:endParaRPr lang="vi-VN" sz="48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descr="A green check mark on a black background&#10;&#10;Description automatically generated">
            <a:extLst>
              <a:ext uri="{FF2B5EF4-FFF2-40B4-BE49-F238E27FC236}">
                <a16:creationId xmlns:a16="http://schemas.microsoft.com/office/drawing/2014/main" id="{7DE880C9-A8EE-330C-84E4-C676EAB37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7848752"/>
            <a:ext cx="1142695" cy="1142695"/>
          </a:xfrm>
          <a:prstGeom prst="rect">
            <a:avLst/>
          </a:prstGeom>
        </p:spPr>
      </p:pic>
      <p:pic>
        <p:nvPicPr>
          <p:cNvPr id="2050" name="Picture 2" descr="Giấc ngủ của Thiên Lôi | Sáng Tạo">
            <a:extLst>
              <a:ext uri="{FF2B5EF4-FFF2-40B4-BE49-F238E27FC236}">
                <a16:creationId xmlns:a16="http://schemas.microsoft.com/office/drawing/2014/main" id="{8AE8C8E8-C0A6-ACC0-6EE4-C52F27ABC2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3672" y="381000"/>
            <a:ext cx="7192963" cy="10287000"/>
          </a:xfrm>
          <a:custGeom>
            <a:avLst/>
            <a:gdLst>
              <a:gd name="connsiteX0" fmla="*/ 0 w 7192963"/>
              <a:gd name="connsiteY0" fmla="*/ 0 h 10287000"/>
              <a:gd name="connsiteX1" fmla="*/ 7192963 w 7192963"/>
              <a:gd name="connsiteY1" fmla="*/ 0 h 10287000"/>
              <a:gd name="connsiteX2" fmla="*/ 7192963 w 7192963"/>
              <a:gd name="connsiteY2" fmla="*/ 10287000 h 10287000"/>
              <a:gd name="connsiteX3" fmla="*/ 0 w 7192963"/>
              <a:gd name="connsiteY3" fmla="*/ 10287000 h 10287000"/>
              <a:gd name="connsiteX4" fmla="*/ 0 w 7192963"/>
              <a:gd name="connsiteY4" fmla="*/ 0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63" h="10287000" extrusionOk="0">
                <a:moveTo>
                  <a:pt x="0" y="0"/>
                </a:moveTo>
                <a:cubicBezTo>
                  <a:pt x="1963724" y="81850"/>
                  <a:pt x="6431708" y="-154503"/>
                  <a:pt x="7192963" y="0"/>
                </a:cubicBezTo>
                <a:cubicBezTo>
                  <a:pt x="7031566" y="2371651"/>
                  <a:pt x="7303448" y="6873122"/>
                  <a:pt x="7192963" y="10287000"/>
                </a:cubicBezTo>
                <a:cubicBezTo>
                  <a:pt x="5433859" y="10335750"/>
                  <a:pt x="2476709" y="10256421"/>
                  <a:pt x="0" y="10287000"/>
                </a:cubicBezTo>
                <a:cubicBezTo>
                  <a:pt x="-134613" y="8037735"/>
                  <a:pt x="54172" y="2432773"/>
                  <a:pt x="0" y="0"/>
                </a:cubicBezTo>
                <a:close/>
              </a:path>
            </a:pathLst>
          </a:custGeom>
          <a:noFill/>
          <a:ln>
            <a:solidFill>
              <a:schemeClr val="tx1"/>
            </a:solidFill>
            <a:extLst>
              <a:ext uri="{C807C97D-BFC1-408E-A445-0C87EB9F89A2}">
                <ask:lineSketchStyleProps xmlns:ask="http://schemas.microsoft.com/office/drawing/2018/sketchyshapes" xmlns="" sd="3295666235">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87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arn(inVertic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0">
            <a:extLst>
              <a:ext uri="{FF2B5EF4-FFF2-40B4-BE49-F238E27FC236}">
                <a16:creationId xmlns:a16="http://schemas.microsoft.com/office/drawing/2014/main" id="{F2E6E9A1-5762-EA5E-5F31-BE95394298D5}"/>
              </a:ext>
            </a:extLst>
          </p:cNvPr>
          <p:cNvSpPr/>
          <p:nvPr/>
        </p:nvSpPr>
        <p:spPr>
          <a:xfrm>
            <a:off x="3236287" y="1028700"/>
            <a:ext cx="12573000" cy="6477000"/>
          </a:xfrm>
          <a:custGeom>
            <a:avLst/>
            <a:gdLst/>
            <a:ahLst/>
            <a:cxnLst/>
            <a:rect l="l" t="t" r="r" b="b"/>
            <a:pathLst>
              <a:path w="7064034" h="4114800">
                <a:moveTo>
                  <a:pt x="0" y="0"/>
                </a:moveTo>
                <a:lnTo>
                  <a:pt x="7064035" y="0"/>
                </a:lnTo>
                <a:lnTo>
                  <a:pt x="706403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7" name="Picture 6">
            <a:extLst>
              <a:ext uri="{FF2B5EF4-FFF2-40B4-BE49-F238E27FC236}">
                <a16:creationId xmlns:a16="http://schemas.microsoft.com/office/drawing/2014/main" id="{DEEFF1BC-74FA-A23A-AF75-7E3AB8A39329}"/>
              </a:ext>
            </a:extLst>
          </p:cNvPr>
          <p:cNvPicPr>
            <a:picLocks noChangeAspect="1"/>
          </p:cNvPicPr>
          <p:nvPr/>
        </p:nvPicPr>
        <p:blipFill>
          <a:blip r:embed="rId5">
            <a:grayscl/>
          </a:blip>
          <a:stretch>
            <a:fillRect/>
          </a:stretch>
        </p:blipFill>
        <p:spPr>
          <a:xfrm>
            <a:off x="-304800" y="-419100"/>
            <a:ext cx="1950889" cy="2950720"/>
          </a:xfrm>
          <a:prstGeom prst="rect">
            <a:avLst/>
          </a:prstGeom>
        </p:spPr>
      </p:pic>
      <p:pic>
        <p:nvPicPr>
          <p:cNvPr id="8" name="Picture 7">
            <a:extLst>
              <a:ext uri="{FF2B5EF4-FFF2-40B4-BE49-F238E27FC236}">
                <a16:creationId xmlns:a16="http://schemas.microsoft.com/office/drawing/2014/main" id="{61E0F86D-64D6-DFF5-64CA-1CCEA0F1A1FB}"/>
              </a:ext>
            </a:extLst>
          </p:cNvPr>
          <p:cNvPicPr>
            <a:picLocks noChangeAspect="1"/>
          </p:cNvPicPr>
          <p:nvPr/>
        </p:nvPicPr>
        <p:blipFill>
          <a:blip r:embed="rId6">
            <a:grayscl/>
          </a:blip>
          <a:stretch>
            <a:fillRect/>
          </a:stretch>
        </p:blipFill>
        <p:spPr>
          <a:xfrm>
            <a:off x="16764000" y="7810500"/>
            <a:ext cx="1950889" cy="2950720"/>
          </a:xfrm>
          <a:prstGeom prst="rect">
            <a:avLst/>
          </a:prstGeom>
        </p:spPr>
      </p:pic>
      <p:sp>
        <p:nvSpPr>
          <p:cNvPr id="2" name="TextBox 1">
            <a:extLst>
              <a:ext uri="{FF2B5EF4-FFF2-40B4-BE49-F238E27FC236}">
                <a16:creationId xmlns:a16="http://schemas.microsoft.com/office/drawing/2014/main" id="{E8B2B4BC-C5A1-D75B-D3BC-E60F8146A91F}"/>
              </a:ext>
            </a:extLst>
          </p:cNvPr>
          <p:cNvSpPr txBox="1"/>
          <p:nvPr/>
        </p:nvSpPr>
        <p:spPr>
          <a:xfrm>
            <a:off x="1958498" y="2676316"/>
            <a:ext cx="15316200" cy="2800767"/>
          </a:xfrm>
          <a:prstGeom prst="rect">
            <a:avLst/>
          </a:prstGeom>
          <a:noFill/>
        </p:spPr>
        <p:txBody>
          <a:bodyPr wrap="square" rtlCol="0">
            <a:spAutoFit/>
          </a:bodyPr>
          <a:lstStyle/>
          <a:p>
            <a:pPr algn="ctr"/>
            <a:r>
              <a:rPr lang="en-US" sz="8800" dirty="0">
                <a:latin typeface="#9Slide07 SVNGuerrilla" panose="00000500000000000000" pitchFamily="2" charset="0"/>
                <a:cs typeface="Times New Roman" panose="02020603050405020304" pitchFamily="18" charset="0"/>
              </a:rPr>
              <a:t>2.</a:t>
            </a:r>
          </a:p>
          <a:p>
            <a:pPr algn="ctr"/>
            <a:r>
              <a:rPr lang="en-US" sz="8800" dirty="0" err="1">
                <a:latin typeface="#9Slide07 SVNGuerrilla" panose="00000500000000000000" pitchFamily="2" charset="0"/>
                <a:cs typeface="Times New Roman" panose="02020603050405020304" pitchFamily="18" charset="0"/>
              </a:rPr>
              <a:t>Bài</a:t>
            </a:r>
            <a:r>
              <a:rPr lang="en-US" sz="8800" dirty="0">
                <a:latin typeface="#9Slide07 SVNGuerrilla" panose="00000500000000000000" pitchFamily="2" charset="0"/>
                <a:cs typeface="Times New Roman" panose="02020603050405020304" pitchFamily="18" charset="0"/>
              </a:rPr>
              <a:t> ca </a:t>
            </a:r>
            <a:r>
              <a:rPr lang="en-US" sz="8800" dirty="0" err="1">
                <a:latin typeface="#9Slide07 SVNGuerrilla" panose="00000500000000000000" pitchFamily="2" charset="0"/>
                <a:cs typeface="Times New Roman" panose="02020603050405020304" pitchFamily="18" charset="0"/>
              </a:rPr>
              <a:t>dao</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số</a:t>
            </a:r>
            <a:r>
              <a:rPr lang="en-US" sz="8800" dirty="0">
                <a:latin typeface="#9Slide07 SVNGuerrilla" panose="00000500000000000000" pitchFamily="2" charset="0"/>
                <a:cs typeface="Times New Roman" panose="02020603050405020304" pitchFamily="18" charset="0"/>
              </a:rPr>
              <a:t> 2</a:t>
            </a:r>
          </a:p>
        </p:txBody>
      </p:sp>
      <p:sp>
        <p:nvSpPr>
          <p:cNvPr id="3" name="Freeform 6">
            <a:extLst>
              <a:ext uri="{FF2B5EF4-FFF2-40B4-BE49-F238E27FC236}">
                <a16:creationId xmlns:a16="http://schemas.microsoft.com/office/drawing/2014/main" id="{2D96E843-7B6A-63FC-75CE-C7E9F7D9D92F}"/>
              </a:ext>
            </a:extLst>
          </p:cNvPr>
          <p:cNvSpPr/>
          <p:nvPr/>
        </p:nvSpPr>
        <p:spPr>
          <a:xfrm>
            <a:off x="381000" y="4762500"/>
            <a:ext cx="5827871" cy="6175228"/>
          </a:xfrm>
          <a:custGeom>
            <a:avLst/>
            <a:gdLst/>
            <a:ahLst/>
            <a:cxnLst/>
            <a:rect l="l" t="t" r="r" b="b"/>
            <a:pathLst>
              <a:path w="3883342" h="4114800">
                <a:moveTo>
                  <a:pt x="0" y="0"/>
                </a:moveTo>
                <a:lnTo>
                  <a:pt x="3883342" y="0"/>
                </a:lnTo>
                <a:lnTo>
                  <a:pt x="388334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449639473"/>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2">
            <a:extLst>
              <a:ext uri="{FF2B5EF4-FFF2-40B4-BE49-F238E27FC236}">
                <a16:creationId xmlns:a16="http://schemas.microsoft.com/office/drawing/2014/main" id="{887DA4B9-AA8C-AA73-62C3-D10BD9166901}"/>
              </a:ext>
            </a:extLst>
          </p:cNvPr>
          <p:cNvGraphicFramePr>
            <a:graphicFrameLocks noGrp="1"/>
          </p:cNvGraphicFramePr>
          <p:nvPr>
            <p:extLst>
              <p:ext uri="{D42A27DB-BD31-4B8C-83A1-F6EECF244321}">
                <p14:modId xmlns:p14="http://schemas.microsoft.com/office/powerpoint/2010/main" val="37099397"/>
              </p:ext>
            </p:extLst>
          </p:nvPr>
        </p:nvGraphicFramePr>
        <p:xfrm>
          <a:off x="381000" y="419100"/>
          <a:ext cx="17449800" cy="7686579"/>
        </p:xfrm>
        <a:graphic>
          <a:graphicData uri="http://schemas.openxmlformats.org/drawingml/2006/table">
            <a:tbl>
              <a:tblPr/>
              <a:tblGrid>
                <a:gridCol w="2590800">
                  <a:extLst>
                    <a:ext uri="{9D8B030D-6E8A-4147-A177-3AD203B41FA5}">
                      <a16:colId xmlns:a16="http://schemas.microsoft.com/office/drawing/2014/main" val="20000"/>
                    </a:ext>
                  </a:extLst>
                </a:gridCol>
                <a:gridCol w="14859000">
                  <a:extLst>
                    <a:ext uri="{9D8B030D-6E8A-4147-A177-3AD203B41FA5}">
                      <a16:colId xmlns:a16="http://schemas.microsoft.com/office/drawing/2014/main" val="20001"/>
                    </a:ext>
                  </a:extLst>
                </a:gridCol>
              </a:tblGrid>
              <a:tr h="1066800">
                <a:tc>
                  <a:txBody>
                    <a:bodyPr/>
                    <a:lstStyle/>
                    <a:p>
                      <a:pPr algn="ctr">
                        <a:lnSpc>
                          <a:spcPts val="406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4060"/>
                        </a:lnSpc>
                        <a:defRPr/>
                      </a:pPr>
                      <a:r>
                        <a:rPr lang="en-US" sz="4400" b="1" dirty="0">
                          <a:solidFill>
                            <a:srgbClr val="000000"/>
                          </a:solidFill>
                          <a:latin typeface="Times New Roman" panose="02020603050405020304" pitchFamily="18" charset="0"/>
                          <a:cs typeface="Times New Roman" panose="02020603050405020304" pitchFamily="18" charset="0"/>
                        </a:rPr>
                        <a:t>BIỂU HIỆN TRONG VĂN BẢN</a:t>
                      </a:r>
                      <a:endParaRPr lang="en-US" sz="4400" b="1"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979199">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phán</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ts val="4900"/>
                        </a:lnSpc>
                        <a:spcBef>
                          <a:spcPts val="0"/>
                        </a:spcBef>
                        <a:spcAft>
                          <a:spcPts val="0"/>
                        </a:spcAft>
                        <a:buClrTx/>
                        <a:buSzTx/>
                        <a:buFontTx/>
                        <a:buNone/>
                        <a:tabLst/>
                        <a:defRPr/>
                      </a:pP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79199">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Thủ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r>
                        <a:rPr lang="en-US" sz="44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cấp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tình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huống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979199">
                <a:tc>
                  <a:txBody>
                    <a:bodyPr/>
                    <a:lstStyle/>
                    <a:p>
                      <a:pPr algn="ctr">
                        <a:lnSpc>
                          <a:spcPts val="4900"/>
                        </a:lnSpc>
                        <a:defRPr/>
                      </a:pPr>
                      <a:r>
                        <a:rPr lang="en-US" sz="4400" dirty="0">
                          <a:solidFill>
                            <a:srgbClr val="000000"/>
                          </a:solidFill>
                          <a:latin typeface="Times New Roman" panose="02020603050405020304" pitchFamily="18" charset="0"/>
                          <a:cs typeface="Times New Roman" panose="02020603050405020304" pitchFamily="18" charset="0"/>
                        </a:rPr>
                        <a:t>Ý </a:t>
                      </a:r>
                      <a:r>
                        <a:rPr lang="en-US" sz="4400" dirty="0" err="1">
                          <a:solidFill>
                            <a:srgbClr val="000000"/>
                          </a:solidFill>
                          <a:latin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latin typeface="Times New Roman" panose="02020603050405020304" pitchFamily="18" charset="0"/>
                          <a:ea typeface="Cambria" panose="02040503050406030204" pitchFamily="18" charset="0"/>
                          <a:cs typeface="Times New Roman" panose="02020603050405020304" pitchFamily="18" charset="0"/>
                        </a:rPr>
                        <a:t>Quan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hệ</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4400" dirty="0">
                          <a:latin typeface="Times New Roman" panose="02020603050405020304" pitchFamily="18" charset="0"/>
                          <a:ea typeface="Cambria" panose="02040503050406030204" pitchFamily="18" charset="0"/>
                          <a:cs typeface="Times New Roman" panose="02020603050405020304" pitchFamily="18" charset="0"/>
                        </a:rPr>
                        <a:t> –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ánh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luật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tự</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nhiên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còn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xung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đột</a:t>
                      </a:r>
                      <a:r>
                        <a:rPr lang="en-US" sz="4400" dirty="0">
                          <a:latin typeface="Times New Roman" panose="02020603050405020304" pitchFamily="18" charset="0"/>
                          <a:ea typeface="Cambria" panose="02040503050406030204" pitchFamily="18" charset="0"/>
                          <a:cs typeface="Times New Roman" panose="02020603050405020304" pitchFamily="18" charset="0"/>
                        </a:rPr>
                        <a:t> gay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gắt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hai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kiểu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hội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mạnh</a:t>
                      </a:r>
                      <a:r>
                        <a:rPr lang="en-US" sz="4400" dirty="0">
                          <a:latin typeface="Times New Roman" panose="02020603050405020304" pitchFamily="18" charset="0"/>
                          <a:ea typeface="Cambria" panose="02040503050406030204" pitchFamily="18" charset="0"/>
                          <a:cs typeface="Times New Roman" panose="02020603050405020304" pitchFamily="18" charset="0"/>
                        </a:rPr>
                        <a:t> –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yếu</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Freeform 9">
            <a:extLst>
              <a:ext uri="{FF2B5EF4-FFF2-40B4-BE49-F238E27FC236}">
                <a16:creationId xmlns:a16="http://schemas.microsoft.com/office/drawing/2014/main" id="{C16AE221-BC4F-6B03-F967-7E81810A7246}"/>
              </a:ext>
            </a:extLst>
          </p:cNvPr>
          <p:cNvSpPr/>
          <p:nvPr/>
        </p:nvSpPr>
        <p:spPr>
          <a:xfrm rot="19414045">
            <a:off x="309091" y="8321643"/>
            <a:ext cx="2310976" cy="2571322"/>
          </a:xfrm>
          <a:custGeom>
            <a:avLst/>
            <a:gdLst/>
            <a:ahLst/>
            <a:cxnLst/>
            <a:rect l="l" t="t" r="r" b="b"/>
            <a:pathLst>
              <a:path w="2310976" h="2571322">
                <a:moveTo>
                  <a:pt x="0" y="0"/>
                </a:moveTo>
                <a:lnTo>
                  <a:pt x="2310976" y="0"/>
                </a:lnTo>
                <a:lnTo>
                  <a:pt x="2310976" y="2571322"/>
                </a:lnTo>
                <a:lnTo>
                  <a:pt x="0" y="2571322"/>
                </a:lnTo>
                <a:lnTo>
                  <a:pt x="0" y="0"/>
                </a:lnTo>
                <a:close/>
              </a:path>
            </a:pathLst>
          </a:custGeom>
          <a:blipFill>
            <a:blip r:embed="rId3"/>
            <a:stretch>
              <a:fillRect/>
            </a:stretch>
          </a:blipFill>
        </p:spPr>
      </p:sp>
    </p:spTree>
    <p:extLst>
      <p:ext uri="{BB962C8B-B14F-4D97-AF65-F5344CB8AC3E}">
        <p14:creationId xmlns:p14="http://schemas.microsoft.com/office/powerpoint/2010/main" val="323926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0">
            <a:extLst>
              <a:ext uri="{FF2B5EF4-FFF2-40B4-BE49-F238E27FC236}">
                <a16:creationId xmlns:a16="http://schemas.microsoft.com/office/drawing/2014/main" id="{F2E6E9A1-5762-EA5E-5F31-BE95394298D5}"/>
              </a:ext>
            </a:extLst>
          </p:cNvPr>
          <p:cNvSpPr/>
          <p:nvPr/>
        </p:nvSpPr>
        <p:spPr>
          <a:xfrm>
            <a:off x="3048000" y="1028700"/>
            <a:ext cx="13106400" cy="7467600"/>
          </a:xfrm>
          <a:custGeom>
            <a:avLst/>
            <a:gdLst/>
            <a:ahLst/>
            <a:cxnLst/>
            <a:rect l="l" t="t" r="r" b="b"/>
            <a:pathLst>
              <a:path w="7064034" h="4114800">
                <a:moveTo>
                  <a:pt x="0" y="0"/>
                </a:moveTo>
                <a:lnTo>
                  <a:pt x="7064035" y="0"/>
                </a:lnTo>
                <a:lnTo>
                  <a:pt x="706403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7" name="Picture 6">
            <a:extLst>
              <a:ext uri="{FF2B5EF4-FFF2-40B4-BE49-F238E27FC236}">
                <a16:creationId xmlns:a16="http://schemas.microsoft.com/office/drawing/2014/main" id="{DEEFF1BC-74FA-A23A-AF75-7E3AB8A39329}"/>
              </a:ext>
            </a:extLst>
          </p:cNvPr>
          <p:cNvPicPr>
            <a:picLocks noChangeAspect="1"/>
          </p:cNvPicPr>
          <p:nvPr/>
        </p:nvPicPr>
        <p:blipFill>
          <a:blip r:embed="rId5">
            <a:grayscl/>
          </a:blip>
          <a:stretch>
            <a:fillRect/>
          </a:stretch>
        </p:blipFill>
        <p:spPr>
          <a:xfrm>
            <a:off x="-304800" y="-419100"/>
            <a:ext cx="1950889" cy="2950720"/>
          </a:xfrm>
          <a:prstGeom prst="rect">
            <a:avLst/>
          </a:prstGeom>
        </p:spPr>
      </p:pic>
      <p:pic>
        <p:nvPicPr>
          <p:cNvPr id="8" name="Picture 7">
            <a:extLst>
              <a:ext uri="{FF2B5EF4-FFF2-40B4-BE49-F238E27FC236}">
                <a16:creationId xmlns:a16="http://schemas.microsoft.com/office/drawing/2014/main" id="{61E0F86D-64D6-DFF5-64CA-1CCEA0F1A1FB}"/>
              </a:ext>
            </a:extLst>
          </p:cNvPr>
          <p:cNvPicPr>
            <a:picLocks noChangeAspect="1"/>
          </p:cNvPicPr>
          <p:nvPr/>
        </p:nvPicPr>
        <p:blipFill>
          <a:blip r:embed="rId6">
            <a:grayscl/>
          </a:blip>
          <a:stretch>
            <a:fillRect/>
          </a:stretch>
        </p:blipFill>
        <p:spPr>
          <a:xfrm>
            <a:off x="16764000" y="7810500"/>
            <a:ext cx="1950889" cy="2950720"/>
          </a:xfrm>
          <a:prstGeom prst="rect">
            <a:avLst/>
          </a:prstGeom>
        </p:spPr>
      </p:pic>
      <p:sp>
        <p:nvSpPr>
          <p:cNvPr id="2" name="TextBox 1">
            <a:extLst>
              <a:ext uri="{FF2B5EF4-FFF2-40B4-BE49-F238E27FC236}">
                <a16:creationId xmlns:a16="http://schemas.microsoft.com/office/drawing/2014/main" id="{E8B2B4BC-C5A1-D75B-D3BC-E60F8146A91F}"/>
              </a:ext>
            </a:extLst>
          </p:cNvPr>
          <p:cNvSpPr txBox="1"/>
          <p:nvPr/>
        </p:nvSpPr>
        <p:spPr>
          <a:xfrm>
            <a:off x="1958498" y="2676316"/>
            <a:ext cx="15316200" cy="2800767"/>
          </a:xfrm>
          <a:prstGeom prst="rect">
            <a:avLst/>
          </a:prstGeom>
          <a:noFill/>
        </p:spPr>
        <p:txBody>
          <a:bodyPr wrap="square" rtlCol="0">
            <a:spAutoFit/>
          </a:bodyPr>
          <a:lstStyle/>
          <a:p>
            <a:pPr algn="ctr"/>
            <a:r>
              <a:rPr lang="en-US" sz="8800" dirty="0">
                <a:latin typeface="#9Slide07 SVNGuerrilla" panose="00000500000000000000" pitchFamily="2" charset="0"/>
                <a:cs typeface="Times New Roman" panose="02020603050405020304" pitchFamily="18" charset="0"/>
              </a:rPr>
              <a:t>3.</a:t>
            </a:r>
          </a:p>
          <a:p>
            <a:pPr algn="ctr"/>
            <a:r>
              <a:rPr lang="en-US" sz="8800" dirty="0" err="1">
                <a:latin typeface="#9Slide07 SVNGuerrilla" panose="00000500000000000000" pitchFamily="2" charset="0"/>
                <a:cs typeface="Times New Roman" panose="02020603050405020304" pitchFamily="18" charset="0"/>
              </a:rPr>
              <a:t>Bài</a:t>
            </a:r>
            <a:r>
              <a:rPr lang="en-US" sz="8800" dirty="0">
                <a:latin typeface="#9Slide07 SVNGuerrilla" panose="00000500000000000000" pitchFamily="2" charset="0"/>
                <a:cs typeface="Times New Roman" panose="02020603050405020304" pitchFamily="18" charset="0"/>
              </a:rPr>
              <a:t> ca </a:t>
            </a:r>
            <a:r>
              <a:rPr lang="en-US" sz="8800" dirty="0" err="1">
                <a:latin typeface="#9Slide07 SVNGuerrilla" panose="00000500000000000000" pitchFamily="2" charset="0"/>
                <a:cs typeface="Times New Roman" panose="02020603050405020304" pitchFamily="18" charset="0"/>
              </a:rPr>
              <a:t>dao</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số</a:t>
            </a:r>
            <a:r>
              <a:rPr lang="en-US" sz="8800" dirty="0">
                <a:latin typeface="#9Slide07 SVNGuerrilla" panose="00000500000000000000" pitchFamily="2" charset="0"/>
                <a:cs typeface="Times New Roman" panose="02020603050405020304" pitchFamily="18" charset="0"/>
              </a:rPr>
              <a:t> 3</a:t>
            </a:r>
          </a:p>
        </p:txBody>
      </p:sp>
      <p:sp>
        <p:nvSpPr>
          <p:cNvPr id="3" name="Freeform 5">
            <a:extLst>
              <a:ext uri="{FF2B5EF4-FFF2-40B4-BE49-F238E27FC236}">
                <a16:creationId xmlns:a16="http://schemas.microsoft.com/office/drawing/2014/main" id="{FB4E0742-60A6-9574-DE00-A2D19DA76F77}"/>
              </a:ext>
            </a:extLst>
          </p:cNvPr>
          <p:cNvSpPr/>
          <p:nvPr/>
        </p:nvSpPr>
        <p:spPr>
          <a:xfrm>
            <a:off x="11582401" y="4991100"/>
            <a:ext cx="6529762" cy="5137254"/>
          </a:xfrm>
          <a:custGeom>
            <a:avLst/>
            <a:gdLst/>
            <a:ahLst/>
            <a:cxnLst/>
            <a:rect l="l" t="t" r="r" b="b"/>
            <a:pathLst>
              <a:path w="4723181" h="3937952">
                <a:moveTo>
                  <a:pt x="0" y="0"/>
                </a:moveTo>
                <a:lnTo>
                  <a:pt x="4723181" y="0"/>
                </a:lnTo>
                <a:lnTo>
                  <a:pt x="4723181" y="3937952"/>
                </a:lnTo>
                <a:lnTo>
                  <a:pt x="0" y="3937952"/>
                </a:lnTo>
                <a:lnTo>
                  <a:pt x="0" y="0"/>
                </a:lnTo>
                <a:close/>
              </a:path>
            </a:pathLst>
          </a:custGeom>
          <a:blipFill>
            <a:blip r:embed="rId7"/>
            <a:stretch>
              <a:fillRect/>
            </a:stretch>
          </a:blipFill>
        </p:spPr>
      </p:sp>
    </p:spTree>
    <p:extLst>
      <p:ext uri="{BB962C8B-B14F-4D97-AF65-F5344CB8AC3E}">
        <p14:creationId xmlns:p14="http://schemas.microsoft.com/office/powerpoint/2010/main" val="742128996"/>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2">
            <a:extLst>
              <a:ext uri="{FF2B5EF4-FFF2-40B4-BE49-F238E27FC236}">
                <a16:creationId xmlns:a16="http://schemas.microsoft.com/office/drawing/2014/main" id="{887DA4B9-AA8C-AA73-62C3-D10BD9166901}"/>
              </a:ext>
            </a:extLst>
          </p:cNvPr>
          <p:cNvGraphicFramePr>
            <a:graphicFrameLocks noGrp="1"/>
          </p:cNvGraphicFramePr>
          <p:nvPr>
            <p:extLst>
              <p:ext uri="{D42A27DB-BD31-4B8C-83A1-F6EECF244321}">
                <p14:modId xmlns:p14="http://schemas.microsoft.com/office/powerpoint/2010/main" val="1377513970"/>
              </p:ext>
            </p:extLst>
          </p:nvPr>
        </p:nvGraphicFramePr>
        <p:xfrm>
          <a:off x="381000" y="419100"/>
          <a:ext cx="17449800" cy="8164099"/>
        </p:xfrm>
        <a:graphic>
          <a:graphicData uri="http://schemas.openxmlformats.org/drawingml/2006/table">
            <a:tbl>
              <a:tblPr/>
              <a:tblGrid>
                <a:gridCol w="2590800">
                  <a:extLst>
                    <a:ext uri="{9D8B030D-6E8A-4147-A177-3AD203B41FA5}">
                      <a16:colId xmlns:a16="http://schemas.microsoft.com/office/drawing/2014/main" val="20000"/>
                    </a:ext>
                  </a:extLst>
                </a:gridCol>
                <a:gridCol w="14859000">
                  <a:extLst>
                    <a:ext uri="{9D8B030D-6E8A-4147-A177-3AD203B41FA5}">
                      <a16:colId xmlns:a16="http://schemas.microsoft.com/office/drawing/2014/main" val="20001"/>
                    </a:ext>
                  </a:extLst>
                </a:gridCol>
              </a:tblGrid>
              <a:tr h="1066800">
                <a:tc>
                  <a:txBody>
                    <a:bodyPr/>
                    <a:lstStyle/>
                    <a:p>
                      <a:pPr algn="ctr">
                        <a:lnSpc>
                          <a:spcPts val="406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4060"/>
                        </a:lnSpc>
                        <a:defRPr/>
                      </a:pPr>
                      <a:r>
                        <a:rPr lang="en-US" sz="4400" b="1" dirty="0">
                          <a:solidFill>
                            <a:srgbClr val="000000"/>
                          </a:solidFill>
                          <a:latin typeface="Times New Roman" panose="02020603050405020304" pitchFamily="18" charset="0"/>
                          <a:cs typeface="Times New Roman" panose="02020603050405020304" pitchFamily="18" charset="0"/>
                        </a:rPr>
                        <a:t>BIỂU HIỆN TRONG VĂN BẢN</a:t>
                      </a:r>
                      <a:endParaRPr lang="en-US" sz="4400" b="1"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979199">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ts val="4900"/>
                        </a:lnSpc>
                        <a:spcBef>
                          <a:spcPts val="0"/>
                        </a:spcBef>
                        <a:spcAft>
                          <a:spcPts val="0"/>
                        </a:spcAft>
                        <a:buClrTx/>
                        <a:buSzTx/>
                        <a:buFontTx/>
                        <a:buNone/>
                        <a:tabLst/>
                        <a:defRPr/>
                      </a:pPr>
                      <a:r>
                        <a:rPr lang="en-US" sz="44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dẫn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trò</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nghèo</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79199">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Thủ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r>
                        <a:rPr lang="en-US" sz="4400" dirty="0" err="1">
                          <a:latin typeface="Times New Roman" panose="02020603050405020304" pitchFamily="18" charset="0"/>
                          <a:ea typeface="Cambria" panose="02040503050406030204" pitchFamily="18" charset="0"/>
                          <a:cs typeface="Times New Roman" panose="02020603050405020304" pitchFamily="18" charset="0"/>
                        </a:rPr>
                        <a:t>Phóng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nói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Phóng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năng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mức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số</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còn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toát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kê</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tưởng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dứt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Dấu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chấm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thúc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dirty="0">
                          <a:latin typeface="Times New Roman" panose="02020603050405020304" pitchFamily="18" charset="0"/>
                          <a:ea typeface="Cambria" panose="02040503050406030204" pitchFamily="18" charset="0"/>
                          <a:cs typeface="Times New Roman" panose="02020603050405020304" pitchFamily="18" charset="0"/>
                        </a:rPr>
                        <a:t> ca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dao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ngỏ</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năng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tiếp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979199">
                <a:tc>
                  <a:txBody>
                    <a:bodyPr/>
                    <a:lstStyle/>
                    <a:p>
                      <a:pPr algn="ctr">
                        <a:lnSpc>
                          <a:spcPts val="4900"/>
                        </a:lnSpc>
                        <a:defRPr/>
                      </a:pPr>
                      <a:r>
                        <a:rPr lang="en-US" sz="4400" dirty="0">
                          <a:solidFill>
                            <a:srgbClr val="000000"/>
                          </a:solidFill>
                          <a:latin typeface="Times New Roman" panose="02020603050405020304" pitchFamily="18" charset="0"/>
                          <a:cs typeface="Times New Roman" panose="02020603050405020304" pitchFamily="18" charset="0"/>
                        </a:rPr>
                        <a:t>Ý </a:t>
                      </a:r>
                      <a:r>
                        <a:rPr lang="en-US" sz="4400" dirty="0" err="1">
                          <a:solidFill>
                            <a:srgbClr val="000000"/>
                          </a:solidFill>
                          <a:latin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ts val="4900"/>
                        </a:lnSpc>
                        <a:spcBef>
                          <a:spcPts val="0"/>
                        </a:spcBef>
                        <a:spcAft>
                          <a:spcPts val="0"/>
                        </a:spcAft>
                        <a:buClrTx/>
                        <a:buSzTx/>
                        <a:buFontTx/>
                        <a:buNone/>
                        <a:tabLst/>
                        <a:defRPr/>
                      </a:pPr>
                      <a:r>
                        <a:rPr lang="en-US" sz="4400" dirty="0" err="1">
                          <a:latin typeface="Times New Roman" panose="02020603050405020304" pitchFamily="18" charset="0"/>
                          <a:ea typeface="Cambria" panose="02040503050406030204" pitchFamily="18" charset="0"/>
                          <a:cs typeface="Times New Roman" panose="02020603050405020304" pitchFamily="18" charset="0"/>
                        </a:rPr>
                        <a:t>Phê</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tục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thách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nặng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nề</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hội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xưa</a:t>
                      </a:r>
                      <a:endParaRPr lang="en-US" sz="4400" dirty="0">
                        <a:latin typeface="Times New Roman" panose="02020603050405020304" pitchFamily="18" charset="0"/>
                        <a:cs typeface="Times New Roman" panose="02020603050405020304" pitchFamily="18" charset="0"/>
                      </a:endParaRPr>
                    </a:p>
                    <a:p>
                      <a:pPr algn="just">
                        <a:lnSpc>
                          <a:spcPts val="4900"/>
                        </a:lnSpc>
                        <a:defRPr/>
                      </a:pPr>
                      <a:endParaRPr lang="en-US" sz="4400" dirty="0">
                        <a:solidFill>
                          <a:srgbClr val="000000"/>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Freeform 6">
            <a:extLst>
              <a:ext uri="{FF2B5EF4-FFF2-40B4-BE49-F238E27FC236}">
                <a16:creationId xmlns:a16="http://schemas.microsoft.com/office/drawing/2014/main" id="{36FF1BDC-8881-9D6D-0F0F-4DA3089E84A3}"/>
              </a:ext>
            </a:extLst>
          </p:cNvPr>
          <p:cNvSpPr/>
          <p:nvPr/>
        </p:nvSpPr>
        <p:spPr>
          <a:xfrm>
            <a:off x="16078200" y="8583199"/>
            <a:ext cx="2942107" cy="2975582"/>
          </a:xfrm>
          <a:custGeom>
            <a:avLst/>
            <a:gdLst/>
            <a:ahLst/>
            <a:cxnLst/>
            <a:rect l="l" t="t" r="r" b="b"/>
            <a:pathLst>
              <a:path w="2942107" h="2975582">
                <a:moveTo>
                  <a:pt x="0" y="0"/>
                </a:moveTo>
                <a:lnTo>
                  <a:pt x="2942107" y="0"/>
                </a:lnTo>
                <a:lnTo>
                  <a:pt x="2942107" y="2975582"/>
                </a:lnTo>
                <a:lnTo>
                  <a:pt x="0" y="2975582"/>
                </a:lnTo>
                <a:lnTo>
                  <a:pt x="0" y="0"/>
                </a:lnTo>
                <a:close/>
              </a:path>
            </a:pathLst>
          </a:custGeom>
          <a:blipFill>
            <a:blip r:embed="rId3"/>
            <a:stretch>
              <a:fillRect/>
            </a:stretch>
          </a:blipFill>
        </p:spPr>
      </p:sp>
    </p:spTree>
    <p:extLst>
      <p:ext uri="{BB962C8B-B14F-4D97-AF65-F5344CB8AC3E}">
        <p14:creationId xmlns:p14="http://schemas.microsoft.com/office/powerpoint/2010/main" val="118351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B7C6157-93C1-7710-EC70-4D1364873F6A}"/>
              </a:ext>
            </a:extLst>
          </p:cNvPr>
          <p:cNvSpPr/>
          <p:nvPr/>
        </p:nvSpPr>
        <p:spPr>
          <a:xfrm>
            <a:off x="3429000" y="2019300"/>
            <a:ext cx="10613737" cy="514075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2">
            <a:extLst>
              <a:ext uri="{FF2B5EF4-FFF2-40B4-BE49-F238E27FC236}">
                <a16:creationId xmlns:a16="http://schemas.microsoft.com/office/drawing/2014/main" id="{739B68FE-F798-951C-D6B2-071E9ED795E0}"/>
              </a:ext>
            </a:extLst>
          </p:cNvPr>
          <p:cNvSpPr/>
          <p:nvPr/>
        </p:nvSpPr>
        <p:spPr>
          <a:xfrm flipV="1">
            <a:off x="-4876800" y="-4000500"/>
            <a:ext cx="9186530" cy="8229600"/>
          </a:xfrm>
          <a:custGeom>
            <a:avLst/>
            <a:gdLst/>
            <a:ahLst/>
            <a:cxnLst/>
            <a:rect l="l" t="t" r="r" b="b"/>
            <a:pathLst>
              <a:path w="9186530" h="8229600">
                <a:moveTo>
                  <a:pt x="0" y="8229600"/>
                </a:moveTo>
                <a:lnTo>
                  <a:pt x="9186530" y="8229600"/>
                </a:lnTo>
                <a:lnTo>
                  <a:pt x="9186530" y="0"/>
                </a:lnTo>
                <a:lnTo>
                  <a:pt x="0" y="0"/>
                </a:lnTo>
                <a:lnTo>
                  <a:pt x="0" y="8229600"/>
                </a:lnTo>
                <a:close/>
              </a:path>
            </a:pathLst>
          </a:custGeom>
          <a:blipFill>
            <a:blip r:embed="rId5"/>
            <a:stretch>
              <a:fillRect/>
            </a:stretch>
          </a:blipFill>
        </p:spPr>
      </p:sp>
      <p:sp>
        <p:nvSpPr>
          <p:cNvPr id="6" name="Freeform 3">
            <a:extLst>
              <a:ext uri="{FF2B5EF4-FFF2-40B4-BE49-F238E27FC236}">
                <a16:creationId xmlns:a16="http://schemas.microsoft.com/office/drawing/2014/main" id="{399046D1-E957-FDF4-AE31-322F6E735B1F}"/>
              </a:ext>
            </a:extLst>
          </p:cNvPr>
          <p:cNvSpPr/>
          <p:nvPr/>
        </p:nvSpPr>
        <p:spPr>
          <a:xfrm flipH="1">
            <a:off x="14666026" y="-4838700"/>
            <a:ext cx="9186530" cy="8229600"/>
          </a:xfrm>
          <a:custGeom>
            <a:avLst/>
            <a:gdLst/>
            <a:ahLst/>
            <a:cxnLst/>
            <a:rect l="l" t="t" r="r" b="b"/>
            <a:pathLst>
              <a:path w="9186530" h="8229600">
                <a:moveTo>
                  <a:pt x="9186530" y="0"/>
                </a:moveTo>
                <a:lnTo>
                  <a:pt x="0" y="0"/>
                </a:lnTo>
                <a:lnTo>
                  <a:pt x="0" y="8229600"/>
                </a:lnTo>
                <a:lnTo>
                  <a:pt x="9186530" y="8229600"/>
                </a:lnTo>
                <a:lnTo>
                  <a:pt x="9186530" y="0"/>
                </a:lnTo>
                <a:close/>
              </a:path>
            </a:pathLst>
          </a:custGeom>
          <a:blipFill>
            <a:blip r:embed="rId5"/>
            <a:stretch>
              <a:fillRect/>
            </a:stretch>
          </a:blipFill>
        </p:spPr>
      </p:sp>
      <p:sp>
        <p:nvSpPr>
          <p:cNvPr id="3" name="TextBox 2">
            <a:extLst>
              <a:ext uri="{FF2B5EF4-FFF2-40B4-BE49-F238E27FC236}">
                <a16:creationId xmlns:a16="http://schemas.microsoft.com/office/drawing/2014/main" id="{0BE99972-5B25-5E89-3D6A-E589D6D9CB5F}"/>
              </a:ext>
            </a:extLst>
          </p:cNvPr>
          <p:cNvSpPr txBox="1"/>
          <p:nvPr/>
        </p:nvSpPr>
        <p:spPr>
          <a:xfrm>
            <a:off x="1077768" y="3086100"/>
            <a:ext cx="15316200" cy="2800767"/>
          </a:xfrm>
          <a:prstGeom prst="rect">
            <a:avLst/>
          </a:prstGeom>
          <a:noFill/>
        </p:spPr>
        <p:txBody>
          <a:bodyPr wrap="square" rtlCol="0">
            <a:spAutoFit/>
          </a:bodyPr>
          <a:lstStyle/>
          <a:p>
            <a:pPr algn="ctr"/>
            <a:r>
              <a:rPr lang="en-US" sz="8800" dirty="0">
                <a:latin typeface="#9Slide07 SVNGuerrilla" panose="00000500000000000000" pitchFamily="2" charset="0"/>
                <a:cs typeface="Times New Roman" panose="02020603050405020304" pitchFamily="18" charset="0"/>
              </a:rPr>
              <a:t>III.</a:t>
            </a:r>
          </a:p>
          <a:p>
            <a:pPr algn="ctr"/>
            <a:r>
              <a:rPr lang="en-US" sz="8800" dirty="0" err="1">
                <a:latin typeface="#9Slide07 SVNGuerrilla" panose="00000500000000000000" pitchFamily="2" charset="0"/>
                <a:cs typeface="Times New Roman" panose="02020603050405020304" pitchFamily="18" charset="0"/>
              </a:rPr>
              <a:t>Tổng</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kết</a:t>
            </a:r>
            <a:endParaRPr lang="en-US" sz="8800" dirty="0">
              <a:latin typeface="#9Slide07 SVNGuerrilla" panose="00000500000000000000" pitchFamily="2" charset="0"/>
              <a:cs typeface="Times New Roman" panose="02020603050405020304" pitchFamily="18" charset="0"/>
            </a:endParaRPr>
          </a:p>
        </p:txBody>
      </p:sp>
      <p:sp>
        <p:nvSpPr>
          <p:cNvPr id="4" name="Freeform 3">
            <a:extLst>
              <a:ext uri="{FF2B5EF4-FFF2-40B4-BE49-F238E27FC236}">
                <a16:creationId xmlns:a16="http://schemas.microsoft.com/office/drawing/2014/main" id="{5CCFC9FB-9FD4-CB80-E9F1-865A5D153D1D}"/>
              </a:ext>
            </a:extLst>
          </p:cNvPr>
          <p:cNvSpPr/>
          <p:nvPr/>
        </p:nvSpPr>
        <p:spPr>
          <a:xfrm>
            <a:off x="-124200" y="3491340"/>
            <a:ext cx="5686799" cy="7042476"/>
          </a:xfrm>
          <a:custGeom>
            <a:avLst/>
            <a:gdLst/>
            <a:ahLst/>
            <a:cxnLst/>
            <a:rect l="l" t="t" r="r" b="b"/>
            <a:pathLst>
              <a:path w="3614302" h="4475916">
                <a:moveTo>
                  <a:pt x="0" y="0"/>
                </a:moveTo>
                <a:lnTo>
                  <a:pt x="3614302" y="0"/>
                </a:lnTo>
                <a:lnTo>
                  <a:pt x="3614302" y="4475915"/>
                </a:lnTo>
                <a:lnTo>
                  <a:pt x="0" y="4475915"/>
                </a:lnTo>
                <a:lnTo>
                  <a:pt x="0" y="0"/>
                </a:lnTo>
                <a:close/>
              </a:path>
            </a:pathLst>
          </a:custGeom>
          <a:blipFill>
            <a:blip r:embed="rId6"/>
            <a:stretch>
              <a:fillRect/>
            </a:stretch>
          </a:blipFill>
        </p:spPr>
      </p:sp>
    </p:spTree>
    <p:extLst>
      <p:ext uri="{BB962C8B-B14F-4D97-AF65-F5344CB8AC3E}">
        <p14:creationId xmlns:p14="http://schemas.microsoft.com/office/powerpoint/2010/main" val="1198447437"/>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D11B9871-3FFD-206A-2224-870B24DD4ECE}"/>
              </a:ext>
            </a:extLst>
          </p:cNvPr>
          <p:cNvGrpSpPr/>
          <p:nvPr/>
        </p:nvGrpSpPr>
        <p:grpSpPr>
          <a:xfrm>
            <a:off x="924791" y="893618"/>
            <a:ext cx="16334509" cy="8364682"/>
            <a:chOff x="0" y="0"/>
            <a:chExt cx="4274726" cy="2167467"/>
          </a:xfrm>
        </p:grpSpPr>
        <p:sp>
          <p:nvSpPr>
            <p:cNvPr id="6" name="Freeform 4">
              <a:extLst>
                <a:ext uri="{FF2B5EF4-FFF2-40B4-BE49-F238E27FC236}">
                  <a16:creationId xmlns:a16="http://schemas.microsoft.com/office/drawing/2014/main" id="{9018AAD5-A47F-0748-1D0C-DF9A08654F3E}"/>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D87C"/>
            </a:solidFill>
            <a:ln w="38100" cap="rnd">
              <a:solidFill>
                <a:srgbClr val="FFFFFF"/>
              </a:solidFill>
              <a:prstDash val="solid"/>
              <a:round/>
            </a:ln>
          </p:spPr>
        </p:sp>
        <p:sp>
          <p:nvSpPr>
            <p:cNvPr id="7" name="TextBox 6">
              <a:extLst>
                <a:ext uri="{FF2B5EF4-FFF2-40B4-BE49-F238E27FC236}">
                  <a16:creationId xmlns:a16="http://schemas.microsoft.com/office/drawing/2014/main" id="{2EBBAF95-0EDF-FAE1-239C-402490B8C400}"/>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7">
            <a:extLst>
              <a:ext uri="{FF2B5EF4-FFF2-40B4-BE49-F238E27FC236}">
                <a16:creationId xmlns:a16="http://schemas.microsoft.com/office/drawing/2014/main" id="{0335056B-9AEB-4B77-7611-2941D32B474B}"/>
              </a:ext>
            </a:extLst>
          </p:cNvPr>
          <p:cNvGrpSpPr/>
          <p:nvPr/>
        </p:nvGrpSpPr>
        <p:grpSpPr>
          <a:xfrm>
            <a:off x="924791" y="2311819"/>
            <a:ext cx="16230600" cy="6946481"/>
            <a:chOff x="0" y="0"/>
            <a:chExt cx="4274726" cy="2167467"/>
          </a:xfrm>
        </p:grpSpPr>
        <p:sp>
          <p:nvSpPr>
            <p:cNvPr id="9" name="Freeform 7">
              <a:extLst>
                <a:ext uri="{FF2B5EF4-FFF2-40B4-BE49-F238E27FC236}">
                  <a16:creationId xmlns:a16="http://schemas.microsoft.com/office/drawing/2014/main" id="{663EE913-5F5F-4965-12EC-4A25204B21E2}"/>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alpha val="40000"/>
              </a:srgbClr>
            </a:solidFill>
          </p:spPr>
        </p:sp>
        <p:sp>
          <p:nvSpPr>
            <p:cNvPr id="10" name="TextBox 9">
              <a:extLst>
                <a:ext uri="{FF2B5EF4-FFF2-40B4-BE49-F238E27FC236}">
                  <a16:creationId xmlns:a16="http://schemas.microsoft.com/office/drawing/2014/main" id="{DA364B1A-8097-1618-8077-9561A3F8885A}"/>
                </a:ext>
              </a:extLst>
            </p:cNvPr>
            <p:cNvSpPr txBox="1"/>
            <p:nvPr/>
          </p:nvSpPr>
          <p:spPr>
            <a:xfrm>
              <a:off x="0" y="9525"/>
              <a:ext cx="812800" cy="803275"/>
            </a:xfrm>
            <a:prstGeom prst="rect">
              <a:avLst/>
            </a:prstGeom>
          </p:spPr>
          <p:txBody>
            <a:bodyPr lIns="50800" tIns="50800" rIns="50800" bIns="50800" rtlCol="0" anchor="ctr"/>
            <a:lstStyle/>
            <a:p>
              <a:pPr algn="ctr">
                <a:lnSpc>
                  <a:spcPts val="2640"/>
                </a:lnSpc>
              </a:pPr>
              <a:endParaRPr/>
            </a:p>
          </p:txBody>
        </p:sp>
      </p:grpSp>
      <p:sp>
        <p:nvSpPr>
          <p:cNvPr id="2" name="Title 1">
            <a:extLst>
              <a:ext uri="{FF2B5EF4-FFF2-40B4-BE49-F238E27FC236}">
                <a16:creationId xmlns:a16="http://schemas.microsoft.com/office/drawing/2014/main" id="{B572D012-4CA6-4930-B9DE-9C1674B9200C}"/>
              </a:ext>
            </a:extLst>
          </p:cNvPr>
          <p:cNvSpPr>
            <a:spLocks noGrp="1"/>
          </p:cNvSpPr>
          <p:nvPr>
            <p:ph type="title"/>
          </p:nvPr>
        </p:nvSpPr>
        <p:spPr>
          <a:xfrm>
            <a:off x="4977245" y="1181100"/>
            <a:ext cx="8229600" cy="1143000"/>
          </a:xfrm>
        </p:spPr>
        <p:txBody>
          <a:bodyPr/>
          <a:lstStyle/>
          <a:p>
            <a:r>
              <a:rPr lang="en-US" b="1" dirty="0">
                <a:latin typeface="Times New Roman" panose="02020603050405020304" pitchFamily="18" charset="0"/>
                <a:ea typeface="Cambria" panose="02040503050406030204" pitchFamily="18" charset="0"/>
                <a:cs typeface="Times New Roman" panose="02020603050405020304" pitchFamily="18" charset="0"/>
              </a:rPr>
              <a:t>1. </a:t>
            </a:r>
            <a:r>
              <a:rPr lang="en-US" b="1" dirty="0" err="1">
                <a:latin typeface="Times New Roman" panose="02020603050405020304" pitchFamily="18" charset="0"/>
                <a:ea typeface="Cambria" panose="02040503050406030204" pitchFamily="18" charset="0"/>
                <a:cs typeface="Times New Roman" panose="02020603050405020304" pitchFamily="18" charset="0"/>
              </a:rPr>
              <a:t>Nghệ</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thuật</a:t>
            </a:r>
            <a:endParaRPr lang="en-US"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7DD4AC7-3300-46C6-AC41-4C926014516A}"/>
              </a:ext>
            </a:extLst>
          </p:cNvPr>
          <p:cNvSpPr/>
          <p:nvPr/>
        </p:nvSpPr>
        <p:spPr>
          <a:xfrm>
            <a:off x="2057400" y="3382001"/>
            <a:ext cx="14935200" cy="2665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Sử</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dụng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biện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pháp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phóng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đại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nói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quá</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đối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lập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tương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phản</a:t>
            </a:r>
            <a:endParaRPr lang="en-US" sz="4400" dirty="0">
              <a:solidFill>
                <a:schemeClr val="tx1"/>
              </a:solidFill>
              <a:latin typeface="Times New Roman" panose="02020603050405020304" pitchFamily="18" charset="0"/>
              <a:cs typeface="Times New Roman" panose="02020603050405020304" pitchFamily="18" charset="0"/>
            </a:endParaRPr>
          </a:p>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tượng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Freeform 10">
            <a:extLst>
              <a:ext uri="{FF2B5EF4-FFF2-40B4-BE49-F238E27FC236}">
                <a16:creationId xmlns:a16="http://schemas.microsoft.com/office/drawing/2014/main" id="{07BDEA88-B78B-61D9-BBCD-E408D86E53F2}"/>
              </a:ext>
            </a:extLst>
          </p:cNvPr>
          <p:cNvSpPr/>
          <p:nvPr/>
        </p:nvSpPr>
        <p:spPr>
          <a:xfrm>
            <a:off x="4800600" y="9384914"/>
            <a:ext cx="7315200" cy="804672"/>
          </a:xfrm>
          <a:custGeom>
            <a:avLst/>
            <a:gdLst/>
            <a:ahLst/>
            <a:cxnLst/>
            <a:rect l="l" t="t" r="r" b="b"/>
            <a:pathLst>
              <a:path w="7315200" h="804672">
                <a:moveTo>
                  <a:pt x="0" y="0"/>
                </a:moveTo>
                <a:lnTo>
                  <a:pt x="7315200" y="0"/>
                </a:lnTo>
                <a:lnTo>
                  <a:pt x="7315200" y="804672"/>
                </a:lnTo>
                <a:lnTo>
                  <a:pt x="0" y="80467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867994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C1879C1B-C09A-9392-0DF8-1237CD775732}"/>
              </a:ext>
            </a:extLst>
          </p:cNvPr>
          <p:cNvGrpSpPr/>
          <p:nvPr/>
        </p:nvGrpSpPr>
        <p:grpSpPr>
          <a:xfrm>
            <a:off x="924791" y="893618"/>
            <a:ext cx="16334509" cy="8364682"/>
            <a:chOff x="0" y="0"/>
            <a:chExt cx="4274726" cy="2167467"/>
          </a:xfrm>
        </p:grpSpPr>
        <p:sp>
          <p:nvSpPr>
            <p:cNvPr id="5" name="Freeform 4">
              <a:extLst>
                <a:ext uri="{FF2B5EF4-FFF2-40B4-BE49-F238E27FC236}">
                  <a16:creationId xmlns:a16="http://schemas.microsoft.com/office/drawing/2014/main" id="{B4D0422C-E8CC-7D16-0084-C5E589F3301B}"/>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D87C"/>
            </a:solidFill>
            <a:ln w="38100" cap="rnd">
              <a:solidFill>
                <a:srgbClr val="FFFFFF"/>
              </a:solidFill>
              <a:prstDash val="solid"/>
              <a:round/>
            </a:ln>
          </p:spPr>
        </p:sp>
        <p:sp>
          <p:nvSpPr>
            <p:cNvPr id="6" name="TextBox 5">
              <a:extLst>
                <a:ext uri="{FF2B5EF4-FFF2-40B4-BE49-F238E27FC236}">
                  <a16:creationId xmlns:a16="http://schemas.microsoft.com/office/drawing/2014/main" id="{4F69F0A7-BDA0-5990-AB65-90B49874CF2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6">
            <a:extLst>
              <a:ext uri="{FF2B5EF4-FFF2-40B4-BE49-F238E27FC236}">
                <a16:creationId xmlns:a16="http://schemas.microsoft.com/office/drawing/2014/main" id="{019064CE-5503-B01F-A65F-D43D00C960E1}"/>
              </a:ext>
            </a:extLst>
          </p:cNvPr>
          <p:cNvGrpSpPr/>
          <p:nvPr/>
        </p:nvGrpSpPr>
        <p:grpSpPr>
          <a:xfrm>
            <a:off x="924791" y="2311819"/>
            <a:ext cx="16230600" cy="6946481"/>
            <a:chOff x="0" y="0"/>
            <a:chExt cx="4274726" cy="2167467"/>
          </a:xfrm>
        </p:grpSpPr>
        <p:sp>
          <p:nvSpPr>
            <p:cNvPr id="8" name="Freeform 7">
              <a:extLst>
                <a:ext uri="{FF2B5EF4-FFF2-40B4-BE49-F238E27FC236}">
                  <a16:creationId xmlns:a16="http://schemas.microsoft.com/office/drawing/2014/main" id="{DDAB2D97-A20C-75E4-F163-AE5E72206C17}"/>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alpha val="40000"/>
              </a:srgbClr>
            </a:solidFill>
          </p:spPr>
        </p:sp>
        <p:sp>
          <p:nvSpPr>
            <p:cNvPr id="9" name="TextBox 8">
              <a:extLst>
                <a:ext uri="{FF2B5EF4-FFF2-40B4-BE49-F238E27FC236}">
                  <a16:creationId xmlns:a16="http://schemas.microsoft.com/office/drawing/2014/main" id="{A4F2005C-0A67-6E2C-E547-CBFBA76367DD}"/>
                </a:ext>
              </a:extLst>
            </p:cNvPr>
            <p:cNvSpPr txBox="1"/>
            <p:nvPr/>
          </p:nvSpPr>
          <p:spPr>
            <a:xfrm>
              <a:off x="0" y="9525"/>
              <a:ext cx="812800" cy="803275"/>
            </a:xfrm>
            <a:prstGeom prst="rect">
              <a:avLst/>
            </a:prstGeom>
          </p:spPr>
          <p:txBody>
            <a:bodyPr lIns="50800" tIns="50800" rIns="50800" bIns="50800" rtlCol="0" anchor="ctr"/>
            <a:lstStyle/>
            <a:p>
              <a:pPr algn="ctr">
                <a:lnSpc>
                  <a:spcPts val="2640"/>
                </a:lnSpc>
              </a:pPr>
              <a:endParaRPr/>
            </a:p>
          </p:txBody>
        </p:sp>
      </p:grpSp>
      <p:sp>
        <p:nvSpPr>
          <p:cNvPr id="2" name="Title 1">
            <a:extLst>
              <a:ext uri="{FF2B5EF4-FFF2-40B4-BE49-F238E27FC236}">
                <a16:creationId xmlns:a16="http://schemas.microsoft.com/office/drawing/2014/main" id="{B572D012-4CA6-4930-B9DE-9C1674B9200C}"/>
              </a:ext>
            </a:extLst>
          </p:cNvPr>
          <p:cNvSpPr>
            <a:spLocks noGrp="1"/>
          </p:cNvSpPr>
          <p:nvPr>
            <p:ph type="title"/>
          </p:nvPr>
        </p:nvSpPr>
        <p:spPr>
          <a:xfrm>
            <a:off x="4977245" y="1144574"/>
            <a:ext cx="8229600" cy="1143000"/>
          </a:xfrm>
        </p:spPr>
        <p:txBody>
          <a:bodyPr>
            <a:normAutofit/>
          </a:bodyPr>
          <a:lstStyle/>
          <a:p>
            <a:r>
              <a:rPr lang="en-US" b="1" dirty="0">
                <a:latin typeface="Times New Roman" panose="02020603050405020304" pitchFamily="18" charset="0"/>
                <a:ea typeface="Cambria" panose="02040503050406030204" pitchFamily="18" charset="0"/>
                <a:cs typeface="Times New Roman" panose="02020603050405020304" pitchFamily="18" charset="0"/>
              </a:rPr>
              <a:t>2. </a:t>
            </a:r>
            <a:r>
              <a:rPr lang="en-US" b="1" dirty="0" err="1">
                <a:latin typeface="Times New Roman" panose="02020603050405020304" pitchFamily="18" charset="0"/>
                <a:ea typeface="Cambria" panose="02040503050406030204" pitchFamily="18" charset="0"/>
                <a:cs typeface="Times New Roman" panose="02020603050405020304" pitchFamily="18" charset="0"/>
              </a:rPr>
              <a:t>Nội</a:t>
            </a:r>
            <a:r>
              <a:rPr lang="en-US" b="1" dirty="0">
                <a:latin typeface="Times New Roman" panose="02020603050405020304" pitchFamily="18" charset="0"/>
                <a:ea typeface="Cambria" panose="02040503050406030204" pitchFamily="18" charset="0"/>
                <a:cs typeface="Times New Roman" panose="02020603050405020304" pitchFamily="18" charset="0"/>
              </a:rPr>
              <a:t> dung</a:t>
            </a:r>
          </a:p>
        </p:txBody>
      </p:sp>
      <p:sp>
        <p:nvSpPr>
          <p:cNvPr id="4" name="Rectangle 3"/>
          <p:cNvSpPr/>
          <p:nvPr/>
        </p:nvSpPr>
        <p:spPr>
          <a:xfrm>
            <a:off x="1715784" y="2607802"/>
            <a:ext cx="14537932" cy="2123658"/>
          </a:xfrm>
          <a:prstGeom prst="rect">
            <a:avLst/>
          </a:prstGeom>
        </p:spPr>
        <p:txBody>
          <a:bodyPr wrap="square">
            <a:spAutoFit/>
          </a:bodyPr>
          <a:lstStyle/>
          <a:p>
            <a:pPr algn="just"/>
            <a:r>
              <a:rPr lang="vi-VN" sz="4400" dirty="0">
                <a:latin typeface="Times New Roman" panose="02020603050405020304" pitchFamily="18" charset="0"/>
                <a:cs typeface="Times New Roman" panose="02020603050405020304" pitchFamily="18" charset="0"/>
              </a:rPr>
              <a:t>Những câu ca dao châm biếm, trào phúng, lên án, phê phán thói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a:t>
            </a:r>
            <a:r>
              <a:rPr lang="en-US" sz="4400" dirty="0">
                <a:latin typeface="Times New Roman" panose="02020603050405020304" pitchFamily="18" charset="0"/>
                <a:cs typeface="Times New Roman" panose="02020603050405020304" pitchFamily="18" charset="0"/>
              </a:rPr>
              <a:t>…</a:t>
            </a:r>
          </a:p>
        </p:txBody>
      </p:sp>
      <p:sp>
        <p:nvSpPr>
          <p:cNvPr id="10" name="Freeform 10">
            <a:extLst>
              <a:ext uri="{FF2B5EF4-FFF2-40B4-BE49-F238E27FC236}">
                <a16:creationId xmlns:a16="http://schemas.microsoft.com/office/drawing/2014/main" id="{F7EBAF34-1C6F-382D-6C92-15D2C24601DC}"/>
              </a:ext>
            </a:extLst>
          </p:cNvPr>
          <p:cNvSpPr/>
          <p:nvPr/>
        </p:nvSpPr>
        <p:spPr>
          <a:xfrm>
            <a:off x="4800600" y="9384914"/>
            <a:ext cx="7315200" cy="804672"/>
          </a:xfrm>
          <a:custGeom>
            <a:avLst/>
            <a:gdLst/>
            <a:ahLst/>
            <a:cxnLst/>
            <a:rect l="l" t="t" r="r" b="b"/>
            <a:pathLst>
              <a:path w="7315200" h="804672">
                <a:moveTo>
                  <a:pt x="0" y="0"/>
                </a:moveTo>
                <a:lnTo>
                  <a:pt x="7315200" y="0"/>
                </a:lnTo>
                <a:lnTo>
                  <a:pt x="7315200" y="804672"/>
                </a:lnTo>
                <a:lnTo>
                  <a:pt x="0" y="80467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049943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F14334D2-B60A-91B3-B92D-E302DF9DD7B3}"/>
              </a:ext>
            </a:extLst>
          </p:cNvPr>
          <p:cNvSpPr/>
          <p:nvPr/>
        </p:nvSpPr>
        <p:spPr>
          <a:xfrm>
            <a:off x="6096000" y="266700"/>
            <a:ext cx="10819214" cy="11199070"/>
          </a:xfrm>
          <a:custGeom>
            <a:avLst/>
            <a:gdLst>
              <a:gd name="connsiteX0" fmla="*/ 0 w 10819214"/>
              <a:gd name="connsiteY0" fmla="*/ 0 h 11199070"/>
              <a:gd name="connsiteX1" fmla="*/ 10819214 w 10819214"/>
              <a:gd name="connsiteY1" fmla="*/ 0 h 11199070"/>
              <a:gd name="connsiteX2" fmla="*/ 10819214 w 10819214"/>
              <a:gd name="connsiteY2" fmla="*/ 11199071 h 11199070"/>
              <a:gd name="connsiteX3" fmla="*/ 0 w 10819214"/>
              <a:gd name="connsiteY3" fmla="*/ 11199071 h 11199070"/>
              <a:gd name="connsiteX4" fmla="*/ 0 w 10819214"/>
              <a:gd name="connsiteY4" fmla="*/ 0 h 1119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214" h="11199070" fill="none" extrusionOk="0">
                <a:moveTo>
                  <a:pt x="0" y="0"/>
                </a:moveTo>
                <a:cubicBezTo>
                  <a:pt x="3560437" y="98702"/>
                  <a:pt x="6722915" y="106074"/>
                  <a:pt x="10819214" y="0"/>
                </a:cubicBezTo>
                <a:cubicBezTo>
                  <a:pt x="10951250" y="2022414"/>
                  <a:pt x="10786795" y="8495078"/>
                  <a:pt x="10819214" y="11199071"/>
                </a:cubicBezTo>
                <a:cubicBezTo>
                  <a:pt x="8058681" y="11105853"/>
                  <a:pt x="4743696" y="11295221"/>
                  <a:pt x="0" y="11199071"/>
                </a:cubicBezTo>
                <a:cubicBezTo>
                  <a:pt x="153453" y="8230593"/>
                  <a:pt x="-133258" y="2908693"/>
                  <a:pt x="0" y="0"/>
                </a:cubicBezTo>
                <a:close/>
              </a:path>
              <a:path w="10819214" h="11199070" stroke="0" extrusionOk="0">
                <a:moveTo>
                  <a:pt x="0" y="0"/>
                </a:moveTo>
                <a:cubicBezTo>
                  <a:pt x="2700442" y="120358"/>
                  <a:pt x="6330009" y="65356"/>
                  <a:pt x="10819214" y="0"/>
                </a:cubicBezTo>
                <a:cubicBezTo>
                  <a:pt x="10693215" y="5280790"/>
                  <a:pt x="10905086" y="9168939"/>
                  <a:pt x="10819214" y="11199071"/>
                </a:cubicBezTo>
                <a:cubicBezTo>
                  <a:pt x="7884145" y="11178442"/>
                  <a:pt x="2097468" y="11047875"/>
                  <a:pt x="0" y="11199071"/>
                </a:cubicBezTo>
                <a:cubicBezTo>
                  <a:pt x="-12148" y="9095353"/>
                  <a:pt x="129889" y="4842264"/>
                  <a:pt x="0" y="0"/>
                </a:cubicBezTo>
                <a:close/>
              </a:path>
            </a:pathLst>
          </a:custGeom>
          <a:solidFill>
            <a:schemeClr val="bg2"/>
          </a:solidFill>
          <a:ln>
            <a:solidFill>
              <a:schemeClr val="tx1"/>
            </a:solidFill>
            <a:extLst>
              <a:ext uri="{C807C97D-BFC1-408E-A445-0C87EB9F89A2}">
                <ask:lineSketchStyleProps xmlns:ask="http://schemas.microsoft.com/office/drawing/2018/sketchyshapes" xmlns="" sd="1006112831">
                  <a:custGeom>
                    <a:avLst/>
                    <a:gdLst/>
                    <a:ahLst/>
                    <a:cxnLst/>
                    <a:rect l="l" t="t" r="r" b="b"/>
                    <a:pathLst>
                      <a:path w="11301814" h="11199070">
                        <a:moveTo>
                          <a:pt x="0" y="0"/>
                        </a:moveTo>
                        <a:lnTo>
                          <a:pt x="11301814" y="0"/>
                        </a:lnTo>
                        <a:lnTo>
                          <a:pt x="11301814" y="11199071"/>
                        </a:lnTo>
                        <a:lnTo>
                          <a:pt x="0" y="11199071"/>
                        </a:lnTo>
                        <a:lnTo>
                          <a:pt x="0" y="0"/>
                        </a:lnTo>
                        <a:close/>
                      </a:path>
                    </a:pathLst>
                  </a:custGeom>
                  <ask:type>
                    <ask:lineSketchCurved/>
                  </ask:type>
                </ask:lineSketchStyleProps>
              </a:ext>
            </a:extLst>
          </a:ln>
        </p:spPr>
      </p:sp>
      <p:sp>
        <p:nvSpPr>
          <p:cNvPr id="4" name="Freeform 3">
            <a:extLst>
              <a:ext uri="{FF2B5EF4-FFF2-40B4-BE49-F238E27FC236}">
                <a16:creationId xmlns:a16="http://schemas.microsoft.com/office/drawing/2014/main" id="{4C34402A-9ACA-4D6E-0356-67F78D51FB7F}"/>
              </a:ext>
            </a:extLst>
          </p:cNvPr>
          <p:cNvSpPr/>
          <p:nvPr/>
        </p:nvSpPr>
        <p:spPr>
          <a:xfrm>
            <a:off x="-167958" y="2324100"/>
            <a:ext cx="5606415" cy="8229600"/>
          </a:xfrm>
          <a:custGeom>
            <a:avLst/>
            <a:gdLst/>
            <a:ahLst/>
            <a:cxnLst/>
            <a:rect l="l" t="t" r="r" b="b"/>
            <a:pathLst>
              <a:path w="5606415" h="8229600">
                <a:moveTo>
                  <a:pt x="0" y="0"/>
                </a:moveTo>
                <a:lnTo>
                  <a:pt x="5606415" y="0"/>
                </a:lnTo>
                <a:lnTo>
                  <a:pt x="5606415" y="8229600"/>
                </a:lnTo>
                <a:lnTo>
                  <a:pt x="0" y="8229600"/>
                </a:lnTo>
                <a:lnTo>
                  <a:pt x="0" y="0"/>
                </a:lnTo>
                <a:close/>
              </a:path>
            </a:pathLst>
          </a:custGeom>
          <a:blipFill>
            <a:blip r:embed="rId2"/>
            <a:stretch>
              <a:fillRect/>
            </a:stretch>
          </a:blipFill>
        </p:spPr>
      </p:sp>
      <p:sp>
        <p:nvSpPr>
          <p:cNvPr id="6" name="TextBox 5">
            <a:extLst>
              <a:ext uri="{FF2B5EF4-FFF2-40B4-BE49-F238E27FC236}">
                <a16:creationId xmlns:a16="http://schemas.microsoft.com/office/drawing/2014/main" id="{ED7A581F-E3E5-E16A-49AE-E04F99B5EE2F}"/>
              </a:ext>
            </a:extLst>
          </p:cNvPr>
          <p:cNvSpPr txBox="1"/>
          <p:nvPr/>
        </p:nvSpPr>
        <p:spPr>
          <a:xfrm>
            <a:off x="6248400" y="3086100"/>
            <a:ext cx="9404350" cy="1952650"/>
          </a:xfrm>
          <a:prstGeom prst="rect">
            <a:avLst/>
          </a:prstGeom>
          <a:noFill/>
        </p:spPr>
        <p:txBody>
          <a:bodyPr wrap="square">
            <a:spAutoFit/>
          </a:bodyPr>
          <a:lstStyle/>
          <a:p>
            <a:pPr marL="647700" lvl="1" algn="just">
              <a:lnSpc>
                <a:spcPts val="7680"/>
              </a:lnSpc>
            </a:pPr>
            <a:r>
              <a:rPr lang="en-US" sz="4400" dirty="0" err="1">
                <a:latin typeface="Times New Roman" panose="02020603050405020304" pitchFamily="18" charset="0"/>
                <a:cs typeface="Times New Roman" panose="02020603050405020304" pitchFamily="18" charset="0"/>
              </a:rPr>
              <a:t>Sưu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ca </a:t>
            </a:r>
            <a:r>
              <a:rPr lang="en-US" sz="4400" dirty="0" err="1">
                <a:latin typeface="Times New Roman" panose="02020603050405020304" pitchFamily="18" charset="0"/>
                <a:cs typeface="Times New Roman" panose="02020603050405020304" pitchFamily="18" charset="0"/>
              </a:rPr>
              <a:t>dao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biếm</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trào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phúng</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40307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8288000" cy="10287000"/>
          </a:xfrm>
          <a:prstGeom prst="rect">
            <a:avLst/>
          </a:prstGeom>
        </p:spPr>
      </p:pic>
      <p:pic>
        <p:nvPicPr>
          <p:cNvPr id="4" name="Picture 10" descr="C:\Users\ADMIN\Desktop\Tai nguyen thiet ke tro choi\Bảng gỗ\wooden-blank-sign-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1657" y="-2847975"/>
            <a:ext cx="10051257" cy="61198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242029" y="661992"/>
            <a:ext cx="7910513" cy="1661721"/>
          </a:xfrm>
          <a:prstGeom prst="rect">
            <a:avLst/>
          </a:prstGeom>
          <a:noFill/>
        </p:spPr>
        <p:txBody>
          <a:bodyPr wrap="square" lIns="182612" tIns="91305" rIns="182612" bIns="91305" rtlCol="0">
            <a:spAutoFit/>
          </a:bodyPr>
          <a:lstStyle/>
          <a:p>
            <a:pPr algn="ctr" defTabSz="1825785"/>
            <a:r>
              <a:rPr lang="en-US" sz="4800" b="1" dirty="0">
                <a:solidFill>
                  <a:prstClr val="white"/>
                </a:solidFill>
                <a:latin typeface="Arial" panose="020B0604020202020204" pitchFamily="34" charset="0"/>
                <a:cs typeface="Arial" panose="020B0604020202020204" pitchFamily="34" charset="0"/>
              </a:rPr>
              <a:t>CHƠI TRỐN TÌM </a:t>
            </a:r>
          </a:p>
          <a:p>
            <a:pPr algn="ctr" defTabSz="1825785"/>
            <a:r>
              <a:rPr lang="en-US" sz="4800" b="1" dirty="0">
                <a:solidFill>
                  <a:prstClr val="white"/>
                </a:solidFill>
                <a:latin typeface="Arial" panose="020B0604020202020204" pitchFamily="34" charset="0"/>
                <a:cs typeface="Arial" panose="020B0604020202020204" pitchFamily="34" charset="0"/>
              </a:rPr>
              <a:t>CÙNG BẠCH </a:t>
            </a:r>
            <a:r>
              <a:rPr lang="en-US" sz="4800" b="1" dirty="0" smtClean="0">
                <a:solidFill>
                  <a:prstClr val="white"/>
                </a:solidFill>
                <a:latin typeface="Arial" panose="020B0604020202020204" pitchFamily="34" charset="0"/>
                <a:cs typeface="Arial" panose="020B0604020202020204" pitchFamily="34" charset="0"/>
              </a:rPr>
              <a:t>TUYẾT</a:t>
            </a:r>
            <a:endParaRPr lang="en-US" sz="4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931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5"/>
            <a:ext cx="18288000" cy="1029244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5339" flipH="1">
            <a:off x="11669189" y="5996027"/>
            <a:ext cx="19812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471667" flipH="1">
            <a:off x="7628123" y="7290734"/>
            <a:ext cx="1981200" cy="216876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352524" flipH="1">
            <a:off x="3705566" y="7492603"/>
            <a:ext cx="1638300" cy="22881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ch tuyet\Doc2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9772646">
            <a:off x="15030616" y="6043072"/>
            <a:ext cx="2314739" cy="34301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86116" y="-410763"/>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8534400" y="-1020363"/>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36998" y="-139446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945370" y="-804817"/>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8038" y="5146349"/>
            <a:ext cx="2738021" cy="590133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Bảng gỗ\wooden-blank-sign-clipart-1.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05202" y="-2933700"/>
            <a:ext cx="11882909" cy="6119813"/>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609600" y="3221966"/>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19" tIns="91310" rIns="182619" bIns="91310" rtlCol="0" anchor="ctr"/>
          <a:lstStyle/>
          <a:p>
            <a:pPr algn="ctr" defTabSz="1825875"/>
            <a:r>
              <a:rPr lang="en-US" sz="4800" dirty="0">
                <a:solidFill>
                  <a:srgbClr val="0000FF"/>
                </a:solidFill>
                <a:latin typeface="Times New Roman" pitchFamily="18" charset="0"/>
                <a:cs typeface="Times New Roman" pitchFamily="18" charset="0"/>
              </a:rPr>
              <a:t>A. </a:t>
            </a:r>
            <a:r>
              <a:rPr lang="en-US" sz="4800" dirty="0" err="1" smtClean="0">
                <a:solidFill>
                  <a:srgbClr val="0000FF"/>
                </a:solidFill>
                <a:latin typeface="Times New Roman" pitchFamily="18" charset="0"/>
                <a:cs typeface="Times New Roman" pitchFamily="18" charset="0"/>
              </a:rPr>
              <a:t>Thơ</a:t>
            </a:r>
            <a:r>
              <a:rPr lang="en-US" sz="4800" dirty="0" smtClean="0">
                <a:solidFill>
                  <a:srgbClr val="0000FF"/>
                </a:solidFill>
                <a:latin typeface="Times New Roman" pitchFamily="18" charset="0"/>
                <a:cs typeface="Times New Roman" pitchFamily="18" charset="0"/>
              </a:rPr>
              <a:t> </a:t>
            </a:r>
            <a:r>
              <a:rPr lang="en-US" sz="4800" dirty="0" err="1" smtClean="0">
                <a:solidFill>
                  <a:srgbClr val="0000FF"/>
                </a:solidFill>
                <a:latin typeface="Times New Roman" pitchFamily="18" charset="0"/>
                <a:cs typeface="Times New Roman" pitchFamily="18" charset="0"/>
              </a:rPr>
              <a:t>năm</a:t>
            </a:r>
            <a:r>
              <a:rPr lang="en-US" sz="4800" dirty="0" smtClean="0">
                <a:solidFill>
                  <a:srgbClr val="0000FF"/>
                </a:solidFill>
                <a:latin typeface="Times New Roman" pitchFamily="18" charset="0"/>
                <a:cs typeface="Times New Roman" pitchFamily="18" charset="0"/>
              </a:rPr>
              <a:t> </a:t>
            </a:r>
            <a:r>
              <a:rPr lang="en-US" sz="4800" dirty="0" err="1" smtClean="0">
                <a:solidFill>
                  <a:srgbClr val="0000FF"/>
                </a:solidFill>
                <a:latin typeface="Times New Roman" pitchFamily="18" charset="0"/>
                <a:cs typeface="Times New Roman" pitchFamily="18" charset="0"/>
              </a:rPr>
              <a:t>chữ</a:t>
            </a:r>
            <a:endParaRPr lang="en-US" sz="4800" dirty="0">
              <a:solidFill>
                <a:srgbClr val="0000FF"/>
              </a:solidFill>
              <a:latin typeface="Times New Roman" pitchFamily="18" charset="0"/>
              <a:cs typeface="Times New Roman" pitchFamily="18" charset="0"/>
            </a:endParaRPr>
          </a:p>
        </p:txBody>
      </p:sp>
      <p:sp>
        <p:nvSpPr>
          <p:cNvPr id="25" name="Rounded Rectangle 24"/>
          <p:cNvSpPr/>
          <p:nvPr/>
        </p:nvSpPr>
        <p:spPr>
          <a:xfrm>
            <a:off x="5181600" y="3272564"/>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19" tIns="91310" rIns="182619" bIns="91310" rtlCol="0" anchor="ctr"/>
          <a:lstStyle/>
          <a:p>
            <a:pPr algn="ctr" defTabSz="1825875"/>
            <a:r>
              <a:rPr lang="en-US" sz="4800" dirty="0">
                <a:solidFill>
                  <a:srgbClr val="0000FF"/>
                </a:solidFill>
                <a:latin typeface="Times New Roman" pitchFamily="18" charset="0"/>
                <a:cs typeface="Times New Roman" pitchFamily="18" charset="0"/>
              </a:rPr>
              <a:t>B. </a:t>
            </a:r>
            <a:r>
              <a:rPr lang="vi-VN" sz="4800" dirty="0" smtClean="0">
                <a:solidFill>
                  <a:srgbClr val="0000FF"/>
                </a:solidFill>
                <a:latin typeface="Times New Roman" pitchFamily="18" charset="0"/>
                <a:cs typeface="Times New Roman" pitchFamily="18" charset="0"/>
              </a:rPr>
              <a:t>Thơ</a:t>
            </a:r>
            <a:r>
              <a:rPr lang="en-US" sz="4800" dirty="0" smtClean="0">
                <a:solidFill>
                  <a:srgbClr val="0000FF"/>
                </a:solidFill>
                <a:latin typeface="Times New Roman" pitchFamily="18" charset="0"/>
                <a:cs typeface="Times New Roman" pitchFamily="18" charset="0"/>
              </a:rPr>
              <a:t> </a:t>
            </a:r>
            <a:r>
              <a:rPr lang="en-US" sz="4800" dirty="0" err="1" smtClean="0">
                <a:solidFill>
                  <a:srgbClr val="0000FF"/>
                </a:solidFill>
                <a:latin typeface="Times New Roman" pitchFamily="18" charset="0"/>
                <a:cs typeface="Times New Roman" pitchFamily="18" charset="0"/>
              </a:rPr>
              <a:t>thất</a:t>
            </a:r>
            <a:r>
              <a:rPr lang="en-US" sz="4800" dirty="0" smtClean="0">
                <a:solidFill>
                  <a:srgbClr val="0000FF"/>
                </a:solidFill>
                <a:latin typeface="Times New Roman" pitchFamily="18" charset="0"/>
                <a:cs typeface="Times New Roman" pitchFamily="18" charset="0"/>
              </a:rPr>
              <a:t> </a:t>
            </a:r>
            <a:r>
              <a:rPr lang="en-US" sz="4800" dirty="0" err="1" smtClean="0">
                <a:solidFill>
                  <a:srgbClr val="0000FF"/>
                </a:solidFill>
                <a:latin typeface="Times New Roman" pitchFamily="18" charset="0"/>
                <a:cs typeface="Times New Roman" pitchFamily="18" charset="0"/>
              </a:rPr>
              <a:t>ngon</a:t>
            </a:r>
            <a:endParaRPr lang="en-US" sz="4800" dirty="0">
              <a:solidFill>
                <a:srgbClr val="0000FF"/>
              </a:solidFill>
              <a:latin typeface="Times New Roman" pitchFamily="18" charset="0"/>
              <a:cs typeface="Times New Roman" pitchFamily="18" charset="0"/>
            </a:endParaRPr>
          </a:p>
        </p:txBody>
      </p:sp>
      <p:sp>
        <p:nvSpPr>
          <p:cNvPr id="26" name="Rounded Rectangle 25"/>
          <p:cNvSpPr/>
          <p:nvPr/>
        </p:nvSpPr>
        <p:spPr>
          <a:xfrm>
            <a:off x="9887633" y="3272564"/>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19" tIns="91310" rIns="182619" bIns="91310" rtlCol="0" anchor="ctr"/>
          <a:lstStyle/>
          <a:p>
            <a:pPr algn="ctr" defTabSz="1825875"/>
            <a:r>
              <a:rPr lang="en-US" sz="4800" dirty="0">
                <a:solidFill>
                  <a:srgbClr val="0000FF"/>
                </a:solidFill>
                <a:latin typeface="Times New Roman" pitchFamily="18" charset="0"/>
                <a:cs typeface="Times New Roman" pitchFamily="18" charset="0"/>
              </a:rPr>
              <a:t>C. </a:t>
            </a:r>
            <a:r>
              <a:rPr lang="en-US" sz="4800" dirty="0" err="1" smtClean="0">
                <a:solidFill>
                  <a:srgbClr val="0000FF"/>
                </a:solidFill>
                <a:latin typeface="Times New Roman" pitchFamily="18" charset="0"/>
                <a:cs typeface="Times New Roman" pitchFamily="18" charset="0"/>
              </a:rPr>
              <a:t>Thơ</a:t>
            </a:r>
            <a:r>
              <a:rPr lang="en-US" sz="4800" dirty="0" smtClean="0">
                <a:solidFill>
                  <a:srgbClr val="0000FF"/>
                </a:solidFill>
                <a:latin typeface="Times New Roman" pitchFamily="18" charset="0"/>
                <a:cs typeface="Times New Roman" pitchFamily="18" charset="0"/>
              </a:rPr>
              <a:t> </a:t>
            </a:r>
            <a:r>
              <a:rPr lang="en-US" sz="4800" dirty="0" err="1" smtClean="0">
                <a:solidFill>
                  <a:srgbClr val="0000FF"/>
                </a:solidFill>
                <a:latin typeface="Times New Roman" pitchFamily="18" charset="0"/>
                <a:cs typeface="Times New Roman" pitchFamily="18" charset="0"/>
              </a:rPr>
              <a:t>tự</a:t>
            </a:r>
            <a:r>
              <a:rPr lang="en-US" sz="4800" dirty="0" smtClean="0">
                <a:solidFill>
                  <a:srgbClr val="0000FF"/>
                </a:solidFill>
                <a:latin typeface="Times New Roman" pitchFamily="18" charset="0"/>
                <a:cs typeface="Times New Roman" pitchFamily="18" charset="0"/>
              </a:rPr>
              <a:t> do</a:t>
            </a:r>
            <a:endParaRPr lang="en-US" sz="4800" dirty="0">
              <a:solidFill>
                <a:srgbClr val="0000FF"/>
              </a:solidFill>
              <a:latin typeface="Times New Roman" pitchFamily="18" charset="0"/>
              <a:cs typeface="Times New Roman" pitchFamily="18" charset="0"/>
            </a:endParaRPr>
          </a:p>
        </p:txBody>
      </p:sp>
      <p:sp>
        <p:nvSpPr>
          <p:cNvPr id="27" name="Rounded Rectangle 26"/>
          <p:cNvSpPr/>
          <p:nvPr/>
        </p:nvSpPr>
        <p:spPr>
          <a:xfrm>
            <a:off x="14020800" y="3221966"/>
            <a:ext cx="42672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19" tIns="91310" rIns="182619" bIns="91310" rtlCol="0" anchor="ctr"/>
          <a:lstStyle/>
          <a:p>
            <a:pPr algn="ctr" defTabSz="1825875"/>
            <a:r>
              <a:rPr lang="en-US" sz="4800" dirty="0">
                <a:solidFill>
                  <a:srgbClr val="0000FF"/>
                </a:solidFill>
                <a:latin typeface="Times New Roman" pitchFamily="18" charset="0"/>
                <a:cs typeface="Times New Roman" pitchFamily="18" charset="0"/>
              </a:rPr>
              <a:t>D. </a:t>
            </a:r>
            <a:r>
              <a:rPr lang="en-US" sz="4800" dirty="0" err="1" smtClean="0">
                <a:solidFill>
                  <a:srgbClr val="0000FF"/>
                </a:solidFill>
                <a:latin typeface="Times New Roman" pitchFamily="18" charset="0"/>
                <a:cs typeface="Times New Roman" pitchFamily="18" charset="0"/>
              </a:rPr>
              <a:t>Thơ</a:t>
            </a:r>
            <a:r>
              <a:rPr lang="en-US" sz="4800" dirty="0" smtClean="0">
                <a:solidFill>
                  <a:srgbClr val="0000FF"/>
                </a:solidFill>
                <a:latin typeface="Times New Roman" pitchFamily="18" charset="0"/>
                <a:cs typeface="Times New Roman" pitchFamily="18" charset="0"/>
              </a:rPr>
              <a:t> </a:t>
            </a:r>
            <a:r>
              <a:rPr lang="en-US" sz="4800" dirty="0" err="1" smtClean="0">
                <a:solidFill>
                  <a:srgbClr val="0000FF"/>
                </a:solidFill>
                <a:latin typeface="Times New Roman" pitchFamily="18" charset="0"/>
                <a:cs typeface="Times New Roman" pitchFamily="18" charset="0"/>
              </a:rPr>
              <a:t>lục</a:t>
            </a:r>
            <a:r>
              <a:rPr lang="en-US" sz="4800" dirty="0" smtClean="0">
                <a:solidFill>
                  <a:srgbClr val="0000FF"/>
                </a:solidFill>
                <a:latin typeface="Times New Roman" pitchFamily="18" charset="0"/>
                <a:cs typeface="Times New Roman" pitchFamily="18" charset="0"/>
              </a:rPr>
              <a:t> </a:t>
            </a:r>
            <a:r>
              <a:rPr lang="en-US" sz="4800" dirty="0" err="1" smtClean="0">
                <a:solidFill>
                  <a:srgbClr val="0000FF"/>
                </a:solidFill>
                <a:latin typeface="Times New Roman" pitchFamily="18" charset="0"/>
                <a:cs typeface="Times New Roman" pitchFamily="18" charset="0"/>
              </a:rPr>
              <a:t>bát</a:t>
            </a:r>
            <a:endParaRPr lang="en-US" sz="4800" dirty="0">
              <a:solidFill>
                <a:srgbClr val="0000FF"/>
              </a:solidFill>
              <a:latin typeface="Times New Roman" pitchFamily="18" charset="0"/>
              <a:cs typeface="Times New Roman" pitchFamily="18" charset="0"/>
            </a:endParaRPr>
          </a:p>
        </p:txBody>
      </p:sp>
      <p:sp>
        <p:nvSpPr>
          <p:cNvPr id="5" name="TextBox 4"/>
          <p:cNvSpPr txBox="1"/>
          <p:nvPr/>
        </p:nvSpPr>
        <p:spPr>
          <a:xfrm>
            <a:off x="4419601" y="723906"/>
            <a:ext cx="9753600" cy="2031063"/>
          </a:xfrm>
          <a:prstGeom prst="rect">
            <a:avLst/>
          </a:prstGeom>
          <a:noFill/>
        </p:spPr>
        <p:txBody>
          <a:bodyPr wrap="square" lIns="182619" tIns="91310" rIns="182619" bIns="91310" rtlCol="0">
            <a:spAutoFit/>
          </a:bodyPr>
          <a:lstStyle/>
          <a:p>
            <a:pPr algn="just"/>
            <a:r>
              <a:rPr lang="vi-VN" sz="6000" dirty="0">
                <a:solidFill>
                  <a:schemeClr val="bg1"/>
                </a:solidFill>
                <a:latin typeface="+mj-lt"/>
              </a:rPr>
              <a:t>Bài chùm ca dao trào phúng 1 dùng thể thơ gì?</a:t>
            </a:r>
            <a:endParaRPr lang="vi-VN" sz="6000" dirty="0">
              <a:solidFill>
                <a:schemeClr val="bg1"/>
              </a:solidFill>
              <a:latin typeface="+mj-lt"/>
            </a:endParaRPr>
          </a:p>
        </p:txBody>
      </p:sp>
      <p:sp>
        <p:nvSpPr>
          <p:cNvPr id="6" name="Explosion 1 5"/>
          <p:cNvSpPr/>
          <p:nvPr/>
        </p:nvSpPr>
        <p:spPr>
          <a:xfrm>
            <a:off x="7620000" y="6535187"/>
            <a:ext cx="6025656" cy="4094843"/>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619" tIns="91310" rIns="182619" bIns="91310" rtlCol="0" anchor="ctr"/>
          <a:lstStyle/>
          <a:p>
            <a:pPr algn="ctr" defTabSz="1825875"/>
            <a:r>
              <a:rPr lang="en-US" sz="4800" b="1" dirty="0">
                <a:solidFill>
                  <a:srgbClr val="0000FF"/>
                </a:solidFill>
                <a:latin typeface="Arial" panose="020B0604020202020204" pitchFamily="34" charset="0"/>
                <a:cs typeface="Arial" panose="020B0604020202020204" pitchFamily="34" charset="0"/>
              </a:rPr>
              <a:t>ĐÚNG RỒI</a:t>
            </a:r>
          </a:p>
        </p:txBody>
      </p:sp>
    </p:spTree>
    <p:extLst>
      <p:ext uri="{BB962C8B-B14F-4D97-AF65-F5344CB8AC3E}">
        <p14:creationId xmlns:p14="http://schemas.microsoft.com/office/powerpoint/2010/main" val="28178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bomb.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30"/>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030"/>
                                        </p:tgtEl>
                                        <p:attrNameLst>
                                          <p:attrName>r</p:attrName>
                                        </p:attrNameLst>
                                      </p:cBhvr>
                                    </p:animRot>
                                    <p:animRot by="-240000">
                                      <p:cBhvr>
                                        <p:cTn id="61" dur="600" fill="hold">
                                          <p:stCondLst>
                                            <p:cond delay="600"/>
                                          </p:stCondLst>
                                        </p:cTn>
                                        <p:tgtEl>
                                          <p:spTgt spid="1030"/>
                                        </p:tgtEl>
                                        <p:attrNameLst>
                                          <p:attrName>r</p:attrName>
                                        </p:attrNameLst>
                                      </p:cBhvr>
                                    </p:animRot>
                                    <p:animRot by="240000">
                                      <p:cBhvr>
                                        <p:cTn id="62" dur="600" fill="hold">
                                          <p:stCondLst>
                                            <p:cond delay="1200"/>
                                          </p:stCondLst>
                                        </p:cTn>
                                        <p:tgtEl>
                                          <p:spTgt spid="1030"/>
                                        </p:tgtEl>
                                        <p:attrNameLst>
                                          <p:attrName>r</p:attrName>
                                        </p:attrNameLst>
                                      </p:cBhvr>
                                    </p:animRot>
                                    <p:animRot by="-240000">
                                      <p:cBhvr>
                                        <p:cTn id="63" dur="600" fill="hold">
                                          <p:stCondLst>
                                            <p:cond delay="1800"/>
                                          </p:stCondLst>
                                        </p:cTn>
                                        <p:tgtEl>
                                          <p:spTgt spid="1030"/>
                                        </p:tgtEl>
                                        <p:attrNameLst>
                                          <p:attrName>r</p:attrName>
                                        </p:attrNameLst>
                                      </p:cBhvr>
                                    </p:animRot>
                                    <p:animRot by="120000">
                                      <p:cBhvr>
                                        <p:cTn id="64"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029"/>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1029"/>
                                        </p:tgtEl>
                                        <p:attrNameLst>
                                          <p:attrName>r</p:attrName>
                                        </p:attrNameLst>
                                      </p:cBhvr>
                                    </p:animRot>
                                    <p:animRot by="-240000">
                                      <p:cBhvr>
                                        <p:cTn id="72" dur="600" fill="hold">
                                          <p:stCondLst>
                                            <p:cond delay="600"/>
                                          </p:stCondLst>
                                        </p:cTn>
                                        <p:tgtEl>
                                          <p:spTgt spid="1029"/>
                                        </p:tgtEl>
                                        <p:attrNameLst>
                                          <p:attrName>r</p:attrName>
                                        </p:attrNameLst>
                                      </p:cBhvr>
                                    </p:animRot>
                                    <p:animRot by="240000">
                                      <p:cBhvr>
                                        <p:cTn id="73" dur="600" fill="hold">
                                          <p:stCondLst>
                                            <p:cond delay="1200"/>
                                          </p:stCondLst>
                                        </p:cTn>
                                        <p:tgtEl>
                                          <p:spTgt spid="1029"/>
                                        </p:tgtEl>
                                        <p:attrNameLst>
                                          <p:attrName>r</p:attrName>
                                        </p:attrNameLst>
                                      </p:cBhvr>
                                    </p:animRot>
                                    <p:animRot by="-240000">
                                      <p:cBhvr>
                                        <p:cTn id="74" dur="600" fill="hold">
                                          <p:stCondLst>
                                            <p:cond delay="1800"/>
                                          </p:stCondLst>
                                        </p:cTn>
                                        <p:tgtEl>
                                          <p:spTgt spid="1029"/>
                                        </p:tgtEl>
                                        <p:attrNameLst>
                                          <p:attrName>r</p:attrName>
                                        </p:attrNameLst>
                                      </p:cBhvr>
                                    </p:animRot>
                                    <p:animRot by="120000">
                                      <p:cBhvr>
                                        <p:cTn id="75"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2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32"/>
                                        </p:tgtEl>
                                        <p:attrNameLst>
                                          <p:attrName>style.visibility</p:attrName>
                                        </p:attrNameLst>
                                      </p:cBhvr>
                                      <p:to>
                                        <p:strVal val="visible"/>
                                      </p:to>
                                    </p:set>
                                  </p:childTnLst>
                                </p:cTn>
                              </p:par>
                              <p:par>
                                <p:cTn id="81" presetID="21" presetClass="emph" presetSubtype="0" repeatCount="indefinite" fill="hold" grpId="1" nodeType="withEffect">
                                  <p:stCondLst>
                                    <p:cond delay="0"/>
                                  </p:stCondLst>
                                  <p:childTnLst>
                                    <p:animClr clrSpc="hsl" dir="cw">
                                      <p:cBhvr override="childStyle">
                                        <p:cTn id="82" dur="500" fill="hold"/>
                                        <p:tgtEl>
                                          <p:spTgt spid="27"/>
                                        </p:tgtEl>
                                        <p:attrNameLst>
                                          <p:attrName>style.color</p:attrName>
                                        </p:attrNameLst>
                                      </p:cBhvr>
                                      <p:by>
                                        <p:hsl h="7200000" s="0" l="0"/>
                                      </p:by>
                                    </p:animClr>
                                    <p:animClr clrSpc="hsl" dir="cw">
                                      <p:cBhvr>
                                        <p:cTn id="83" dur="500" fill="hold"/>
                                        <p:tgtEl>
                                          <p:spTgt spid="27"/>
                                        </p:tgtEl>
                                        <p:attrNameLst>
                                          <p:attrName>fillcolor</p:attrName>
                                        </p:attrNameLst>
                                      </p:cBhvr>
                                      <p:by>
                                        <p:hsl h="7200000" s="0" l="0"/>
                                      </p:by>
                                    </p:animClr>
                                    <p:animClr clrSpc="hsl" dir="cw">
                                      <p:cBhvr>
                                        <p:cTn id="84" dur="500" fill="hold"/>
                                        <p:tgtEl>
                                          <p:spTgt spid="27"/>
                                        </p:tgtEl>
                                        <p:attrNameLst>
                                          <p:attrName>stroke.color</p:attrName>
                                        </p:attrNameLst>
                                      </p:cBhvr>
                                      <p:by>
                                        <p:hsl h="7200000" s="0" l="0"/>
                                      </p:by>
                                    </p:animClr>
                                    <p:set>
                                      <p:cBhvr>
                                        <p:cTn id="85" dur="500" fill="hold"/>
                                        <p:tgtEl>
                                          <p:spTgt spid="27"/>
                                        </p:tgtEl>
                                        <p:attrNameLst>
                                          <p:attrName>fill.type</p:attrName>
                                        </p:attrNameLst>
                                      </p:cBhvr>
                                      <p:to>
                                        <p:strVal val="solid"/>
                                      </p:to>
                                    </p:set>
                                  </p:childTnLst>
                                </p:cTn>
                              </p:par>
                              <p:par>
                                <p:cTn id="86" presetID="32" presetClass="emph" presetSubtype="0" repeatCount="indefinite" fill="hold" nodeType="withEffect">
                                  <p:stCondLst>
                                    <p:cond delay="0"/>
                                  </p:stCondLst>
                                  <p:childTnLst>
                                    <p:animRot by="120000">
                                      <p:cBhvr>
                                        <p:cTn id="87" dur="300" fill="hold">
                                          <p:stCondLst>
                                            <p:cond delay="0"/>
                                          </p:stCondLst>
                                        </p:cTn>
                                        <p:tgtEl>
                                          <p:spTgt spid="1032"/>
                                        </p:tgtEl>
                                        <p:attrNameLst>
                                          <p:attrName>r</p:attrName>
                                        </p:attrNameLst>
                                      </p:cBhvr>
                                    </p:animRot>
                                    <p:animRot by="-240000">
                                      <p:cBhvr>
                                        <p:cTn id="88" dur="600" fill="hold">
                                          <p:stCondLst>
                                            <p:cond delay="600"/>
                                          </p:stCondLst>
                                        </p:cTn>
                                        <p:tgtEl>
                                          <p:spTgt spid="1032"/>
                                        </p:tgtEl>
                                        <p:attrNameLst>
                                          <p:attrName>r</p:attrName>
                                        </p:attrNameLst>
                                      </p:cBhvr>
                                    </p:animRot>
                                    <p:animRot by="240000">
                                      <p:cBhvr>
                                        <p:cTn id="89" dur="600" fill="hold">
                                          <p:stCondLst>
                                            <p:cond delay="1200"/>
                                          </p:stCondLst>
                                        </p:cTn>
                                        <p:tgtEl>
                                          <p:spTgt spid="1032"/>
                                        </p:tgtEl>
                                        <p:attrNameLst>
                                          <p:attrName>r</p:attrName>
                                        </p:attrNameLst>
                                      </p:cBhvr>
                                    </p:animRot>
                                    <p:animRot by="-240000">
                                      <p:cBhvr>
                                        <p:cTn id="90" dur="600" fill="hold">
                                          <p:stCondLst>
                                            <p:cond delay="1800"/>
                                          </p:stCondLst>
                                        </p:cTn>
                                        <p:tgtEl>
                                          <p:spTgt spid="1032"/>
                                        </p:tgtEl>
                                        <p:attrNameLst>
                                          <p:attrName>r</p:attrName>
                                        </p:attrNameLst>
                                      </p:cBhvr>
                                    </p:animRot>
                                    <p:animRot by="120000">
                                      <p:cBhvr>
                                        <p:cTn id="91" dur="600" fill="hold">
                                          <p:stCondLst>
                                            <p:cond delay="2400"/>
                                          </p:stCondLst>
                                        </p:cTn>
                                        <p:tgtEl>
                                          <p:spTgt spid="1032"/>
                                        </p:tgtEl>
                                        <p:attrNameLst>
                                          <p:attrName>r</p:attrName>
                                        </p:attrNameLst>
                                      </p:cBhvr>
                                    </p:animRot>
                                  </p:childTnLst>
                                </p:cTn>
                              </p:par>
                              <p:par>
                                <p:cTn id="92" presetID="1" presetClass="entr" presetSubtype="0" fill="hold" grpId="0" nodeType="withEffect">
                                  <p:stCondLst>
                                    <p:cond delay="0"/>
                                  </p:stCondLst>
                                  <p:childTnLst>
                                    <p:set>
                                      <p:cBhvr>
                                        <p:cTn id="93" dur="1" fill="hold">
                                          <p:stCondLst>
                                            <p:cond delay="0"/>
                                          </p:stCondLst>
                                        </p:cTn>
                                        <p:tgtEl>
                                          <p:spTgt spid="6"/>
                                        </p:tgtEl>
                                        <p:attrNameLst>
                                          <p:attrName>style.visibility</p:attrName>
                                        </p:attrNameLst>
                                      </p:cBhvr>
                                      <p:to>
                                        <p:strVal val="visible"/>
                                      </p:to>
                                    </p:set>
                                  </p:childTnLst>
                                </p:cTn>
                              </p:par>
                              <p:par>
                                <p:cTn id="94" presetID="26" presetClass="emph" presetSubtype="0" repeatCount="3000" fill="hold" grpId="1" nodeType="withEffect">
                                  <p:stCondLst>
                                    <p:cond delay="0"/>
                                  </p:stCondLst>
                                  <p:childTnLst>
                                    <p:animEffect transition="out" filter="fade">
                                      <p:cBhvr>
                                        <p:cTn id="95" dur="500" tmFilter="0, 0; .2, .5; .8, .5; 1, 0"/>
                                        <p:tgtEl>
                                          <p:spTgt spid="6"/>
                                        </p:tgtEl>
                                      </p:cBhvr>
                                    </p:animEffect>
                                    <p:animScale>
                                      <p:cBhvr>
                                        <p:cTn id="96" dur="250" autoRev="1" fill="hold"/>
                                        <p:tgtEl>
                                          <p:spTgt spid="6"/>
                                        </p:tgtEl>
                                      </p:cBhvr>
                                      <p:by x="105000" y="105000"/>
                                    </p:animScale>
                                  </p:childTnLst>
                                </p:cTn>
                              </p:par>
                              <p:par>
                                <p:cTn id="97" presetID="1" presetClass="exit" presetSubtype="0" fill="hold" grpId="2" nodeType="withEffect">
                                  <p:stCondLst>
                                    <p:cond delay="2500"/>
                                  </p:stCondLst>
                                  <p:childTnLst>
                                    <p:set>
                                      <p:cBhvr>
                                        <p:cTn id="98"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4" grpId="0" animBg="1"/>
      <p:bldP spid="25" grpId="0" animBg="1"/>
      <p:bldP spid="26" grpId="0" animBg="1"/>
      <p:bldP spid="27" grpId="0" animBg="1"/>
      <p:bldP spid="27" grpId="1" animBg="1"/>
      <p:bldP spid="5" grpId="0"/>
      <p:bldP spid="6" grpId="0" animBg="1"/>
      <p:bldP spid="6" grpId="1" animBg="1"/>
      <p:bldP spid="6"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35D9D63B-0988-05A4-2E1A-B3218F81B9C1}"/>
              </a:ext>
            </a:extLst>
          </p:cNvPr>
          <p:cNvSpPr/>
          <p:nvPr/>
        </p:nvSpPr>
        <p:spPr>
          <a:xfrm>
            <a:off x="685800" y="1623300"/>
            <a:ext cx="10819214" cy="11199070"/>
          </a:xfrm>
          <a:custGeom>
            <a:avLst/>
            <a:gdLst>
              <a:gd name="connsiteX0" fmla="*/ 0 w 10819214"/>
              <a:gd name="connsiteY0" fmla="*/ 0 h 11199070"/>
              <a:gd name="connsiteX1" fmla="*/ 10819214 w 10819214"/>
              <a:gd name="connsiteY1" fmla="*/ 0 h 11199070"/>
              <a:gd name="connsiteX2" fmla="*/ 10819214 w 10819214"/>
              <a:gd name="connsiteY2" fmla="*/ 11199071 h 11199070"/>
              <a:gd name="connsiteX3" fmla="*/ 0 w 10819214"/>
              <a:gd name="connsiteY3" fmla="*/ 11199071 h 11199070"/>
              <a:gd name="connsiteX4" fmla="*/ 0 w 10819214"/>
              <a:gd name="connsiteY4" fmla="*/ 0 h 1119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214" h="11199070" fill="none" extrusionOk="0">
                <a:moveTo>
                  <a:pt x="0" y="0"/>
                </a:moveTo>
                <a:cubicBezTo>
                  <a:pt x="4752692" y="-69629"/>
                  <a:pt x="8708232" y="-138521"/>
                  <a:pt x="10819214" y="0"/>
                </a:cubicBezTo>
                <a:cubicBezTo>
                  <a:pt x="10745084" y="1634247"/>
                  <a:pt x="10988567" y="8378662"/>
                  <a:pt x="10819214" y="11199071"/>
                </a:cubicBezTo>
                <a:cubicBezTo>
                  <a:pt x="6530420" y="11183843"/>
                  <a:pt x="4666729" y="11091681"/>
                  <a:pt x="0" y="11199071"/>
                </a:cubicBezTo>
                <a:cubicBezTo>
                  <a:pt x="153723" y="7010136"/>
                  <a:pt x="-115052" y="3217033"/>
                  <a:pt x="0" y="0"/>
                </a:cubicBezTo>
                <a:close/>
              </a:path>
              <a:path w="10819214" h="11199070" stroke="0" extrusionOk="0">
                <a:moveTo>
                  <a:pt x="0" y="0"/>
                </a:moveTo>
                <a:cubicBezTo>
                  <a:pt x="4668408" y="-2392"/>
                  <a:pt x="6194310" y="67563"/>
                  <a:pt x="10819214" y="0"/>
                </a:cubicBezTo>
                <a:cubicBezTo>
                  <a:pt x="10916292" y="3489021"/>
                  <a:pt x="10688078" y="6437876"/>
                  <a:pt x="10819214" y="11199071"/>
                </a:cubicBezTo>
                <a:cubicBezTo>
                  <a:pt x="6759864" y="11307230"/>
                  <a:pt x="3215653" y="11185088"/>
                  <a:pt x="0" y="11199071"/>
                </a:cubicBezTo>
                <a:cubicBezTo>
                  <a:pt x="27453" y="7841313"/>
                  <a:pt x="-40181" y="1535854"/>
                  <a:pt x="0" y="0"/>
                </a:cubicBezTo>
                <a:close/>
              </a:path>
            </a:pathLst>
          </a:custGeom>
          <a:solidFill>
            <a:schemeClr val="bg2"/>
          </a:solidFill>
          <a:ln>
            <a:solidFill>
              <a:schemeClr val="tx1"/>
            </a:solidFill>
            <a:extLst>
              <a:ext uri="{C807C97D-BFC1-408E-A445-0C87EB9F89A2}">
                <ask:lineSketchStyleProps xmlns:ask="http://schemas.microsoft.com/office/drawing/2018/sketchyshapes" xmlns="" sd="3506095959">
                  <a:custGeom>
                    <a:avLst/>
                    <a:gdLst/>
                    <a:ahLst/>
                    <a:cxnLst/>
                    <a:rect l="l" t="t" r="r" b="b"/>
                    <a:pathLst>
                      <a:path w="11301814" h="11199070">
                        <a:moveTo>
                          <a:pt x="0" y="0"/>
                        </a:moveTo>
                        <a:lnTo>
                          <a:pt x="11301814" y="0"/>
                        </a:lnTo>
                        <a:lnTo>
                          <a:pt x="11301814" y="11199071"/>
                        </a:lnTo>
                        <a:lnTo>
                          <a:pt x="0" y="11199071"/>
                        </a:lnTo>
                        <a:lnTo>
                          <a:pt x="0" y="0"/>
                        </a:lnTo>
                        <a:close/>
                      </a:path>
                    </a:pathLst>
                  </a:custGeom>
                  <ask:type>
                    <ask:lineSketchCurved/>
                  </ask:type>
                </ask:lineSketchStyleProps>
              </a:ext>
            </a:extLst>
          </a:ln>
        </p:spPr>
        <p:txBody>
          <a:bodyPr/>
          <a:lstStyle/>
          <a:p>
            <a:endParaRPr lang="en-US" dirty="0"/>
          </a:p>
        </p:txBody>
      </p:sp>
      <p:sp>
        <p:nvSpPr>
          <p:cNvPr id="6" name="Google Shape;838;p44">
            <a:extLst>
              <a:ext uri="{FF2B5EF4-FFF2-40B4-BE49-F238E27FC236}">
                <a16:creationId xmlns:a16="http://schemas.microsoft.com/office/drawing/2014/main" id="{4FBB36A3-AEE3-A323-84C8-026516CD4178}"/>
              </a:ext>
            </a:extLst>
          </p:cNvPr>
          <p:cNvSpPr txBox="1">
            <a:spLocks/>
          </p:cNvSpPr>
          <p:nvPr/>
        </p:nvSpPr>
        <p:spPr>
          <a:xfrm>
            <a:off x="533400" y="342900"/>
            <a:ext cx="16764000"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48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800" b="1" dirty="0">
                <a:latin typeface="Times New Roman" panose="02020603050405020304" pitchFamily="18" charset="0"/>
                <a:ea typeface="Cambria" panose="02040503050406030204" pitchFamily="18" charset="0"/>
                <a:cs typeface="Times New Roman" panose="02020603050405020304" pitchFamily="18" charset="0"/>
              </a:rPr>
              <a:t> 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Hãy</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sắp</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xếp</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xáo</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trộn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hoàn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chỉnh</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endParaRPr lang="vi-VN"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838;p44">
            <a:extLst>
              <a:ext uri="{FF2B5EF4-FFF2-40B4-BE49-F238E27FC236}">
                <a16:creationId xmlns:a16="http://schemas.microsoft.com/office/drawing/2014/main" id="{72F36C5A-8842-B550-2FFF-BC3F15B35164}"/>
              </a:ext>
            </a:extLst>
          </p:cNvPr>
          <p:cNvSpPr txBox="1">
            <a:spLocks/>
          </p:cNvSpPr>
          <p:nvPr/>
        </p:nvSpPr>
        <p:spPr>
          <a:xfrm>
            <a:off x="914400" y="1866900"/>
            <a:ext cx="10066572" cy="13716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4800"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hương</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chù</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xạ</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có</a:t>
            </a:r>
            <a:endParaRPr lang="vi-VN" sz="48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descr="A green check mark on a black background&#10;&#10;Description automatically generated">
            <a:extLst>
              <a:ext uri="{FF2B5EF4-FFF2-40B4-BE49-F238E27FC236}">
                <a16:creationId xmlns:a16="http://schemas.microsoft.com/office/drawing/2014/main" id="{7DE880C9-A8EE-330C-84E4-C676EAB37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6870395"/>
            <a:ext cx="1142695" cy="1142695"/>
          </a:xfrm>
          <a:prstGeom prst="rect">
            <a:avLst/>
          </a:prstGeom>
        </p:spPr>
      </p:pic>
      <p:sp>
        <p:nvSpPr>
          <p:cNvPr id="2" name="Google Shape;838;p44">
            <a:extLst>
              <a:ext uri="{FF2B5EF4-FFF2-40B4-BE49-F238E27FC236}">
                <a16:creationId xmlns:a16="http://schemas.microsoft.com/office/drawing/2014/main" id="{0E736F34-8A5E-6BC2-C54B-6991E8496BB7}"/>
              </a:ext>
            </a:extLst>
          </p:cNvPr>
          <p:cNvSpPr txBox="1">
            <a:spLocks/>
          </p:cNvSpPr>
          <p:nvPr/>
        </p:nvSpPr>
        <p:spPr>
          <a:xfrm>
            <a:off x="1590842" y="6895795"/>
            <a:ext cx="10066572" cy="13716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4800" b="1"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chù</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xạ</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hương</a:t>
            </a:r>
            <a:endParaRPr lang="vi-VN" sz="48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5122" name="Picture 2" descr="Chuột chù ăn gì?">
            <a:extLst>
              <a:ext uri="{FF2B5EF4-FFF2-40B4-BE49-F238E27FC236}">
                <a16:creationId xmlns:a16="http://schemas.microsoft.com/office/drawing/2014/main" id="{FDF812DB-D5AE-9B13-9E00-376690FA34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0932" y="3848100"/>
            <a:ext cx="7560550" cy="5572125"/>
          </a:xfrm>
          <a:custGeom>
            <a:avLst/>
            <a:gdLst>
              <a:gd name="connsiteX0" fmla="*/ 0 w 7560550"/>
              <a:gd name="connsiteY0" fmla="*/ 0 h 5572125"/>
              <a:gd name="connsiteX1" fmla="*/ 7560550 w 7560550"/>
              <a:gd name="connsiteY1" fmla="*/ 0 h 5572125"/>
              <a:gd name="connsiteX2" fmla="*/ 7560550 w 7560550"/>
              <a:gd name="connsiteY2" fmla="*/ 5572125 h 5572125"/>
              <a:gd name="connsiteX3" fmla="*/ 0 w 7560550"/>
              <a:gd name="connsiteY3" fmla="*/ 5572125 h 5572125"/>
              <a:gd name="connsiteX4" fmla="*/ 0 w 7560550"/>
              <a:gd name="connsiteY4" fmla="*/ 0 h 5572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0550" h="5572125" extrusionOk="0">
                <a:moveTo>
                  <a:pt x="0" y="0"/>
                </a:moveTo>
                <a:cubicBezTo>
                  <a:pt x="985166" y="31747"/>
                  <a:pt x="4792837" y="-134225"/>
                  <a:pt x="7560550" y="0"/>
                </a:cubicBezTo>
                <a:cubicBezTo>
                  <a:pt x="7394972" y="2069977"/>
                  <a:pt x="7440802" y="4240421"/>
                  <a:pt x="7560550" y="5572125"/>
                </a:cubicBezTo>
                <a:cubicBezTo>
                  <a:pt x="5007901" y="5429548"/>
                  <a:pt x="1400087" y="5479971"/>
                  <a:pt x="0" y="5572125"/>
                </a:cubicBezTo>
                <a:cubicBezTo>
                  <a:pt x="156862" y="3620018"/>
                  <a:pt x="45412" y="1667418"/>
                  <a:pt x="0" y="0"/>
                </a:cubicBezTo>
                <a:close/>
              </a:path>
            </a:pathLst>
          </a:custGeom>
          <a:noFill/>
          <a:ln>
            <a:solidFill>
              <a:schemeClr val="tx1"/>
            </a:solidFill>
            <a:extLst>
              <a:ext uri="{C807C97D-BFC1-408E-A445-0C87EB9F89A2}">
                <ask:lineSketchStyleProps xmlns:ask="http://schemas.microsoft.com/office/drawing/2018/sketchyshapes" xmlns="" sd="3660622380">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59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barn(inVertical)">
                                      <p:cBhvr>
                                        <p:cTn id="18" dur="5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5753513" y="6095045"/>
            <a:ext cx="19812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15552923" y="6622901"/>
            <a:ext cx="1981200" cy="21687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12756072" y="6577846"/>
            <a:ext cx="1638300" cy="228816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8809901" y="5728202"/>
            <a:ext cx="2684570" cy="362074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2438400" y="-985539"/>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059063" y="-1833918"/>
            <a:ext cx="10820400" cy="1246382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86400" y="-93726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9144000" y="-985544"/>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52802" y="-2933700"/>
            <a:ext cx="11882909" cy="611981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4874657" y="759488"/>
            <a:ext cx="8839200" cy="2031075"/>
          </a:xfrm>
          <a:prstGeom prst="rect">
            <a:avLst/>
          </a:prstGeom>
          <a:noFill/>
        </p:spPr>
        <p:txBody>
          <a:bodyPr wrap="square" lIns="182631" tIns="91316" rIns="182631" bIns="91316" rtlCol="0">
            <a:spAutoFit/>
          </a:bodyPr>
          <a:lstStyle/>
          <a:p>
            <a:pPr algn="ctr" defTabSz="1825875"/>
            <a:r>
              <a:rPr lang="en-US" sz="6000" dirty="0" smtClean="0">
                <a:solidFill>
                  <a:prstClr val="white"/>
                </a:solidFill>
                <a:latin typeface="Times New Roman" pitchFamily="18" charset="0"/>
                <a:cs typeface="Times New Roman" pitchFamily="18" charset="0"/>
              </a:rPr>
              <a:t>Hai </a:t>
            </a:r>
            <a:r>
              <a:rPr lang="en-US" sz="6000" dirty="0" err="1" smtClean="0">
                <a:solidFill>
                  <a:prstClr val="white"/>
                </a:solidFill>
                <a:latin typeface="Times New Roman" pitchFamily="18" charset="0"/>
                <a:cs typeface="Times New Roman" pitchFamily="18" charset="0"/>
              </a:rPr>
              <a:t>từ</a:t>
            </a:r>
            <a:r>
              <a:rPr lang="en-US" sz="6000" dirty="0" smtClean="0">
                <a:solidFill>
                  <a:prstClr val="white"/>
                </a:solidFill>
                <a:latin typeface="Times New Roman" pitchFamily="18" charset="0"/>
                <a:cs typeface="Times New Roman" pitchFamily="18" charset="0"/>
              </a:rPr>
              <a:t> </a:t>
            </a:r>
            <a:r>
              <a:rPr lang="en-US" sz="6000" dirty="0" err="1" smtClean="0">
                <a:solidFill>
                  <a:prstClr val="white"/>
                </a:solidFill>
                <a:latin typeface="Times New Roman" pitchFamily="18" charset="0"/>
                <a:cs typeface="Times New Roman" pitchFamily="18" charset="0"/>
              </a:rPr>
              <a:t>láy</a:t>
            </a:r>
            <a:r>
              <a:rPr lang="en-US" sz="6000" dirty="0" smtClean="0">
                <a:solidFill>
                  <a:prstClr val="white"/>
                </a:solidFill>
                <a:latin typeface="Times New Roman" pitchFamily="18" charset="0"/>
                <a:cs typeface="Times New Roman" pitchFamily="18" charset="0"/>
              </a:rPr>
              <a:t> </a:t>
            </a:r>
            <a:r>
              <a:rPr lang="en-US" sz="6000" dirty="0" err="1" smtClean="0">
                <a:solidFill>
                  <a:prstClr val="white"/>
                </a:solidFill>
                <a:latin typeface="Times New Roman" pitchFamily="18" charset="0"/>
                <a:cs typeface="Times New Roman" pitchFamily="18" charset="0"/>
              </a:rPr>
              <a:t>được</a:t>
            </a:r>
            <a:r>
              <a:rPr lang="en-US" sz="6000" dirty="0" smtClean="0">
                <a:solidFill>
                  <a:prstClr val="white"/>
                </a:solidFill>
                <a:latin typeface="Times New Roman" pitchFamily="18" charset="0"/>
                <a:cs typeface="Times New Roman" pitchFamily="18" charset="0"/>
              </a:rPr>
              <a:t> </a:t>
            </a:r>
            <a:r>
              <a:rPr lang="en-US" sz="6000" dirty="0" err="1" smtClean="0">
                <a:solidFill>
                  <a:prstClr val="white"/>
                </a:solidFill>
                <a:latin typeface="Times New Roman" pitchFamily="18" charset="0"/>
                <a:cs typeface="Times New Roman" pitchFamily="18" charset="0"/>
              </a:rPr>
              <a:t>dùng</a:t>
            </a:r>
            <a:r>
              <a:rPr lang="en-US" sz="6000" dirty="0" smtClean="0">
                <a:solidFill>
                  <a:prstClr val="white"/>
                </a:solidFill>
                <a:latin typeface="Times New Roman" pitchFamily="18" charset="0"/>
                <a:cs typeface="Times New Roman" pitchFamily="18" charset="0"/>
              </a:rPr>
              <a:t> </a:t>
            </a:r>
            <a:r>
              <a:rPr lang="en-US" sz="6000" dirty="0" err="1" smtClean="0">
                <a:solidFill>
                  <a:prstClr val="white"/>
                </a:solidFill>
                <a:latin typeface="Times New Roman" pitchFamily="18" charset="0"/>
                <a:cs typeface="Times New Roman" pitchFamily="18" charset="0"/>
              </a:rPr>
              <a:t>trong</a:t>
            </a:r>
            <a:r>
              <a:rPr lang="en-US" sz="6000" dirty="0" smtClean="0">
                <a:solidFill>
                  <a:prstClr val="white"/>
                </a:solidFill>
                <a:latin typeface="Times New Roman" pitchFamily="18" charset="0"/>
                <a:cs typeface="Times New Roman" pitchFamily="18" charset="0"/>
              </a:rPr>
              <a:t> </a:t>
            </a:r>
            <a:r>
              <a:rPr lang="en-US" sz="6000" dirty="0" err="1" smtClean="0">
                <a:solidFill>
                  <a:prstClr val="white"/>
                </a:solidFill>
                <a:latin typeface="Times New Roman" pitchFamily="18" charset="0"/>
                <a:cs typeface="Times New Roman" pitchFamily="18" charset="0"/>
              </a:rPr>
              <a:t>bài</a:t>
            </a:r>
            <a:r>
              <a:rPr lang="en-US" sz="6000" dirty="0" smtClean="0">
                <a:solidFill>
                  <a:prstClr val="white"/>
                </a:solidFill>
                <a:latin typeface="Times New Roman" pitchFamily="18" charset="0"/>
                <a:cs typeface="Times New Roman" pitchFamily="18" charset="0"/>
              </a:rPr>
              <a:t> ca </a:t>
            </a:r>
            <a:r>
              <a:rPr lang="en-US" sz="6000" dirty="0" err="1" smtClean="0">
                <a:solidFill>
                  <a:prstClr val="white"/>
                </a:solidFill>
                <a:latin typeface="Times New Roman" pitchFamily="18" charset="0"/>
                <a:cs typeface="Times New Roman" pitchFamily="18" charset="0"/>
              </a:rPr>
              <a:t>dao</a:t>
            </a:r>
            <a:r>
              <a:rPr lang="en-US" sz="6000" dirty="0" smtClean="0">
                <a:solidFill>
                  <a:prstClr val="white"/>
                </a:solidFill>
                <a:latin typeface="Times New Roman" pitchFamily="18" charset="0"/>
                <a:cs typeface="Times New Roman" pitchFamily="18" charset="0"/>
              </a:rPr>
              <a:t> </a:t>
            </a:r>
            <a:r>
              <a:rPr lang="en-US" sz="6000" dirty="0" err="1" smtClean="0">
                <a:solidFill>
                  <a:prstClr val="white"/>
                </a:solidFill>
                <a:latin typeface="Times New Roman" pitchFamily="18" charset="0"/>
                <a:cs typeface="Times New Roman" pitchFamily="18" charset="0"/>
              </a:rPr>
              <a:t>số</a:t>
            </a:r>
            <a:r>
              <a:rPr lang="en-US" sz="6000" dirty="0" smtClean="0">
                <a:solidFill>
                  <a:prstClr val="white"/>
                </a:solidFill>
                <a:latin typeface="Times New Roman" pitchFamily="18" charset="0"/>
                <a:cs typeface="Times New Roman" pitchFamily="18" charset="0"/>
              </a:rPr>
              <a:t> 1 </a:t>
            </a:r>
            <a:r>
              <a:rPr lang="en-US" sz="6000" dirty="0" err="1" smtClean="0">
                <a:solidFill>
                  <a:prstClr val="white"/>
                </a:solidFill>
                <a:latin typeface="Times New Roman" pitchFamily="18" charset="0"/>
                <a:cs typeface="Times New Roman" pitchFamily="18" charset="0"/>
              </a:rPr>
              <a:t>là</a:t>
            </a:r>
            <a:r>
              <a:rPr lang="en-US" sz="6000" dirty="0" smtClean="0">
                <a:solidFill>
                  <a:prstClr val="white"/>
                </a:solidFill>
                <a:latin typeface="Times New Roman" pitchFamily="18" charset="0"/>
                <a:cs typeface="Times New Roman" pitchFamily="18" charset="0"/>
              </a:rPr>
              <a:t>:</a:t>
            </a:r>
            <a:endParaRPr lang="en-US" sz="5550" dirty="0">
              <a:solidFill>
                <a:prstClr val="white"/>
              </a:solidFill>
              <a:latin typeface="Times New Roman" pitchFamily="18" charset="0"/>
              <a:cs typeface="Times New Roman" pitchFamily="18" charset="0"/>
            </a:endParaRPr>
          </a:p>
        </p:txBody>
      </p:sp>
      <p:sp>
        <p:nvSpPr>
          <p:cNvPr id="48" name="Explosion 1 47"/>
          <p:cNvSpPr/>
          <p:nvPr/>
        </p:nvSpPr>
        <p:spPr>
          <a:xfrm>
            <a:off x="7876046" y="6658643"/>
            <a:ext cx="6025656" cy="4094843"/>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631" tIns="91316" rIns="182631" bIns="91316" rtlCol="0" anchor="ctr"/>
          <a:lstStyle/>
          <a:p>
            <a:pPr algn="ctr" defTabSz="1826010"/>
            <a:r>
              <a:rPr lang="en-US" sz="4800" b="1" dirty="0">
                <a:solidFill>
                  <a:srgbClr val="0000FF"/>
                </a:solidFill>
                <a:latin typeface="Arial" panose="020B0604020202020204" pitchFamily="34" charset="0"/>
                <a:cs typeface="Arial" panose="020B0604020202020204" pitchFamily="34" charset="0"/>
              </a:rPr>
              <a:t>ĐÚNG RỒI</a:t>
            </a:r>
          </a:p>
        </p:txBody>
      </p:sp>
      <p:sp>
        <p:nvSpPr>
          <p:cNvPr id="49" name="Rounded Rectangle 48"/>
          <p:cNvSpPr/>
          <p:nvPr/>
        </p:nvSpPr>
        <p:spPr>
          <a:xfrm>
            <a:off x="990600" y="3105265"/>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31" tIns="91316" rIns="182631" bIns="91316" rtlCol="0" anchor="ctr"/>
          <a:lstStyle/>
          <a:p>
            <a:pPr algn="ctr" defTabSz="1826010"/>
            <a:r>
              <a:rPr lang="en-US" sz="4200" dirty="0">
                <a:solidFill>
                  <a:srgbClr val="0000FF"/>
                </a:solidFill>
                <a:latin typeface="Times New Roman" pitchFamily="18" charset="0"/>
                <a:cs typeface="Times New Roman" pitchFamily="18" charset="0"/>
              </a:rPr>
              <a:t>A. </a:t>
            </a:r>
            <a:r>
              <a:rPr lang="en-US" sz="4200" dirty="0" err="1" smtClean="0">
                <a:solidFill>
                  <a:srgbClr val="0000FF"/>
                </a:solidFill>
                <a:latin typeface="Times New Roman" pitchFamily="18" charset="0"/>
                <a:cs typeface="Times New Roman" pitchFamily="18" charset="0"/>
              </a:rPr>
              <a:t>chập</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chập</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đơm</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đầy</a:t>
            </a:r>
            <a:endParaRPr lang="en-US" sz="4200" dirty="0">
              <a:solidFill>
                <a:srgbClr val="0000FF"/>
              </a:solidFill>
              <a:latin typeface="Times New Roman" pitchFamily="18" charset="0"/>
              <a:cs typeface="Times New Roman" pitchFamily="18" charset="0"/>
            </a:endParaRPr>
          </a:p>
        </p:txBody>
      </p:sp>
      <p:sp>
        <p:nvSpPr>
          <p:cNvPr id="50" name="Rounded Rectangle 49"/>
          <p:cNvSpPr/>
          <p:nvPr/>
        </p:nvSpPr>
        <p:spPr>
          <a:xfrm>
            <a:off x="5562600" y="3155863"/>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31" tIns="91316" rIns="182631" bIns="91316" rtlCol="0" anchor="ctr"/>
          <a:lstStyle/>
          <a:p>
            <a:pPr algn="ctr" defTabSz="1826010"/>
            <a:r>
              <a:rPr lang="en-US" sz="4200" dirty="0">
                <a:solidFill>
                  <a:srgbClr val="0000FF"/>
                </a:solidFill>
                <a:latin typeface="Times New Roman" pitchFamily="18" charset="0"/>
                <a:cs typeface="Times New Roman" pitchFamily="18" charset="0"/>
              </a:rPr>
              <a:t>B. </a:t>
            </a:r>
            <a:r>
              <a:rPr lang="en-US" sz="4200" dirty="0" err="1" smtClean="0">
                <a:solidFill>
                  <a:srgbClr val="0000FF"/>
                </a:solidFill>
                <a:latin typeface="Times New Roman" pitchFamily="18" charset="0"/>
                <a:cs typeface="Times New Roman" pitchFamily="18" charset="0"/>
              </a:rPr>
              <a:t>chập</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chập</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cheng</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cheng</a:t>
            </a:r>
            <a:endParaRPr lang="en-US" sz="4200" dirty="0">
              <a:solidFill>
                <a:srgbClr val="0000FF"/>
              </a:solidFill>
              <a:latin typeface="Times New Roman" pitchFamily="18" charset="0"/>
              <a:cs typeface="Times New Roman" pitchFamily="18" charset="0"/>
            </a:endParaRPr>
          </a:p>
        </p:txBody>
      </p:sp>
      <p:sp>
        <p:nvSpPr>
          <p:cNvPr id="51" name="Rounded Rectangle 50"/>
          <p:cNvSpPr/>
          <p:nvPr/>
        </p:nvSpPr>
        <p:spPr>
          <a:xfrm>
            <a:off x="10268633" y="3155863"/>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31" tIns="91316" rIns="182631" bIns="91316" rtlCol="0" anchor="ctr"/>
          <a:lstStyle/>
          <a:p>
            <a:pPr algn="ctr" defTabSz="1826010"/>
            <a:r>
              <a:rPr lang="en-US" sz="4200" dirty="0">
                <a:solidFill>
                  <a:srgbClr val="0000FF"/>
                </a:solidFill>
                <a:latin typeface="Times New Roman" pitchFamily="18" charset="0"/>
                <a:cs typeface="Times New Roman" pitchFamily="18" charset="0"/>
              </a:rPr>
              <a:t>C. </a:t>
            </a:r>
            <a:r>
              <a:rPr lang="en-US" sz="4200" dirty="0" err="1" smtClean="0">
                <a:solidFill>
                  <a:srgbClr val="0000FF"/>
                </a:solidFill>
                <a:latin typeface="Times New Roman" pitchFamily="18" charset="0"/>
                <a:cs typeface="Times New Roman" pitchFamily="18" charset="0"/>
              </a:rPr>
              <a:t>đơm</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xôi</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đơm</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đầy</a:t>
            </a:r>
            <a:r>
              <a:rPr lang="en-US" sz="4200" dirty="0" smtClean="0">
                <a:solidFill>
                  <a:srgbClr val="0000FF"/>
                </a:solidFill>
                <a:latin typeface="Times New Roman" pitchFamily="18" charset="0"/>
                <a:cs typeface="Times New Roman" pitchFamily="18" charset="0"/>
              </a:rPr>
              <a:t> </a:t>
            </a:r>
            <a:endParaRPr lang="en-US" sz="4200" dirty="0">
              <a:solidFill>
                <a:srgbClr val="0000FF"/>
              </a:solidFill>
              <a:latin typeface="Times New Roman" pitchFamily="18" charset="0"/>
              <a:cs typeface="Times New Roman" pitchFamily="18" charset="0"/>
            </a:endParaRPr>
          </a:p>
        </p:txBody>
      </p:sp>
      <p:sp>
        <p:nvSpPr>
          <p:cNvPr id="52" name="Rounded Rectangle 51"/>
          <p:cNvSpPr/>
          <p:nvPr/>
        </p:nvSpPr>
        <p:spPr>
          <a:xfrm>
            <a:off x="14401800" y="3105265"/>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31" tIns="91316" rIns="182631" bIns="91316" rtlCol="0" anchor="ctr"/>
          <a:lstStyle/>
          <a:p>
            <a:pPr algn="ctr" defTabSz="1826010"/>
            <a:r>
              <a:rPr lang="en-US" sz="4200" dirty="0">
                <a:solidFill>
                  <a:srgbClr val="0000FF"/>
                </a:solidFill>
                <a:latin typeface="Times New Roman" pitchFamily="18" charset="0"/>
                <a:cs typeface="Times New Roman" pitchFamily="18" charset="0"/>
              </a:rPr>
              <a:t>D. </a:t>
            </a:r>
            <a:r>
              <a:rPr lang="en-US" sz="4200" dirty="0" smtClean="0">
                <a:solidFill>
                  <a:srgbClr val="0000FF"/>
                </a:solidFill>
                <a:latin typeface="Times New Roman" pitchFamily="18" charset="0"/>
                <a:cs typeface="Times New Roman" pitchFamily="18" charset="0"/>
              </a:rPr>
              <a:t>Con </a:t>
            </a:r>
            <a:r>
              <a:rPr lang="en-US" sz="4200" dirty="0" err="1" smtClean="0">
                <a:solidFill>
                  <a:srgbClr val="0000FF"/>
                </a:solidFill>
                <a:latin typeface="Times New Roman" pitchFamily="18" charset="0"/>
                <a:cs typeface="Times New Roman" pitchFamily="18" charset="0"/>
              </a:rPr>
              <a:t>gà</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để</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riêng</a:t>
            </a:r>
            <a:endParaRPr lang="en-US" sz="4200" dirty="0">
              <a:solidFill>
                <a:srgbClr val="0000FF"/>
              </a:solidFill>
              <a:latin typeface="Times New Roman" pitchFamily="18" charset="0"/>
              <a:cs typeface="Times New Roman" pitchFamily="18" charset="0"/>
            </a:endParaRPr>
          </a:p>
        </p:txBody>
      </p:sp>
      <p:pic>
        <p:nvPicPr>
          <p:cNvPr id="53" name="Picture 4" descr="C:\Users\ADMIN\Desktop\Bach tuyet\Blanca_Nieves.8.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341053" y="5182850"/>
            <a:ext cx="3431972" cy="5954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9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push.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push.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1000"/>
                                        <p:tgtEl>
                                          <p:spTgt spid="52"/>
                                        </p:tgtEl>
                                      </p:cBhvr>
                                    </p:animEffect>
                                    <p:anim calcmode="lin" valueType="num">
                                      <p:cBhvr>
                                        <p:cTn id="41" dur="1000" fill="hold"/>
                                        <p:tgtEl>
                                          <p:spTgt spid="52"/>
                                        </p:tgtEl>
                                        <p:attrNameLst>
                                          <p:attrName>ppt_x</p:attrName>
                                        </p:attrNameLst>
                                      </p:cBhvr>
                                      <p:tavLst>
                                        <p:tav tm="0">
                                          <p:val>
                                            <p:strVal val="#ppt_x"/>
                                          </p:val>
                                        </p:tav>
                                        <p:tav tm="100000">
                                          <p:val>
                                            <p:strVal val="#ppt_x"/>
                                          </p:val>
                                        </p:tav>
                                      </p:tavLst>
                                    </p:anim>
                                    <p:anim calcmode="lin" valueType="num">
                                      <p:cBhvr>
                                        <p:cTn id="42" dur="1000" fill="hold"/>
                                        <p:tgtEl>
                                          <p:spTgt spid="5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9"/>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1"/>
                                        </p:tgtEl>
                                        <p:attrNameLst>
                                          <p:attrName>r</p:attrName>
                                        </p:attrNameLst>
                                      </p:cBhvr>
                                    </p:animRot>
                                    <p:animRot by="-240000">
                                      <p:cBhvr>
                                        <p:cTn id="50" dur="600" fill="hold">
                                          <p:stCondLst>
                                            <p:cond delay="600"/>
                                          </p:stCondLst>
                                        </p:cTn>
                                        <p:tgtEl>
                                          <p:spTgt spid="21"/>
                                        </p:tgtEl>
                                        <p:attrNameLst>
                                          <p:attrName>r</p:attrName>
                                        </p:attrNameLst>
                                      </p:cBhvr>
                                    </p:animRot>
                                    <p:animRot by="240000">
                                      <p:cBhvr>
                                        <p:cTn id="51" dur="600" fill="hold">
                                          <p:stCondLst>
                                            <p:cond delay="1200"/>
                                          </p:stCondLst>
                                        </p:cTn>
                                        <p:tgtEl>
                                          <p:spTgt spid="21"/>
                                        </p:tgtEl>
                                        <p:attrNameLst>
                                          <p:attrName>r</p:attrName>
                                        </p:attrNameLst>
                                      </p:cBhvr>
                                    </p:animRot>
                                    <p:animRot by="-240000">
                                      <p:cBhvr>
                                        <p:cTn id="52" dur="600" fill="hold">
                                          <p:stCondLst>
                                            <p:cond delay="1800"/>
                                          </p:stCondLst>
                                        </p:cTn>
                                        <p:tgtEl>
                                          <p:spTgt spid="21"/>
                                        </p:tgtEl>
                                        <p:attrNameLst>
                                          <p:attrName>r</p:attrName>
                                        </p:attrNameLst>
                                      </p:cBhvr>
                                    </p:animRot>
                                    <p:animRot by="120000">
                                      <p:cBhvr>
                                        <p:cTn id="53"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27"/>
                                        </p:tgtEl>
                                        <p:attrNameLst>
                                          <p:attrName>r</p:attrName>
                                        </p:attrNameLst>
                                      </p:cBhvr>
                                    </p:animRot>
                                    <p:animRot by="-240000">
                                      <p:cBhvr>
                                        <p:cTn id="61" dur="400" fill="hold">
                                          <p:stCondLst>
                                            <p:cond delay="400"/>
                                          </p:stCondLst>
                                        </p:cTn>
                                        <p:tgtEl>
                                          <p:spTgt spid="27"/>
                                        </p:tgtEl>
                                        <p:attrNameLst>
                                          <p:attrName>r</p:attrName>
                                        </p:attrNameLst>
                                      </p:cBhvr>
                                    </p:animRot>
                                    <p:animRot by="240000">
                                      <p:cBhvr>
                                        <p:cTn id="62" dur="400" fill="hold">
                                          <p:stCondLst>
                                            <p:cond delay="800"/>
                                          </p:stCondLst>
                                        </p:cTn>
                                        <p:tgtEl>
                                          <p:spTgt spid="27"/>
                                        </p:tgtEl>
                                        <p:attrNameLst>
                                          <p:attrName>r</p:attrName>
                                        </p:attrNameLst>
                                      </p:cBhvr>
                                    </p:animRot>
                                    <p:animRot by="-240000">
                                      <p:cBhvr>
                                        <p:cTn id="63" dur="400" fill="hold">
                                          <p:stCondLst>
                                            <p:cond delay="1200"/>
                                          </p:stCondLst>
                                        </p:cTn>
                                        <p:tgtEl>
                                          <p:spTgt spid="27"/>
                                        </p:tgtEl>
                                        <p:attrNameLst>
                                          <p:attrName>r</p:attrName>
                                        </p:attrNameLst>
                                      </p:cBhvr>
                                    </p:animRot>
                                    <p:animRot by="120000">
                                      <p:cBhvr>
                                        <p:cTn id="64" dur="400" fill="hold">
                                          <p:stCondLst>
                                            <p:cond delay="1600"/>
                                          </p:stCondLst>
                                        </p:cTn>
                                        <p:tgtEl>
                                          <p:spTgt spid="27"/>
                                        </p:tgtEl>
                                        <p:attrNameLst>
                                          <p:attrName>r</p:attrName>
                                        </p:attrNameLst>
                                      </p:cBhvr>
                                    </p:animRo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26" presetClass="emph" presetSubtype="0" repeatCount="3000" fill="hold" grpId="1" nodeType="withEffect">
                                  <p:stCondLst>
                                    <p:cond delay="0"/>
                                  </p:stCondLst>
                                  <p:childTnLst>
                                    <p:animEffect transition="out" filter="fade">
                                      <p:cBhvr>
                                        <p:cTn id="68" dur="500" tmFilter="0, 0; .2, .5; .8, .5; 1, 0"/>
                                        <p:tgtEl>
                                          <p:spTgt spid="48"/>
                                        </p:tgtEl>
                                      </p:cBhvr>
                                    </p:animEffect>
                                    <p:animScale>
                                      <p:cBhvr>
                                        <p:cTn id="69" dur="250" autoRev="1" fill="hold"/>
                                        <p:tgtEl>
                                          <p:spTgt spid="48"/>
                                        </p:tgtEl>
                                      </p:cBhvr>
                                      <p:by x="105000" y="105000"/>
                                    </p:animScale>
                                  </p:childTnLst>
                                </p:cTn>
                              </p:par>
                              <p:par>
                                <p:cTn id="70" presetID="1" presetClass="exit" presetSubtype="0" fill="hold" grpId="2" nodeType="withEffect">
                                  <p:stCondLst>
                                    <p:cond delay="2500"/>
                                  </p:stCondLst>
                                  <p:childTnLst>
                                    <p:set>
                                      <p:cBhvr>
                                        <p:cTn id="7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2" restart="whenNotActive" fill="hold" evtFilter="cancelBubble" nodeType="interactiveSeq">
                <p:stCondLst>
                  <p:cond evt="onClick" delay="0">
                    <p:tgtEl>
                      <p:spTgt spid="5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83" restart="whenNotActive" fill="hold" evtFilter="cancelBubble" nodeType="interactiveSeq">
                <p:stCondLst>
                  <p:cond evt="onClick" delay="0">
                    <p:tgtEl>
                      <p:spTgt spid="52"/>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5"/>
                                        </p:tgtEl>
                                        <p:attrNameLst>
                                          <p:attrName>style.visibility</p:attrName>
                                        </p:attrNameLst>
                                      </p:cBhvr>
                                      <p:to>
                                        <p:strVal val="visible"/>
                                      </p:to>
                                    </p:set>
                                  </p:childTnLst>
                                </p:cTn>
                              </p:par>
                              <p:par>
                                <p:cTn id="88" presetID="32" presetClass="emph" presetSubtype="0" repeatCount="indefinite" fill="hold" nodeType="withEffect">
                                  <p:stCondLst>
                                    <p:cond delay="0"/>
                                  </p:stCondLst>
                                  <p:childTnLst>
                                    <p:animRot by="120000">
                                      <p:cBhvr>
                                        <p:cTn id="89" dur="300" fill="hold">
                                          <p:stCondLst>
                                            <p:cond delay="0"/>
                                          </p:stCondLst>
                                        </p:cTn>
                                        <p:tgtEl>
                                          <p:spTgt spid="25"/>
                                        </p:tgtEl>
                                        <p:attrNameLst>
                                          <p:attrName>r</p:attrName>
                                        </p:attrNameLst>
                                      </p:cBhvr>
                                    </p:animRot>
                                    <p:animRot by="-240000">
                                      <p:cBhvr>
                                        <p:cTn id="90" dur="600" fill="hold">
                                          <p:stCondLst>
                                            <p:cond delay="600"/>
                                          </p:stCondLst>
                                        </p:cTn>
                                        <p:tgtEl>
                                          <p:spTgt spid="25"/>
                                        </p:tgtEl>
                                        <p:attrNameLst>
                                          <p:attrName>r</p:attrName>
                                        </p:attrNameLst>
                                      </p:cBhvr>
                                    </p:animRot>
                                    <p:animRot by="240000">
                                      <p:cBhvr>
                                        <p:cTn id="91" dur="600" fill="hold">
                                          <p:stCondLst>
                                            <p:cond delay="1200"/>
                                          </p:stCondLst>
                                        </p:cTn>
                                        <p:tgtEl>
                                          <p:spTgt spid="25"/>
                                        </p:tgtEl>
                                        <p:attrNameLst>
                                          <p:attrName>r</p:attrName>
                                        </p:attrNameLst>
                                      </p:cBhvr>
                                    </p:animRot>
                                    <p:animRot by="-240000">
                                      <p:cBhvr>
                                        <p:cTn id="92" dur="600" fill="hold">
                                          <p:stCondLst>
                                            <p:cond delay="1800"/>
                                          </p:stCondLst>
                                        </p:cTn>
                                        <p:tgtEl>
                                          <p:spTgt spid="25"/>
                                        </p:tgtEl>
                                        <p:attrNameLst>
                                          <p:attrName>r</p:attrName>
                                        </p:attrNameLst>
                                      </p:cBhvr>
                                    </p:animRot>
                                    <p:animRot by="120000">
                                      <p:cBhvr>
                                        <p:cTn id="93"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childTnLst>
        </p:cTn>
      </p:par>
    </p:tnLst>
    <p:bldLst>
      <p:bldP spid="46" grpId="0"/>
      <p:bldP spid="48" grpId="0" animBg="1"/>
      <p:bldP spid="48" grpId="1" animBg="1"/>
      <p:bldP spid="48" grpId="2" animBg="1"/>
      <p:bldP spid="49" grpId="0" animBg="1"/>
      <p:bldP spid="50" grpId="0" animBg="1"/>
      <p:bldP spid="51" grpId="0" animBg="1"/>
      <p:bldP spid="5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14592714" y="5962469"/>
            <a:ext cx="19812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11011313" y="7053474"/>
            <a:ext cx="1981200" cy="2168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7152935" y="7016281"/>
            <a:ext cx="1638300" cy="22881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3327995" y="5782382"/>
            <a:ext cx="3114672" cy="42110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48113" y="-526736"/>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63713" y="-120396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33800" y="-985537"/>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7467600" y="-681633"/>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48616" y="-2712724"/>
            <a:ext cx="11882909" cy="6119813"/>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4534313" y="818006"/>
            <a:ext cx="8839200" cy="2031089"/>
          </a:xfrm>
          <a:prstGeom prst="rect">
            <a:avLst/>
          </a:prstGeom>
          <a:noFill/>
        </p:spPr>
        <p:txBody>
          <a:bodyPr wrap="square" lIns="182648" tIns="91323" rIns="182648" bIns="91323" rtlCol="0">
            <a:spAutoFit/>
          </a:bodyPr>
          <a:lstStyle/>
          <a:p>
            <a:pPr algn="just"/>
            <a:r>
              <a:rPr lang="vi-VN" sz="6000" dirty="0">
                <a:solidFill>
                  <a:schemeClr val="bg1"/>
                </a:solidFill>
                <a:latin typeface="+mj-lt"/>
              </a:rPr>
              <a:t>Trong bài ca dao 2 có từ nào được lặp lại 2 lần?</a:t>
            </a:r>
            <a:endParaRPr lang="vi-VN" sz="6000" dirty="0">
              <a:solidFill>
                <a:schemeClr val="bg1"/>
              </a:solidFill>
              <a:latin typeface="+mj-lt"/>
            </a:endParaRPr>
          </a:p>
        </p:txBody>
      </p:sp>
      <p:sp>
        <p:nvSpPr>
          <p:cNvPr id="33" name="Explosion 1 32"/>
          <p:cNvSpPr/>
          <p:nvPr/>
        </p:nvSpPr>
        <p:spPr>
          <a:xfrm>
            <a:off x="5857631" y="6849140"/>
            <a:ext cx="6025656" cy="4094843"/>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648" tIns="91323" rIns="182648" bIns="91323" rtlCol="0" anchor="ctr"/>
          <a:lstStyle/>
          <a:p>
            <a:pPr algn="ctr" defTabSz="1826190"/>
            <a:r>
              <a:rPr lang="en-US" sz="4800" b="1" dirty="0">
                <a:solidFill>
                  <a:srgbClr val="0000FF"/>
                </a:solidFill>
                <a:latin typeface="Arial" panose="020B0604020202020204" pitchFamily="34" charset="0"/>
                <a:cs typeface="Arial" panose="020B0604020202020204" pitchFamily="34" charset="0"/>
              </a:rPr>
              <a:t>ĐÚNG RỒI</a:t>
            </a:r>
          </a:p>
        </p:txBody>
      </p:sp>
      <p:sp>
        <p:nvSpPr>
          <p:cNvPr id="44" name="Rounded Rectangle 43"/>
          <p:cNvSpPr/>
          <p:nvPr/>
        </p:nvSpPr>
        <p:spPr>
          <a:xfrm>
            <a:off x="724313" y="3577351"/>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48" tIns="91323" rIns="182648" bIns="91323" rtlCol="0" anchor="ctr"/>
          <a:lstStyle/>
          <a:p>
            <a:pPr algn="ctr" defTabSz="1826190"/>
            <a:r>
              <a:rPr lang="en-US" sz="4200" dirty="0">
                <a:solidFill>
                  <a:srgbClr val="0000FF"/>
                </a:solidFill>
                <a:latin typeface="Times New Roman" pitchFamily="18" charset="0"/>
                <a:cs typeface="Times New Roman" pitchFamily="18" charset="0"/>
              </a:rPr>
              <a:t>A. </a:t>
            </a:r>
            <a:r>
              <a:rPr lang="en-US" sz="4200" dirty="0" err="1" smtClean="0">
                <a:solidFill>
                  <a:srgbClr val="0000FF"/>
                </a:solidFill>
                <a:latin typeface="Times New Roman" pitchFamily="18" charset="0"/>
                <a:cs typeface="Times New Roman" pitchFamily="18" charset="0"/>
              </a:rPr>
              <a:t>Mua</a:t>
            </a:r>
            <a:endParaRPr lang="en-US" sz="4200" dirty="0">
              <a:solidFill>
                <a:srgbClr val="0000FF"/>
              </a:solidFill>
              <a:latin typeface="Times New Roman" pitchFamily="18" charset="0"/>
              <a:cs typeface="Times New Roman" pitchFamily="18" charset="0"/>
            </a:endParaRPr>
          </a:p>
        </p:txBody>
      </p:sp>
      <p:sp>
        <p:nvSpPr>
          <p:cNvPr id="45" name="Rounded Rectangle 44"/>
          <p:cNvSpPr/>
          <p:nvPr/>
        </p:nvSpPr>
        <p:spPr>
          <a:xfrm>
            <a:off x="5296313" y="3627949"/>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48" tIns="91323" rIns="182648" bIns="91323" rtlCol="0" anchor="ctr"/>
          <a:lstStyle/>
          <a:p>
            <a:pPr algn="ctr" defTabSz="1826190"/>
            <a:r>
              <a:rPr lang="en-US" sz="4200" dirty="0">
                <a:solidFill>
                  <a:srgbClr val="0000FF"/>
                </a:solidFill>
                <a:latin typeface="Times New Roman" pitchFamily="18" charset="0"/>
                <a:cs typeface="Times New Roman" pitchFamily="18" charset="0"/>
              </a:rPr>
              <a:t>B. </a:t>
            </a:r>
            <a:r>
              <a:rPr lang="en-US" sz="4200" dirty="0" err="1" smtClean="0">
                <a:solidFill>
                  <a:srgbClr val="0000FF"/>
                </a:solidFill>
                <a:latin typeface="Times New Roman" pitchFamily="18" charset="0"/>
                <a:cs typeface="Times New Roman" pitchFamily="18" charset="0"/>
              </a:rPr>
              <a:t>Bán</a:t>
            </a:r>
            <a:r>
              <a:rPr lang="en-US" sz="4200" dirty="0" smtClean="0">
                <a:solidFill>
                  <a:srgbClr val="0000FF"/>
                </a:solidFill>
                <a:latin typeface="Times New Roman" pitchFamily="18" charset="0"/>
                <a:cs typeface="Times New Roman" pitchFamily="18" charset="0"/>
              </a:rPr>
              <a:t> </a:t>
            </a:r>
            <a:endParaRPr lang="en-US" sz="4200" dirty="0">
              <a:solidFill>
                <a:srgbClr val="0000FF"/>
              </a:solidFill>
              <a:latin typeface="Times New Roman" pitchFamily="18" charset="0"/>
              <a:cs typeface="Times New Roman" pitchFamily="18" charset="0"/>
            </a:endParaRPr>
          </a:p>
        </p:txBody>
      </p:sp>
      <p:sp>
        <p:nvSpPr>
          <p:cNvPr id="46" name="Rounded Rectangle 45"/>
          <p:cNvSpPr/>
          <p:nvPr/>
        </p:nvSpPr>
        <p:spPr>
          <a:xfrm>
            <a:off x="9836568" y="3627946"/>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48" tIns="91323" rIns="182648" bIns="91323" rtlCol="0" anchor="ctr"/>
          <a:lstStyle/>
          <a:p>
            <a:pPr algn="ctr" defTabSz="1826190"/>
            <a:r>
              <a:rPr lang="en-US" sz="4200" dirty="0">
                <a:solidFill>
                  <a:srgbClr val="0000FF"/>
                </a:solidFill>
                <a:latin typeface="Times New Roman" pitchFamily="18" charset="0"/>
                <a:cs typeface="Times New Roman" pitchFamily="18" charset="0"/>
              </a:rPr>
              <a:t>C. </a:t>
            </a:r>
            <a:r>
              <a:rPr lang="en-US" sz="4200" dirty="0" err="1" smtClean="0">
                <a:solidFill>
                  <a:srgbClr val="0000FF"/>
                </a:solidFill>
                <a:latin typeface="Times New Roman" pitchFamily="18" charset="0"/>
                <a:cs typeface="Times New Roman" pitchFamily="18" charset="0"/>
              </a:rPr>
              <a:t>Đi</a:t>
            </a:r>
            <a:r>
              <a:rPr lang="en-US" sz="4200" dirty="0" smtClean="0">
                <a:solidFill>
                  <a:srgbClr val="0000FF"/>
                </a:solidFill>
                <a:latin typeface="Times New Roman" pitchFamily="18" charset="0"/>
                <a:cs typeface="Times New Roman" pitchFamily="18" charset="0"/>
              </a:rPr>
              <a:t> </a:t>
            </a:r>
            <a:endParaRPr lang="en-US" sz="4200" dirty="0">
              <a:solidFill>
                <a:srgbClr val="0000FF"/>
              </a:solidFill>
              <a:latin typeface="Times New Roman" pitchFamily="18" charset="0"/>
              <a:cs typeface="Times New Roman" pitchFamily="18" charset="0"/>
            </a:endParaRPr>
          </a:p>
        </p:txBody>
      </p:sp>
      <p:sp>
        <p:nvSpPr>
          <p:cNvPr id="47" name="Rounded Rectangle 46"/>
          <p:cNvSpPr/>
          <p:nvPr/>
        </p:nvSpPr>
        <p:spPr>
          <a:xfrm>
            <a:off x="14135513" y="3577351"/>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48" tIns="91323" rIns="182648" bIns="91323" rtlCol="0" anchor="ctr"/>
          <a:lstStyle/>
          <a:p>
            <a:pPr algn="ctr" defTabSz="1826190"/>
            <a:r>
              <a:rPr lang="en-US" sz="4200" dirty="0">
                <a:solidFill>
                  <a:srgbClr val="0000FF"/>
                </a:solidFill>
                <a:latin typeface="Times New Roman" pitchFamily="18" charset="0"/>
                <a:cs typeface="Times New Roman" pitchFamily="18" charset="0"/>
              </a:rPr>
              <a:t>D. </a:t>
            </a:r>
            <a:r>
              <a:rPr lang="en-US" sz="4200" dirty="0" err="1">
                <a:solidFill>
                  <a:srgbClr val="0000FF"/>
                </a:solidFill>
                <a:latin typeface="Times New Roman" pitchFamily="18" charset="0"/>
                <a:cs typeface="Times New Roman" pitchFamily="18" charset="0"/>
              </a:rPr>
              <a:t>G</a:t>
            </a:r>
            <a:r>
              <a:rPr lang="en-US" sz="4200" dirty="0" err="1" smtClean="0">
                <a:solidFill>
                  <a:srgbClr val="0000FF"/>
                </a:solidFill>
                <a:latin typeface="Times New Roman" pitchFamily="18" charset="0"/>
                <a:cs typeface="Times New Roman" pitchFamily="18" charset="0"/>
              </a:rPr>
              <a:t>iỗ</a:t>
            </a:r>
            <a:r>
              <a:rPr lang="en-US" sz="4200" dirty="0" smtClean="0">
                <a:solidFill>
                  <a:srgbClr val="0000FF"/>
                </a:solidFill>
                <a:latin typeface="Times New Roman" pitchFamily="18" charset="0"/>
                <a:cs typeface="Times New Roman" pitchFamily="18" charset="0"/>
              </a:rPr>
              <a:t> </a:t>
            </a:r>
            <a:endParaRPr lang="en-US" sz="4200" dirty="0">
              <a:solidFill>
                <a:srgbClr val="0000FF"/>
              </a:solidFill>
              <a:latin typeface="Times New Roman" pitchFamily="18" charset="0"/>
              <a:cs typeface="Times New Roman" pitchFamily="18" charset="0"/>
            </a:endParaRPr>
          </a:p>
        </p:txBody>
      </p:sp>
      <p:pic>
        <p:nvPicPr>
          <p:cNvPr id="1027" name="Picture 3" descr="C:\Users\ADMIN\Desktop\Bach tuyet\43ebd44d263606f876d42fd2f199ea61 (6).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91659" y="4859724"/>
            <a:ext cx="4609166" cy="6631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31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bomb.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anim calcmode="lin" valueType="num">
                                      <p:cBhvr>
                                        <p:cTn id="41" dur="1000" fill="hold"/>
                                        <p:tgtEl>
                                          <p:spTgt spid="47"/>
                                        </p:tgtEl>
                                        <p:attrNameLst>
                                          <p:attrName>ppt_x</p:attrName>
                                        </p:attrNameLst>
                                      </p:cBhvr>
                                      <p:tavLst>
                                        <p:tav tm="0">
                                          <p:val>
                                            <p:strVal val="#ppt_x"/>
                                          </p:val>
                                        </p:tav>
                                        <p:tav tm="100000">
                                          <p:val>
                                            <p:strVal val="#ppt_x"/>
                                          </p:val>
                                        </p:tav>
                                      </p:tavLst>
                                    </p:anim>
                                    <p:anim calcmode="lin" valueType="num">
                                      <p:cBhvr>
                                        <p:cTn id="42"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childTnLst>
                                </p:cTn>
                              </p:par>
                              <p:par>
                                <p:cTn id="48" presetID="21" presetClass="emph" presetSubtype="0" repeatCount="indefinite" fill="hold" grpId="1" nodeType="withEffect">
                                  <p:stCondLst>
                                    <p:cond delay="0"/>
                                  </p:stCondLst>
                                  <p:childTnLst>
                                    <p:animClr clrSpc="hsl" dir="cw">
                                      <p:cBhvr override="childStyle">
                                        <p:cTn id="49" dur="500" fill="hold"/>
                                        <p:tgtEl>
                                          <p:spTgt spid="44"/>
                                        </p:tgtEl>
                                        <p:attrNameLst>
                                          <p:attrName>style.color</p:attrName>
                                        </p:attrNameLst>
                                      </p:cBhvr>
                                      <p:by>
                                        <p:hsl h="7200000" s="0" l="0"/>
                                      </p:by>
                                    </p:animClr>
                                    <p:animClr clrSpc="hsl" dir="cw">
                                      <p:cBhvr>
                                        <p:cTn id="50" dur="500" fill="hold"/>
                                        <p:tgtEl>
                                          <p:spTgt spid="44"/>
                                        </p:tgtEl>
                                        <p:attrNameLst>
                                          <p:attrName>fillcolor</p:attrName>
                                        </p:attrNameLst>
                                      </p:cBhvr>
                                      <p:by>
                                        <p:hsl h="7200000" s="0" l="0"/>
                                      </p:by>
                                    </p:animClr>
                                    <p:animClr clrSpc="hsl" dir="cw">
                                      <p:cBhvr>
                                        <p:cTn id="51" dur="500" fill="hold"/>
                                        <p:tgtEl>
                                          <p:spTgt spid="44"/>
                                        </p:tgtEl>
                                        <p:attrNameLst>
                                          <p:attrName>stroke.color</p:attrName>
                                        </p:attrNameLst>
                                      </p:cBhvr>
                                      <p:by>
                                        <p:hsl h="7200000" s="0" l="0"/>
                                      </p:by>
                                    </p:animClr>
                                    <p:set>
                                      <p:cBhvr>
                                        <p:cTn id="52" dur="500" fill="hold"/>
                                        <p:tgtEl>
                                          <p:spTgt spid="44"/>
                                        </p:tgtEl>
                                        <p:attrNameLst>
                                          <p:attrName>fill.type</p:attrName>
                                        </p:attrNameLst>
                                      </p:cBhvr>
                                      <p:to>
                                        <p:strVal val="solid"/>
                                      </p:to>
                                    </p:se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026"/>
                                        </p:tgtEl>
                                        <p:attrNameLst>
                                          <p:attrName>r</p:attrName>
                                        </p:attrNameLst>
                                      </p:cBhvr>
                                    </p:animRot>
                                    <p:animRot by="-240000">
                                      <p:cBhvr>
                                        <p:cTn id="55" dur="400" fill="hold">
                                          <p:stCondLst>
                                            <p:cond delay="400"/>
                                          </p:stCondLst>
                                        </p:cTn>
                                        <p:tgtEl>
                                          <p:spTgt spid="1026"/>
                                        </p:tgtEl>
                                        <p:attrNameLst>
                                          <p:attrName>r</p:attrName>
                                        </p:attrNameLst>
                                      </p:cBhvr>
                                    </p:animRot>
                                    <p:animRot by="240000">
                                      <p:cBhvr>
                                        <p:cTn id="56" dur="400" fill="hold">
                                          <p:stCondLst>
                                            <p:cond delay="800"/>
                                          </p:stCondLst>
                                        </p:cTn>
                                        <p:tgtEl>
                                          <p:spTgt spid="1026"/>
                                        </p:tgtEl>
                                        <p:attrNameLst>
                                          <p:attrName>r</p:attrName>
                                        </p:attrNameLst>
                                      </p:cBhvr>
                                    </p:animRot>
                                    <p:animRot by="-240000">
                                      <p:cBhvr>
                                        <p:cTn id="57" dur="400" fill="hold">
                                          <p:stCondLst>
                                            <p:cond delay="1200"/>
                                          </p:stCondLst>
                                        </p:cTn>
                                        <p:tgtEl>
                                          <p:spTgt spid="1026"/>
                                        </p:tgtEl>
                                        <p:attrNameLst>
                                          <p:attrName>r</p:attrName>
                                        </p:attrNameLst>
                                      </p:cBhvr>
                                    </p:animRot>
                                    <p:animRot by="120000">
                                      <p:cBhvr>
                                        <p:cTn id="58" dur="400" fill="hold">
                                          <p:stCondLst>
                                            <p:cond delay="1600"/>
                                          </p:stCondLst>
                                        </p:cTn>
                                        <p:tgtEl>
                                          <p:spTgt spid="1026"/>
                                        </p:tgtEl>
                                        <p:attrNameLst>
                                          <p:attrName>r</p:attrName>
                                        </p:attrNameLst>
                                      </p:cBhvr>
                                    </p:animRo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26" presetClass="emph" presetSubtype="0" repeatCount="3000" fill="hold" grpId="1" nodeType="withEffect">
                                  <p:stCondLst>
                                    <p:cond delay="0"/>
                                  </p:stCondLst>
                                  <p:childTnLst>
                                    <p:animEffect transition="out" filter="fade">
                                      <p:cBhvr>
                                        <p:cTn id="62" dur="500" tmFilter="0, 0; .2, .5; .8, .5; 1, 0"/>
                                        <p:tgtEl>
                                          <p:spTgt spid="33"/>
                                        </p:tgtEl>
                                      </p:cBhvr>
                                    </p:animEffect>
                                    <p:animScale>
                                      <p:cBhvr>
                                        <p:cTn id="63" dur="250" autoRev="1" fill="hold"/>
                                        <p:tgtEl>
                                          <p:spTgt spid="33"/>
                                        </p:tgtEl>
                                      </p:cBhvr>
                                      <p:by x="105000" y="105000"/>
                                    </p:animScale>
                                  </p:childTnLst>
                                </p:cTn>
                              </p:par>
                              <p:par>
                                <p:cTn id="64" presetID="1" presetClass="exit" presetSubtype="0" fill="hold" grpId="2" nodeType="withEffect">
                                  <p:stCondLst>
                                    <p:cond delay="2500"/>
                                  </p:stCondLst>
                                  <p:childTnLst>
                                    <p:set>
                                      <p:cBhvr>
                                        <p:cTn id="65"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6" restart="whenNotActive" fill="hold" evtFilter="cancelBubble" nodeType="interactiveSeq">
                <p:stCondLst>
                  <p:cond evt="onClick" delay="0">
                    <p:tgtEl>
                      <p:spTgt spid="45"/>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32" presetClass="emph" presetSubtype="0" repeatCount="indefinite" fill="hold" nodeType="withEffect">
                                  <p:stCondLst>
                                    <p:cond delay="0"/>
                                  </p:stCondLst>
                                  <p:childTnLst>
                                    <p:animRot by="120000">
                                      <p:cBhvr>
                                        <p:cTn id="72" dur="300" fill="hold">
                                          <p:stCondLst>
                                            <p:cond delay="0"/>
                                          </p:stCondLst>
                                        </p:cTn>
                                        <p:tgtEl>
                                          <p:spTgt spid="24"/>
                                        </p:tgtEl>
                                        <p:attrNameLst>
                                          <p:attrName>r</p:attrName>
                                        </p:attrNameLst>
                                      </p:cBhvr>
                                    </p:animRot>
                                    <p:animRot by="-240000">
                                      <p:cBhvr>
                                        <p:cTn id="73" dur="600" fill="hold">
                                          <p:stCondLst>
                                            <p:cond delay="600"/>
                                          </p:stCondLst>
                                        </p:cTn>
                                        <p:tgtEl>
                                          <p:spTgt spid="24"/>
                                        </p:tgtEl>
                                        <p:attrNameLst>
                                          <p:attrName>r</p:attrName>
                                        </p:attrNameLst>
                                      </p:cBhvr>
                                    </p:animRot>
                                    <p:animRot by="240000">
                                      <p:cBhvr>
                                        <p:cTn id="74" dur="600" fill="hold">
                                          <p:stCondLst>
                                            <p:cond delay="1200"/>
                                          </p:stCondLst>
                                        </p:cTn>
                                        <p:tgtEl>
                                          <p:spTgt spid="24"/>
                                        </p:tgtEl>
                                        <p:attrNameLst>
                                          <p:attrName>r</p:attrName>
                                        </p:attrNameLst>
                                      </p:cBhvr>
                                    </p:animRot>
                                    <p:animRot by="-240000">
                                      <p:cBhvr>
                                        <p:cTn id="75" dur="600" fill="hold">
                                          <p:stCondLst>
                                            <p:cond delay="1800"/>
                                          </p:stCondLst>
                                        </p:cTn>
                                        <p:tgtEl>
                                          <p:spTgt spid="24"/>
                                        </p:tgtEl>
                                        <p:attrNameLst>
                                          <p:attrName>r</p:attrName>
                                        </p:attrNameLst>
                                      </p:cBhvr>
                                    </p:animRot>
                                    <p:animRot by="120000">
                                      <p:cBhvr>
                                        <p:cTn id="76"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77" restart="whenNotActive" fill="hold" evtFilter="cancelBubble" nodeType="interactiveSeq">
                <p:stCondLst>
                  <p:cond evt="onClick" delay="0">
                    <p:tgtEl>
                      <p:spTgt spid="46"/>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23"/>
                                        </p:tgtEl>
                                        <p:attrNameLst>
                                          <p:attrName>style.visibility</p:attrName>
                                        </p:attrNameLst>
                                      </p:cBhvr>
                                      <p:to>
                                        <p:strVal val="visible"/>
                                      </p:to>
                                    </p:set>
                                  </p:childTnLst>
                                </p:cTn>
                              </p:par>
                              <p:par>
                                <p:cTn id="82" presetID="32" presetClass="emph" presetSubtype="0" repeatCount="indefinite" fill="hold" nodeType="withEffect">
                                  <p:stCondLst>
                                    <p:cond delay="0"/>
                                  </p:stCondLst>
                                  <p:childTnLst>
                                    <p:animRot by="120000">
                                      <p:cBhvr>
                                        <p:cTn id="83" dur="300" fill="hold">
                                          <p:stCondLst>
                                            <p:cond delay="0"/>
                                          </p:stCondLst>
                                        </p:cTn>
                                        <p:tgtEl>
                                          <p:spTgt spid="23"/>
                                        </p:tgtEl>
                                        <p:attrNameLst>
                                          <p:attrName>r</p:attrName>
                                        </p:attrNameLst>
                                      </p:cBhvr>
                                    </p:animRot>
                                    <p:animRot by="-240000">
                                      <p:cBhvr>
                                        <p:cTn id="84" dur="600" fill="hold">
                                          <p:stCondLst>
                                            <p:cond delay="600"/>
                                          </p:stCondLst>
                                        </p:cTn>
                                        <p:tgtEl>
                                          <p:spTgt spid="23"/>
                                        </p:tgtEl>
                                        <p:attrNameLst>
                                          <p:attrName>r</p:attrName>
                                        </p:attrNameLst>
                                      </p:cBhvr>
                                    </p:animRot>
                                    <p:animRot by="240000">
                                      <p:cBhvr>
                                        <p:cTn id="85" dur="600" fill="hold">
                                          <p:stCondLst>
                                            <p:cond delay="1200"/>
                                          </p:stCondLst>
                                        </p:cTn>
                                        <p:tgtEl>
                                          <p:spTgt spid="23"/>
                                        </p:tgtEl>
                                        <p:attrNameLst>
                                          <p:attrName>r</p:attrName>
                                        </p:attrNameLst>
                                      </p:cBhvr>
                                    </p:animRot>
                                    <p:animRot by="-240000">
                                      <p:cBhvr>
                                        <p:cTn id="86" dur="600" fill="hold">
                                          <p:stCondLst>
                                            <p:cond delay="1800"/>
                                          </p:stCondLst>
                                        </p:cTn>
                                        <p:tgtEl>
                                          <p:spTgt spid="23"/>
                                        </p:tgtEl>
                                        <p:attrNameLst>
                                          <p:attrName>r</p:attrName>
                                        </p:attrNameLst>
                                      </p:cBhvr>
                                    </p:animRot>
                                    <p:animRot by="120000">
                                      <p:cBhvr>
                                        <p:cTn id="87"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seq concurrent="1" nextAc="seek">
              <p:cTn id="88" restart="whenNotActive" fill="hold" evtFilter="cancelBubble" nodeType="interactiveSeq">
                <p:stCondLst>
                  <p:cond evt="onClick" delay="0">
                    <p:tgtEl>
                      <p:spTgt spid="47"/>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2"/>
                                        </p:tgtEl>
                                        <p:attrNameLst>
                                          <p:attrName>style.visibility</p:attrName>
                                        </p:attrNameLst>
                                      </p:cBhvr>
                                      <p:to>
                                        <p:strVal val="visible"/>
                                      </p:to>
                                    </p:set>
                                  </p:childTnLst>
                                </p:cTn>
                              </p:par>
                              <p:par>
                                <p:cTn id="93" presetID="32" presetClass="emph" presetSubtype="0" repeatCount="indefinite" fill="hold" nodeType="withEffect">
                                  <p:stCondLst>
                                    <p:cond delay="0"/>
                                  </p:stCondLst>
                                  <p:childTnLst>
                                    <p:animRot by="120000">
                                      <p:cBhvr>
                                        <p:cTn id="94" dur="300" fill="hold">
                                          <p:stCondLst>
                                            <p:cond delay="0"/>
                                          </p:stCondLst>
                                        </p:cTn>
                                        <p:tgtEl>
                                          <p:spTgt spid="22"/>
                                        </p:tgtEl>
                                        <p:attrNameLst>
                                          <p:attrName>r</p:attrName>
                                        </p:attrNameLst>
                                      </p:cBhvr>
                                    </p:animRot>
                                    <p:animRot by="-240000">
                                      <p:cBhvr>
                                        <p:cTn id="95" dur="600" fill="hold">
                                          <p:stCondLst>
                                            <p:cond delay="600"/>
                                          </p:stCondLst>
                                        </p:cTn>
                                        <p:tgtEl>
                                          <p:spTgt spid="22"/>
                                        </p:tgtEl>
                                        <p:attrNameLst>
                                          <p:attrName>r</p:attrName>
                                        </p:attrNameLst>
                                      </p:cBhvr>
                                    </p:animRot>
                                    <p:animRot by="240000">
                                      <p:cBhvr>
                                        <p:cTn id="96" dur="600" fill="hold">
                                          <p:stCondLst>
                                            <p:cond delay="1200"/>
                                          </p:stCondLst>
                                        </p:cTn>
                                        <p:tgtEl>
                                          <p:spTgt spid="22"/>
                                        </p:tgtEl>
                                        <p:attrNameLst>
                                          <p:attrName>r</p:attrName>
                                        </p:attrNameLst>
                                      </p:cBhvr>
                                    </p:animRot>
                                    <p:animRot by="-240000">
                                      <p:cBhvr>
                                        <p:cTn id="97" dur="600" fill="hold">
                                          <p:stCondLst>
                                            <p:cond delay="1800"/>
                                          </p:stCondLst>
                                        </p:cTn>
                                        <p:tgtEl>
                                          <p:spTgt spid="22"/>
                                        </p:tgtEl>
                                        <p:attrNameLst>
                                          <p:attrName>r</p:attrName>
                                        </p:attrNameLst>
                                      </p:cBhvr>
                                    </p:animRot>
                                    <p:animRot by="120000">
                                      <p:cBhvr>
                                        <p:cTn id="98"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childTnLst>
        </p:cTn>
      </p:par>
    </p:tnLst>
    <p:bldLst>
      <p:bldP spid="31" grpId="0"/>
      <p:bldP spid="33" grpId="0" animBg="1"/>
      <p:bldP spid="33" grpId="1" animBg="1"/>
      <p:bldP spid="33" grpId="2" animBg="1"/>
      <p:bldP spid="44" grpId="0" animBg="1"/>
      <p:bldP spid="44" grpId="1" animBg="1"/>
      <p:bldP spid="45" grpId="0" animBg="1"/>
      <p:bldP spid="46" grpId="0" animBg="1"/>
      <p:bldP spid="4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Bach tuyet\51832w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6416"/>
            <a:ext cx="18288000" cy="105434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7685615" y="5790905"/>
            <a:ext cx="19812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15041030" y="6113060"/>
            <a:ext cx="1981200" cy="21687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4266092" y="6875546"/>
            <a:ext cx="1638300" cy="228816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Bach tuyet\happy-dwarf-png-disney-art-106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96539">
            <a:off x="11014039" y="5527496"/>
            <a:ext cx="1975748" cy="333989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914400" y="-886041"/>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77600" y="-112776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60000" y="-154686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7753350" y="-985539"/>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Bach tuyet\Snow_white_transparent.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8674" y="5289016"/>
            <a:ext cx="2738021" cy="590133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2550" y="-3059906"/>
            <a:ext cx="11882909" cy="56516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4740522" y="403091"/>
            <a:ext cx="8839200" cy="2031111"/>
          </a:xfrm>
          <a:prstGeom prst="rect">
            <a:avLst/>
          </a:prstGeom>
          <a:noFill/>
        </p:spPr>
        <p:txBody>
          <a:bodyPr wrap="square" lIns="182667" tIns="91334" rIns="182667" bIns="91334" rtlCol="0">
            <a:spAutoFit/>
          </a:bodyPr>
          <a:lstStyle/>
          <a:p>
            <a:pPr algn="just"/>
            <a:r>
              <a:rPr lang="vi-VN" sz="6000" dirty="0">
                <a:solidFill>
                  <a:schemeClr val="bg1"/>
                </a:solidFill>
                <a:latin typeface="+mj-lt"/>
              </a:rPr>
              <a:t>Bài ca dao 3 nói về điều gì?</a:t>
            </a:r>
            <a:endParaRPr lang="vi-VN" sz="6000" dirty="0">
              <a:solidFill>
                <a:schemeClr val="bg1"/>
              </a:solidFill>
              <a:latin typeface="+mj-lt"/>
            </a:endParaRPr>
          </a:p>
        </p:txBody>
      </p:sp>
      <p:sp>
        <p:nvSpPr>
          <p:cNvPr id="32" name="Explosion 1 31"/>
          <p:cNvSpPr/>
          <p:nvPr/>
        </p:nvSpPr>
        <p:spPr>
          <a:xfrm>
            <a:off x="4740522" y="6192263"/>
            <a:ext cx="6025656" cy="4094843"/>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667" tIns="91334" rIns="182667" bIns="91334" rtlCol="0" anchor="ctr"/>
          <a:lstStyle/>
          <a:p>
            <a:pPr algn="ctr" defTabSz="1826415"/>
            <a:r>
              <a:rPr lang="en-US" sz="4800" b="1" dirty="0">
                <a:solidFill>
                  <a:srgbClr val="0000FF"/>
                </a:solidFill>
                <a:latin typeface="Arial" panose="020B0604020202020204" pitchFamily="34" charset="0"/>
                <a:cs typeface="Arial" panose="020B0604020202020204" pitchFamily="34" charset="0"/>
              </a:rPr>
              <a:t>ĐÚNG RỒI</a:t>
            </a:r>
          </a:p>
        </p:txBody>
      </p:sp>
      <p:sp>
        <p:nvSpPr>
          <p:cNvPr id="33" name="Rounded Rectangle 32"/>
          <p:cNvSpPr/>
          <p:nvPr/>
        </p:nvSpPr>
        <p:spPr>
          <a:xfrm>
            <a:off x="602400" y="2552700"/>
            <a:ext cx="3657600" cy="26921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67" tIns="91334" rIns="182667" bIns="91334" rtlCol="0" anchor="ctr"/>
          <a:lstStyle/>
          <a:p>
            <a:pPr algn="ctr" defTabSz="1826415"/>
            <a:r>
              <a:rPr lang="en-US" sz="4200" dirty="0">
                <a:solidFill>
                  <a:srgbClr val="0000FF"/>
                </a:solidFill>
                <a:latin typeface="Times New Roman" pitchFamily="18" charset="0"/>
                <a:cs typeface="Times New Roman" pitchFamily="18" charset="0"/>
              </a:rPr>
              <a:t>A. </a:t>
            </a:r>
            <a:r>
              <a:rPr lang="en-US" sz="4200" dirty="0" err="1" smtClean="0">
                <a:solidFill>
                  <a:srgbClr val="0000FF"/>
                </a:solidFill>
                <a:latin typeface="Times New Roman" pitchFamily="18" charset="0"/>
                <a:cs typeface="Times New Roman" pitchFamily="18" charset="0"/>
              </a:rPr>
              <a:t>Nói</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về</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tình</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trạng</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cưới</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xin</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ngày</a:t>
            </a:r>
            <a:r>
              <a:rPr lang="en-US" sz="4200" dirty="0" smtClean="0">
                <a:solidFill>
                  <a:srgbClr val="0000FF"/>
                </a:solidFill>
                <a:latin typeface="Times New Roman" pitchFamily="18" charset="0"/>
                <a:cs typeface="Times New Roman" pitchFamily="18" charset="0"/>
              </a:rPr>
              <a:t> nay</a:t>
            </a:r>
            <a:endParaRPr lang="en-US" sz="4200" dirty="0">
              <a:solidFill>
                <a:srgbClr val="0000FF"/>
              </a:solidFill>
              <a:latin typeface="Times New Roman" pitchFamily="18" charset="0"/>
              <a:cs typeface="Times New Roman" pitchFamily="18" charset="0"/>
            </a:endParaRPr>
          </a:p>
        </p:txBody>
      </p:sp>
      <p:sp>
        <p:nvSpPr>
          <p:cNvPr id="44" name="Rounded Rectangle 43"/>
          <p:cNvSpPr/>
          <p:nvPr/>
        </p:nvSpPr>
        <p:spPr>
          <a:xfrm>
            <a:off x="5174400" y="2603298"/>
            <a:ext cx="3657600" cy="26921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67" tIns="91334" rIns="182667" bIns="91334" rtlCol="0" anchor="ctr"/>
          <a:lstStyle/>
          <a:p>
            <a:pPr algn="ctr" defTabSz="1826415"/>
            <a:r>
              <a:rPr lang="en-US" sz="4200" dirty="0">
                <a:solidFill>
                  <a:srgbClr val="0000FF"/>
                </a:solidFill>
                <a:latin typeface="Times New Roman" pitchFamily="18" charset="0"/>
                <a:cs typeface="Times New Roman" pitchFamily="18" charset="0"/>
              </a:rPr>
              <a:t>B. </a:t>
            </a:r>
            <a:r>
              <a:rPr lang="en-US" sz="4200" dirty="0" err="1" smtClean="0">
                <a:solidFill>
                  <a:srgbClr val="0000FF"/>
                </a:solidFill>
                <a:latin typeface="Times New Roman" pitchFamily="18" charset="0"/>
                <a:cs typeface="Times New Roman" pitchFamily="18" charset="0"/>
              </a:rPr>
              <a:t>Việc</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cô</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gái</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gả</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cho</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chàng</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trai</a:t>
            </a:r>
            <a:endParaRPr lang="en-US" sz="4200" dirty="0">
              <a:solidFill>
                <a:srgbClr val="0000FF"/>
              </a:solidFill>
              <a:latin typeface="Times New Roman" pitchFamily="18" charset="0"/>
              <a:cs typeface="Times New Roman" pitchFamily="18" charset="0"/>
            </a:endParaRPr>
          </a:p>
        </p:txBody>
      </p:sp>
      <p:sp>
        <p:nvSpPr>
          <p:cNvPr id="45" name="Rounded Rectangle 44"/>
          <p:cNvSpPr/>
          <p:nvPr/>
        </p:nvSpPr>
        <p:spPr>
          <a:xfrm>
            <a:off x="9880433" y="2603298"/>
            <a:ext cx="3657600" cy="26921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67" tIns="91334" rIns="182667" bIns="91334" rtlCol="0" anchor="ctr"/>
          <a:lstStyle/>
          <a:p>
            <a:pPr algn="ctr" defTabSz="1826415"/>
            <a:r>
              <a:rPr lang="en-US" sz="4200" dirty="0">
                <a:solidFill>
                  <a:srgbClr val="0000FF"/>
                </a:solidFill>
                <a:latin typeface="Times New Roman" pitchFamily="18" charset="0"/>
                <a:cs typeface="Times New Roman" pitchFamily="18" charset="0"/>
              </a:rPr>
              <a:t>C. </a:t>
            </a:r>
            <a:r>
              <a:rPr lang="en-US" sz="4200" dirty="0" err="1" smtClean="0">
                <a:solidFill>
                  <a:srgbClr val="0000FF"/>
                </a:solidFill>
                <a:latin typeface="Times New Roman" pitchFamily="18" charset="0"/>
                <a:cs typeface="Times New Roman" pitchFamily="18" charset="0"/>
              </a:rPr>
              <a:t>Việc</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thách</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cưới</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của</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cô</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gái</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dành</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cho</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chàng</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trai</a:t>
            </a:r>
            <a:endParaRPr lang="en-US" sz="4200" dirty="0">
              <a:solidFill>
                <a:srgbClr val="0000FF"/>
              </a:solidFill>
              <a:latin typeface="Times New Roman" pitchFamily="18" charset="0"/>
              <a:cs typeface="Times New Roman" pitchFamily="18" charset="0"/>
            </a:endParaRPr>
          </a:p>
        </p:txBody>
      </p:sp>
      <p:sp>
        <p:nvSpPr>
          <p:cNvPr id="46" name="Rounded Rectangle 45"/>
          <p:cNvSpPr/>
          <p:nvPr/>
        </p:nvSpPr>
        <p:spPr>
          <a:xfrm>
            <a:off x="14013600" y="2552700"/>
            <a:ext cx="3657600" cy="26921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67" tIns="91334" rIns="182667" bIns="91334" rtlCol="0" anchor="ctr"/>
          <a:lstStyle/>
          <a:p>
            <a:pPr algn="ctr" defTabSz="1826415"/>
            <a:r>
              <a:rPr lang="en-US" sz="4200" dirty="0">
                <a:solidFill>
                  <a:srgbClr val="0000FF"/>
                </a:solidFill>
                <a:latin typeface="Times New Roman" pitchFamily="18" charset="0"/>
                <a:cs typeface="Times New Roman" pitchFamily="18" charset="0"/>
              </a:rPr>
              <a:t>D. </a:t>
            </a:r>
            <a:r>
              <a:rPr lang="en-US" sz="4200" dirty="0" err="1" smtClean="0">
                <a:solidFill>
                  <a:srgbClr val="0000FF"/>
                </a:solidFill>
                <a:latin typeface="Times New Roman" pitchFamily="18" charset="0"/>
                <a:cs typeface="Times New Roman" pitchFamily="18" charset="0"/>
              </a:rPr>
              <a:t>Việc</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cô</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gái</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tâm</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sự</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với</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chàng</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trai</a:t>
            </a:r>
            <a:endParaRPr lang="en-US" sz="42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89110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push.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push.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1000"/>
                                        <p:tgtEl>
                                          <p:spTgt spid="46"/>
                                        </p:tgtEl>
                                      </p:cBhvr>
                                    </p:animEffect>
                                    <p:anim calcmode="lin" valueType="num">
                                      <p:cBhvr>
                                        <p:cTn id="41" dur="1000" fill="hold"/>
                                        <p:tgtEl>
                                          <p:spTgt spid="46"/>
                                        </p:tgtEl>
                                        <p:attrNameLst>
                                          <p:attrName>ppt_x</p:attrName>
                                        </p:attrNameLst>
                                      </p:cBhvr>
                                      <p:tavLst>
                                        <p:tav tm="0">
                                          <p:val>
                                            <p:strVal val="#ppt_x"/>
                                          </p:val>
                                        </p:tav>
                                        <p:tav tm="100000">
                                          <p:val>
                                            <p:strVal val="#ppt_x"/>
                                          </p:val>
                                        </p:tav>
                                      </p:tavLst>
                                    </p:anim>
                                    <p:anim calcmode="lin" valueType="num">
                                      <p:cBhvr>
                                        <p:cTn id="42" dur="1000" fill="hold"/>
                                        <p:tgtEl>
                                          <p:spTgt spid="4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3"/>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8"/>
                                        </p:tgtEl>
                                        <p:attrNameLst>
                                          <p:attrName>r</p:attrName>
                                        </p:attrNameLst>
                                      </p:cBhvr>
                                    </p:animRot>
                                    <p:animRot by="-240000">
                                      <p:cBhvr>
                                        <p:cTn id="50" dur="600" fill="hold">
                                          <p:stCondLst>
                                            <p:cond delay="600"/>
                                          </p:stCondLst>
                                        </p:cTn>
                                        <p:tgtEl>
                                          <p:spTgt spid="28"/>
                                        </p:tgtEl>
                                        <p:attrNameLst>
                                          <p:attrName>r</p:attrName>
                                        </p:attrNameLst>
                                      </p:cBhvr>
                                    </p:animRot>
                                    <p:animRot by="240000">
                                      <p:cBhvr>
                                        <p:cTn id="51" dur="600" fill="hold">
                                          <p:stCondLst>
                                            <p:cond delay="1200"/>
                                          </p:stCondLst>
                                        </p:cTn>
                                        <p:tgtEl>
                                          <p:spTgt spid="28"/>
                                        </p:tgtEl>
                                        <p:attrNameLst>
                                          <p:attrName>r</p:attrName>
                                        </p:attrNameLst>
                                      </p:cBhvr>
                                    </p:animRot>
                                    <p:animRot by="-240000">
                                      <p:cBhvr>
                                        <p:cTn id="52" dur="600" fill="hold">
                                          <p:stCondLst>
                                            <p:cond delay="1800"/>
                                          </p:stCondLst>
                                        </p:cTn>
                                        <p:tgtEl>
                                          <p:spTgt spid="28"/>
                                        </p:tgtEl>
                                        <p:attrNameLst>
                                          <p:attrName>r</p:attrName>
                                        </p:attrNameLst>
                                      </p:cBhvr>
                                    </p:animRot>
                                    <p:animRot by="120000">
                                      <p:cBhvr>
                                        <p:cTn id="53" dur="600" fill="hold">
                                          <p:stCondLst>
                                            <p:cond delay="2400"/>
                                          </p:stCondLst>
                                        </p:cTn>
                                        <p:tgtEl>
                                          <p:spTgt spid="28"/>
                                        </p:tgtEl>
                                        <p:attrNameLst>
                                          <p:attrName>r</p:attrName>
                                        </p:attrNameLst>
                                      </p:cBhvr>
                                    </p:animRot>
                                  </p:child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44"/>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6"/>
                                        </p:tgtEl>
                                        <p:attrNameLst>
                                          <p:attrName>r</p:attrName>
                                        </p:attrNameLst>
                                      </p:cBhvr>
                                    </p:animRot>
                                    <p:animRot by="-240000">
                                      <p:cBhvr>
                                        <p:cTn id="61" dur="600" fill="hold">
                                          <p:stCondLst>
                                            <p:cond delay="600"/>
                                          </p:stCondLst>
                                        </p:cTn>
                                        <p:tgtEl>
                                          <p:spTgt spid="26"/>
                                        </p:tgtEl>
                                        <p:attrNameLst>
                                          <p:attrName>r</p:attrName>
                                        </p:attrNameLst>
                                      </p:cBhvr>
                                    </p:animRot>
                                    <p:animRot by="240000">
                                      <p:cBhvr>
                                        <p:cTn id="62" dur="600" fill="hold">
                                          <p:stCondLst>
                                            <p:cond delay="1200"/>
                                          </p:stCondLst>
                                        </p:cTn>
                                        <p:tgtEl>
                                          <p:spTgt spid="26"/>
                                        </p:tgtEl>
                                        <p:attrNameLst>
                                          <p:attrName>r</p:attrName>
                                        </p:attrNameLst>
                                      </p:cBhvr>
                                    </p:animRot>
                                    <p:animRot by="-240000">
                                      <p:cBhvr>
                                        <p:cTn id="63" dur="600" fill="hold">
                                          <p:stCondLst>
                                            <p:cond delay="1800"/>
                                          </p:stCondLst>
                                        </p:cTn>
                                        <p:tgtEl>
                                          <p:spTgt spid="26"/>
                                        </p:tgtEl>
                                        <p:attrNameLst>
                                          <p:attrName>r</p:attrName>
                                        </p:attrNameLst>
                                      </p:cBhvr>
                                    </p:animRot>
                                    <p:animRot by="120000">
                                      <p:cBhvr>
                                        <p:cTn id="64"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44"/>
                  </p:tgtEl>
                </p:cond>
              </p:nextCondLst>
            </p:seq>
            <p:seq concurrent="1" nextAc="seek">
              <p:cTn id="65" restart="whenNotActive" fill="hold" evtFilter="cancelBubble" nodeType="interactiveSeq">
                <p:stCondLst>
                  <p:cond evt="onClick" delay="0">
                    <p:tgtEl>
                      <p:spTgt spid="4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7"/>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7"/>
                                        </p:tgtEl>
                                        <p:attrNameLst>
                                          <p:attrName>r</p:attrName>
                                        </p:attrNameLst>
                                      </p:cBhvr>
                                    </p:animRot>
                                    <p:animRot by="-240000">
                                      <p:cBhvr>
                                        <p:cTn id="72" dur="600" fill="hold">
                                          <p:stCondLst>
                                            <p:cond delay="600"/>
                                          </p:stCondLst>
                                        </p:cTn>
                                        <p:tgtEl>
                                          <p:spTgt spid="27"/>
                                        </p:tgtEl>
                                        <p:attrNameLst>
                                          <p:attrName>r</p:attrName>
                                        </p:attrNameLst>
                                      </p:cBhvr>
                                    </p:animRot>
                                    <p:animRot by="240000">
                                      <p:cBhvr>
                                        <p:cTn id="73" dur="600" fill="hold">
                                          <p:stCondLst>
                                            <p:cond delay="1200"/>
                                          </p:stCondLst>
                                        </p:cTn>
                                        <p:tgtEl>
                                          <p:spTgt spid="27"/>
                                        </p:tgtEl>
                                        <p:attrNameLst>
                                          <p:attrName>r</p:attrName>
                                        </p:attrNameLst>
                                      </p:cBhvr>
                                    </p:animRot>
                                    <p:animRot by="-240000">
                                      <p:cBhvr>
                                        <p:cTn id="74" dur="600" fill="hold">
                                          <p:stCondLst>
                                            <p:cond delay="1800"/>
                                          </p:stCondLst>
                                        </p:cTn>
                                        <p:tgtEl>
                                          <p:spTgt spid="27"/>
                                        </p:tgtEl>
                                        <p:attrNameLst>
                                          <p:attrName>r</p:attrName>
                                        </p:attrNameLst>
                                      </p:cBhvr>
                                    </p:animRot>
                                    <p:animRot by="120000">
                                      <p:cBhvr>
                                        <p:cTn id="75" dur="600" fill="hold">
                                          <p:stCondLst>
                                            <p:cond delay="2400"/>
                                          </p:stCondLst>
                                        </p:cTn>
                                        <p:tgtEl>
                                          <p:spTgt spid="27"/>
                                        </p:tgtEl>
                                        <p:attrNameLst>
                                          <p:attrName>r</p:attrName>
                                        </p:attrNameLst>
                                      </p:cBhvr>
                                    </p:animRot>
                                  </p:childTnLst>
                                </p:cTn>
                              </p:par>
                            </p:childTnLst>
                          </p:cTn>
                        </p:par>
                      </p:childTnLst>
                    </p:cTn>
                  </p:par>
                </p:childTnLst>
              </p:cTn>
              <p:nextCondLst>
                <p:cond evt="onClick" delay="0">
                  <p:tgtEl>
                    <p:spTgt spid="46"/>
                  </p:tgtEl>
                </p:cond>
              </p:nextCondLst>
            </p:seq>
            <p:seq concurrent="1" nextAc="seek">
              <p:cTn id="76" restart="whenNotActive" fill="hold" evtFilter="cancelBubble" nodeType="interactiveSeq">
                <p:stCondLst>
                  <p:cond evt="onClick" delay="0">
                    <p:tgtEl>
                      <p:spTgt spid="45"/>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051"/>
                                        </p:tgtEl>
                                        <p:attrNameLst>
                                          <p:attrName>style.visibility</p:attrName>
                                        </p:attrNameLst>
                                      </p:cBhvr>
                                      <p:to>
                                        <p:strVal val="visible"/>
                                      </p:to>
                                    </p:set>
                                  </p:childTnLst>
                                </p:cTn>
                              </p:par>
                              <p:par>
                                <p:cTn id="81" presetID="21" presetClass="emph" presetSubtype="0" repeatCount="indefinite" fill="hold" grpId="1" nodeType="withEffect">
                                  <p:stCondLst>
                                    <p:cond delay="0"/>
                                  </p:stCondLst>
                                  <p:childTnLst>
                                    <p:animClr clrSpc="hsl" dir="cw">
                                      <p:cBhvr override="childStyle">
                                        <p:cTn id="82" dur="500" fill="hold"/>
                                        <p:tgtEl>
                                          <p:spTgt spid="45"/>
                                        </p:tgtEl>
                                        <p:attrNameLst>
                                          <p:attrName>style.color</p:attrName>
                                        </p:attrNameLst>
                                      </p:cBhvr>
                                      <p:by>
                                        <p:hsl h="7200000" s="0" l="0"/>
                                      </p:by>
                                    </p:animClr>
                                    <p:animClr clrSpc="hsl" dir="cw">
                                      <p:cBhvr>
                                        <p:cTn id="83" dur="500" fill="hold"/>
                                        <p:tgtEl>
                                          <p:spTgt spid="45"/>
                                        </p:tgtEl>
                                        <p:attrNameLst>
                                          <p:attrName>fillcolor</p:attrName>
                                        </p:attrNameLst>
                                      </p:cBhvr>
                                      <p:by>
                                        <p:hsl h="7200000" s="0" l="0"/>
                                      </p:by>
                                    </p:animClr>
                                    <p:animClr clrSpc="hsl" dir="cw">
                                      <p:cBhvr>
                                        <p:cTn id="84" dur="500" fill="hold"/>
                                        <p:tgtEl>
                                          <p:spTgt spid="45"/>
                                        </p:tgtEl>
                                        <p:attrNameLst>
                                          <p:attrName>stroke.color</p:attrName>
                                        </p:attrNameLst>
                                      </p:cBhvr>
                                      <p:by>
                                        <p:hsl h="7200000" s="0" l="0"/>
                                      </p:by>
                                    </p:animClr>
                                    <p:set>
                                      <p:cBhvr>
                                        <p:cTn id="85" dur="500" fill="hold"/>
                                        <p:tgtEl>
                                          <p:spTgt spid="45"/>
                                        </p:tgtEl>
                                        <p:attrNameLst>
                                          <p:attrName>fill.type</p:attrName>
                                        </p:attrNameLst>
                                      </p:cBhvr>
                                      <p:to>
                                        <p:strVal val="solid"/>
                                      </p:to>
                                    </p:set>
                                  </p:childTnLst>
                                </p:cTn>
                              </p:par>
                              <p:par>
                                <p:cTn id="86" presetID="32" presetClass="emph" presetSubtype="0" repeatCount="indefinite" fill="hold" nodeType="withEffect">
                                  <p:stCondLst>
                                    <p:cond delay="0"/>
                                  </p:stCondLst>
                                  <p:childTnLst>
                                    <p:animRot by="120000">
                                      <p:cBhvr>
                                        <p:cTn id="87" dur="200" fill="hold">
                                          <p:stCondLst>
                                            <p:cond delay="0"/>
                                          </p:stCondLst>
                                        </p:cTn>
                                        <p:tgtEl>
                                          <p:spTgt spid="2051"/>
                                        </p:tgtEl>
                                        <p:attrNameLst>
                                          <p:attrName>r</p:attrName>
                                        </p:attrNameLst>
                                      </p:cBhvr>
                                    </p:animRot>
                                    <p:animRot by="-240000">
                                      <p:cBhvr>
                                        <p:cTn id="88" dur="400" fill="hold">
                                          <p:stCondLst>
                                            <p:cond delay="400"/>
                                          </p:stCondLst>
                                        </p:cTn>
                                        <p:tgtEl>
                                          <p:spTgt spid="2051"/>
                                        </p:tgtEl>
                                        <p:attrNameLst>
                                          <p:attrName>r</p:attrName>
                                        </p:attrNameLst>
                                      </p:cBhvr>
                                    </p:animRot>
                                    <p:animRot by="240000">
                                      <p:cBhvr>
                                        <p:cTn id="89" dur="400" fill="hold">
                                          <p:stCondLst>
                                            <p:cond delay="800"/>
                                          </p:stCondLst>
                                        </p:cTn>
                                        <p:tgtEl>
                                          <p:spTgt spid="2051"/>
                                        </p:tgtEl>
                                        <p:attrNameLst>
                                          <p:attrName>r</p:attrName>
                                        </p:attrNameLst>
                                      </p:cBhvr>
                                    </p:animRot>
                                    <p:animRot by="-240000">
                                      <p:cBhvr>
                                        <p:cTn id="90" dur="400" fill="hold">
                                          <p:stCondLst>
                                            <p:cond delay="1200"/>
                                          </p:stCondLst>
                                        </p:cTn>
                                        <p:tgtEl>
                                          <p:spTgt spid="2051"/>
                                        </p:tgtEl>
                                        <p:attrNameLst>
                                          <p:attrName>r</p:attrName>
                                        </p:attrNameLst>
                                      </p:cBhvr>
                                    </p:animRot>
                                    <p:animRot by="120000">
                                      <p:cBhvr>
                                        <p:cTn id="91" dur="400" fill="hold">
                                          <p:stCondLst>
                                            <p:cond delay="1600"/>
                                          </p:stCondLst>
                                        </p:cTn>
                                        <p:tgtEl>
                                          <p:spTgt spid="2051"/>
                                        </p:tgtEl>
                                        <p:attrNameLst>
                                          <p:attrName>r</p:attrName>
                                        </p:attrNameLst>
                                      </p:cBhvr>
                                    </p:animRot>
                                  </p:childTnLst>
                                </p:cTn>
                              </p:par>
                              <p:par>
                                <p:cTn id="92" presetID="1" presetClass="entr" presetSubtype="0" fill="hold" grpId="0" nodeType="withEffect">
                                  <p:stCondLst>
                                    <p:cond delay="0"/>
                                  </p:stCondLst>
                                  <p:childTnLst>
                                    <p:set>
                                      <p:cBhvr>
                                        <p:cTn id="93" dur="1" fill="hold">
                                          <p:stCondLst>
                                            <p:cond delay="0"/>
                                          </p:stCondLst>
                                        </p:cTn>
                                        <p:tgtEl>
                                          <p:spTgt spid="32"/>
                                        </p:tgtEl>
                                        <p:attrNameLst>
                                          <p:attrName>style.visibility</p:attrName>
                                        </p:attrNameLst>
                                      </p:cBhvr>
                                      <p:to>
                                        <p:strVal val="visible"/>
                                      </p:to>
                                    </p:set>
                                  </p:childTnLst>
                                </p:cTn>
                              </p:par>
                              <p:par>
                                <p:cTn id="94" presetID="26" presetClass="emph" presetSubtype="0" repeatCount="3000" fill="hold" grpId="1" nodeType="withEffect">
                                  <p:stCondLst>
                                    <p:cond delay="0"/>
                                  </p:stCondLst>
                                  <p:childTnLst>
                                    <p:animEffect transition="out" filter="fade">
                                      <p:cBhvr>
                                        <p:cTn id="95" dur="500" tmFilter="0, 0; .2, .5; .8, .5; 1, 0"/>
                                        <p:tgtEl>
                                          <p:spTgt spid="32"/>
                                        </p:tgtEl>
                                      </p:cBhvr>
                                    </p:animEffect>
                                    <p:animScale>
                                      <p:cBhvr>
                                        <p:cTn id="96" dur="250" autoRev="1" fill="hold"/>
                                        <p:tgtEl>
                                          <p:spTgt spid="32"/>
                                        </p:tgtEl>
                                      </p:cBhvr>
                                      <p:by x="105000" y="105000"/>
                                    </p:animScale>
                                  </p:childTnLst>
                                </p:cTn>
                              </p:par>
                              <p:par>
                                <p:cTn id="97" presetID="1" presetClass="exit" presetSubtype="0" fill="hold" grpId="2" nodeType="withEffect">
                                  <p:stCondLst>
                                    <p:cond delay="2500"/>
                                  </p:stCondLst>
                                  <p:childTnLst>
                                    <p:set>
                                      <p:cBhvr>
                                        <p:cTn id="98"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30" grpId="0"/>
      <p:bldP spid="32" grpId="0" animBg="1"/>
      <p:bldP spid="32" grpId="1" animBg="1"/>
      <p:bldP spid="32" grpId="2" animBg="1"/>
      <p:bldP spid="33" grpId="0" animBg="1"/>
      <p:bldP spid="44" grpId="0" animBg="1"/>
      <p:bldP spid="45" grpId="0" animBg="1"/>
      <p:bldP spid="45" grpId="1" animBg="1"/>
      <p:bldP spid="4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3425399" y="6502892"/>
            <a:ext cx="19812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11011313" y="7053474"/>
            <a:ext cx="1981200" cy="2168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14221166" y="6862837"/>
            <a:ext cx="1638300" cy="228816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Bach tuyet\RjAwOTQ4MTUyNEI3QjJCRTc2RjA6ZDA1ZjJmYTY2MjBkNDYzY2ZlZDNiOTA1Y2YxYTk1NzA6Ojo6OjA=.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56897" y1="16888" x2="50647" y2="30550"/>
                        <a14:foregroundMark x1="50647" y1="10816" x2="87284" y2="15939"/>
                        <a14:foregroundMark x1="74784" y1="17457" x2="73060" y2="41176"/>
                        <a14:foregroundMark x1="92457" y1="18406" x2="81681" y2="10816"/>
                        <a14:foregroundMark x1="63793" y1="10436" x2="51724" y2="6831"/>
                        <a14:foregroundMark x1="49353" y1="11954" x2="48922" y2="21442"/>
                        <a14:foregroundMark x1="59267" y1="19924" x2="66164" y2="24478"/>
                        <a14:foregroundMark x1="67241" y1="19924" x2="57974" y2="26565"/>
                        <a14:foregroundMark x1="94181" y1="15939" x2="84483" y2="9298"/>
                        <a14:foregroundMark x1="48276" y1="9867" x2="45474" y2="21442"/>
                        <a14:foregroundMark x1="77586" y1="32638" x2="71336" y2="43264"/>
                      </a14:backgroundRemoval>
                    </a14:imgEffect>
                  </a14:imgLayer>
                </a14:imgProps>
              </a:ext>
              <a:ext uri="{28A0092B-C50C-407E-A947-70E740481C1C}">
                <a14:useLocalDpi xmlns:a14="http://schemas.microsoft.com/office/drawing/2010/main" val="0"/>
              </a:ext>
            </a:extLst>
          </a:blip>
          <a:srcRect/>
          <a:stretch>
            <a:fillRect/>
          </a:stretch>
        </p:blipFill>
        <p:spPr bwMode="auto">
          <a:xfrm rot="19596141">
            <a:off x="6128424" y="6272102"/>
            <a:ext cx="3048000" cy="34618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52400" y="-1243323"/>
            <a:ext cx="10515600" cy="126352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33800" y="-128142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Bach tuyet\arbre-majestueux-4262928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7429913" y="-877791"/>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0" y="-124332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C:\Users\ADMIN\Desktop\Tai nguyen thiet ke tro choi\Bảng gỗ\wooden-blank-sign-clipart-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05202" y="-2933699"/>
            <a:ext cx="11882909" cy="5675836"/>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5179456" y="455725"/>
            <a:ext cx="8839200" cy="2031135"/>
          </a:xfrm>
          <a:prstGeom prst="rect">
            <a:avLst/>
          </a:prstGeom>
          <a:noFill/>
        </p:spPr>
        <p:txBody>
          <a:bodyPr wrap="square" lIns="182691" tIns="91346" rIns="182691" bIns="91346" rtlCol="0">
            <a:spAutoFit/>
          </a:bodyPr>
          <a:lstStyle/>
          <a:p>
            <a:pPr algn="just"/>
            <a:r>
              <a:rPr lang="vi-VN" sz="6000" dirty="0">
                <a:solidFill>
                  <a:schemeClr val="bg1"/>
                </a:solidFill>
                <a:latin typeface="+mj-lt"/>
              </a:rPr>
              <a:t>Bài ca dao 1 đã phê phán điều gì?</a:t>
            </a:r>
            <a:endParaRPr lang="vi-VN" sz="6000" dirty="0">
              <a:solidFill>
                <a:schemeClr val="bg1"/>
              </a:solidFill>
              <a:latin typeface="+mj-lt"/>
            </a:endParaRPr>
          </a:p>
        </p:txBody>
      </p:sp>
      <p:sp>
        <p:nvSpPr>
          <p:cNvPr id="46" name="Rounded Rectangle 45"/>
          <p:cNvSpPr/>
          <p:nvPr/>
        </p:nvSpPr>
        <p:spPr>
          <a:xfrm>
            <a:off x="607456" y="2613583"/>
            <a:ext cx="3657600" cy="261657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91" tIns="91346" rIns="182691" bIns="91346" rtlCol="0" anchor="ctr"/>
          <a:lstStyle/>
          <a:p>
            <a:pPr algn="ctr" defTabSz="1826685"/>
            <a:r>
              <a:rPr lang="en-US" sz="4200" dirty="0">
                <a:solidFill>
                  <a:srgbClr val="0000FF"/>
                </a:solidFill>
                <a:latin typeface="Times New Roman" pitchFamily="18" charset="0"/>
                <a:cs typeface="Times New Roman" pitchFamily="18" charset="0"/>
              </a:rPr>
              <a:t>A. </a:t>
            </a:r>
            <a:r>
              <a:rPr lang="en-US" sz="4200" dirty="0" err="1" smtClean="0">
                <a:solidFill>
                  <a:srgbClr val="0000FF"/>
                </a:solidFill>
                <a:latin typeface="Times New Roman" pitchFamily="18" charset="0"/>
                <a:cs typeface="Times New Roman" pitchFamily="18" charset="0"/>
              </a:rPr>
              <a:t>Không</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phê</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phán</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điều</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gì</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cả</a:t>
            </a:r>
            <a:endParaRPr lang="en-US" sz="4200" dirty="0">
              <a:solidFill>
                <a:srgbClr val="0000FF"/>
              </a:solidFill>
              <a:latin typeface="Times New Roman" pitchFamily="18" charset="0"/>
              <a:cs typeface="Times New Roman" pitchFamily="18" charset="0"/>
            </a:endParaRPr>
          </a:p>
        </p:txBody>
      </p:sp>
      <p:sp>
        <p:nvSpPr>
          <p:cNvPr id="47" name="Rounded Rectangle 46"/>
          <p:cNvSpPr/>
          <p:nvPr/>
        </p:nvSpPr>
        <p:spPr>
          <a:xfrm>
            <a:off x="5179456" y="2664181"/>
            <a:ext cx="3657600" cy="261657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91" tIns="91346" rIns="182691" bIns="91346" rtlCol="0" anchor="ctr"/>
          <a:lstStyle/>
          <a:p>
            <a:pPr algn="ctr" defTabSz="1826685"/>
            <a:r>
              <a:rPr lang="en-US" sz="4200" dirty="0">
                <a:solidFill>
                  <a:srgbClr val="0000FF"/>
                </a:solidFill>
                <a:latin typeface="Times New Roman" pitchFamily="18" charset="0"/>
                <a:cs typeface="Times New Roman" pitchFamily="18" charset="0"/>
              </a:rPr>
              <a:t>B. </a:t>
            </a:r>
            <a:r>
              <a:rPr lang="en-US" sz="4200" dirty="0" err="1" smtClean="0">
                <a:solidFill>
                  <a:srgbClr val="0000FF"/>
                </a:solidFill>
                <a:latin typeface="Times New Roman" pitchFamily="18" charset="0"/>
                <a:cs typeface="Times New Roman" pitchFamily="18" charset="0"/>
              </a:rPr>
              <a:t>Phê</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phán</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thói</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tham</a:t>
            </a:r>
            <a:r>
              <a:rPr lang="en-US" sz="4200" dirty="0" smtClean="0">
                <a:solidFill>
                  <a:srgbClr val="0000FF"/>
                </a:solidFill>
                <a:latin typeface="Times New Roman" pitchFamily="18" charset="0"/>
                <a:cs typeface="Times New Roman" pitchFamily="18" charset="0"/>
              </a:rPr>
              <a:t> lam </a:t>
            </a:r>
            <a:r>
              <a:rPr lang="en-US" sz="4200" dirty="0" err="1" smtClean="0">
                <a:solidFill>
                  <a:srgbClr val="0000FF"/>
                </a:solidFill>
                <a:latin typeface="Times New Roman" pitchFamily="18" charset="0"/>
                <a:cs typeface="Times New Roman" pitchFamily="18" charset="0"/>
              </a:rPr>
              <a:t>của</a:t>
            </a:r>
            <a:r>
              <a:rPr lang="en-US" sz="4200" dirty="0" smtClean="0">
                <a:solidFill>
                  <a:srgbClr val="0000FF"/>
                </a:solidFill>
                <a:latin typeface="Times New Roman" pitchFamily="18" charset="0"/>
                <a:cs typeface="Times New Roman" pitchFamily="18" charset="0"/>
              </a:rPr>
              <a:t> con </a:t>
            </a:r>
            <a:r>
              <a:rPr lang="en-US" sz="4200" dirty="0" err="1" smtClean="0">
                <a:solidFill>
                  <a:srgbClr val="0000FF"/>
                </a:solidFill>
                <a:latin typeface="Times New Roman" pitchFamily="18" charset="0"/>
                <a:cs typeface="Times New Roman" pitchFamily="18" charset="0"/>
              </a:rPr>
              <a:t>người</a:t>
            </a:r>
            <a:endParaRPr lang="en-US" sz="4200" dirty="0">
              <a:solidFill>
                <a:srgbClr val="0000FF"/>
              </a:solidFill>
              <a:latin typeface="Times New Roman" pitchFamily="18" charset="0"/>
              <a:cs typeface="Times New Roman" pitchFamily="18" charset="0"/>
            </a:endParaRPr>
          </a:p>
        </p:txBody>
      </p:sp>
      <p:sp>
        <p:nvSpPr>
          <p:cNvPr id="48" name="Rounded Rectangle 47"/>
          <p:cNvSpPr/>
          <p:nvPr/>
        </p:nvSpPr>
        <p:spPr>
          <a:xfrm>
            <a:off x="9885489" y="2664181"/>
            <a:ext cx="3657600" cy="261657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91" tIns="91346" rIns="182691" bIns="91346" rtlCol="0" anchor="ctr"/>
          <a:lstStyle/>
          <a:p>
            <a:pPr algn="ctr" defTabSz="1826685"/>
            <a:r>
              <a:rPr lang="en-US" sz="4200" dirty="0">
                <a:solidFill>
                  <a:srgbClr val="0000FF"/>
                </a:solidFill>
                <a:latin typeface="Times New Roman" pitchFamily="18" charset="0"/>
                <a:cs typeface="Times New Roman" pitchFamily="18" charset="0"/>
              </a:rPr>
              <a:t>C. </a:t>
            </a:r>
            <a:r>
              <a:rPr lang="en-US" sz="4200" dirty="0" err="1" smtClean="0">
                <a:solidFill>
                  <a:srgbClr val="0000FF"/>
                </a:solidFill>
                <a:latin typeface="Times New Roman" pitchFamily="18" charset="0"/>
                <a:cs typeface="Times New Roman" pitchFamily="18" charset="0"/>
              </a:rPr>
              <a:t>Phê</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phán</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người</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mua</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lễ</a:t>
            </a:r>
            <a:endParaRPr lang="en-US" sz="4200" dirty="0">
              <a:solidFill>
                <a:srgbClr val="0000FF"/>
              </a:solidFill>
              <a:latin typeface="Times New Roman" pitchFamily="18" charset="0"/>
              <a:cs typeface="Times New Roman" pitchFamily="18" charset="0"/>
            </a:endParaRPr>
          </a:p>
        </p:txBody>
      </p:sp>
      <p:sp>
        <p:nvSpPr>
          <p:cNvPr id="49" name="Rounded Rectangle 48"/>
          <p:cNvSpPr/>
          <p:nvPr/>
        </p:nvSpPr>
        <p:spPr>
          <a:xfrm>
            <a:off x="14018656" y="2613583"/>
            <a:ext cx="3657600" cy="261657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91" tIns="91346" rIns="182691" bIns="91346" rtlCol="0" anchor="ctr"/>
          <a:lstStyle/>
          <a:p>
            <a:pPr algn="ctr" defTabSz="1826685"/>
            <a:r>
              <a:rPr lang="en-US" sz="4200" dirty="0">
                <a:solidFill>
                  <a:srgbClr val="0000FF"/>
                </a:solidFill>
                <a:latin typeface="Times New Roman" pitchFamily="18" charset="0"/>
                <a:cs typeface="Times New Roman" pitchFamily="18" charset="0"/>
              </a:rPr>
              <a:t>D. </a:t>
            </a:r>
            <a:r>
              <a:rPr lang="en-US" sz="4200" dirty="0" err="1" smtClean="0">
                <a:solidFill>
                  <a:srgbClr val="0000FF"/>
                </a:solidFill>
                <a:latin typeface="Times New Roman" pitchFamily="18" charset="0"/>
                <a:cs typeface="Times New Roman" pitchFamily="18" charset="0"/>
              </a:rPr>
              <a:t>Phê</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phán</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người</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không</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đơm</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xôi</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cho</a:t>
            </a:r>
            <a:r>
              <a:rPr lang="en-US" sz="4200" dirty="0" smtClean="0">
                <a:solidFill>
                  <a:srgbClr val="0000FF"/>
                </a:solidFill>
                <a:latin typeface="Times New Roman" pitchFamily="18" charset="0"/>
                <a:cs typeface="Times New Roman" pitchFamily="18" charset="0"/>
              </a:rPr>
              <a:t> </a:t>
            </a:r>
            <a:r>
              <a:rPr lang="en-US" sz="4200" dirty="0" err="1" smtClean="0">
                <a:solidFill>
                  <a:srgbClr val="0000FF"/>
                </a:solidFill>
                <a:latin typeface="Times New Roman" pitchFamily="18" charset="0"/>
                <a:cs typeface="Times New Roman" pitchFamily="18" charset="0"/>
              </a:rPr>
              <a:t>thầy</a:t>
            </a:r>
            <a:endParaRPr lang="en-US" sz="4200" dirty="0">
              <a:solidFill>
                <a:srgbClr val="0000FF"/>
              </a:solidFill>
              <a:latin typeface="Times New Roman" pitchFamily="18" charset="0"/>
              <a:cs typeface="Times New Roman" pitchFamily="18" charset="0"/>
            </a:endParaRPr>
          </a:p>
        </p:txBody>
      </p:sp>
      <p:sp>
        <p:nvSpPr>
          <p:cNvPr id="51" name="Explosion 1 50"/>
          <p:cNvSpPr/>
          <p:nvPr/>
        </p:nvSpPr>
        <p:spPr>
          <a:xfrm>
            <a:off x="9671544" y="5917666"/>
            <a:ext cx="6025656" cy="4094843"/>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691" tIns="91346" rIns="182691" bIns="91346" rtlCol="0" anchor="ctr"/>
          <a:lstStyle/>
          <a:p>
            <a:pPr algn="ctr" defTabSz="1826685"/>
            <a:r>
              <a:rPr lang="en-US" sz="4800" b="1" dirty="0">
                <a:solidFill>
                  <a:srgbClr val="0000FF"/>
                </a:solidFill>
                <a:latin typeface="Arial" panose="020B0604020202020204" pitchFamily="34" charset="0"/>
                <a:cs typeface="Arial" panose="020B0604020202020204" pitchFamily="34" charset="0"/>
              </a:rPr>
              <a:t>ĐÚNG RỒI</a:t>
            </a:r>
          </a:p>
        </p:txBody>
      </p:sp>
      <p:pic>
        <p:nvPicPr>
          <p:cNvPr id="3076" name="Picture 4" descr="C:\Users\ADMIN\Desktop\Bach tuyet\Blanca_Nieves.8.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341053" y="5182850"/>
            <a:ext cx="3431972" cy="5954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99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1000"/>
                                        <p:tgtEl>
                                          <p:spTgt spid="47"/>
                                        </p:tgtEl>
                                      </p:cBhvr>
                                    </p:animEffect>
                                    <p:anim calcmode="lin" valueType="num">
                                      <p:cBhvr>
                                        <p:cTn id="27" dur="1000" fill="hold"/>
                                        <p:tgtEl>
                                          <p:spTgt spid="47"/>
                                        </p:tgtEl>
                                        <p:attrNameLst>
                                          <p:attrName>ppt_x</p:attrName>
                                        </p:attrNameLst>
                                      </p:cBhvr>
                                      <p:tavLst>
                                        <p:tav tm="0">
                                          <p:val>
                                            <p:strVal val="#ppt_x"/>
                                          </p:val>
                                        </p:tav>
                                        <p:tav tm="100000">
                                          <p:val>
                                            <p:strVal val="#ppt_x"/>
                                          </p:val>
                                        </p:tav>
                                      </p:tavLst>
                                    </p:anim>
                                    <p:anim calcmode="lin" valueType="num">
                                      <p:cBhvr>
                                        <p:cTn id="28"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1000"/>
                                        <p:tgtEl>
                                          <p:spTgt spid="48"/>
                                        </p:tgtEl>
                                      </p:cBhvr>
                                    </p:animEffect>
                                    <p:anim calcmode="lin" valueType="num">
                                      <p:cBhvr>
                                        <p:cTn id="34" dur="1000" fill="hold"/>
                                        <p:tgtEl>
                                          <p:spTgt spid="48"/>
                                        </p:tgtEl>
                                        <p:attrNameLst>
                                          <p:attrName>ppt_x</p:attrName>
                                        </p:attrNameLst>
                                      </p:cBhvr>
                                      <p:tavLst>
                                        <p:tav tm="0">
                                          <p:val>
                                            <p:strVal val="#ppt_x"/>
                                          </p:val>
                                        </p:tav>
                                        <p:tav tm="100000">
                                          <p:val>
                                            <p:strVal val="#ppt_x"/>
                                          </p:val>
                                        </p:tav>
                                      </p:tavLst>
                                    </p:anim>
                                    <p:anim calcmode="lin" valueType="num">
                                      <p:cBhvr>
                                        <p:cTn id="35" dur="1000" fill="hold"/>
                                        <p:tgtEl>
                                          <p:spTgt spid="4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4" name="voltage.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anim calcmode="lin" valueType="num">
                                      <p:cBhvr>
                                        <p:cTn id="41" dur="1000" fill="hold"/>
                                        <p:tgtEl>
                                          <p:spTgt spid="49"/>
                                        </p:tgtEl>
                                        <p:attrNameLst>
                                          <p:attrName>ppt_x</p:attrName>
                                        </p:attrNameLst>
                                      </p:cBhvr>
                                      <p:tavLst>
                                        <p:tav tm="0">
                                          <p:val>
                                            <p:strVal val="#ppt_x"/>
                                          </p:val>
                                        </p:tav>
                                        <p:tav tm="100000">
                                          <p:val>
                                            <p:strVal val="#ppt_x"/>
                                          </p:val>
                                        </p:tav>
                                      </p:tavLst>
                                    </p:anim>
                                    <p:anim calcmode="lin" valueType="num">
                                      <p:cBhvr>
                                        <p:cTn id="42" dur="1000" fill="hold"/>
                                        <p:tgtEl>
                                          <p:spTgt spid="4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6"/>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2"/>
                                        </p:tgtEl>
                                        <p:attrNameLst>
                                          <p:attrName>r</p:attrName>
                                        </p:attrNameLst>
                                      </p:cBhvr>
                                    </p:animRot>
                                    <p:animRot by="-240000">
                                      <p:cBhvr>
                                        <p:cTn id="50" dur="600" fill="hold">
                                          <p:stCondLst>
                                            <p:cond delay="600"/>
                                          </p:stCondLst>
                                        </p:cTn>
                                        <p:tgtEl>
                                          <p:spTgt spid="22"/>
                                        </p:tgtEl>
                                        <p:attrNameLst>
                                          <p:attrName>r</p:attrName>
                                        </p:attrNameLst>
                                      </p:cBhvr>
                                    </p:animRot>
                                    <p:animRot by="240000">
                                      <p:cBhvr>
                                        <p:cTn id="51" dur="600" fill="hold">
                                          <p:stCondLst>
                                            <p:cond delay="1200"/>
                                          </p:stCondLst>
                                        </p:cTn>
                                        <p:tgtEl>
                                          <p:spTgt spid="22"/>
                                        </p:tgtEl>
                                        <p:attrNameLst>
                                          <p:attrName>r</p:attrName>
                                        </p:attrNameLst>
                                      </p:cBhvr>
                                    </p:animRot>
                                    <p:animRot by="-240000">
                                      <p:cBhvr>
                                        <p:cTn id="52" dur="600" fill="hold">
                                          <p:stCondLst>
                                            <p:cond delay="1800"/>
                                          </p:stCondLst>
                                        </p:cTn>
                                        <p:tgtEl>
                                          <p:spTgt spid="22"/>
                                        </p:tgtEl>
                                        <p:attrNameLst>
                                          <p:attrName>r</p:attrName>
                                        </p:attrNameLst>
                                      </p:cBhvr>
                                    </p:animRot>
                                    <p:animRot by="120000">
                                      <p:cBhvr>
                                        <p:cTn id="53"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6"/>
                  </p:tgtEl>
                </p:cond>
              </p:nextCondLst>
            </p:seq>
            <p:seq concurrent="1" nextAc="seek">
              <p:cTn id="54" restart="whenNotActive" fill="hold" evtFilter="cancelBubble" nodeType="interactiveSeq">
                <p:stCondLst>
                  <p:cond evt="onClick" delay="0">
                    <p:tgtEl>
                      <p:spTgt spid="4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4"/>
                                        </p:tgtEl>
                                        <p:attrNameLst>
                                          <p:attrName>r</p:attrName>
                                        </p:attrNameLst>
                                      </p:cBhvr>
                                    </p:animRot>
                                    <p:animRot by="-240000">
                                      <p:cBhvr>
                                        <p:cTn id="61" dur="600" fill="hold">
                                          <p:stCondLst>
                                            <p:cond delay="600"/>
                                          </p:stCondLst>
                                        </p:cTn>
                                        <p:tgtEl>
                                          <p:spTgt spid="24"/>
                                        </p:tgtEl>
                                        <p:attrNameLst>
                                          <p:attrName>r</p:attrName>
                                        </p:attrNameLst>
                                      </p:cBhvr>
                                    </p:animRot>
                                    <p:animRot by="240000">
                                      <p:cBhvr>
                                        <p:cTn id="62" dur="600" fill="hold">
                                          <p:stCondLst>
                                            <p:cond delay="1200"/>
                                          </p:stCondLst>
                                        </p:cTn>
                                        <p:tgtEl>
                                          <p:spTgt spid="24"/>
                                        </p:tgtEl>
                                        <p:attrNameLst>
                                          <p:attrName>r</p:attrName>
                                        </p:attrNameLst>
                                      </p:cBhvr>
                                    </p:animRot>
                                    <p:animRot by="-240000">
                                      <p:cBhvr>
                                        <p:cTn id="63" dur="600" fill="hold">
                                          <p:stCondLst>
                                            <p:cond delay="1800"/>
                                          </p:stCondLst>
                                        </p:cTn>
                                        <p:tgtEl>
                                          <p:spTgt spid="24"/>
                                        </p:tgtEl>
                                        <p:attrNameLst>
                                          <p:attrName>r</p:attrName>
                                        </p:attrNameLst>
                                      </p:cBhvr>
                                    </p:animRot>
                                    <p:animRot by="120000">
                                      <p:cBhvr>
                                        <p:cTn id="64"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9"/>
                  </p:tgtEl>
                </p:cond>
              </p:nextCondLst>
            </p:seq>
            <p:seq concurrent="1" nextAc="seek">
              <p:cTn id="65" restart="whenNotActive" fill="hold" evtFilter="cancelBubble" nodeType="interactiveSeq">
                <p:stCondLst>
                  <p:cond evt="onClick" delay="0">
                    <p:tgtEl>
                      <p:spTgt spid="48"/>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3"/>
                                        </p:tgtEl>
                                        <p:attrNameLst>
                                          <p:attrName>r</p:attrName>
                                        </p:attrNameLst>
                                      </p:cBhvr>
                                    </p:animRot>
                                    <p:animRot by="-240000">
                                      <p:cBhvr>
                                        <p:cTn id="72" dur="600" fill="hold">
                                          <p:stCondLst>
                                            <p:cond delay="600"/>
                                          </p:stCondLst>
                                        </p:cTn>
                                        <p:tgtEl>
                                          <p:spTgt spid="23"/>
                                        </p:tgtEl>
                                        <p:attrNameLst>
                                          <p:attrName>r</p:attrName>
                                        </p:attrNameLst>
                                      </p:cBhvr>
                                    </p:animRot>
                                    <p:animRot by="240000">
                                      <p:cBhvr>
                                        <p:cTn id="73" dur="600" fill="hold">
                                          <p:stCondLst>
                                            <p:cond delay="1200"/>
                                          </p:stCondLst>
                                        </p:cTn>
                                        <p:tgtEl>
                                          <p:spTgt spid="23"/>
                                        </p:tgtEl>
                                        <p:attrNameLst>
                                          <p:attrName>r</p:attrName>
                                        </p:attrNameLst>
                                      </p:cBhvr>
                                    </p:animRot>
                                    <p:animRot by="-240000">
                                      <p:cBhvr>
                                        <p:cTn id="74" dur="600" fill="hold">
                                          <p:stCondLst>
                                            <p:cond delay="1800"/>
                                          </p:stCondLst>
                                        </p:cTn>
                                        <p:tgtEl>
                                          <p:spTgt spid="23"/>
                                        </p:tgtEl>
                                        <p:attrNameLst>
                                          <p:attrName>r</p:attrName>
                                        </p:attrNameLst>
                                      </p:cBhvr>
                                    </p:animRot>
                                    <p:animRot by="120000">
                                      <p:cBhvr>
                                        <p:cTn id="75"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8"/>
                  </p:tgtEl>
                </p:cond>
              </p:nextCondLst>
            </p:seq>
            <p:seq concurrent="1" nextAc="seek">
              <p:cTn id="76" restart="whenNotActive" fill="hold" evtFilter="cancelBubble" nodeType="interactiveSeq">
                <p:stCondLst>
                  <p:cond evt="onClick" delay="0">
                    <p:tgtEl>
                      <p:spTgt spid="4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par>
                                <p:cTn id="81" presetID="21" presetClass="emph" presetSubtype="0" repeatCount="indefinite" fill="hold" grpId="1" nodeType="withEffect">
                                  <p:stCondLst>
                                    <p:cond delay="0"/>
                                  </p:stCondLst>
                                  <p:childTnLst>
                                    <p:animClr clrSpc="hsl" dir="cw">
                                      <p:cBhvr override="childStyle">
                                        <p:cTn id="82" dur="500" fill="hold"/>
                                        <p:tgtEl>
                                          <p:spTgt spid="47"/>
                                        </p:tgtEl>
                                        <p:attrNameLst>
                                          <p:attrName>style.color</p:attrName>
                                        </p:attrNameLst>
                                      </p:cBhvr>
                                      <p:by>
                                        <p:hsl h="7200000" s="0" l="0"/>
                                      </p:by>
                                    </p:animClr>
                                    <p:animClr clrSpc="hsl" dir="cw">
                                      <p:cBhvr>
                                        <p:cTn id="83" dur="500" fill="hold"/>
                                        <p:tgtEl>
                                          <p:spTgt spid="47"/>
                                        </p:tgtEl>
                                        <p:attrNameLst>
                                          <p:attrName>fillcolor</p:attrName>
                                        </p:attrNameLst>
                                      </p:cBhvr>
                                      <p:by>
                                        <p:hsl h="7200000" s="0" l="0"/>
                                      </p:by>
                                    </p:animClr>
                                    <p:animClr clrSpc="hsl" dir="cw">
                                      <p:cBhvr>
                                        <p:cTn id="84" dur="500" fill="hold"/>
                                        <p:tgtEl>
                                          <p:spTgt spid="47"/>
                                        </p:tgtEl>
                                        <p:attrNameLst>
                                          <p:attrName>stroke.color</p:attrName>
                                        </p:attrNameLst>
                                      </p:cBhvr>
                                      <p:by>
                                        <p:hsl h="7200000" s="0" l="0"/>
                                      </p:by>
                                    </p:animClr>
                                    <p:set>
                                      <p:cBhvr>
                                        <p:cTn id="85" dur="500" fill="hold"/>
                                        <p:tgtEl>
                                          <p:spTgt spid="47"/>
                                        </p:tgtEl>
                                        <p:attrNameLst>
                                          <p:attrName>fill.type</p:attrName>
                                        </p:attrNameLst>
                                      </p:cBhvr>
                                      <p:to>
                                        <p:strVal val="solid"/>
                                      </p:to>
                                    </p:set>
                                  </p:childTnLst>
                                </p:cTn>
                              </p:par>
                              <p:par>
                                <p:cTn id="86" presetID="32" presetClass="emph" presetSubtype="0" repeatCount="indefinite" fill="hold" nodeType="withEffect">
                                  <p:stCondLst>
                                    <p:cond delay="0"/>
                                  </p:stCondLst>
                                  <p:childTnLst>
                                    <p:animRot by="120000">
                                      <p:cBhvr>
                                        <p:cTn id="87" dur="200" fill="hold">
                                          <p:stCondLst>
                                            <p:cond delay="0"/>
                                          </p:stCondLst>
                                        </p:cTn>
                                        <p:tgtEl>
                                          <p:spTgt spid="25"/>
                                        </p:tgtEl>
                                        <p:attrNameLst>
                                          <p:attrName>r</p:attrName>
                                        </p:attrNameLst>
                                      </p:cBhvr>
                                    </p:animRot>
                                    <p:animRot by="-240000">
                                      <p:cBhvr>
                                        <p:cTn id="88" dur="400" fill="hold">
                                          <p:stCondLst>
                                            <p:cond delay="400"/>
                                          </p:stCondLst>
                                        </p:cTn>
                                        <p:tgtEl>
                                          <p:spTgt spid="25"/>
                                        </p:tgtEl>
                                        <p:attrNameLst>
                                          <p:attrName>r</p:attrName>
                                        </p:attrNameLst>
                                      </p:cBhvr>
                                    </p:animRot>
                                    <p:animRot by="240000">
                                      <p:cBhvr>
                                        <p:cTn id="89" dur="400" fill="hold">
                                          <p:stCondLst>
                                            <p:cond delay="800"/>
                                          </p:stCondLst>
                                        </p:cTn>
                                        <p:tgtEl>
                                          <p:spTgt spid="25"/>
                                        </p:tgtEl>
                                        <p:attrNameLst>
                                          <p:attrName>r</p:attrName>
                                        </p:attrNameLst>
                                      </p:cBhvr>
                                    </p:animRot>
                                    <p:animRot by="-240000">
                                      <p:cBhvr>
                                        <p:cTn id="90" dur="400" fill="hold">
                                          <p:stCondLst>
                                            <p:cond delay="1200"/>
                                          </p:stCondLst>
                                        </p:cTn>
                                        <p:tgtEl>
                                          <p:spTgt spid="25"/>
                                        </p:tgtEl>
                                        <p:attrNameLst>
                                          <p:attrName>r</p:attrName>
                                        </p:attrNameLst>
                                      </p:cBhvr>
                                    </p:animRot>
                                    <p:animRot by="120000">
                                      <p:cBhvr>
                                        <p:cTn id="91" dur="400" fill="hold">
                                          <p:stCondLst>
                                            <p:cond delay="1600"/>
                                          </p:stCondLst>
                                        </p:cTn>
                                        <p:tgtEl>
                                          <p:spTgt spid="25"/>
                                        </p:tgtEl>
                                        <p:attrNameLst>
                                          <p:attrName>r</p:attrName>
                                        </p:attrNameLst>
                                      </p:cBhvr>
                                    </p:animRot>
                                  </p:childTnLst>
                                </p:cTn>
                              </p:par>
                              <p:par>
                                <p:cTn id="92" presetID="1" presetClass="entr" presetSubtype="0" fill="hold" grpId="0" nodeType="withEffect">
                                  <p:stCondLst>
                                    <p:cond delay="0"/>
                                  </p:stCondLst>
                                  <p:childTnLst>
                                    <p:set>
                                      <p:cBhvr>
                                        <p:cTn id="93" dur="1" fill="hold">
                                          <p:stCondLst>
                                            <p:cond delay="0"/>
                                          </p:stCondLst>
                                        </p:cTn>
                                        <p:tgtEl>
                                          <p:spTgt spid="51"/>
                                        </p:tgtEl>
                                        <p:attrNameLst>
                                          <p:attrName>style.visibility</p:attrName>
                                        </p:attrNameLst>
                                      </p:cBhvr>
                                      <p:to>
                                        <p:strVal val="visible"/>
                                      </p:to>
                                    </p:set>
                                  </p:childTnLst>
                                </p:cTn>
                              </p:par>
                              <p:par>
                                <p:cTn id="94" presetID="26" presetClass="emph" presetSubtype="0" repeatCount="3000" fill="hold" grpId="1" nodeType="withEffect">
                                  <p:stCondLst>
                                    <p:cond delay="0"/>
                                  </p:stCondLst>
                                  <p:childTnLst>
                                    <p:animEffect transition="out" filter="fade">
                                      <p:cBhvr>
                                        <p:cTn id="95" dur="500" tmFilter="0, 0; .2, .5; .8, .5; 1, 0"/>
                                        <p:tgtEl>
                                          <p:spTgt spid="51"/>
                                        </p:tgtEl>
                                      </p:cBhvr>
                                    </p:animEffect>
                                    <p:animScale>
                                      <p:cBhvr>
                                        <p:cTn id="96" dur="250" autoRev="1" fill="hold"/>
                                        <p:tgtEl>
                                          <p:spTgt spid="51"/>
                                        </p:tgtEl>
                                      </p:cBhvr>
                                      <p:by x="105000" y="105000"/>
                                    </p:animScale>
                                  </p:childTnLst>
                                </p:cTn>
                              </p:par>
                              <p:par>
                                <p:cTn id="97" presetID="1" presetClass="exit" presetSubtype="0" fill="hold" grpId="2" nodeType="withEffect">
                                  <p:stCondLst>
                                    <p:cond delay="2500"/>
                                  </p:stCondLst>
                                  <p:childTnLst>
                                    <p:set>
                                      <p:cBhvr>
                                        <p:cTn id="98"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45" grpId="0"/>
      <p:bldP spid="46" grpId="0" animBg="1"/>
      <p:bldP spid="47" grpId="0" animBg="1"/>
      <p:bldP spid="47" grpId="1" animBg="1"/>
      <p:bldP spid="48" grpId="0" animBg="1"/>
      <p:bldP spid="49" grpId="0" animBg="1"/>
      <p:bldP spid="51" grpId="0" animBg="1"/>
      <p:bldP spid="51" grpId="1" animBg="1"/>
      <p:bldP spid="51"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35D9D63B-0988-05A4-2E1A-B3218F81B9C1}"/>
              </a:ext>
            </a:extLst>
          </p:cNvPr>
          <p:cNvSpPr/>
          <p:nvPr/>
        </p:nvSpPr>
        <p:spPr>
          <a:xfrm>
            <a:off x="685800" y="1623300"/>
            <a:ext cx="10819214" cy="11199070"/>
          </a:xfrm>
          <a:custGeom>
            <a:avLst/>
            <a:gdLst>
              <a:gd name="connsiteX0" fmla="*/ 0 w 10819214"/>
              <a:gd name="connsiteY0" fmla="*/ 0 h 11199070"/>
              <a:gd name="connsiteX1" fmla="*/ 10819214 w 10819214"/>
              <a:gd name="connsiteY1" fmla="*/ 0 h 11199070"/>
              <a:gd name="connsiteX2" fmla="*/ 10819214 w 10819214"/>
              <a:gd name="connsiteY2" fmla="*/ 11199071 h 11199070"/>
              <a:gd name="connsiteX3" fmla="*/ 0 w 10819214"/>
              <a:gd name="connsiteY3" fmla="*/ 11199071 h 11199070"/>
              <a:gd name="connsiteX4" fmla="*/ 0 w 10819214"/>
              <a:gd name="connsiteY4" fmla="*/ 0 h 1119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214" h="11199070" fill="none" extrusionOk="0">
                <a:moveTo>
                  <a:pt x="0" y="0"/>
                </a:moveTo>
                <a:cubicBezTo>
                  <a:pt x="3560437" y="98702"/>
                  <a:pt x="6722915" y="106074"/>
                  <a:pt x="10819214" y="0"/>
                </a:cubicBezTo>
                <a:cubicBezTo>
                  <a:pt x="10951250" y="2022414"/>
                  <a:pt x="10786795" y="8495078"/>
                  <a:pt x="10819214" y="11199071"/>
                </a:cubicBezTo>
                <a:cubicBezTo>
                  <a:pt x="8058681" y="11105853"/>
                  <a:pt x="4743696" y="11295221"/>
                  <a:pt x="0" y="11199071"/>
                </a:cubicBezTo>
                <a:cubicBezTo>
                  <a:pt x="153453" y="8230593"/>
                  <a:pt x="-133258" y="2908693"/>
                  <a:pt x="0" y="0"/>
                </a:cubicBezTo>
                <a:close/>
              </a:path>
              <a:path w="10819214" h="11199070" stroke="0" extrusionOk="0">
                <a:moveTo>
                  <a:pt x="0" y="0"/>
                </a:moveTo>
                <a:cubicBezTo>
                  <a:pt x="2700442" y="120358"/>
                  <a:pt x="6330009" y="65356"/>
                  <a:pt x="10819214" y="0"/>
                </a:cubicBezTo>
                <a:cubicBezTo>
                  <a:pt x="10693215" y="5280790"/>
                  <a:pt x="10905086" y="9168939"/>
                  <a:pt x="10819214" y="11199071"/>
                </a:cubicBezTo>
                <a:cubicBezTo>
                  <a:pt x="7884145" y="11178442"/>
                  <a:pt x="2097468" y="11047875"/>
                  <a:pt x="0" y="11199071"/>
                </a:cubicBezTo>
                <a:cubicBezTo>
                  <a:pt x="-12148" y="9095353"/>
                  <a:pt x="129889" y="4842264"/>
                  <a:pt x="0" y="0"/>
                </a:cubicBezTo>
                <a:close/>
              </a:path>
            </a:pathLst>
          </a:custGeom>
          <a:solidFill>
            <a:schemeClr val="bg2"/>
          </a:solidFill>
          <a:ln>
            <a:solidFill>
              <a:schemeClr val="tx1"/>
            </a:solidFill>
            <a:extLst>
              <a:ext uri="{C807C97D-BFC1-408E-A445-0C87EB9F89A2}">
                <ask:lineSketchStyleProps xmlns:ask="http://schemas.microsoft.com/office/drawing/2018/sketchyshapes" xmlns="" sd="1006112831">
                  <a:custGeom>
                    <a:avLst/>
                    <a:gdLst/>
                    <a:ahLst/>
                    <a:cxnLst/>
                    <a:rect l="l" t="t" r="r" b="b"/>
                    <a:pathLst>
                      <a:path w="11301814" h="11199070">
                        <a:moveTo>
                          <a:pt x="0" y="0"/>
                        </a:moveTo>
                        <a:lnTo>
                          <a:pt x="11301814" y="0"/>
                        </a:lnTo>
                        <a:lnTo>
                          <a:pt x="11301814" y="11199071"/>
                        </a:lnTo>
                        <a:lnTo>
                          <a:pt x="0" y="11199071"/>
                        </a:lnTo>
                        <a:lnTo>
                          <a:pt x="0" y="0"/>
                        </a:lnTo>
                        <a:close/>
                      </a:path>
                    </a:pathLst>
                  </a:custGeom>
                  <ask:type>
                    <ask:lineSketchCurved/>
                  </ask:type>
                </ask:lineSketchStyleProps>
              </a:ext>
            </a:extLst>
          </a:ln>
        </p:spPr>
      </p:sp>
      <p:sp>
        <p:nvSpPr>
          <p:cNvPr id="6" name="Google Shape;838;p44">
            <a:extLst>
              <a:ext uri="{FF2B5EF4-FFF2-40B4-BE49-F238E27FC236}">
                <a16:creationId xmlns:a16="http://schemas.microsoft.com/office/drawing/2014/main" id="{4FBB36A3-AEE3-A323-84C8-026516CD4178}"/>
              </a:ext>
            </a:extLst>
          </p:cNvPr>
          <p:cNvSpPr txBox="1">
            <a:spLocks/>
          </p:cNvSpPr>
          <p:nvPr/>
        </p:nvSpPr>
        <p:spPr>
          <a:xfrm>
            <a:off x="533400" y="342900"/>
            <a:ext cx="10066572"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48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800" b="1" dirty="0">
                <a:latin typeface="Times New Roman" panose="02020603050405020304" pitchFamily="18" charset="0"/>
                <a:ea typeface="Cambria" panose="02040503050406030204" pitchFamily="18" charset="0"/>
                <a:cs typeface="Times New Roman" panose="02020603050405020304" pitchFamily="18" charset="0"/>
              </a:rPr>
              <a:t> 3: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Điền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còn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thiếu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endParaRPr lang="vi-VN"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838;p44">
            <a:extLst>
              <a:ext uri="{FF2B5EF4-FFF2-40B4-BE49-F238E27FC236}">
                <a16:creationId xmlns:a16="http://schemas.microsoft.com/office/drawing/2014/main" id="{72F36C5A-8842-B550-2FFF-BC3F15B35164}"/>
              </a:ext>
            </a:extLst>
          </p:cNvPr>
          <p:cNvSpPr txBox="1">
            <a:spLocks/>
          </p:cNvSpPr>
          <p:nvPr/>
        </p:nvSpPr>
        <p:spPr>
          <a:xfrm>
            <a:off x="914400" y="1866900"/>
            <a:ext cx="10819214" cy="73152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vi-VN" sz="4800" dirty="0">
                <a:ea typeface="Cambria" panose="02040503050406030204" pitchFamily="18" charset="0"/>
                <a:cs typeface="Times New Roman" panose="02020603050405020304" pitchFamily="18" charset="0"/>
              </a:rPr>
              <a:t>Bà già đi chợ Cầu Đông</a:t>
            </a:r>
          </a:p>
          <a:p>
            <a:pPr>
              <a:spcBef>
                <a:spcPts val="0"/>
              </a:spcBef>
            </a:pPr>
            <a:r>
              <a:rPr lang="vi-VN" sz="4800" dirty="0">
                <a:ea typeface="Cambria" panose="02040503050406030204" pitchFamily="18" charset="0"/>
                <a:cs typeface="Times New Roman" panose="02020603050405020304" pitchFamily="18" charset="0"/>
              </a:rPr>
              <a:t>Bói xem một quẻ lấy chồng lợi chăng?</a:t>
            </a:r>
          </a:p>
          <a:p>
            <a:pPr>
              <a:spcBef>
                <a:spcPts val="0"/>
              </a:spcBef>
            </a:pPr>
            <a:r>
              <a:rPr lang="vi-VN" sz="4800" dirty="0">
                <a:ea typeface="Cambria" panose="02040503050406030204" pitchFamily="18" charset="0"/>
                <a:cs typeface="Times New Roman" panose="02020603050405020304" pitchFamily="18" charset="0"/>
              </a:rPr>
              <a:t>Thầy bói gieo quẻ nói rằng,</a:t>
            </a:r>
          </a:p>
          <a:p>
            <a:pPr>
              <a:spcBef>
                <a:spcPts val="0"/>
              </a:spcBef>
            </a:pPr>
            <a:r>
              <a:rPr lang="vi-VN" sz="4800" dirty="0">
                <a:ea typeface="Cambria" panose="02040503050406030204" pitchFamily="18" charset="0"/>
                <a:cs typeface="Times New Roman" panose="02020603050405020304" pitchFamily="18" charset="0"/>
              </a:rPr>
              <a:t>Lợi thì có lợi, nhưng </a:t>
            </a:r>
            <a:r>
              <a:rPr lang="en-US" sz="4800" dirty="0">
                <a:solidFill>
                  <a:srgbClr val="FF0000"/>
                </a:solidFill>
                <a:ea typeface="Cambria" panose="02040503050406030204" pitchFamily="18" charset="0"/>
                <a:cs typeface="Times New Roman" panose="02020603050405020304" pitchFamily="18" charset="0"/>
              </a:rPr>
              <a:t>…</a:t>
            </a:r>
            <a:r>
              <a:rPr lang="vi-VN" sz="4800" dirty="0">
                <a:solidFill>
                  <a:srgbClr val="FF0000"/>
                </a:solidFill>
                <a:ea typeface="Cambria" panose="02040503050406030204" pitchFamily="18" charset="0"/>
                <a:cs typeface="Times New Roman" panose="02020603050405020304" pitchFamily="18" charset="0"/>
              </a:rPr>
              <a:t> </a:t>
            </a:r>
            <a:r>
              <a:rPr lang="vi-VN" sz="4800" dirty="0">
                <a:ea typeface="Cambria" panose="02040503050406030204" pitchFamily="18" charset="0"/>
                <a:cs typeface="Times New Roman" panose="02020603050405020304" pitchFamily="18" charset="0"/>
              </a:rPr>
              <a:t>chẳng còn.</a:t>
            </a:r>
            <a:endParaRPr lang="en-US" sz="4800" dirty="0">
              <a:ea typeface="Cambria" panose="02040503050406030204" pitchFamily="18" charset="0"/>
              <a:cs typeface="Times New Roman" panose="02020603050405020304" pitchFamily="18" charset="0"/>
            </a:endParaRPr>
          </a:p>
          <a:p>
            <a:pPr>
              <a:spcBef>
                <a:spcPts val="0"/>
              </a:spcBef>
            </a:pP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914400" indent="-91440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Răng</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914400" indent="-91440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Miệng</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914400" indent="-91440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Tiền</a:t>
            </a:r>
            <a:endParaRPr lang="vi-VN" sz="48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descr="A green check mark on a black background&#10;&#10;Description automatically generated">
            <a:extLst>
              <a:ext uri="{FF2B5EF4-FFF2-40B4-BE49-F238E27FC236}">
                <a16:creationId xmlns:a16="http://schemas.microsoft.com/office/drawing/2014/main" id="{7DE880C9-A8EE-330C-84E4-C676EAB37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5600395"/>
            <a:ext cx="1142695" cy="1142695"/>
          </a:xfrm>
          <a:prstGeom prst="rect">
            <a:avLst/>
          </a:prstGeom>
        </p:spPr>
      </p:pic>
      <p:pic>
        <p:nvPicPr>
          <p:cNvPr id="1026" name="Picture 2" descr="Đọc hiểu Bà già đi chợ Cầu Đông">
            <a:extLst>
              <a:ext uri="{FF2B5EF4-FFF2-40B4-BE49-F238E27FC236}">
                <a16:creationId xmlns:a16="http://schemas.microsoft.com/office/drawing/2014/main" id="{2A6CBA3E-85BB-F51F-CE43-795EAEA8D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600" y="4362449"/>
            <a:ext cx="6705600" cy="4463415"/>
          </a:xfrm>
          <a:custGeom>
            <a:avLst/>
            <a:gdLst>
              <a:gd name="connsiteX0" fmla="*/ 0 w 6705600"/>
              <a:gd name="connsiteY0" fmla="*/ 0 h 4463415"/>
              <a:gd name="connsiteX1" fmla="*/ 6705600 w 6705600"/>
              <a:gd name="connsiteY1" fmla="*/ 0 h 4463415"/>
              <a:gd name="connsiteX2" fmla="*/ 6705600 w 6705600"/>
              <a:gd name="connsiteY2" fmla="*/ 4463415 h 4463415"/>
              <a:gd name="connsiteX3" fmla="*/ 0 w 6705600"/>
              <a:gd name="connsiteY3" fmla="*/ 4463415 h 4463415"/>
              <a:gd name="connsiteX4" fmla="*/ 0 w 6705600"/>
              <a:gd name="connsiteY4" fmla="*/ 0 h 4463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600" h="4463415" extrusionOk="0">
                <a:moveTo>
                  <a:pt x="0" y="0"/>
                </a:moveTo>
                <a:cubicBezTo>
                  <a:pt x="1357563" y="-5264"/>
                  <a:pt x="5394561" y="84467"/>
                  <a:pt x="6705600" y="0"/>
                </a:cubicBezTo>
                <a:cubicBezTo>
                  <a:pt x="6577427" y="1189422"/>
                  <a:pt x="6834750" y="3154694"/>
                  <a:pt x="6705600" y="4463415"/>
                </a:cubicBezTo>
                <a:cubicBezTo>
                  <a:pt x="4822265" y="4569735"/>
                  <a:pt x="2647073" y="4455766"/>
                  <a:pt x="0" y="4463415"/>
                </a:cubicBezTo>
                <a:cubicBezTo>
                  <a:pt x="160128" y="3960386"/>
                  <a:pt x="25049" y="1352441"/>
                  <a:pt x="0" y="0"/>
                </a:cubicBezTo>
                <a:close/>
              </a:path>
            </a:pathLst>
          </a:custGeom>
          <a:noFill/>
          <a:ln>
            <a:solidFill>
              <a:schemeClr val="tx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19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35D9D63B-0988-05A4-2E1A-B3218F81B9C1}"/>
              </a:ext>
            </a:extLst>
          </p:cNvPr>
          <p:cNvSpPr/>
          <p:nvPr/>
        </p:nvSpPr>
        <p:spPr>
          <a:xfrm>
            <a:off x="685800" y="1623300"/>
            <a:ext cx="10819214" cy="11199070"/>
          </a:xfrm>
          <a:custGeom>
            <a:avLst/>
            <a:gdLst>
              <a:gd name="connsiteX0" fmla="*/ 0 w 10819214"/>
              <a:gd name="connsiteY0" fmla="*/ 0 h 11199070"/>
              <a:gd name="connsiteX1" fmla="*/ 10819214 w 10819214"/>
              <a:gd name="connsiteY1" fmla="*/ 0 h 11199070"/>
              <a:gd name="connsiteX2" fmla="*/ 10819214 w 10819214"/>
              <a:gd name="connsiteY2" fmla="*/ 11199071 h 11199070"/>
              <a:gd name="connsiteX3" fmla="*/ 0 w 10819214"/>
              <a:gd name="connsiteY3" fmla="*/ 11199071 h 11199070"/>
              <a:gd name="connsiteX4" fmla="*/ 0 w 10819214"/>
              <a:gd name="connsiteY4" fmla="*/ 0 h 1119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214" h="11199070" fill="none" extrusionOk="0">
                <a:moveTo>
                  <a:pt x="0" y="0"/>
                </a:moveTo>
                <a:cubicBezTo>
                  <a:pt x="4752692" y="-69629"/>
                  <a:pt x="8708232" y="-138521"/>
                  <a:pt x="10819214" y="0"/>
                </a:cubicBezTo>
                <a:cubicBezTo>
                  <a:pt x="10745084" y="1634247"/>
                  <a:pt x="10988567" y="8378662"/>
                  <a:pt x="10819214" y="11199071"/>
                </a:cubicBezTo>
                <a:cubicBezTo>
                  <a:pt x="6530420" y="11183843"/>
                  <a:pt x="4666729" y="11091681"/>
                  <a:pt x="0" y="11199071"/>
                </a:cubicBezTo>
                <a:cubicBezTo>
                  <a:pt x="153723" y="7010136"/>
                  <a:pt x="-115052" y="3217033"/>
                  <a:pt x="0" y="0"/>
                </a:cubicBezTo>
                <a:close/>
              </a:path>
              <a:path w="10819214" h="11199070" stroke="0" extrusionOk="0">
                <a:moveTo>
                  <a:pt x="0" y="0"/>
                </a:moveTo>
                <a:cubicBezTo>
                  <a:pt x="4668408" y="-2392"/>
                  <a:pt x="6194310" y="67563"/>
                  <a:pt x="10819214" y="0"/>
                </a:cubicBezTo>
                <a:cubicBezTo>
                  <a:pt x="10916292" y="3489021"/>
                  <a:pt x="10688078" y="6437876"/>
                  <a:pt x="10819214" y="11199071"/>
                </a:cubicBezTo>
                <a:cubicBezTo>
                  <a:pt x="6759864" y="11307230"/>
                  <a:pt x="3215653" y="11185088"/>
                  <a:pt x="0" y="11199071"/>
                </a:cubicBezTo>
                <a:cubicBezTo>
                  <a:pt x="27453" y="7841313"/>
                  <a:pt x="-40181" y="1535854"/>
                  <a:pt x="0" y="0"/>
                </a:cubicBezTo>
                <a:close/>
              </a:path>
            </a:pathLst>
          </a:custGeom>
          <a:solidFill>
            <a:schemeClr val="bg2"/>
          </a:solidFill>
          <a:ln>
            <a:solidFill>
              <a:schemeClr val="tx1"/>
            </a:solidFill>
            <a:extLst>
              <a:ext uri="{C807C97D-BFC1-408E-A445-0C87EB9F89A2}">
                <ask:lineSketchStyleProps xmlns:ask="http://schemas.microsoft.com/office/drawing/2018/sketchyshapes" xmlns="" sd="3506095959">
                  <a:custGeom>
                    <a:avLst/>
                    <a:gdLst/>
                    <a:ahLst/>
                    <a:cxnLst/>
                    <a:rect l="l" t="t" r="r" b="b"/>
                    <a:pathLst>
                      <a:path w="11301814" h="11199070">
                        <a:moveTo>
                          <a:pt x="0" y="0"/>
                        </a:moveTo>
                        <a:lnTo>
                          <a:pt x="11301814" y="0"/>
                        </a:lnTo>
                        <a:lnTo>
                          <a:pt x="11301814" y="11199071"/>
                        </a:lnTo>
                        <a:lnTo>
                          <a:pt x="0" y="11199071"/>
                        </a:lnTo>
                        <a:lnTo>
                          <a:pt x="0" y="0"/>
                        </a:lnTo>
                        <a:close/>
                      </a:path>
                    </a:pathLst>
                  </a:custGeom>
                  <ask:type>
                    <ask:lineSketchCurved/>
                  </ask:type>
                </ask:lineSketchStyleProps>
              </a:ext>
            </a:extLst>
          </a:ln>
        </p:spPr>
        <p:txBody>
          <a:bodyPr/>
          <a:lstStyle/>
          <a:p>
            <a:endParaRPr lang="en-US" dirty="0"/>
          </a:p>
        </p:txBody>
      </p:sp>
      <p:sp>
        <p:nvSpPr>
          <p:cNvPr id="6" name="Google Shape;838;p44">
            <a:extLst>
              <a:ext uri="{FF2B5EF4-FFF2-40B4-BE49-F238E27FC236}">
                <a16:creationId xmlns:a16="http://schemas.microsoft.com/office/drawing/2014/main" id="{4FBB36A3-AEE3-A323-84C8-026516CD4178}"/>
              </a:ext>
            </a:extLst>
          </p:cNvPr>
          <p:cNvSpPr txBox="1">
            <a:spLocks/>
          </p:cNvSpPr>
          <p:nvPr/>
        </p:nvSpPr>
        <p:spPr>
          <a:xfrm>
            <a:off x="533400" y="342900"/>
            <a:ext cx="16764000"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48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800" b="1" dirty="0">
                <a:latin typeface="Times New Roman" panose="02020603050405020304" pitchFamily="18" charset="0"/>
                <a:ea typeface="Cambria" panose="02040503050406030204" pitchFamily="18" charset="0"/>
                <a:cs typeface="Times New Roman" panose="02020603050405020304" pitchFamily="18" charset="0"/>
              </a:rPr>
              <a:t> 4: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Hãy</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sắp</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xếp</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xáo</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trộn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hoàn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chỉnh</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endParaRPr lang="vi-VN"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838;p44">
            <a:extLst>
              <a:ext uri="{FF2B5EF4-FFF2-40B4-BE49-F238E27FC236}">
                <a16:creationId xmlns:a16="http://schemas.microsoft.com/office/drawing/2014/main" id="{72F36C5A-8842-B550-2FFF-BC3F15B35164}"/>
              </a:ext>
            </a:extLst>
          </p:cNvPr>
          <p:cNvSpPr txBox="1">
            <a:spLocks/>
          </p:cNvSpPr>
          <p:nvPr/>
        </p:nvSpPr>
        <p:spPr>
          <a:xfrm>
            <a:off x="914400" y="1866900"/>
            <a:ext cx="10066572" cy="13716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4800" dirty="0" err="1">
                <a:latin typeface="Times New Roman" panose="02020603050405020304" pitchFamily="18" charset="0"/>
                <a:ea typeface="Cambria" panose="02040503050406030204" pitchFamily="18" charset="0"/>
                <a:cs typeface="Times New Roman" panose="02020603050405020304" pitchFamily="18" charset="0"/>
              </a:rPr>
              <a:t>Chòe</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chích</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hoa</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ba</a:t>
            </a:r>
            <a:endParaRPr lang="vi-VN" sz="48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descr="A green check mark on a black background&#10;&#10;Description automatically generated">
            <a:extLst>
              <a:ext uri="{FF2B5EF4-FFF2-40B4-BE49-F238E27FC236}">
                <a16:creationId xmlns:a16="http://schemas.microsoft.com/office/drawing/2014/main" id="{7DE880C9-A8EE-330C-84E4-C676EAB37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6870395"/>
            <a:ext cx="1142695" cy="1142695"/>
          </a:xfrm>
          <a:prstGeom prst="rect">
            <a:avLst/>
          </a:prstGeom>
        </p:spPr>
      </p:pic>
      <p:sp>
        <p:nvSpPr>
          <p:cNvPr id="2" name="Google Shape;838;p44">
            <a:extLst>
              <a:ext uri="{FF2B5EF4-FFF2-40B4-BE49-F238E27FC236}">
                <a16:creationId xmlns:a16="http://schemas.microsoft.com/office/drawing/2014/main" id="{0E736F34-8A5E-6BC2-C54B-6991E8496BB7}"/>
              </a:ext>
            </a:extLst>
          </p:cNvPr>
          <p:cNvSpPr txBox="1">
            <a:spLocks/>
          </p:cNvSpPr>
          <p:nvPr/>
        </p:nvSpPr>
        <p:spPr>
          <a:xfrm>
            <a:off x="1590842" y="6895795"/>
            <a:ext cx="10066572" cy="13716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4800" b="1" dirty="0">
                <a:latin typeface="Times New Roman" panose="02020603050405020304" pitchFamily="18" charset="0"/>
                <a:ea typeface="Cambria" panose="02040503050406030204" pitchFamily="18" charset="0"/>
                <a:cs typeface="Times New Roman" panose="02020603050405020304" pitchFamily="18" charset="0"/>
              </a:rPr>
              <a:t>Ba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chích</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chòe</a:t>
            </a:r>
            <a:endParaRPr lang="vi-VN" sz="48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146" name="Picture 2" descr="muathuvang: BA HOA CHÍCH CHÒE!">
            <a:extLst>
              <a:ext uri="{FF2B5EF4-FFF2-40B4-BE49-F238E27FC236}">
                <a16:creationId xmlns:a16="http://schemas.microsoft.com/office/drawing/2014/main" id="{791E63E8-FECD-6A24-A97C-36B7BFA80B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9800" y="3155492"/>
            <a:ext cx="8189390" cy="5264608"/>
          </a:xfrm>
          <a:custGeom>
            <a:avLst/>
            <a:gdLst>
              <a:gd name="connsiteX0" fmla="*/ 0 w 8189390"/>
              <a:gd name="connsiteY0" fmla="*/ 0 h 5264608"/>
              <a:gd name="connsiteX1" fmla="*/ 8189390 w 8189390"/>
              <a:gd name="connsiteY1" fmla="*/ 0 h 5264608"/>
              <a:gd name="connsiteX2" fmla="*/ 8189390 w 8189390"/>
              <a:gd name="connsiteY2" fmla="*/ 5264608 h 5264608"/>
              <a:gd name="connsiteX3" fmla="*/ 0 w 8189390"/>
              <a:gd name="connsiteY3" fmla="*/ 5264608 h 5264608"/>
              <a:gd name="connsiteX4" fmla="*/ 0 w 8189390"/>
              <a:gd name="connsiteY4" fmla="*/ 0 h 5264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9390" h="5264608" extrusionOk="0">
                <a:moveTo>
                  <a:pt x="0" y="0"/>
                </a:moveTo>
                <a:cubicBezTo>
                  <a:pt x="1118839" y="6185"/>
                  <a:pt x="5299646" y="-89485"/>
                  <a:pt x="8189390" y="0"/>
                </a:cubicBezTo>
                <a:cubicBezTo>
                  <a:pt x="8167650" y="2321548"/>
                  <a:pt x="8317618" y="2652527"/>
                  <a:pt x="8189390" y="5264608"/>
                </a:cubicBezTo>
                <a:cubicBezTo>
                  <a:pt x="6449627" y="5187462"/>
                  <a:pt x="1122661" y="5348634"/>
                  <a:pt x="0" y="5264608"/>
                </a:cubicBezTo>
                <a:cubicBezTo>
                  <a:pt x="9898" y="3828529"/>
                  <a:pt x="-72764" y="1488234"/>
                  <a:pt x="0" y="0"/>
                </a:cubicBezTo>
                <a:close/>
              </a:path>
            </a:pathLst>
          </a:custGeom>
          <a:noFill/>
          <a:ln>
            <a:solidFill>
              <a:schemeClr val="tx1"/>
            </a:solidFill>
            <a:extLst>
              <a:ext uri="{C807C97D-BFC1-408E-A445-0C87EB9F89A2}">
                <ask:lineSketchStyleProps xmlns:ask="http://schemas.microsoft.com/office/drawing/2018/sketchyshapes" xmlns="" sd="969932564">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86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barn(inVertical)">
                                      <p:cBhvr>
                                        <p:cTn id="18" dur="500"/>
                                        <p:tgtEl>
                                          <p:spTgt spid="614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35D9D63B-0988-05A4-2E1A-B3218F81B9C1}"/>
              </a:ext>
            </a:extLst>
          </p:cNvPr>
          <p:cNvSpPr/>
          <p:nvPr/>
        </p:nvSpPr>
        <p:spPr>
          <a:xfrm>
            <a:off x="685800" y="1623300"/>
            <a:ext cx="10819214" cy="11199070"/>
          </a:xfrm>
          <a:custGeom>
            <a:avLst/>
            <a:gdLst>
              <a:gd name="connsiteX0" fmla="*/ 0 w 10819214"/>
              <a:gd name="connsiteY0" fmla="*/ 0 h 11199070"/>
              <a:gd name="connsiteX1" fmla="*/ 10819214 w 10819214"/>
              <a:gd name="connsiteY1" fmla="*/ 0 h 11199070"/>
              <a:gd name="connsiteX2" fmla="*/ 10819214 w 10819214"/>
              <a:gd name="connsiteY2" fmla="*/ 11199071 h 11199070"/>
              <a:gd name="connsiteX3" fmla="*/ 0 w 10819214"/>
              <a:gd name="connsiteY3" fmla="*/ 11199071 h 11199070"/>
              <a:gd name="connsiteX4" fmla="*/ 0 w 10819214"/>
              <a:gd name="connsiteY4" fmla="*/ 0 h 1119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214" h="11199070" fill="none" extrusionOk="0">
                <a:moveTo>
                  <a:pt x="0" y="0"/>
                </a:moveTo>
                <a:cubicBezTo>
                  <a:pt x="3560437" y="98702"/>
                  <a:pt x="6722915" y="106074"/>
                  <a:pt x="10819214" y="0"/>
                </a:cubicBezTo>
                <a:cubicBezTo>
                  <a:pt x="10951250" y="2022414"/>
                  <a:pt x="10786795" y="8495078"/>
                  <a:pt x="10819214" y="11199071"/>
                </a:cubicBezTo>
                <a:cubicBezTo>
                  <a:pt x="8058681" y="11105853"/>
                  <a:pt x="4743696" y="11295221"/>
                  <a:pt x="0" y="11199071"/>
                </a:cubicBezTo>
                <a:cubicBezTo>
                  <a:pt x="153453" y="8230593"/>
                  <a:pt x="-133258" y="2908693"/>
                  <a:pt x="0" y="0"/>
                </a:cubicBezTo>
                <a:close/>
              </a:path>
              <a:path w="10819214" h="11199070" stroke="0" extrusionOk="0">
                <a:moveTo>
                  <a:pt x="0" y="0"/>
                </a:moveTo>
                <a:cubicBezTo>
                  <a:pt x="2700442" y="120358"/>
                  <a:pt x="6330009" y="65356"/>
                  <a:pt x="10819214" y="0"/>
                </a:cubicBezTo>
                <a:cubicBezTo>
                  <a:pt x="10693215" y="5280790"/>
                  <a:pt x="10905086" y="9168939"/>
                  <a:pt x="10819214" y="11199071"/>
                </a:cubicBezTo>
                <a:cubicBezTo>
                  <a:pt x="7884145" y="11178442"/>
                  <a:pt x="2097468" y="11047875"/>
                  <a:pt x="0" y="11199071"/>
                </a:cubicBezTo>
                <a:cubicBezTo>
                  <a:pt x="-12148" y="9095353"/>
                  <a:pt x="129889" y="4842264"/>
                  <a:pt x="0" y="0"/>
                </a:cubicBezTo>
                <a:close/>
              </a:path>
            </a:pathLst>
          </a:custGeom>
          <a:solidFill>
            <a:schemeClr val="bg2"/>
          </a:solidFill>
          <a:ln>
            <a:solidFill>
              <a:schemeClr val="tx1"/>
            </a:solidFill>
            <a:extLst>
              <a:ext uri="{C807C97D-BFC1-408E-A445-0C87EB9F89A2}">
                <ask:lineSketchStyleProps xmlns:ask="http://schemas.microsoft.com/office/drawing/2018/sketchyshapes" xmlns="" sd="1006112831">
                  <a:custGeom>
                    <a:avLst/>
                    <a:gdLst/>
                    <a:ahLst/>
                    <a:cxnLst/>
                    <a:rect l="l" t="t" r="r" b="b"/>
                    <a:pathLst>
                      <a:path w="11301814" h="11199070">
                        <a:moveTo>
                          <a:pt x="0" y="0"/>
                        </a:moveTo>
                        <a:lnTo>
                          <a:pt x="11301814" y="0"/>
                        </a:lnTo>
                        <a:lnTo>
                          <a:pt x="11301814" y="11199071"/>
                        </a:lnTo>
                        <a:lnTo>
                          <a:pt x="0" y="11199071"/>
                        </a:lnTo>
                        <a:lnTo>
                          <a:pt x="0" y="0"/>
                        </a:lnTo>
                        <a:close/>
                      </a:path>
                    </a:pathLst>
                  </a:custGeom>
                  <ask:type>
                    <ask:lineSketchCurved/>
                  </ask:type>
                </ask:lineSketchStyleProps>
              </a:ext>
            </a:extLst>
          </a:ln>
        </p:spPr>
      </p:sp>
      <p:sp>
        <p:nvSpPr>
          <p:cNvPr id="6" name="Google Shape;838;p44">
            <a:extLst>
              <a:ext uri="{FF2B5EF4-FFF2-40B4-BE49-F238E27FC236}">
                <a16:creationId xmlns:a16="http://schemas.microsoft.com/office/drawing/2014/main" id="{4FBB36A3-AEE3-A323-84C8-026516CD4178}"/>
              </a:ext>
            </a:extLst>
          </p:cNvPr>
          <p:cNvSpPr txBox="1">
            <a:spLocks/>
          </p:cNvSpPr>
          <p:nvPr/>
        </p:nvSpPr>
        <p:spPr>
          <a:xfrm>
            <a:off x="533400" y="342900"/>
            <a:ext cx="10066572"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48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800" b="1" dirty="0">
                <a:latin typeface="Times New Roman" panose="02020603050405020304" pitchFamily="18" charset="0"/>
                <a:ea typeface="Cambria" panose="02040503050406030204" pitchFamily="18" charset="0"/>
                <a:cs typeface="Times New Roman" panose="02020603050405020304" pitchFamily="18" charset="0"/>
              </a:rPr>
              <a:t> 5: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Điền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còn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thiếu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endParaRPr lang="vi-VN"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838;p44">
            <a:extLst>
              <a:ext uri="{FF2B5EF4-FFF2-40B4-BE49-F238E27FC236}">
                <a16:creationId xmlns:a16="http://schemas.microsoft.com/office/drawing/2014/main" id="{72F36C5A-8842-B550-2FFF-BC3F15B35164}"/>
              </a:ext>
            </a:extLst>
          </p:cNvPr>
          <p:cNvSpPr txBox="1">
            <a:spLocks/>
          </p:cNvSpPr>
          <p:nvPr/>
        </p:nvSpPr>
        <p:spPr>
          <a:xfrm>
            <a:off x="914400" y="1866900"/>
            <a:ext cx="10819214" cy="73152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vi-VN" sz="4800" dirty="0">
                <a:ea typeface="Cambria" panose="02040503050406030204" pitchFamily="18" charset="0"/>
                <a:cs typeface="Times New Roman" panose="02020603050405020304" pitchFamily="18" charset="0"/>
              </a:rPr>
              <a:t>Đời người có một gang tay,</a:t>
            </a:r>
          </a:p>
          <a:p>
            <a:pPr>
              <a:spcBef>
                <a:spcPts val="0"/>
              </a:spcBef>
            </a:pPr>
            <a:r>
              <a:rPr lang="vi-VN" sz="4800" dirty="0">
                <a:ea typeface="Cambria" panose="02040503050406030204" pitchFamily="18" charset="0"/>
                <a:cs typeface="Times New Roman" panose="02020603050405020304" pitchFamily="18" charset="0"/>
              </a:rPr>
              <a:t>Ai hay ngủ ngày còn được</a:t>
            </a:r>
            <a:r>
              <a:rPr lang="vi-VN" sz="4800" dirty="0">
                <a:solidFill>
                  <a:srgbClr val="FF0000"/>
                </a:solidFill>
                <a:ea typeface="Cambria" panose="02040503050406030204" pitchFamily="18" charset="0"/>
                <a:cs typeface="Times New Roman" panose="02020603050405020304" pitchFamily="18" charset="0"/>
              </a:rPr>
              <a:t> .</a:t>
            </a:r>
            <a:r>
              <a:rPr lang="en-US" sz="4800" dirty="0">
                <a:solidFill>
                  <a:srgbClr val="FF0000"/>
                </a:solidFill>
                <a:ea typeface="Cambria" panose="02040503050406030204" pitchFamily="18" charset="0"/>
                <a:cs typeface="Times New Roman" panose="02020603050405020304" pitchFamily="18" charset="0"/>
              </a:rPr>
              <a:t>.. …</a:t>
            </a:r>
            <a:endParaRPr lang="en-US" sz="4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marL="914400" indent="-914400" algn="just">
              <a:lnSpc>
                <a:spcPct val="150000"/>
              </a:lnSpc>
              <a:spcBef>
                <a:spcPts val="0"/>
              </a:spcBef>
              <a:buAutoNum type="alphaUcPeriod"/>
            </a:pP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914400" indent="-91440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năm</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914400" indent="-91440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Nửa</a:t>
            </a:r>
            <a:r>
              <a:rPr lang="en-US" sz="4800" dirty="0">
                <a:latin typeface="Times New Roman" panose="02020603050405020304" pitchFamily="18" charset="0"/>
                <a:ea typeface="Cambria" panose="02040503050406030204" pitchFamily="18" charset="0"/>
                <a:cs typeface="Times New Roman" panose="02020603050405020304" pitchFamily="18" charset="0"/>
              </a:rPr>
              <a:t> gang</a:t>
            </a:r>
          </a:p>
          <a:p>
            <a:pPr marL="914400" indent="-91440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Nửa</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năm</a:t>
            </a:r>
            <a:endParaRPr lang="vi-VN" sz="48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descr="A green check mark on a black background&#10;&#10;Description automatically generated">
            <a:extLst>
              <a:ext uri="{FF2B5EF4-FFF2-40B4-BE49-F238E27FC236}">
                <a16:creationId xmlns:a16="http://schemas.microsoft.com/office/drawing/2014/main" id="{7DE880C9-A8EE-330C-84E4-C676EAB37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5549900"/>
            <a:ext cx="1142695" cy="1142695"/>
          </a:xfrm>
          <a:prstGeom prst="rect">
            <a:avLst/>
          </a:prstGeom>
        </p:spPr>
      </p:pic>
      <p:pic>
        <p:nvPicPr>
          <p:cNvPr id="4098" name="Picture 2" descr="Phim Hoạt Hình Châm Biếm Victoria Khi Cảnh Giác Đang Ngủ Say Hình minh họa  Sẵn có - Tải xuống Hình ảnh Ngay bây giờ - iStock">
            <a:extLst>
              <a:ext uri="{FF2B5EF4-FFF2-40B4-BE49-F238E27FC236}">
                <a16:creationId xmlns:a16="http://schemas.microsoft.com/office/drawing/2014/main" id="{A9300401-E311-BF6A-6DAB-A06B43DA81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8730" y="3162300"/>
            <a:ext cx="7634287" cy="9548003"/>
          </a:xfrm>
          <a:custGeom>
            <a:avLst/>
            <a:gdLst>
              <a:gd name="connsiteX0" fmla="*/ 0 w 7634287"/>
              <a:gd name="connsiteY0" fmla="*/ 0 h 9548003"/>
              <a:gd name="connsiteX1" fmla="*/ 7634287 w 7634287"/>
              <a:gd name="connsiteY1" fmla="*/ 0 h 9548003"/>
              <a:gd name="connsiteX2" fmla="*/ 7634287 w 7634287"/>
              <a:gd name="connsiteY2" fmla="*/ 9548003 h 9548003"/>
              <a:gd name="connsiteX3" fmla="*/ 0 w 7634287"/>
              <a:gd name="connsiteY3" fmla="*/ 9548003 h 9548003"/>
              <a:gd name="connsiteX4" fmla="*/ 0 w 7634287"/>
              <a:gd name="connsiteY4" fmla="*/ 0 h 9548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4287" h="9548003" extrusionOk="0">
                <a:moveTo>
                  <a:pt x="0" y="0"/>
                </a:moveTo>
                <a:cubicBezTo>
                  <a:pt x="1797669" y="-147488"/>
                  <a:pt x="4834786" y="-68971"/>
                  <a:pt x="7634287" y="0"/>
                </a:cubicBezTo>
                <a:cubicBezTo>
                  <a:pt x="7538954" y="1600232"/>
                  <a:pt x="7522641" y="8498653"/>
                  <a:pt x="7634287" y="9548003"/>
                </a:cubicBezTo>
                <a:cubicBezTo>
                  <a:pt x="6559565" y="9530293"/>
                  <a:pt x="1788844" y="9713823"/>
                  <a:pt x="0" y="9548003"/>
                </a:cubicBezTo>
                <a:cubicBezTo>
                  <a:pt x="-159798" y="7079725"/>
                  <a:pt x="126240" y="2972058"/>
                  <a:pt x="0" y="0"/>
                </a:cubicBezTo>
                <a:close/>
              </a:path>
            </a:pathLst>
          </a:custGeom>
          <a:noFill/>
          <a:ln>
            <a:solidFill>
              <a:schemeClr val="tx1"/>
            </a:solidFill>
            <a:extLst>
              <a:ext uri="{C807C97D-BFC1-408E-A445-0C87EB9F89A2}">
                <ask:lineSketchStyleProps xmlns:ask="http://schemas.microsoft.com/office/drawing/2018/sketchyshapes" xmlns="" sd="2133894044">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15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barn(inVertical)">
                                      <p:cBhvr>
                                        <p:cTn id="18" dur="500"/>
                                        <p:tgtEl>
                                          <p:spTgt spid="40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EA78E28-9E28-C5D8-0F3A-7A87D6A9994A}"/>
              </a:ext>
            </a:extLst>
          </p:cNvPr>
          <p:cNvSpPr/>
          <p:nvPr/>
        </p:nvSpPr>
        <p:spPr>
          <a:xfrm>
            <a:off x="175383" y="220738"/>
            <a:ext cx="17905954" cy="9834912"/>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a:extLst>
              <a:ext uri="{FF2B5EF4-FFF2-40B4-BE49-F238E27FC236}">
                <a16:creationId xmlns:a16="http://schemas.microsoft.com/office/drawing/2014/main" id="{501F6BE3-EAA5-C285-DDC7-43CAA4812FAF}"/>
              </a:ext>
            </a:extLst>
          </p:cNvPr>
          <p:cNvGrpSpPr/>
          <p:nvPr/>
        </p:nvGrpSpPr>
        <p:grpSpPr>
          <a:xfrm>
            <a:off x="481830" y="603303"/>
            <a:ext cx="17305627" cy="9141278"/>
            <a:chOff x="0" y="0"/>
            <a:chExt cx="4557861" cy="2407579"/>
          </a:xfrm>
        </p:grpSpPr>
        <p:sp>
          <p:nvSpPr>
            <p:cNvPr id="4" name="Freeform 4">
              <a:extLst>
                <a:ext uri="{FF2B5EF4-FFF2-40B4-BE49-F238E27FC236}">
                  <a16:creationId xmlns:a16="http://schemas.microsoft.com/office/drawing/2014/main" id="{90166B02-76E0-65CE-88ED-B0E24DD775BF}"/>
                </a:ext>
              </a:extLst>
            </p:cNvPr>
            <p:cNvSpPr/>
            <p:nvPr/>
          </p:nvSpPr>
          <p:spPr>
            <a:xfrm>
              <a:off x="0" y="0"/>
              <a:ext cx="4557861" cy="2407580"/>
            </a:xfrm>
            <a:custGeom>
              <a:avLst/>
              <a:gdLst/>
              <a:ahLst/>
              <a:cxnLst/>
              <a:rect l="l" t="t" r="r" b="b"/>
              <a:pathLst>
                <a:path w="4557861" h="2407580">
                  <a:moveTo>
                    <a:pt x="0" y="0"/>
                  </a:moveTo>
                  <a:lnTo>
                    <a:pt x="4557861" y="0"/>
                  </a:lnTo>
                  <a:lnTo>
                    <a:pt x="4557861" y="2407580"/>
                  </a:lnTo>
                  <a:lnTo>
                    <a:pt x="0" y="2407580"/>
                  </a:lnTo>
                  <a:close/>
                </a:path>
              </a:pathLst>
            </a:custGeom>
            <a:solidFill>
              <a:srgbClr val="FFFFFF"/>
            </a:solidFill>
            <a:ln w="38100" cap="sq">
              <a:solidFill>
                <a:srgbClr val="000000"/>
              </a:solidFill>
              <a:prstDash val="solid"/>
              <a:miter/>
            </a:ln>
          </p:spPr>
        </p:sp>
        <p:sp>
          <p:nvSpPr>
            <p:cNvPr id="5" name="TextBox 5">
              <a:extLst>
                <a:ext uri="{FF2B5EF4-FFF2-40B4-BE49-F238E27FC236}">
                  <a16:creationId xmlns:a16="http://schemas.microsoft.com/office/drawing/2014/main" id="{571440E9-3DA5-643B-4A05-19189B0C118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Google Shape;601;p31">
            <a:extLst>
              <a:ext uri="{FF2B5EF4-FFF2-40B4-BE49-F238E27FC236}">
                <a16:creationId xmlns:a16="http://schemas.microsoft.com/office/drawing/2014/main" id="{5F88E52A-1A2B-11A6-1076-DD36B700264B}"/>
              </a:ext>
            </a:extLst>
          </p:cNvPr>
          <p:cNvSpPr/>
          <p:nvPr/>
        </p:nvSpPr>
        <p:spPr>
          <a:xfrm>
            <a:off x="7286409" y="5829300"/>
            <a:ext cx="3171900" cy="106500"/>
          </a:xfrm>
          <a:prstGeom prst="roundRect">
            <a:avLst>
              <a:gd name="adj" fmla="val 50000"/>
            </a:avLst>
          </a:prstGeom>
          <a:solidFill>
            <a:schemeClr val="tx1">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Freeform 10">
            <a:extLst>
              <a:ext uri="{FF2B5EF4-FFF2-40B4-BE49-F238E27FC236}">
                <a16:creationId xmlns:a16="http://schemas.microsoft.com/office/drawing/2014/main" id="{078D6EAA-A960-598A-CD16-8CCBF105EFF7}"/>
              </a:ext>
            </a:extLst>
          </p:cNvPr>
          <p:cNvSpPr/>
          <p:nvPr/>
        </p:nvSpPr>
        <p:spPr>
          <a:xfrm flipH="1">
            <a:off x="1214259" y="1264516"/>
            <a:ext cx="2756916" cy="4114800"/>
          </a:xfrm>
          <a:custGeom>
            <a:avLst/>
            <a:gdLst/>
            <a:ahLst/>
            <a:cxnLst/>
            <a:rect l="l" t="t" r="r" b="b"/>
            <a:pathLst>
              <a:path w="2756916" h="4114800">
                <a:moveTo>
                  <a:pt x="2756916" y="0"/>
                </a:moveTo>
                <a:lnTo>
                  <a:pt x="0" y="0"/>
                </a:lnTo>
                <a:lnTo>
                  <a:pt x="0" y="4114800"/>
                </a:lnTo>
                <a:lnTo>
                  <a:pt x="2756916" y="4114800"/>
                </a:lnTo>
                <a:lnTo>
                  <a:pt x="275691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dirty="0"/>
          </a:p>
        </p:txBody>
      </p:sp>
      <p:sp>
        <p:nvSpPr>
          <p:cNvPr id="8" name="Google Shape;838;p44">
            <a:extLst>
              <a:ext uri="{FF2B5EF4-FFF2-40B4-BE49-F238E27FC236}">
                <a16:creationId xmlns:a16="http://schemas.microsoft.com/office/drawing/2014/main" id="{0ED778BA-7D51-8129-F571-A4E1FFBEDDBC}"/>
              </a:ext>
            </a:extLst>
          </p:cNvPr>
          <p:cNvSpPr txBox="1">
            <a:spLocks/>
          </p:cNvSpPr>
          <p:nvPr/>
        </p:nvSpPr>
        <p:spPr>
          <a:xfrm>
            <a:off x="3120114" y="3825385"/>
            <a:ext cx="12047772"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800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rPr>
              <a:t>Chùm</a:t>
            </a:r>
            <a:r>
              <a:rPr lang="en-US" sz="800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rPr>
              <a:t> ca </a:t>
            </a:r>
            <a:r>
              <a:rPr lang="en-US" sz="800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rPr>
              <a:t>dao</a:t>
            </a:r>
            <a:r>
              <a:rPr lang="en-US" sz="800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rPr>
              <a:t> </a:t>
            </a:r>
            <a:r>
              <a:rPr lang="en-US" sz="800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rPr>
              <a:t>trào</a:t>
            </a:r>
            <a:r>
              <a:rPr lang="en-US" sz="800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rPr>
              <a:t> </a:t>
            </a:r>
            <a:r>
              <a:rPr lang="en-US" sz="800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rPr>
              <a:t>phúng</a:t>
            </a:r>
            <a:endParaRPr lang="vi-VN" sz="8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A5CF372-B87F-B8B9-A50E-301DEE2EBFC6}"/>
              </a:ext>
            </a:extLst>
          </p:cNvPr>
          <p:cNvSpPr txBox="1"/>
          <p:nvPr/>
        </p:nvSpPr>
        <p:spPr>
          <a:xfrm>
            <a:off x="1214259" y="1264516"/>
            <a:ext cx="15316200" cy="1938992"/>
          </a:xfrm>
          <a:prstGeom prst="rect">
            <a:avLst/>
          </a:prstGeom>
          <a:noFill/>
        </p:spPr>
        <p:txBody>
          <a:bodyPr wrap="square" rtlCol="0">
            <a:spAutoFit/>
          </a:bodyPr>
          <a:lstStyle/>
          <a:p>
            <a:pPr algn="ctr"/>
            <a:r>
              <a:rPr lang="en-US" sz="6000" dirty="0" err="1">
                <a:latin typeface="#9Slide07 SVNGuerrilla" panose="00000500000000000000" pitchFamily="2" charset="0"/>
                <a:cs typeface="Times New Roman" panose="02020603050405020304" pitchFamily="18" charset="0"/>
              </a:rPr>
              <a:t>Bài</a:t>
            </a:r>
            <a:r>
              <a:rPr lang="en-US" sz="6000" dirty="0">
                <a:latin typeface="#9Slide07 SVNGuerrilla" panose="00000500000000000000" pitchFamily="2" charset="0"/>
                <a:cs typeface="Times New Roman" panose="02020603050405020304" pitchFamily="18" charset="0"/>
              </a:rPr>
              <a:t> 5: </a:t>
            </a:r>
            <a:r>
              <a:rPr lang="en-US" sz="6000" dirty="0" err="1">
                <a:latin typeface="#9Slide07 SVNGuerrilla" panose="00000500000000000000" pitchFamily="2" charset="0"/>
                <a:cs typeface="Times New Roman" panose="02020603050405020304" pitchFamily="18" charset="0"/>
              </a:rPr>
              <a:t>Những</a:t>
            </a:r>
            <a:r>
              <a:rPr lang="en-US" sz="6000" dirty="0">
                <a:latin typeface="#9Slide07 SVNGuerrilla" panose="00000500000000000000" pitchFamily="2" charset="0"/>
                <a:cs typeface="Times New Roman" panose="02020603050405020304" pitchFamily="18" charset="0"/>
              </a:rPr>
              <a:t> </a:t>
            </a:r>
            <a:r>
              <a:rPr lang="en-US" sz="6000" dirty="0" err="1">
                <a:latin typeface="#9Slide07 SVNGuerrilla" panose="00000500000000000000" pitchFamily="2" charset="0"/>
                <a:cs typeface="Times New Roman" panose="02020603050405020304" pitchFamily="18" charset="0"/>
              </a:rPr>
              <a:t>câu</a:t>
            </a:r>
            <a:r>
              <a:rPr lang="en-US" sz="6000" dirty="0">
                <a:latin typeface="#9Slide07 SVNGuerrilla" panose="00000500000000000000" pitchFamily="2" charset="0"/>
                <a:cs typeface="Times New Roman" panose="02020603050405020304" pitchFamily="18" charset="0"/>
              </a:rPr>
              <a:t> </a:t>
            </a:r>
            <a:r>
              <a:rPr lang="en-US" sz="6000" dirty="0" err="1">
                <a:latin typeface="#9Slide07 SVNGuerrilla" panose="00000500000000000000" pitchFamily="2" charset="0"/>
                <a:cs typeface="Times New Roman" panose="02020603050405020304" pitchFamily="18" charset="0"/>
              </a:rPr>
              <a:t>chuyện</a:t>
            </a:r>
            <a:r>
              <a:rPr lang="en-US" sz="6000" dirty="0">
                <a:latin typeface="#9Slide07 SVNGuerrilla" panose="00000500000000000000" pitchFamily="2" charset="0"/>
                <a:cs typeface="Times New Roman" panose="02020603050405020304" pitchFamily="18" charset="0"/>
              </a:rPr>
              <a:t> </a:t>
            </a:r>
            <a:r>
              <a:rPr lang="en-US" sz="6000" dirty="0" err="1">
                <a:latin typeface="#9Slide07 SVNGuerrilla" panose="00000500000000000000" pitchFamily="2" charset="0"/>
                <a:cs typeface="Times New Roman" panose="02020603050405020304" pitchFamily="18" charset="0"/>
              </a:rPr>
              <a:t>hài</a:t>
            </a:r>
            <a:endParaRPr lang="en-US" sz="6000" dirty="0">
              <a:latin typeface="#9Slide07 SVNGuerrilla" panose="00000500000000000000" pitchFamily="2" charset="0"/>
              <a:cs typeface="Times New Roman" panose="02020603050405020304" pitchFamily="18" charset="0"/>
            </a:endParaRPr>
          </a:p>
          <a:p>
            <a:pPr algn="ctr"/>
            <a:r>
              <a:rPr lang="en-US" sz="6000" dirty="0">
                <a:latin typeface="#9Slide07 SVNGuerrilla" panose="00000500000000000000" pitchFamily="2" charset="0"/>
                <a:cs typeface="Times New Roman" panose="02020603050405020304" pitchFamily="18" charset="0"/>
              </a:rPr>
              <a:t>(</a:t>
            </a:r>
            <a:r>
              <a:rPr lang="en-US" sz="6000" dirty="0" err="1">
                <a:latin typeface="#9Slide07 SVNGuerrilla" panose="00000500000000000000" pitchFamily="2" charset="0"/>
                <a:cs typeface="Times New Roman" panose="02020603050405020304" pitchFamily="18" charset="0"/>
              </a:rPr>
              <a:t>hài</a:t>
            </a:r>
            <a:r>
              <a:rPr lang="en-US" sz="6000" dirty="0">
                <a:latin typeface="#9Slide07 SVNGuerrilla" panose="00000500000000000000" pitchFamily="2" charset="0"/>
                <a:cs typeface="Times New Roman" panose="02020603050405020304" pitchFamily="18" charset="0"/>
              </a:rPr>
              <a:t> </a:t>
            </a:r>
            <a:r>
              <a:rPr lang="en-US" sz="6000" dirty="0" err="1">
                <a:latin typeface="#9Slide07 SVNGuerrilla" panose="00000500000000000000" pitchFamily="2" charset="0"/>
                <a:cs typeface="Times New Roman" panose="02020603050405020304" pitchFamily="18" charset="0"/>
              </a:rPr>
              <a:t>kịch</a:t>
            </a:r>
            <a:r>
              <a:rPr lang="en-US" sz="6000" dirty="0">
                <a:latin typeface="#9Slide07 SVNGuerrilla" panose="00000500000000000000" pitchFamily="2" charset="0"/>
                <a:cs typeface="Times New Roman" panose="02020603050405020304" pitchFamily="18" charset="0"/>
              </a:rPr>
              <a:t>)</a:t>
            </a:r>
          </a:p>
        </p:txBody>
      </p:sp>
      <p:sp>
        <p:nvSpPr>
          <p:cNvPr id="12" name="Freeform 3">
            <a:extLst>
              <a:ext uri="{FF2B5EF4-FFF2-40B4-BE49-F238E27FC236}">
                <a16:creationId xmlns:a16="http://schemas.microsoft.com/office/drawing/2014/main" id="{8EEFFA55-9AEA-1753-D599-78027BA5E27B}"/>
              </a:ext>
            </a:extLst>
          </p:cNvPr>
          <p:cNvSpPr/>
          <p:nvPr/>
        </p:nvSpPr>
        <p:spPr>
          <a:xfrm>
            <a:off x="219363" y="5019639"/>
            <a:ext cx="7705437" cy="5033257"/>
          </a:xfrm>
          <a:custGeom>
            <a:avLst/>
            <a:gdLst/>
            <a:ahLst/>
            <a:cxnLst/>
            <a:rect l="l" t="t" r="r" b="b"/>
            <a:pathLst>
              <a:path w="5626909" h="3998067">
                <a:moveTo>
                  <a:pt x="0" y="0"/>
                </a:moveTo>
                <a:lnTo>
                  <a:pt x="5626909" y="0"/>
                </a:lnTo>
                <a:lnTo>
                  <a:pt x="5626909" y="3998067"/>
                </a:lnTo>
                <a:lnTo>
                  <a:pt x="0" y="3998067"/>
                </a:lnTo>
                <a:lnTo>
                  <a:pt x="0" y="0"/>
                </a:lnTo>
                <a:close/>
              </a:path>
            </a:pathLst>
          </a:custGeom>
          <a:blipFill>
            <a:blip r:embed="rId7"/>
            <a:stretch>
              <a:fillRect/>
            </a:stretch>
          </a:blipFill>
        </p:spPr>
      </p:sp>
      <p:sp>
        <p:nvSpPr>
          <p:cNvPr id="13" name="Freeform 6">
            <a:extLst>
              <a:ext uri="{FF2B5EF4-FFF2-40B4-BE49-F238E27FC236}">
                <a16:creationId xmlns:a16="http://schemas.microsoft.com/office/drawing/2014/main" id="{57B2268D-360F-92AD-5E05-86AC004ABEA1}"/>
              </a:ext>
            </a:extLst>
          </p:cNvPr>
          <p:cNvSpPr/>
          <p:nvPr/>
        </p:nvSpPr>
        <p:spPr>
          <a:xfrm>
            <a:off x="11427575" y="4125018"/>
            <a:ext cx="5390615" cy="5571379"/>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2755421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B7C6157-93C1-7710-EC70-4D1364873F6A}"/>
              </a:ext>
            </a:extLst>
          </p:cNvPr>
          <p:cNvSpPr/>
          <p:nvPr/>
        </p:nvSpPr>
        <p:spPr>
          <a:xfrm>
            <a:off x="3429000" y="2019300"/>
            <a:ext cx="10613737" cy="514075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2">
            <a:extLst>
              <a:ext uri="{FF2B5EF4-FFF2-40B4-BE49-F238E27FC236}">
                <a16:creationId xmlns:a16="http://schemas.microsoft.com/office/drawing/2014/main" id="{739B68FE-F798-951C-D6B2-071E9ED795E0}"/>
              </a:ext>
            </a:extLst>
          </p:cNvPr>
          <p:cNvSpPr/>
          <p:nvPr/>
        </p:nvSpPr>
        <p:spPr>
          <a:xfrm flipV="1">
            <a:off x="-4876800" y="-4000500"/>
            <a:ext cx="9186530" cy="8229600"/>
          </a:xfrm>
          <a:custGeom>
            <a:avLst/>
            <a:gdLst/>
            <a:ahLst/>
            <a:cxnLst/>
            <a:rect l="l" t="t" r="r" b="b"/>
            <a:pathLst>
              <a:path w="9186530" h="8229600">
                <a:moveTo>
                  <a:pt x="0" y="8229600"/>
                </a:moveTo>
                <a:lnTo>
                  <a:pt x="9186530" y="8229600"/>
                </a:lnTo>
                <a:lnTo>
                  <a:pt x="9186530" y="0"/>
                </a:lnTo>
                <a:lnTo>
                  <a:pt x="0" y="0"/>
                </a:lnTo>
                <a:lnTo>
                  <a:pt x="0" y="8229600"/>
                </a:lnTo>
                <a:close/>
              </a:path>
            </a:pathLst>
          </a:custGeom>
          <a:blipFill>
            <a:blip r:embed="rId5"/>
            <a:stretch>
              <a:fillRect/>
            </a:stretch>
          </a:blipFill>
        </p:spPr>
      </p:sp>
      <p:sp>
        <p:nvSpPr>
          <p:cNvPr id="6" name="Freeform 3">
            <a:extLst>
              <a:ext uri="{FF2B5EF4-FFF2-40B4-BE49-F238E27FC236}">
                <a16:creationId xmlns:a16="http://schemas.microsoft.com/office/drawing/2014/main" id="{399046D1-E957-FDF4-AE31-322F6E735B1F}"/>
              </a:ext>
            </a:extLst>
          </p:cNvPr>
          <p:cNvSpPr/>
          <p:nvPr/>
        </p:nvSpPr>
        <p:spPr>
          <a:xfrm flipH="1">
            <a:off x="14666026" y="-4838700"/>
            <a:ext cx="9186530" cy="8229600"/>
          </a:xfrm>
          <a:custGeom>
            <a:avLst/>
            <a:gdLst/>
            <a:ahLst/>
            <a:cxnLst/>
            <a:rect l="l" t="t" r="r" b="b"/>
            <a:pathLst>
              <a:path w="9186530" h="8229600">
                <a:moveTo>
                  <a:pt x="9186530" y="0"/>
                </a:moveTo>
                <a:lnTo>
                  <a:pt x="0" y="0"/>
                </a:lnTo>
                <a:lnTo>
                  <a:pt x="0" y="8229600"/>
                </a:lnTo>
                <a:lnTo>
                  <a:pt x="9186530" y="8229600"/>
                </a:lnTo>
                <a:lnTo>
                  <a:pt x="9186530" y="0"/>
                </a:lnTo>
                <a:close/>
              </a:path>
            </a:pathLst>
          </a:custGeom>
          <a:blipFill>
            <a:blip r:embed="rId5"/>
            <a:stretch>
              <a:fillRect/>
            </a:stretch>
          </a:blipFill>
        </p:spPr>
      </p:sp>
      <p:sp>
        <p:nvSpPr>
          <p:cNvPr id="8" name="TextBox 7">
            <a:extLst>
              <a:ext uri="{FF2B5EF4-FFF2-40B4-BE49-F238E27FC236}">
                <a16:creationId xmlns:a16="http://schemas.microsoft.com/office/drawing/2014/main" id="{D692C414-109E-420E-D9C0-EA34D63B28A4}"/>
              </a:ext>
            </a:extLst>
          </p:cNvPr>
          <p:cNvSpPr txBox="1"/>
          <p:nvPr/>
        </p:nvSpPr>
        <p:spPr>
          <a:xfrm>
            <a:off x="1077768" y="2752516"/>
            <a:ext cx="15316200" cy="2800767"/>
          </a:xfrm>
          <a:prstGeom prst="rect">
            <a:avLst/>
          </a:prstGeom>
          <a:noFill/>
        </p:spPr>
        <p:txBody>
          <a:bodyPr wrap="square" rtlCol="0">
            <a:spAutoFit/>
          </a:bodyPr>
          <a:lstStyle/>
          <a:p>
            <a:pPr algn="ctr"/>
            <a:r>
              <a:rPr lang="en-US" sz="8800" dirty="0">
                <a:latin typeface="#9Slide07 SVNGuerrilla" panose="00000500000000000000" pitchFamily="2" charset="0"/>
                <a:cs typeface="Times New Roman" panose="02020603050405020304" pitchFamily="18" charset="0"/>
              </a:rPr>
              <a:t>I. </a:t>
            </a:r>
          </a:p>
          <a:p>
            <a:pPr algn="ctr"/>
            <a:r>
              <a:rPr lang="en-US" sz="8800" dirty="0" err="1">
                <a:latin typeface="#9Slide07 SVNGuerrilla" panose="00000500000000000000" pitchFamily="2" charset="0"/>
                <a:cs typeface="Times New Roman" panose="02020603050405020304" pitchFamily="18" charset="0"/>
              </a:rPr>
              <a:t>Đọc</a:t>
            </a:r>
            <a:r>
              <a:rPr lang="en-US" sz="8800" dirty="0">
                <a:latin typeface="#9Slide07 SVNGuerrilla" panose="00000500000000000000" pitchFamily="2" charset="0"/>
                <a:cs typeface="Times New Roman" panose="02020603050405020304" pitchFamily="18" charset="0"/>
              </a:rPr>
              <a:t> – </a:t>
            </a:r>
            <a:r>
              <a:rPr lang="en-US" sz="8800" dirty="0" err="1">
                <a:latin typeface="#9Slide07 SVNGuerrilla" panose="00000500000000000000" pitchFamily="2" charset="0"/>
                <a:cs typeface="Times New Roman" panose="02020603050405020304" pitchFamily="18" charset="0"/>
              </a:rPr>
              <a:t>Tìm</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hiểu</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chung</a:t>
            </a:r>
            <a:endParaRPr lang="en-US" sz="8800" dirty="0">
              <a:latin typeface="#9Slide07 SVNGuerrilla" panose="00000500000000000000" pitchFamily="2" charset="0"/>
              <a:cs typeface="Times New Roman" panose="02020603050405020304" pitchFamily="18" charset="0"/>
            </a:endParaRPr>
          </a:p>
        </p:txBody>
      </p:sp>
      <p:sp>
        <p:nvSpPr>
          <p:cNvPr id="9" name="Freeform 8">
            <a:extLst>
              <a:ext uri="{FF2B5EF4-FFF2-40B4-BE49-F238E27FC236}">
                <a16:creationId xmlns:a16="http://schemas.microsoft.com/office/drawing/2014/main" id="{E80809AD-C4F3-8FC5-873D-846C8B69409F}"/>
              </a:ext>
            </a:extLst>
          </p:cNvPr>
          <p:cNvSpPr/>
          <p:nvPr/>
        </p:nvSpPr>
        <p:spPr>
          <a:xfrm>
            <a:off x="228600" y="5569166"/>
            <a:ext cx="7405244" cy="4648200"/>
          </a:xfrm>
          <a:custGeom>
            <a:avLst/>
            <a:gdLst/>
            <a:ahLst/>
            <a:cxnLst/>
            <a:rect l="l" t="t" r="r" b="b"/>
            <a:pathLst>
              <a:path w="4724710" h="2651744">
                <a:moveTo>
                  <a:pt x="0" y="0"/>
                </a:moveTo>
                <a:lnTo>
                  <a:pt x="4724710" y="0"/>
                </a:lnTo>
                <a:lnTo>
                  <a:pt x="4724710" y="2651744"/>
                </a:lnTo>
                <a:lnTo>
                  <a:pt x="0" y="26517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1271395421"/>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BB20EA7-2BFC-A75D-673D-6DDD9F4CB9A7}"/>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latin typeface="Times New Roman" panose="02020603050405020304" pitchFamily="18" charset="0"/>
                <a:cs typeface="Times New Roman" panose="02020603050405020304" pitchFamily="18" charset="0"/>
              </a:rPr>
              <a:t>1. </a:t>
            </a:r>
            <a:r>
              <a:rPr lang="en-US" sz="5400" b="1" dirty="0" err="1">
                <a:latin typeface="Times New Roman" panose="02020603050405020304" pitchFamily="18" charset="0"/>
                <a:cs typeface="Times New Roman" panose="02020603050405020304" pitchFamily="18" charset="0"/>
              </a:rPr>
              <a:t>Đọc</a:t>
            </a:r>
            <a:endParaRPr lang="en-US" sz="54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67E757D-6517-23DE-E549-E29004068217}"/>
              </a:ext>
            </a:extLst>
          </p:cNvPr>
          <p:cNvSpPr/>
          <p:nvPr/>
        </p:nvSpPr>
        <p:spPr>
          <a:xfrm>
            <a:off x="1295400" y="2324100"/>
            <a:ext cx="16687800" cy="808619"/>
          </a:xfrm>
          <a:prstGeom prst="rect">
            <a:avLst/>
          </a:prstGeom>
        </p:spPr>
        <p:txBody>
          <a:bodyPr wrap="square">
            <a:spAutoFit/>
          </a:bodyPr>
          <a:lstStyle/>
          <a:p>
            <a:pPr algn="just">
              <a:lnSpc>
                <a:spcPct val="115000"/>
              </a:lnSpc>
              <a:spcAft>
                <a:spcPts val="1067"/>
              </a:spcAft>
            </a:pP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Giọng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hài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hước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dí</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dỏm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vui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tươi</a:t>
            </a:r>
            <a:r>
              <a:rPr lang="en-US" sz="44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5" name="Freeform 6">
            <a:extLst>
              <a:ext uri="{FF2B5EF4-FFF2-40B4-BE49-F238E27FC236}">
                <a16:creationId xmlns:a16="http://schemas.microsoft.com/office/drawing/2014/main" id="{F2831B7C-DF83-3145-0D3E-0433A0582C91}"/>
              </a:ext>
            </a:extLst>
          </p:cNvPr>
          <p:cNvSpPr/>
          <p:nvPr/>
        </p:nvSpPr>
        <p:spPr>
          <a:xfrm>
            <a:off x="-2971800" y="7962900"/>
            <a:ext cx="5495559" cy="4114800"/>
          </a:xfrm>
          <a:custGeom>
            <a:avLst/>
            <a:gdLst/>
            <a:ahLst/>
            <a:cxnLst/>
            <a:rect l="l" t="t" r="r" b="b"/>
            <a:pathLst>
              <a:path w="5495559" h="4114800">
                <a:moveTo>
                  <a:pt x="0" y="0"/>
                </a:moveTo>
                <a:lnTo>
                  <a:pt x="5495560" y="0"/>
                </a:lnTo>
                <a:lnTo>
                  <a:pt x="549556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2">
            <a:extLst>
              <a:ext uri="{FF2B5EF4-FFF2-40B4-BE49-F238E27FC236}">
                <a16:creationId xmlns:a16="http://schemas.microsoft.com/office/drawing/2014/main" id="{EB69D166-692B-FE1C-7D8B-798201084A5D}"/>
              </a:ext>
            </a:extLst>
          </p:cNvPr>
          <p:cNvSpPr/>
          <p:nvPr/>
        </p:nvSpPr>
        <p:spPr>
          <a:xfrm>
            <a:off x="13106400" y="520777"/>
            <a:ext cx="4729144" cy="3068782"/>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265402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789</TotalTime>
  <Words>2310</Words>
  <Application>Microsoft Office PowerPoint</Application>
  <PresentationFormat>Custom</PresentationFormat>
  <Paragraphs>251</Paragraphs>
  <Slides>33</Slides>
  <Notes>28</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33</vt:i4>
      </vt:variant>
    </vt:vector>
  </HeadingPairs>
  <TitlesOfParts>
    <vt:vector size="48" baseType="lpstr">
      <vt:lpstr>Calibri</vt:lpstr>
      <vt:lpstr>#9Slide07 SVNGuerrilla</vt:lpstr>
      <vt:lpstr>Times New Roman</vt:lpstr>
      <vt:lpstr>Roboto</vt:lpstr>
      <vt:lpstr>Arial</vt:lpstr>
      <vt:lpstr>Cambria</vt:lpstr>
      <vt:lpstr>Wingdings</vt:lpstr>
      <vt:lpstr>#9Slide07 Pangolin</vt:lpstr>
      <vt:lpstr>Office Theme</vt:lpstr>
      <vt:lpstr>3_Office Theme</vt:lpstr>
      <vt:lpstr>1_Office Theme</vt:lpstr>
      <vt:lpstr>7_Office Theme</vt:lpstr>
      <vt:lpstr>11_Office Theme</vt:lpstr>
      <vt:lpstr>12_Office Theme</vt:lpstr>
      <vt:lpstr>13_Office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Nghệ thuật</vt:lpstr>
      <vt:lpstr>2. 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Brown Watercolor Wedding Organizer Presentation</dc:title>
  <cp:lastModifiedBy>Admin</cp:lastModifiedBy>
  <cp:revision>67</cp:revision>
  <dcterms:created xsi:type="dcterms:W3CDTF">2006-08-16T00:00:00Z</dcterms:created>
  <dcterms:modified xsi:type="dcterms:W3CDTF">2023-11-10T07:51:32Z</dcterms:modified>
  <dc:identifier>DAFwf3QmLuI</dc:identifier>
</cp:coreProperties>
</file>