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48"/>
  </p:notesMasterIdLst>
  <p:sldIdLst>
    <p:sldId id="256" r:id="rId3"/>
    <p:sldId id="278" r:id="rId4"/>
    <p:sldId id="257" r:id="rId5"/>
    <p:sldId id="279" r:id="rId6"/>
    <p:sldId id="280" r:id="rId7"/>
    <p:sldId id="258" r:id="rId8"/>
    <p:sldId id="261" r:id="rId9"/>
    <p:sldId id="281" r:id="rId10"/>
    <p:sldId id="262" r:id="rId11"/>
    <p:sldId id="269" r:id="rId12"/>
    <p:sldId id="260" r:id="rId13"/>
    <p:sldId id="282" r:id="rId14"/>
    <p:sldId id="283" r:id="rId15"/>
    <p:sldId id="284" r:id="rId16"/>
    <p:sldId id="259" r:id="rId17"/>
    <p:sldId id="286" r:id="rId18"/>
    <p:sldId id="277" r:id="rId19"/>
    <p:sldId id="287" r:id="rId20"/>
    <p:sldId id="288" r:id="rId21"/>
    <p:sldId id="289" r:id="rId22"/>
    <p:sldId id="290" r:id="rId23"/>
    <p:sldId id="285" r:id="rId24"/>
    <p:sldId id="291" r:id="rId25"/>
    <p:sldId id="292" r:id="rId26"/>
    <p:sldId id="270" r:id="rId27"/>
    <p:sldId id="272" r:id="rId28"/>
    <p:sldId id="294" r:id="rId29"/>
    <p:sldId id="295" r:id="rId30"/>
    <p:sldId id="296" r:id="rId31"/>
    <p:sldId id="293" r:id="rId32"/>
    <p:sldId id="264" r:id="rId33"/>
    <p:sldId id="297" r:id="rId34"/>
    <p:sldId id="298" r:id="rId35"/>
    <p:sldId id="302" r:id="rId36"/>
    <p:sldId id="300" r:id="rId37"/>
    <p:sldId id="299" r:id="rId38"/>
    <p:sldId id="301" r:id="rId39"/>
    <p:sldId id="303" r:id="rId40"/>
    <p:sldId id="265" r:id="rId41"/>
    <p:sldId id="266" r:id="rId42"/>
    <p:sldId id="304" r:id="rId43"/>
    <p:sldId id="305" r:id="rId44"/>
    <p:sldId id="271" r:id="rId45"/>
    <p:sldId id="268" r:id="rId46"/>
    <p:sldId id="306" r:id="rId47"/>
  </p:sldIdLst>
  <p:sldSz cx="9144000" cy="5143500" type="screen16x9"/>
  <p:notesSz cx="6858000" cy="9144000"/>
  <p:embeddedFontLst>
    <p:embeddedFont>
      <p:font typeface="Bell MT" panose="02020503060305020303" pitchFamily="18" charset="0"/>
      <p:regular r:id="rId49"/>
      <p:bold r:id="rId50"/>
      <p:italic r:id="rId51"/>
    </p:embeddedFont>
    <p:embeddedFont>
      <p:font typeface="Calibri" panose="020F0502020204030204" pitchFamily="34" charset="0"/>
      <p:regular r:id="rId52"/>
      <p:bold r:id="rId53"/>
      <p:italic r:id="rId54"/>
      <p:boldItalic r:id="rId55"/>
    </p:embeddedFont>
    <p:embeddedFont>
      <p:font typeface="DM Sans" panose="020F0502020204030204" pitchFamily="2" charset="0"/>
      <p:regular r:id="rId56"/>
      <p:bold r:id="rId57"/>
      <p:italic r:id="rId58"/>
      <p:boldItalic r:id="rId59"/>
    </p:embeddedFont>
    <p:embeddedFont>
      <p:font typeface="Golos Text ExtraBold" panose="020B0604020202020204" charset="0"/>
      <p:bold r:id="rId60"/>
    </p:embeddedFont>
    <p:embeddedFont>
      <p:font typeface="Palanquin Dark" panose="020B0604020202020204" charset="0"/>
      <p:regular r:id="rId61"/>
      <p:bold r:id="rId62"/>
    </p:embeddedFont>
    <p:embeddedFont>
      <p:font typeface="Roboto Condensed" panose="02000000000000000000" pitchFamily="2" charset="0"/>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DC1F47-7C65-4FC9-9F1A-9FC8CEA1E947}">
  <a:tblStyle styleId="{68DC1F47-7C65-4FC9-9F1A-9FC8CEA1E9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AAB0DA-9735-46D3-ABC3-03A7560E94D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18767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d280f8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d280f8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48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4d79472916_0_4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4d79472916_0_4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69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4d79472916_0_4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4d79472916_0_4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64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d280f8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d280f8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42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43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24d79472916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24d79472916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26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24d79472916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24d79472916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14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24d79472916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24d79472916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20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24d79472916_0_2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24d79472916_0_2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7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cd280f8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4cd280f8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91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4d79472916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4d79472916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27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804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4d79472916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4d79472916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73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4d79472916_0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4d79472916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07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4e3d71a347_0_27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24e3d71a347_0_27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928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77b642fd3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77b642fd3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822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4e3d71a347_0_27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4e3d71a347_0_27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257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4e3d71a347_0_27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4e3d71a347_0_27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225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4e3d71a347_0_27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4e3d71a347_0_27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6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4e3d71a347_0_27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4e3d71a347_0_27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296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4e3d71a347_0_27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4e3d71a347_0_27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766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4d79472916_0_2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4d79472916_0_2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6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8430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4d79472916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4d79472916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0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9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34544eb2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34544eb2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82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69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4d79472916_0_4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4d79472916_0_4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77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4d79472916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4d79472916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22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6ac5e8787_2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6ac5e8787_2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4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87350" y="566398"/>
            <a:ext cx="8169300" cy="4010705"/>
            <a:chOff x="451125" y="564812"/>
            <a:chExt cx="8169300" cy="4010705"/>
          </a:xfrm>
        </p:grpSpPr>
        <p:sp>
          <p:nvSpPr>
            <p:cNvPr id="10" name="Google Shape;10;p2"/>
            <p:cNvSpPr/>
            <p:nvPr/>
          </p:nvSpPr>
          <p:spPr>
            <a:xfrm>
              <a:off x="451125" y="629550"/>
              <a:ext cx="8169300" cy="38844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4511128" y="564812"/>
              <a:ext cx="118496" cy="119189"/>
              <a:chOff x="6916887" y="844381"/>
              <a:chExt cx="102870" cy="103481"/>
            </a:xfrm>
          </p:grpSpPr>
          <p:sp>
            <p:nvSpPr>
              <p:cNvPr id="12" name="Google Shape;12;p2"/>
              <p:cNvSpPr/>
              <p:nvPr/>
            </p:nvSpPr>
            <p:spPr>
              <a:xfrm>
                <a:off x="6940943" y="868436"/>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916887" y="844381"/>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2100366" y="4456328"/>
              <a:ext cx="118496" cy="119189"/>
              <a:chOff x="6620258" y="1050444"/>
              <a:chExt cx="102870" cy="103481"/>
            </a:xfrm>
          </p:grpSpPr>
          <p:sp>
            <p:nvSpPr>
              <p:cNvPr id="15" name="Google Shape;15;p2"/>
              <p:cNvSpPr/>
              <p:nvPr/>
            </p:nvSpPr>
            <p:spPr>
              <a:xfrm>
                <a:off x="6644314" y="1074499"/>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20258" y="1050444"/>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2"/>
          <p:cNvSpPr txBox="1">
            <a:spLocks noGrp="1"/>
          </p:cNvSpPr>
          <p:nvPr>
            <p:ph type="ctrTitle"/>
          </p:nvPr>
        </p:nvSpPr>
        <p:spPr>
          <a:xfrm>
            <a:off x="946211" y="1331250"/>
            <a:ext cx="3683400" cy="21891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4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946222" y="3521725"/>
            <a:ext cx="3683400" cy="38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 name="Google Shape;19;p2"/>
          <p:cNvSpPr/>
          <p:nvPr/>
        </p:nvSpPr>
        <p:spPr>
          <a:xfrm>
            <a:off x="8459961" y="-684019"/>
            <a:ext cx="1368067" cy="1368031"/>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6_1_1_1">
    <p:spTree>
      <p:nvGrpSpPr>
        <p:cNvPr id="1" name="Shape 79"/>
        <p:cNvGrpSpPr/>
        <p:nvPr/>
      </p:nvGrpSpPr>
      <p:grpSpPr>
        <a:xfrm>
          <a:off x="0" y="0"/>
          <a:ext cx="0" cy="0"/>
          <a:chOff x="0" y="0"/>
          <a:chExt cx="0" cy="0"/>
        </a:xfrm>
      </p:grpSpPr>
      <p:sp>
        <p:nvSpPr>
          <p:cNvPr id="80" name="Google Shape;80;p13"/>
          <p:cNvSpPr txBox="1">
            <a:spLocks noGrp="1"/>
          </p:cNvSpPr>
          <p:nvPr>
            <p:ph type="title" hasCustomPrompt="1"/>
          </p:nvPr>
        </p:nvSpPr>
        <p:spPr>
          <a:xfrm>
            <a:off x="829406" y="1401569"/>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1" name="Google Shape;81;p13"/>
          <p:cNvSpPr txBox="1">
            <a:spLocks noGrp="1"/>
          </p:cNvSpPr>
          <p:nvPr>
            <p:ph type="subTitle" idx="1"/>
          </p:nvPr>
        </p:nvSpPr>
        <p:spPr>
          <a:xfrm>
            <a:off x="1732850" y="1401569"/>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2" name="Google Shape;82;p13"/>
          <p:cNvSpPr txBox="1">
            <a:spLocks noGrp="1"/>
          </p:cNvSpPr>
          <p:nvPr>
            <p:ph type="title" idx="2" hasCustomPrompt="1"/>
          </p:nvPr>
        </p:nvSpPr>
        <p:spPr>
          <a:xfrm>
            <a:off x="829406" y="3649188"/>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3" name="Google Shape;83;p13"/>
          <p:cNvSpPr txBox="1">
            <a:spLocks noGrp="1"/>
          </p:cNvSpPr>
          <p:nvPr>
            <p:ph type="subTitle" idx="3"/>
          </p:nvPr>
        </p:nvSpPr>
        <p:spPr>
          <a:xfrm>
            <a:off x="1732850" y="3649200"/>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4" name="Google Shape;84;p13"/>
          <p:cNvSpPr txBox="1">
            <a:spLocks noGrp="1"/>
          </p:cNvSpPr>
          <p:nvPr>
            <p:ph type="title" idx="4" hasCustomPrompt="1"/>
          </p:nvPr>
        </p:nvSpPr>
        <p:spPr>
          <a:xfrm>
            <a:off x="4769656" y="1401564"/>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5" name="Google Shape;85;p13"/>
          <p:cNvSpPr txBox="1">
            <a:spLocks noGrp="1"/>
          </p:cNvSpPr>
          <p:nvPr>
            <p:ph type="subTitle" idx="5"/>
          </p:nvPr>
        </p:nvSpPr>
        <p:spPr>
          <a:xfrm>
            <a:off x="5673099" y="1401574"/>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6" name="Google Shape;86;p13"/>
          <p:cNvSpPr txBox="1">
            <a:spLocks noGrp="1"/>
          </p:cNvSpPr>
          <p:nvPr>
            <p:ph type="title" idx="6"/>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87" name="Google Shape;87;p13"/>
          <p:cNvSpPr txBox="1">
            <a:spLocks noGrp="1"/>
          </p:cNvSpPr>
          <p:nvPr>
            <p:ph type="title" idx="7" hasCustomPrompt="1"/>
          </p:nvPr>
        </p:nvSpPr>
        <p:spPr>
          <a:xfrm>
            <a:off x="4769656" y="3649188"/>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8" name="Google Shape;88;p13"/>
          <p:cNvSpPr txBox="1">
            <a:spLocks noGrp="1"/>
          </p:cNvSpPr>
          <p:nvPr>
            <p:ph type="subTitle" idx="8"/>
          </p:nvPr>
        </p:nvSpPr>
        <p:spPr>
          <a:xfrm>
            <a:off x="5673099" y="3649200"/>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89" name="Google Shape;89;p13"/>
          <p:cNvSpPr txBox="1">
            <a:spLocks noGrp="1"/>
          </p:cNvSpPr>
          <p:nvPr>
            <p:ph type="title" idx="9" hasCustomPrompt="1"/>
          </p:nvPr>
        </p:nvSpPr>
        <p:spPr>
          <a:xfrm>
            <a:off x="829406" y="2525376"/>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13"/>
          </p:nvPr>
        </p:nvSpPr>
        <p:spPr>
          <a:xfrm>
            <a:off x="1732850" y="2525375"/>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91" name="Google Shape;91;p13"/>
          <p:cNvSpPr txBox="1">
            <a:spLocks noGrp="1"/>
          </p:cNvSpPr>
          <p:nvPr>
            <p:ph type="title" idx="14" hasCustomPrompt="1"/>
          </p:nvPr>
        </p:nvSpPr>
        <p:spPr>
          <a:xfrm>
            <a:off x="4769656" y="2525376"/>
            <a:ext cx="804600" cy="8046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2" name="Google Shape;92;p13"/>
          <p:cNvSpPr txBox="1">
            <a:spLocks noGrp="1"/>
          </p:cNvSpPr>
          <p:nvPr>
            <p:ph type="subTitle" idx="15"/>
          </p:nvPr>
        </p:nvSpPr>
        <p:spPr>
          <a:xfrm>
            <a:off x="5673099" y="2525375"/>
            <a:ext cx="2641500" cy="80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93" name="Google Shape;93;p13"/>
          <p:cNvSpPr/>
          <p:nvPr/>
        </p:nvSpPr>
        <p:spPr>
          <a:xfrm>
            <a:off x="7120179" y="-440699"/>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flipH="1">
            <a:off x="7060154" y="4604605"/>
            <a:ext cx="2453125" cy="887896"/>
            <a:chOff x="-384050" y="4548979"/>
            <a:chExt cx="2453125" cy="887896"/>
          </a:xfrm>
        </p:grpSpPr>
        <p:sp>
          <p:nvSpPr>
            <p:cNvPr id="95" name="Google Shape;95;p13"/>
            <p:cNvSpPr/>
            <p:nvPr/>
          </p:nvSpPr>
          <p:spPr>
            <a:xfrm>
              <a:off x="-384050" y="4608575"/>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13"/>
            <p:cNvGrpSpPr/>
            <p:nvPr/>
          </p:nvGrpSpPr>
          <p:grpSpPr>
            <a:xfrm>
              <a:off x="325671" y="4548979"/>
              <a:ext cx="118495" cy="119191"/>
              <a:chOff x="4541071" y="952912"/>
              <a:chExt cx="118495" cy="119191"/>
            </a:xfrm>
          </p:grpSpPr>
          <p:sp>
            <p:nvSpPr>
              <p:cNvPr id="97" name="Google Shape;97;p13"/>
              <p:cNvSpPr/>
              <p:nvPr/>
            </p:nvSpPr>
            <p:spPr>
              <a:xfrm>
                <a:off x="4568781"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4541071"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3"/>
            <p:cNvGrpSpPr/>
            <p:nvPr/>
          </p:nvGrpSpPr>
          <p:grpSpPr>
            <a:xfrm>
              <a:off x="1950580" y="4835229"/>
              <a:ext cx="118495" cy="119191"/>
              <a:chOff x="4512753" y="952912"/>
              <a:chExt cx="118495" cy="119191"/>
            </a:xfrm>
          </p:grpSpPr>
          <p:sp>
            <p:nvSpPr>
              <p:cNvPr id="100" name="Google Shape;100;p13"/>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13"/>
          <p:cNvSpPr/>
          <p:nvPr/>
        </p:nvSpPr>
        <p:spPr>
          <a:xfrm>
            <a:off x="8535000" y="141154"/>
            <a:ext cx="804590" cy="796696"/>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7_1">
    <p:spTree>
      <p:nvGrpSpPr>
        <p:cNvPr id="1" name="Shape 103"/>
        <p:cNvGrpSpPr/>
        <p:nvPr/>
      </p:nvGrpSpPr>
      <p:grpSpPr>
        <a:xfrm>
          <a:off x="0" y="0"/>
          <a:ext cx="0" cy="0"/>
          <a:chOff x="0" y="0"/>
          <a:chExt cx="0" cy="0"/>
        </a:xfrm>
      </p:grpSpPr>
      <p:sp>
        <p:nvSpPr>
          <p:cNvPr id="104" name="Google Shape;104;p14"/>
          <p:cNvSpPr txBox="1">
            <a:spLocks noGrp="1"/>
          </p:cNvSpPr>
          <p:nvPr>
            <p:ph type="body" idx="1"/>
          </p:nvPr>
        </p:nvSpPr>
        <p:spPr>
          <a:xfrm>
            <a:off x="720000" y="1401575"/>
            <a:ext cx="3852000" cy="3207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17500" rtl="0">
              <a:spcBef>
                <a:spcPts val="1000"/>
              </a:spcBef>
              <a:spcAft>
                <a:spcPts val="0"/>
              </a:spcAft>
              <a:buSzPts val="1400"/>
              <a:buChar char="○"/>
              <a:defRPr sz="1600"/>
            </a:lvl2pPr>
            <a:lvl3pPr marL="1371600" lvl="2" indent="-317500" rtl="0">
              <a:spcBef>
                <a:spcPts val="0"/>
              </a:spcBef>
              <a:spcAft>
                <a:spcPts val="0"/>
              </a:spcAft>
              <a:buSzPts val="1400"/>
              <a:buChar char="■"/>
              <a:defRPr sz="16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105" name="Google Shape;105;p1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06" name="Google Shape;106;p14"/>
          <p:cNvSpPr>
            <a:spLocks noGrp="1"/>
          </p:cNvSpPr>
          <p:nvPr>
            <p:ph type="pic" idx="2"/>
          </p:nvPr>
        </p:nvSpPr>
        <p:spPr>
          <a:xfrm>
            <a:off x="5262725" y="1401575"/>
            <a:ext cx="3054000" cy="3054600"/>
          </a:xfrm>
          <a:prstGeom prst="roundRect">
            <a:avLst>
              <a:gd name="adj" fmla="val 7563"/>
            </a:avLst>
          </a:prstGeom>
          <a:noFill/>
          <a:ln>
            <a:noFill/>
          </a:ln>
        </p:spPr>
      </p:sp>
      <p:sp>
        <p:nvSpPr>
          <p:cNvPr id="107" name="Google Shape;107;p14"/>
          <p:cNvSpPr/>
          <p:nvPr/>
        </p:nvSpPr>
        <p:spPr>
          <a:xfrm>
            <a:off x="112887" y="4608575"/>
            <a:ext cx="1218985" cy="1218949"/>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108"/>
        <p:cNvGrpSpPr/>
        <p:nvPr/>
      </p:nvGrpSpPr>
      <p:grpSpPr>
        <a:xfrm>
          <a:off x="0" y="0"/>
          <a:ext cx="0" cy="0"/>
          <a:chOff x="0" y="0"/>
          <a:chExt cx="0" cy="0"/>
        </a:xfrm>
      </p:grpSpPr>
      <p:sp>
        <p:nvSpPr>
          <p:cNvPr id="109" name="Google Shape;109;p15"/>
          <p:cNvSpPr txBox="1">
            <a:spLocks noGrp="1"/>
          </p:cNvSpPr>
          <p:nvPr>
            <p:ph type="subTitle" idx="1"/>
          </p:nvPr>
        </p:nvSpPr>
        <p:spPr>
          <a:xfrm>
            <a:off x="3750532" y="980650"/>
            <a:ext cx="4671000" cy="59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 name="Google Shape;110;p15"/>
          <p:cNvSpPr txBox="1">
            <a:spLocks noGrp="1"/>
          </p:cNvSpPr>
          <p:nvPr>
            <p:ph type="title"/>
          </p:nvPr>
        </p:nvSpPr>
        <p:spPr>
          <a:xfrm>
            <a:off x="3750375" y="387600"/>
            <a:ext cx="4671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grpSp>
        <p:nvGrpSpPr>
          <p:cNvPr id="111" name="Google Shape;111;p15"/>
          <p:cNvGrpSpPr/>
          <p:nvPr/>
        </p:nvGrpSpPr>
        <p:grpSpPr>
          <a:xfrm rot="10800000">
            <a:off x="8010925" y="-160875"/>
            <a:ext cx="1583400" cy="700375"/>
            <a:chOff x="-352400" y="4682170"/>
            <a:chExt cx="1583400" cy="700375"/>
          </a:xfrm>
        </p:grpSpPr>
        <p:sp>
          <p:nvSpPr>
            <p:cNvPr id="112" name="Google Shape;112;p15"/>
            <p:cNvSpPr/>
            <p:nvPr/>
          </p:nvSpPr>
          <p:spPr>
            <a:xfrm>
              <a:off x="-352400" y="4740545"/>
              <a:ext cx="1583400" cy="642000"/>
            </a:xfrm>
            <a:prstGeom prst="roundRect">
              <a:avLst>
                <a:gd name="adj" fmla="val 19198"/>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5"/>
            <p:cNvGrpSpPr/>
            <p:nvPr/>
          </p:nvGrpSpPr>
          <p:grpSpPr>
            <a:xfrm>
              <a:off x="768028" y="4682170"/>
              <a:ext cx="118495" cy="119191"/>
              <a:chOff x="4512753" y="952912"/>
              <a:chExt cx="118495" cy="119191"/>
            </a:xfrm>
          </p:grpSpPr>
          <p:sp>
            <p:nvSpPr>
              <p:cNvPr id="114" name="Google Shape;114;p15"/>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10_1_1_1">
    <p:spTree>
      <p:nvGrpSpPr>
        <p:cNvPr id="1" name="Shape 116"/>
        <p:cNvGrpSpPr/>
        <p:nvPr/>
      </p:nvGrpSpPr>
      <p:grpSpPr>
        <a:xfrm>
          <a:off x="0" y="0"/>
          <a:ext cx="0" cy="0"/>
          <a:chOff x="0" y="0"/>
          <a:chExt cx="0" cy="0"/>
        </a:xfrm>
      </p:grpSpPr>
      <p:sp>
        <p:nvSpPr>
          <p:cNvPr id="117" name="Google Shape;117;p16"/>
          <p:cNvSpPr txBox="1">
            <a:spLocks noGrp="1"/>
          </p:cNvSpPr>
          <p:nvPr>
            <p:ph type="subTitle" idx="1"/>
          </p:nvPr>
        </p:nvSpPr>
        <p:spPr>
          <a:xfrm>
            <a:off x="722525" y="3855900"/>
            <a:ext cx="4671000" cy="7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8" name="Google Shape;118;p16"/>
          <p:cNvSpPr txBox="1">
            <a:spLocks noGrp="1"/>
          </p:cNvSpPr>
          <p:nvPr>
            <p:ph type="title"/>
          </p:nvPr>
        </p:nvSpPr>
        <p:spPr>
          <a:xfrm>
            <a:off x="722375" y="3262849"/>
            <a:ext cx="4671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19" name="Google Shape;119;p16"/>
          <p:cNvSpPr/>
          <p:nvPr/>
        </p:nvSpPr>
        <p:spPr>
          <a:xfrm>
            <a:off x="342300" y="4767150"/>
            <a:ext cx="760140" cy="752707"/>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135"/>
        <p:cNvGrpSpPr/>
        <p:nvPr/>
      </p:nvGrpSpPr>
      <p:grpSpPr>
        <a:xfrm>
          <a:off x="0" y="0"/>
          <a:ext cx="0" cy="0"/>
          <a:chOff x="0" y="0"/>
          <a:chExt cx="0" cy="0"/>
        </a:xfrm>
      </p:grpSpPr>
      <p:sp>
        <p:nvSpPr>
          <p:cNvPr id="136" name="Google Shape;136;p18"/>
          <p:cNvSpPr txBox="1">
            <a:spLocks noGrp="1"/>
          </p:cNvSpPr>
          <p:nvPr>
            <p:ph type="subTitle" idx="1"/>
          </p:nvPr>
        </p:nvSpPr>
        <p:spPr>
          <a:xfrm>
            <a:off x="827269" y="2321575"/>
            <a:ext cx="2257800" cy="80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37" name="Google Shape;137;p18"/>
          <p:cNvSpPr txBox="1">
            <a:spLocks noGrp="1"/>
          </p:cNvSpPr>
          <p:nvPr>
            <p:ph type="subTitle" idx="2"/>
          </p:nvPr>
        </p:nvSpPr>
        <p:spPr>
          <a:xfrm>
            <a:off x="827269" y="3102650"/>
            <a:ext cx="2257800" cy="13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38" name="Google Shape;138;p18"/>
          <p:cNvSpPr txBox="1">
            <a:spLocks noGrp="1"/>
          </p:cNvSpPr>
          <p:nvPr>
            <p:ph type="subTitle" idx="3"/>
          </p:nvPr>
        </p:nvSpPr>
        <p:spPr>
          <a:xfrm>
            <a:off x="3443109" y="2321575"/>
            <a:ext cx="2257800" cy="80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39" name="Google Shape;139;p18"/>
          <p:cNvSpPr txBox="1">
            <a:spLocks noGrp="1"/>
          </p:cNvSpPr>
          <p:nvPr>
            <p:ph type="subTitle" idx="4"/>
          </p:nvPr>
        </p:nvSpPr>
        <p:spPr>
          <a:xfrm>
            <a:off x="3443109" y="3102650"/>
            <a:ext cx="2257800" cy="13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40" name="Google Shape;140;p18"/>
          <p:cNvSpPr txBox="1">
            <a:spLocks noGrp="1"/>
          </p:cNvSpPr>
          <p:nvPr>
            <p:ph type="subTitle" idx="5"/>
          </p:nvPr>
        </p:nvSpPr>
        <p:spPr>
          <a:xfrm>
            <a:off x="6058949" y="2321575"/>
            <a:ext cx="2257800" cy="80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41" name="Google Shape;141;p18"/>
          <p:cNvSpPr txBox="1">
            <a:spLocks noGrp="1"/>
          </p:cNvSpPr>
          <p:nvPr>
            <p:ph type="subTitle" idx="6"/>
          </p:nvPr>
        </p:nvSpPr>
        <p:spPr>
          <a:xfrm>
            <a:off x="6058949" y="3102650"/>
            <a:ext cx="2257800" cy="13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42" name="Google Shape;142;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grpSp>
        <p:nvGrpSpPr>
          <p:cNvPr id="143" name="Google Shape;143;p18"/>
          <p:cNvGrpSpPr/>
          <p:nvPr/>
        </p:nvGrpSpPr>
        <p:grpSpPr>
          <a:xfrm>
            <a:off x="-171700" y="4608575"/>
            <a:ext cx="1788147" cy="355500"/>
            <a:chOff x="229850" y="4608575"/>
            <a:chExt cx="1788147" cy="355500"/>
          </a:xfrm>
        </p:grpSpPr>
        <p:sp>
          <p:nvSpPr>
            <p:cNvPr id="144" name="Google Shape;144;p18"/>
            <p:cNvSpPr/>
            <p:nvPr/>
          </p:nvSpPr>
          <p:spPr>
            <a:xfrm>
              <a:off x="229850" y="4608575"/>
              <a:ext cx="1727700" cy="355500"/>
            </a:xfrm>
            <a:prstGeom prst="roundRect">
              <a:avLst>
                <a:gd name="adj" fmla="val 13038"/>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8"/>
            <p:cNvGrpSpPr/>
            <p:nvPr/>
          </p:nvGrpSpPr>
          <p:grpSpPr>
            <a:xfrm>
              <a:off x="1899502" y="4716312"/>
              <a:ext cx="118495" cy="119191"/>
              <a:chOff x="4512753" y="952912"/>
              <a:chExt cx="118495" cy="119191"/>
            </a:xfrm>
          </p:grpSpPr>
          <p:sp>
            <p:nvSpPr>
              <p:cNvPr id="146" name="Google Shape;146;p18"/>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 name="Google Shape;148;p18"/>
          <p:cNvSpPr/>
          <p:nvPr/>
        </p:nvSpPr>
        <p:spPr>
          <a:xfrm>
            <a:off x="8664499" y="4133793"/>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3_1_4_2">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51" name="Google Shape;151;p19"/>
          <p:cNvSpPr txBox="1">
            <a:spLocks noGrp="1"/>
          </p:cNvSpPr>
          <p:nvPr>
            <p:ph type="subTitle" idx="1"/>
          </p:nvPr>
        </p:nvSpPr>
        <p:spPr>
          <a:xfrm>
            <a:off x="1739502" y="1297184"/>
            <a:ext cx="27381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52" name="Google Shape;152;p19"/>
          <p:cNvSpPr txBox="1">
            <a:spLocks noGrp="1"/>
          </p:cNvSpPr>
          <p:nvPr>
            <p:ph type="subTitle" idx="2"/>
          </p:nvPr>
        </p:nvSpPr>
        <p:spPr>
          <a:xfrm>
            <a:off x="1739500" y="1703238"/>
            <a:ext cx="2738100" cy="10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3" name="Google Shape;153;p19"/>
          <p:cNvSpPr txBox="1">
            <a:spLocks noGrp="1"/>
          </p:cNvSpPr>
          <p:nvPr>
            <p:ph type="subTitle" idx="3"/>
          </p:nvPr>
        </p:nvSpPr>
        <p:spPr>
          <a:xfrm>
            <a:off x="1739502" y="2976394"/>
            <a:ext cx="27381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54" name="Google Shape;154;p19"/>
          <p:cNvSpPr txBox="1">
            <a:spLocks noGrp="1"/>
          </p:cNvSpPr>
          <p:nvPr>
            <p:ph type="subTitle" idx="4"/>
          </p:nvPr>
        </p:nvSpPr>
        <p:spPr>
          <a:xfrm>
            <a:off x="1739500" y="3382460"/>
            <a:ext cx="2738100" cy="10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5" name="Google Shape;155;p19"/>
          <p:cNvSpPr txBox="1">
            <a:spLocks noGrp="1"/>
          </p:cNvSpPr>
          <p:nvPr>
            <p:ph type="subTitle" idx="5"/>
          </p:nvPr>
        </p:nvSpPr>
        <p:spPr>
          <a:xfrm>
            <a:off x="5582650" y="1297184"/>
            <a:ext cx="27381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56" name="Google Shape;156;p19"/>
          <p:cNvSpPr txBox="1">
            <a:spLocks noGrp="1"/>
          </p:cNvSpPr>
          <p:nvPr>
            <p:ph type="subTitle" idx="6"/>
          </p:nvPr>
        </p:nvSpPr>
        <p:spPr>
          <a:xfrm>
            <a:off x="5582651" y="1703232"/>
            <a:ext cx="2738100" cy="10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7" name="Google Shape;157;p19"/>
          <p:cNvSpPr txBox="1">
            <a:spLocks noGrp="1"/>
          </p:cNvSpPr>
          <p:nvPr>
            <p:ph type="subTitle" idx="7"/>
          </p:nvPr>
        </p:nvSpPr>
        <p:spPr>
          <a:xfrm>
            <a:off x="5582650" y="2976389"/>
            <a:ext cx="27381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58" name="Google Shape;158;p19"/>
          <p:cNvSpPr txBox="1">
            <a:spLocks noGrp="1"/>
          </p:cNvSpPr>
          <p:nvPr>
            <p:ph type="subTitle" idx="8"/>
          </p:nvPr>
        </p:nvSpPr>
        <p:spPr>
          <a:xfrm>
            <a:off x="5582651" y="3382476"/>
            <a:ext cx="2738100" cy="107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9" name="Google Shape;159;p19"/>
          <p:cNvSpPr/>
          <p:nvPr/>
        </p:nvSpPr>
        <p:spPr>
          <a:xfrm>
            <a:off x="8212902" y="-443726"/>
            <a:ext cx="887498" cy="887462"/>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4_1_1_1">
    <p:spTree>
      <p:nvGrpSpPr>
        <p:cNvPr id="1" name="Shape 160"/>
        <p:cNvGrpSpPr/>
        <p:nvPr/>
      </p:nvGrpSpPr>
      <p:grpSpPr>
        <a:xfrm>
          <a:off x="0" y="0"/>
          <a:ext cx="0" cy="0"/>
          <a:chOff x="0" y="0"/>
          <a:chExt cx="0" cy="0"/>
        </a:xfrm>
      </p:grpSpPr>
      <p:sp>
        <p:nvSpPr>
          <p:cNvPr id="161" name="Google Shape;161;p20"/>
          <p:cNvSpPr txBox="1">
            <a:spLocks noGrp="1"/>
          </p:cNvSpPr>
          <p:nvPr>
            <p:ph type="subTitle" idx="1"/>
          </p:nvPr>
        </p:nvSpPr>
        <p:spPr>
          <a:xfrm>
            <a:off x="4765200" y="2317951"/>
            <a:ext cx="36588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62" name="Google Shape;162;p20"/>
          <p:cNvSpPr txBox="1">
            <a:spLocks noGrp="1"/>
          </p:cNvSpPr>
          <p:nvPr>
            <p:ph type="subTitle" idx="2"/>
          </p:nvPr>
        </p:nvSpPr>
        <p:spPr>
          <a:xfrm>
            <a:off x="4765200" y="2738185"/>
            <a:ext cx="3658800" cy="69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3" name="Google Shape;163;p20"/>
          <p:cNvSpPr txBox="1">
            <a:spLocks noGrp="1"/>
          </p:cNvSpPr>
          <p:nvPr>
            <p:ph type="subTitle" idx="3"/>
          </p:nvPr>
        </p:nvSpPr>
        <p:spPr>
          <a:xfrm>
            <a:off x="4765200" y="1199376"/>
            <a:ext cx="36588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64" name="Google Shape;164;p20"/>
          <p:cNvSpPr txBox="1">
            <a:spLocks noGrp="1"/>
          </p:cNvSpPr>
          <p:nvPr>
            <p:ph type="subTitle" idx="4"/>
          </p:nvPr>
        </p:nvSpPr>
        <p:spPr>
          <a:xfrm>
            <a:off x="4765200" y="1619611"/>
            <a:ext cx="3658800" cy="69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5" name="Google Shape;165;p20"/>
          <p:cNvSpPr txBox="1">
            <a:spLocks noGrp="1"/>
          </p:cNvSpPr>
          <p:nvPr>
            <p:ph type="subTitle" idx="5"/>
          </p:nvPr>
        </p:nvSpPr>
        <p:spPr>
          <a:xfrm>
            <a:off x="4765200" y="3436525"/>
            <a:ext cx="3658800" cy="530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66" name="Google Shape;166;p20"/>
          <p:cNvSpPr txBox="1">
            <a:spLocks noGrp="1"/>
          </p:cNvSpPr>
          <p:nvPr>
            <p:ph type="subTitle" idx="6"/>
          </p:nvPr>
        </p:nvSpPr>
        <p:spPr>
          <a:xfrm>
            <a:off x="4765200" y="3856759"/>
            <a:ext cx="3658800" cy="69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7" name="Google Shape;167;p2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20"/>
          <p:cNvSpPr txBox="1">
            <a:spLocks noGrp="1"/>
          </p:cNvSpPr>
          <p:nvPr>
            <p:ph type="subTitle" idx="7"/>
          </p:nvPr>
        </p:nvSpPr>
        <p:spPr>
          <a:xfrm>
            <a:off x="722375" y="1199376"/>
            <a:ext cx="36588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69" name="Google Shape;169;p20"/>
          <p:cNvSpPr txBox="1">
            <a:spLocks noGrp="1"/>
          </p:cNvSpPr>
          <p:nvPr>
            <p:ph type="subTitle" idx="8"/>
          </p:nvPr>
        </p:nvSpPr>
        <p:spPr>
          <a:xfrm>
            <a:off x="722375" y="1619611"/>
            <a:ext cx="3658800" cy="69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0" name="Google Shape;170;p20"/>
          <p:cNvSpPr txBox="1">
            <a:spLocks noGrp="1"/>
          </p:cNvSpPr>
          <p:nvPr>
            <p:ph type="subTitle" idx="9"/>
          </p:nvPr>
        </p:nvSpPr>
        <p:spPr>
          <a:xfrm>
            <a:off x="722375" y="2317951"/>
            <a:ext cx="36588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71" name="Google Shape;171;p20"/>
          <p:cNvSpPr txBox="1">
            <a:spLocks noGrp="1"/>
          </p:cNvSpPr>
          <p:nvPr>
            <p:ph type="subTitle" idx="13"/>
          </p:nvPr>
        </p:nvSpPr>
        <p:spPr>
          <a:xfrm>
            <a:off x="722375" y="2738185"/>
            <a:ext cx="3658800" cy="69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2" name="Google Shape;172;p20"/>
          <p:cNvSpPr txBox="1">
            <a:spLocks noGrp="1"/>
          </p:cNvSpPr>
          <p:nvPr>
            <p:ph type="subTitle" idx="14"/>
          </p:nvPr>
        </p:nvSpPr>
        <p:spPr>
          <a:xfrm>
            <a:off x="722375" y="3436525"/>
            <a:ext cx="3658800" cy="53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a:latin typeface="Golos Text ExtraBold"/>
                <a:ea typeface="Golos Text ExtraBold"/>
                <a:cs typeface="Golos Text ExtraBold"/>
                <a:sym typeface="Golos Text ExtraBold"/>
              </a:defRPr>
            </a:lvl1pPr>
            <a:lvl2pPr lvl="1" rtl="0">
              <a:lnSpc>
                <a:spcPct val="100000"/>
              </a:lnSpc>
              <a:spcBef>
                <a:spcPts val="0"/>
              </a:spcBef>
              <a:spcAft>
                <a:spcPts val="0"/>
              </a:spcAft>
              <a:buNone/>
              <a:defRPr sz="2000">
                <a:latin typeface="Golos Text ExtraBold"/>
                <a:ea typeface="Golos Text ExtraBold"/>
                <a:cs typeface="Golos Text ExtraBold"/>
                <a:sym typeface="Golos Text ExtraBold"/>
              </a:defRPr>
            </a:lvl2pPr>
            <a:lvl3pPr lvl="2" rtl="0">
              <a:lnSpc>
                <a:spcPct val="100000"/>
              </a:lnSpc>
              <a:spcBef>
                <a:spcPts val="0"/>
              </a:spcBef>
              <a:spcAft>
                <a:spcPts val="0"/>
              </a:spcAft>
              <a:buNone/>
              <a:defRPr sz="2000">
                <a:latin typeface="Golos Text ExtraBold"/>
                <a:ea typeface="Golos Text ExtraBold"/>
                <a:cs typeface="Golos Text ExtraBold"/>
                <a:sym typeface="Golos Text ExtraBold"/>
              </a:defRPr>
            </a:lvl3pPr>
            <a:lvl4pPr lvl="3" rtl="0">
              <a:lnSpc>
                <a:spcPct val="100000"/>
              </a:lnSpc>
              <a:spcBef>
                <a:spcPts val="0"/>
              </a:spcBef>
              <a:spcAft>
                <a:spcPts val="0"/>
              </a:spcAft>
              <a:buNone/>
              <a:defRPr sz="2000">
                <a:latin typeface="Golos Text ExtraBold"/>
                <a:ea typeface="Golos Text ExtraBold"/>
                <a:cs typeface="Golos Text ExtraBold"/>
                <a:sym typeface="Golos Text ExtraBold"/>
              </a:defRPr>
            </a:lvl4pPr>
            <a:lvl5pPr lvl="4" rtl="0">
              <a:lnSpc>
                <a:spcPct val="100000"/>
              </a:lnSpc>
              <a:spcBef>
                <a:spcPts val="0"/>
              </a:spcBef>
              <a:spcAft>
                <a:spcPts val="0"/>
              </a:spcAft>
              <a:buNone/>
              <a:defRPr sz="2000">
                <a:latin typeface="Golos Text ExtraBold"/>
                <a:ea typeface="Golos Text ExtraBold"/>
                <a:cs typeface="Golos Text ExtraBold"/>
                <a:sym typeface="Golos Text ExtraBold"/>
              </a:defRPr>
            </a:lvl5pPr>
            <a:lvl6pPr lvl="5" rtl="0">
              <a:lnSpc>
                <a:spcPct val="100000"/>
              </a:lnSpc>
              <a:spcBef>
                <a:spcPts val="0"/>
              </a:spcBef>
              <a:spcAft>
                <a:spcPts val="0"/>
              </a:spcAft>
              <a:buNone/>
              <a:defRPr sz="2000">
                <a:latin typeface="Golos Text ExtraBold"/>
                <a:ea typeface="Golos Text ExtraBold"/>
                <a:cs typeface="Golos Text ExtraBold"/>
                <a:sym typeface="Golos Text ExtraBold"/>
              </a:defRPr>
            </a:lvl6pPr>
            <a:lvl7pPr lvl="6" rtl="0">
              <a:lnSpc>
                <a:spcPct val="100000"/>
              </a:lnSpc>
              <a:spcBef>
                <a:spcPts val="0"/>
              </a:spcBef>
              <a:spcAft>
                <a:spcPts val="0"/>
              </a:spcAft>
              <a:buNone/>
              <a:defRPr sz="2000">
                <a:latin typeface="Golos Text ExtraBold"/>
                <a:ea typeface="Golos Text ExtraBold"/>
                <a:cs typeface="Golos Text ExtraBold"/>
                <a:sym typeface="Golos Text ExtraBold"/>
              </a:defRPr>
            </a:lvl7pPr>
            <a:lvl8pPr lvl="7" rtl="0">
              <a:lnSpc>
                <a:spcPct val="100000"/>
              </a:lnSpc>
              <a:spcBef>
                <a:spcPts val="0"/>
              </a:spcBef>
              <a:spcAft>
                <a:spcPts val="0"/>
              </a:spcAft>
              <a:buNone/>
              <a:defRPr sz="2000">
                <a:latin typeface="Golos Text ExtraBold"/>
                <a:ea typeface="Golos Text ExtraBold"/>
                <a:cs typeface="Golos Text ExtraBold"/>
                <a:sym typeface="Golos Text ExtraBold"/>
              </a:defRPr>
            </a:lvl8pPr>
            <a:lvl9pPr lvl="8" rtl="0">
              <a:lnSpc>
                <a:spcPct val="100000"/>
              </a:lnSpc>
              <a:spcBef>
                <a:spcPts val="0"/>
              </a:spcBef>
              <a:spcAft>
                <a:spcPts val="0"/>
              </a:spcAft>
              <a:buNone/>
              <a:defRPr sz="2000">
                <a:latin typeface="Golos Text ExtraBold"/>
                <a:ea typeface="Golos Text ExtraBold"/>
                <a:cs typeface="Golos Text ExtraBold"/>
                <a:sym typeface="Golos Text ExtraBold"/>
              </a:defRPr>
            </a:lvl9pPr>
          </a:lstStyle>
          <a:p>
            <a:endParaRPr/>
          </a:p>
        </p:txBody>
      </p:sp>
      <p:sp>
        <p:nvSpPr>
          <p:cNvPr id="173" name="Google Shape;173;p20"/>
          <p:cNvSpPr txBox="1">
            <a:spLocks noGrp="1"/>
          </p:cNvSpPr>
          <p:nvPr>
            <p:ph type="subTitle" idx="15"/>
          </p:nvPr>
        </p:nvSpPr>
        <p:spPr>
          <a:xfrm>
            <a:off x="722375" y="3856759"/>
            <a:ext cx="3658800" cy="69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grpSp>
        <p:nvGrpSpPr>
          <p:cNvPr id="174" name="Google Shape;174;p20"/>
          <p:cNvGrpSpPr/>
          <p:nvPr/>
        </p:nvGrpSpPr>
        <p:grpSpPr>
          <a:xfrm flipH="1">
            <a:off x="7869700" y="178555"/>
            <a:ext cx="1788147" cy="355500"/>
            <a:chOff x="229850" y="4608575"/>
            <a:chExt cx="1788147" cy="355500"/>
          </a:xfrm>
        </p:grpSpPr>
        <p:sp>
          <p:nvSpPr>
            <p:cNvPr id="175" name="Google Shape;175;p20"/>
            <p:cNvSpPr/>
            <p:nvPr/>
          </p:nvSpPr>
          <p:spPr>
            <a:xfrm>
              <a:off x="229850" y="4608575"/>
              <a:ext cx="1727700" cy="355500"/>
            </a:xfrm>
            <a:prstGeom prst="roundRect">
              <a:avLst>
                <a:gd name="adj" fmla="val 13038"/>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20"/>
            <p:cNvGrpSpPr/>
            <p:nvPr/>
          </p:nvGrpSpPr>
          <p:grpSpPr>
            <a:xfrm>
              <a:off x="1899502" y="4716312"/>
              <a:ext cx="118495" cy="119191"/>
              <a:chOff x="4512753" y="952912"/>
              <a:chExt cx="118495" cy="119191"/>
            </a:xfrm>
          </p:grpSpPr>
          <p:sp>
            <p:nvSpPr>
              <p:cNvPr id="177" name="Google Shape;177;p20"/>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1741375" y="521375"/>
            <a:ext cx="30603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highlight>
                  <a:schemeClr val="dk2"/>
                </a:highlight>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grpSp>
        <p:nvGrpSpPr>
          <p:cNvPr id="181" name="Google Shape;181;p21"/>
          <p:cNvGrpSpPr/>
          <p:nvPr/>
        </p:nvGrpSpPr>
        <p:grpSpPr>
          <a:xfrm>
            <a:off x="-171700" y="4608575"/>
            <a:ext cx="1788147" cy="355500"/>
            <a:chOff x="229850" y="4608575"/>
            <a:chExt cx="1788147" cy="355500"/>
          </a:xfrm>
        </p:grpSpPr>
        <p:sp>
          <p:nvSpPr>
            <p:cNvPr id="182" name="Google Shape;182;p21"/>
            <p:cNvSpPr/>
            <p:nvPr/>
          </p:nvSpPr>
          <p:spPr>
            <a:xfrm>
              <a:off x="229850" y="4608575"/>
              <a:ext cx="1727700" cy="355500"/>
            </a:xfrm>
            <a:prstGeom prst="roundRect">
              <a:avLst>
                <a:gd name="adj" fmla="val 13038"/>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21"/>
            <p:cNvGrpSpPr/>
            <p:nvPr/>
          </p:nvGrpSpPr>
          <p:grpSpPr>
            <a:xfrm>
              <a:off x="1899502" y="4716312"/>
              <a:ext cx="118495" cy="119191"/>
              <a:chOff x="4512753" y="952912"/>
              <a:chExt cx="118495" cy="119191"/>
            </a:xfrm>
          </p:grpSpPr>
          <p:sp>
            <p:nvSpPr>
              <p:cNvPr id="184" name="Google Shape;184;p21"/>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6" name="Google Shape;186;p21"/>
          <p:cNvSpPr/>
          <p:nvPr/>
        </p:nvSpPr>
        <p:spPr>
          <a:xfrm>
            <a:off x="8664499" y="-474795"/>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20_1">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189" name="Google Shape;189;p22"/>
          <p:cNvSpPr/>
          <p:nvPr/>
        </p:nvSpPr>
        <p:spPr>
          <a:xfrm>
            <a:off x="8664499" y="4133793"/>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8656650" y="-288800"/>
            <a:ext cx="8544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204"/>
        <p:cNvGrpSpPr/>
        <p:nvPr/>
      </p:nvGrpSpPr>
      <p:grpSpPr>
        <a:xfrm>
          <a:off x="0" y="0"/>
          <a:ext cx="0" cy="0"/>
          <a:chOff x="0" y="0"/>
          <a:chExt cx="0" cy="0"/>
        </a:xfrm>
      </p:grpSpPr>
      <p:grpSp>
        <p:nvGrpSpPr>
          <p:cNvPr id="205" name="Google Shape;205;p24"/>
          <p:cNvGrpSpPr/>
          <p:nvPr/>
        </p:nvGrpSpPr>
        <p:grpSpPr>
          <a:xfrm>
            <a:off x="501750" y="479912"/>
            <a:ext cx="8140500" cy="4188266"/>
            <a:chOff x="501750" y="479912"/>
            <a:chExt cx="8140500" cy="4188266"/>
          </a:xfrm>
        </p:grpSpPr>
        <p:sp>
          <p:nvSpPr>
            <p:cNvPr id="206" name="Google Shape;206;p24"/>
            <p:cNvSpPr/>
            <p:nvPr/>
          </p:nvSpPr>
          <p:spPr>
            <a:xfrm>
              <a:off x="501750" y="539500"/>
              <a:ext cx="8140500" cy="4069200"/>
            </a:xfrm>
            <a:prstGeom prst="roundRect">
              <a:avLst>
                <a:gd name="adj" fmla="val 2822"/>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24"/>
            <p:cNvGrpSpPr/>
            <p:nvPr/>
          </p:nvGrpSpPr>
          <p:grpSpPr>
            <a:xfrm>
              <a:off x="1469140" y="479912"/>
              <a:ext cx="118495" cy="119191"/>
              <a:chOff x="4512753" y="952912"/>
              <a:chExt cx="118495" cy="119191"/>
            </a:xfrm>
          </p:grpSpPr>
          <p:sp>
            <p:nvSpPr>
              <p:cNvPr id="208" name="Google Shape;208;p24"/>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4"/>
            <p:cNvGrpSpPr/>
            <p:nvPr/>
          </p:nvGrpSpPr>
          <p:grpSpPr>
            <a:xfrm>
              <a:off x="7556365" y="4548987"/>
              <a:ext cx="118495" cy="119191"/>
              <a:chOff x="4512753" y="952912"/>
              <a:chExt cx="118495" cy="119191"/>
            </a:xfrm>
          </p:grpSpPr>
          <p:sp>
            <p:nvSpPr>
              <p:cNvPr id="211" name="Google Shape;211;p24"/>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669425" y="2742402"/>
            <a:ext cx="3647400" cy="1045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4500">
                <a:highlight>
                  <a:schemeClr val="dk2"/>
                </a:highlight>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2" name="Google Shape;22;p3"/>
          <p:cNvSpPr txBox="1">
            <a:spLocks noGrp="1"/>
          </p:cNvSpPr>
          <p:nvPr>
            <p:ph type="title" idx="2" hasCustomPrompt="1"/>
          </p:nvPr>
        </p:nvSpPr>
        <p:spPr>
          <a:xfrm>
            <a:off x="4774325" y="1337250"/>
            <a:ext cx="1313100" cy="1316700"/>
          </a:xfrm>
          <a:prstGeom prst="rect">
            <a:avLst/>
          </a:prstGeom>
          <a:solidFill>
            <a:schemeClr val="dk2"/>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3" name="Google Shape;23;p3"/>
          <p:cNvSpPr>
            <a:spLocks noGrp="1"/>
          </p:cNvSpPr>
          <p:nvPr>
            <p:ph type="pic" idx="3"/>
          </p:nvPr>
        </p:nvSpPr>
        <p:spPr>
          <a:xfrm>
            <a:off x="1267175" y="1044450"/>
            <a:ext cx="3054000" cy="3054600"/>
          </a:xfrm>
          <a:prstGeom prst="roundRect">
            <a:avLst>
              <a:gd name="adj" fmla="val 7563"/>
            </a:avLst>
          </a:prstGeom>
          <a:noFill/>
          <a:ln>
            <a:noFill/>
          </a:ln>
        </p:spPr>
      </p:sp>
      <p:sp>
        <p:nvSpPr>
          <p:cNvPr id="24" name="Google Shape;24;p3"/>
          <p:cNvSpPr/>
          <p:nvPr/>
        </p:nvSpPr>
        <p:spPr>
          <a:xfrm>
            <a:off x="8487449" y="4486981"/>
            <a:ext cx="1313108" cy="1313036"/>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54425" y="-124300"/>
            <a:ext cx="802667" cy="794792"/>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dk2"/>
        </a:solidFill>
        <a:effectLst/>
      </p:bgPr>
    </p:bg>
    <p:spTree>
      <p:nvGrpSpPr>
        <p:cNvPr id="1" name="Shape 213"/>
        <p:cNvGrpSpPr/>
        <p:nvPr/>
      </p:nvGrpSpPr>
      <p:grpSpPr>
        <a:xfrm>
          <a:off x="0" y="0"/>
          <a:ext cx="0" cy="0"/>
          <a:chOff x="0" y="0"/>
          <a:chExt cx="0" cy="0"/>
        </a:xfrm>
      </p:grpSpPr>
      <p:sp>
        <p:nvSpPr>
          <p:cNvPr id="214" name="Google Shape;214;p25"/>
          <p:cNvSpPr/>
          <p:nvPr/>
        </p:nvSpPr>
        <p:spPr>
          <a:xfrm>
            <a:off x="7942124" y="4608568"/>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132025" y="-288800"/>
            <a:ext cx="8544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999467"/>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621305"/>
      </p:ext>
    </p:extLst>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15720"/>
      </p:ext>
    </p:extLst>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03876"/>
      </p:ext>
    </p:extLst>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209389"/>
      </p:ext>
    </p:extLst>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269722"/>
      </p:ext>
    </p:extLst>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726836"/>
      </p:ext>
    </p:extLst>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830702"/>
      </p:ext>
    </p:extLst>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72098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37" name="Google Shape;37;p5"/>
          <p:cNvSpPr txBox="1">
            <a:spLocks noGrp="1"/>
          </p:cNvSpPr>
          <p:nvPr>
            <p:ph type="body" idx="1"/>
          </p:nvPr>
        </p:nvSpPr>
        <p:spPr>
          <a:xfrm>
            <a:off x="720000" y="1401575"/>
            <a:ext cx="3666900" cy="3207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lvl1pPr>
            <a:lvl2pPr marL="914400" lvl="1" indent="-304800" rtl="0">
              <a:lnSpc>
                <a:spcPct val="100000"/>
              </a:lnSpc>
              <a:spcBef>
                <a:spcPts val="1000"/>
              </a:spcBef>
              <a:spcAft>
                <a:spcPts val="0"/>
              </a:spcAft>
              <a:buSzPts val="1200"/>
              <a:buFont typeface="Roboto Condensed"/>
              <a:buChar char="○"/>
              <a:defRPr/>
            </a:lvl2pPr>
            <a:lvl3pPr marL="1371600" lvl="2" indent="-304800" rtl="0">
              <a:lnSpc>
                <a:spcPct val="100000"/>
              </a:lnSpc>
              <a:spcBef>
                <a:spcPts val="0"/>
              </a:spcBef>
              <a:spcAft>
                <a:spcPts val="0"/>
              </a:spcAft>
              <a:buSzPts val="1200"/>
              <a:buFont typeface="Roboto Condensed"/>
              <a:buChar char="■"/>
              <a:defRPr/>
            </a:lvl3pPr>
            <a:lvl4pPr marL="1828800" lvl="3" indent="-304800" rtl="0">
              <a:lnSpc>
                <a:spcPct val="100000"/>
              </a:lnSpc>
              <a:spcBef>
                <a:spcPts val="0"/>
              </a:spcBef>
              <a:spcAft>
                <a:spcPts val="0"/>
              </a:spcAft>
              <a:buSzPts val="1200"/>
              <a:buFont typeface="Roboto Condensed"/>
              <a:buChar char="●"/>
              <a:defRPr/>
            </a:lvl4pPr>
            <a:lvl5pPr marL="2286000" lvl="4" indent="-304800" rtl="0">
              <a:lnSpc>
                <a:spcPct val="100000"/>
              </a:lnSpc>
              <a:spcBef>
                <a:spcPts val="0"/>
              </a:spcBef>
              <a:spcAft>
                <a:spcPts val="0"/>
              </a:spcAft>
              <a:buSzPts val="1200"/>
              <a:buFont typeface="Roboto Condensed"/>
              <a:buChar char="○"/>
              <a:defRPr/>
            </a:lvl5pPr>
            <a:lvl6pPr marL="2743200" lvl="5" indent="-304800" rtl="0">
              <a:lnSpc>
                <a:spcPct val="100000"/>
              </a:lnSpc>
              <a:spcBef>
                <a:spcPts val="0"/>
              </a:spcBef>
              <a:spcAft>
                <a:spcPts val="0"/>
              </a:spcAft>
              <a:buSzPts val="1200"/>
              <a:buFont typeface="Roboto Condensed"/>
              <a:buChar char="■"/>
              <a:defRPr/>
            </a:lvl6pPr>
            <a:lvl7pPr marL="3200400" lvl="6" indent="-304800" rtl="0">
              <a:lnSpc>
                <a:spcPct val="100000"/>
              </a:lnSpc>
              <a:spcBef>
                <a:spcPts val="0"/>
              </a:spcBef>
              <a:spcAft>
                <a:spcPts val="0"/>
              </a:spcAft>
              <a:buSzPts val="1200"/>
              <a:buFont typeface="Roboto Condensed"/>
              <a:buChar char="●"/>
              <a:defRPr/>
            </a:lvl7pPr>
            <a:lvl8pPr marL="3657600" lvl="7" indent="-304800" rtl="0">
              <a:lnSpc>
                <a:spcPct val="100000"/>
              </a:lnSpc>
              <a:spcBef>
                <a:spcPts val="0"/>
              </a:spcBef>
              <a:spcAft>
                <a:spcPts val="0"/>
              </a:spcAft>
              <a:buSzPts val="1200"/>
              <a:buFont typeface="Roboto Condensed"/>
              <a:buChar char="○"/>
              <a:defRPr/>
            </a:lvl8pPr>
            <a:lvl9pPr marL="4114800" lvl="8" indent="-304800" rtl="0">
              <a:lnSpc>
                <a:spcPct val="100000"/>
              </a:lnSpc>
              <a:spcBef>
                <a:spcPts val="0"/>
              </a:spcBef>
              <a:spcAft>
                <a:spcPts val="0"/>
              </a:spcAft>
              <a:buSzPts val="1200"/>
              <a:buFont typeface="Roboto Condensed"/>
              <a:buChar char="■"/>
              <a:defRPr/>
            </a:lvl9pPr>
          </a:lstStyle>
          <a:p>
            <a:endParaRPr/>
          </a:p>
        </p:txBody>
      </p:sp>
      <p:sp>
        <p:nvSpPr>
          <p:cNvPr id="38" name="Google Shape;38;p5"/>
          <p:cNvSpPr txBox="1">
            <a:spLocks noGrp="1"/>
          </p:cNvSpPr>
          <p:nvPr>
            <p:ph type="body" idx="2"/>
          </p:nvPr>
        </p:nvSpPr>
        <p:spPr>
          <a:xfrm>
            <a:off x="4757100" y="1401575"/>
            <a:ext cx="3666900" cy="3207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u="sng"/>
            </a:lvl1pPr>
            <a:lvl2pPr marL="914400" lvl="1" indent="-304800" rtl="0">
              <a:lnSpc>
                <a:spcPct val="100000"/>
              </a:lnSpc>
              <a:spcBef>
                <a:spcPts val="1000"/>
              </a:spcBef>
              <a:spcAft>
                <a:spcPts val="0"/>
              </a:spcAft>
              <a:buSzPts val="1200"/>
              <a:buFont typeface="Roboto Condensed"/>
              <a:buChar char="○"/>
              <a:defRPr/>
            </a:lvl2pPr>
            <a:lvl3pPr marL="1371600" lvl="2" indent="-304800" rtl="0">
              <a:lnSpc>
                <a:spcPct val="100000"/>
              </a:lnSpc>
              <a:spcBef>
                <a:spcPts val="0"/>
              </a:spcBef>
              <a:spcAft>
                <a:spcPts val="0"/>
              </a:spcAft>
              <a:buSzPts val="1200"/>
              <a:buFont typeface="Roboto Condensed"/>
              <a:buChar char="■"/>
              <a:defRPr/>
            </a:lvl3pPr>
            <a:lvl4pPr marL="1828800" lvl="3" indent="-304800" rtl="0">
              <a:lnSpc>
                <a:spcPct val="100000"/>
              </a:lnSpc>
              <a:spcBef>
                <a:spcPts val="0"/>
              </a:spcBef>
              <a:spcAft>
                <a:spcPts val="0"/>
              </a:spcAft>
              <a:buSzPts val="1200"/>
              <a:buFont typeface="Roboto Condensed"/>
              <a:buChar char="●"/>
              <a:defRPr/>
            </a:lvl4pPr>
            <a:lvl5pPr marL="2286000" lvl="4" indent="-304800" rtl="0">
              <a:lnSpc>
                <a:spcPct val="100000"/>
              </a:lnSpc>
              <a:spcBef>
                <a:spcPts val="0"/>
              </a:spcBef>
              <a:spcAft>
                <a:spcPts val="0"/>
              </a:spcAft>
              <a:buSzPts val="1200"/>
              <a:buFont typeface="Roboto Condensed"/>
              <a:buChar char="○"/>
              <a:defRPr/>
            </a:lvl5pPr>
            <a:lvl6pPr marL="2743200" lvl="5" indent="-304800" rtl="0">
              <a:lnSpc>
                <a:spcPct val="100000"/>
              </a:lnSpc>
              <a:spcBef>
                <a:spcPts val="0"/>
              </a:spcBef>
              <a:spcAft>
                <a:spcPts val="0"/>
              </a:spcAft>
              <a:buSzPts val="1200"/>
              <a:buFont typeface="Roboto Condensed"/>
              <a:buChar char="■"/>
              <a:defRPr/>
            </a:lvl6pPr>
            <a:lvl7pPr marL="3200400" lvl="6" indent="-304800" rtl="0">
              <a:lnSpc>
                <a:spcPct val="100000"/>
              </a:lnSpc>
              <a:spcBef>
                <a:spcPts val="0"/>
              </a:spcBef>
              <a:spcAft>
                <a:spcPts val="0"/>
              </a:spcAft>
              <a:buSzPts val="1200"/>
              <a:buFont typeface="Roboto Condensed"/>
              <a:buChar char="●"/>
              <a:defRPr/>
            </a:lvl7pPr>
            <a:lvl8pPr marL="3657600" lvl="7" indent="-304800" rtl="0">
              <a:lnSpc>
                <a:spcPct val="100000"/>
              </a:lnSpc>
              <a:spcBef>
                <a:spcPts val="0"/>
              </a:spcBef>
              <a:spcAft>
                <a:spcPts val="0"/>
              </a:spcAft>
              <a:buSzPts val="1200"/>
              <a:buFont typeface="Roboto Condensed"/>
              <a:buChar char="○"/>
              <a:defRPr/>
            </a:lvl8pPr>
            <a:lvl9pPr marL="4114800" lvl="8" indent="-304800" rtl="0">
              <a:lnSpc>
                <a:spcPct val="100000"/>
              </a:lnSpc>
              <a:spcBef>
                <a:spcPts val="0"/>
              </a:spcBef>
              <a:spcAft>
                <a:spcPts val="0"/>
              </a:spcAft>
              <a:buSzPts val="1200"/>
              <a:buFont typeface="Roboto Condensed"/>
              <a:buChar char="■"/>
              <a:defRPr/>
            </a:lvl9pPr>
          </a:lstStyle>
          <a:p>
            <a:endParaRPr/>
          </a:p>
        </p:txBody>
      </p:sp>
      <p:grpSp>
        <p:nvGrpSpPr>
          <p:cNvPr id="39" name="Google Shape;39;p5"/>
          <p:cNvGrpSpPr/>
          <p:nvPr/>
        </p:nvGrpSpPr>
        <p:grpSpPr>
          <a:xfrm>
            <a:off x="-171700" y="4608575"/>
            <a:ext cx="1788147" cy="355500"/>
            <a:chOff x="229850" y="4608575"/>
            <a:chExt cx="1788147" cy="355500"/>
          </a:xfrm>
        </p:grpSpPr>
        <p:sp>
          <p:nvSpPr>
            <p:cNvPr id="40" name="Google Shape;40;p5"/>
            <p:cNvSpPr/>
            <p:nvPr/>
          </p:nvSpPr>
          <p:spPr>
            <a:xfrm>
              <a:off x="229850" y="4608575"/>
              <a:ext cx="1727700" cy="355500"/>
            </a:xfrm>
            <a:prstGeom prst="roundRect">
              <a:avLst>
                <a:gd name="adj" fmla="val 13038"/>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5"/>
            <p:cNvGrpSpPr/>
            <p:nvPr/>
          </p:nvGrpSpPr>
          <p:grpSpPr>
            <a:xfrm>
              <a:off x="1899502" y="4716312"/>
              <a:ext cx="118495" cy="119191"/>
              <a:chOff x="4512753" y="952912"/>
              <a:chExt cx="118495" cy="119191"/>
            </a:xfrm>
          </p:grpSpPr>
          <p:sp>
            <p:nvSpPr>
              <p:cNvPr id="42" name="Google Shape;42;p5"/>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 name="Google Shape;44;p5"/>
          <p:cNvSpPr/>
          <p:nvPr/>
        </p:nvSpPr>
        <p:spPr>
          <a:xfrm>
            <a:off x="8664499" y="-474795"/>
            <a:ext cx="959003" cy="94957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491201"/>
      </p:ext>
    </p:extLst>
  </p:cSld>
  <p:clrMapOvr>
    <a:masterClrMapping/>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381440"/>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sp>
        <p:nvSpPr>
          <p:cNvPr id="47" name="Google Shape;47;p6"/>
          <p:cNvSpPr/>
          <p:nvPr/>
        </p:nvSpPr>
        <p:spPr>
          <a:xfrm>
            <a:off x="-153262" y="4239696"/>
            <a:ext cx="738567" cy="737774"/>
          </a:xfrm>
          <a:custGeom>
            <a:avLst/>
            <a:gdLst/>
            <a:ahLst/>
            <a:cxnLst/>
            <a:rect l="l" t="t" r="r" b="b"/>
            <a:pathLst>
              <a:path w="9613" h="9603" fill="none" extrusionOk="0">
                <a:moveTo>
                  <a:pt x="7487" y="1270"/>
                </a:moveTo>
                <a:lnTo>
                  <a:pt x="6926" y="1777"/>
                </a:lnTo>
                <a:cubicBezTo>
                  <a:pt x="6905" y="1798"/>
                  <a:pt x="6895" y="1809"/>
                  <a:pt x="6884" y="1830"/>
                </a:cubicBezTo>
                <a:cubicBezTo>
                  <a:pt x="6525" y="1587"/>
                  <a:pt x="6144" y="1407"/>
                  <a:pt x="5742" y="1301"/>
                </a:cubicBezTo>
                <a:cubicBezTo>
                  <a:pt x="5742" y="1280"/>
                  <a:pt x="5742" y="1248"/>
                  <a:pt x="5753" y="1227"/>
                </a:cubicBezTo>
                <a:lnTo>
                  <a:pt x="5774" y="477"/>
                </a:lnTo>
                <a:cubicBezTo>
                  <a:pt x="5784" y="244"/>
                  <a:pt x="5605" y="43"/>
                  <a:pt x="5372" y="32"/>
                </a:cubicBezTo>
                <a:lnTo>
                  <a:pt x="4621" y="11"/>
                </a:lnTo>
                <a:cubicBezTo>
                  <a:pt x="4389" y="1"/>
                  <a:pt x="4188" y="180"/>
                  <a:pt x="4177" y="413"/>
                </a:cubicBezTo>
                <a:lnTo>
                  <a:pt x="4145" y="1164"/>
                </a:lnTo>
                <a:cubicBezTo>
                  <a:pt x="4145" y="1196"/>
                  <a:pt x="4145" y="1217"/>
                  <a:pt x="4156" y="1238"/>
                </a:cubicBezTo>
                <a:cubicBezTo>
                  <a:pt x="3754" y="1312"/>
                  <a:pt x="3363" y="1449"/>
                  <a:pt x="3003" y="1661"/>
                </a:cubicBezTo>
                <a:cubicBezTo>
                  <a:pt x="2993" y="1640"/>
                  <a:pt x="2972" y="1619"/>
                  <a:pt x="2961" y="1597"/>
                </a:cubicBezTo>
                <a:lnTo>
                  <a:pt x="2454" y="1048"/>
                </a:lnTo>
                <a:cubicBezTo>
                  <a:pt x="2295" y="878"/>
                  <a:pt x="2020" y="868"/>
                  <a:pt x="1851" y="1016"/>
                </a:cubicBezTo>
                <a:lnTo>
                  <a:pt x="1301" y="1523"/>
                </a:lnTo>
                <a:cubicBezTo>
                  <a:pt x="1121" y="1682"/>
                  <a:pt x="1111" y="1957"/>
                  <a:pt x="1269" y="2126"/>
                </a:cubicBezTo>
                <a:lnTo>
                  <a:pt x="1777" y="2676"/>
                </a:lnTo>
                <a:cubicBezTo>
                  <a:pt x="1798" y="2697"/>
                  <a:pt x="1819" y="2718"/>
                  <a:pt x="1830" y="2729"/>
                </a:cubicBezTo>
                <a:cubicBezTo>
                  <a:pt x="1586" y="3078"/>
                  <a:pt x="1417" y="3469"/>
                  <a:pt x="1301" y="3871"/>
                </a:cubicBezTo>
                <a:cubicBezTo>
                  <a:pt x="1280" y="3871"/>
                  <a:pt x="1259" y="3860"/>
                  <a:pt x="1227" y="3860"/>
                </a:cubicBezTo>
                <a:lnTo>
                  <a:pt x="476" y="3829"/>
                </a:lnTo>
                <a:cubicBezTo>
                  <a:pt x="370" y="3829"/>
                  <a:pt x="265" y="3871"/>
                  <a:pt x="180" y="3945"/>
                </a:cubicBezTo>
                <a:lnTo>
                  <a:pt x="180" y="3945"/>
                </a:lnTo>
                <a:cubicBezTo>
                  <a:pt x="95" y="4019"/>
                  <a:pt x="43" y="4125"/>
                  <a:pt x="43" y="4241"/>
                </a:cubicBezTo>
                <a:lnTo>
                  <a:pt x="11" y="4992"/>
                </a:lnTo>
                <a:lnTo>
                  <a:pt x="11" y="4992"/>
                </a:lnTo>
                <a:cubicBezTo>
                  <a:pt x="0" y="5224"/>
                  <a:pt x="180" y="5425"/>
                  <a:pt x="423" y="5425"/>
                </a:cubicBezTo>
                <a:lnTo>
                  <a:pt x="1174" y="5457"/>
                </a:lnTo>
                <a:cubicBezTo>
                  <a:pt x="1195" y="5457"/>
                  <a:pt x="1216" y="5457"/>
                  <a:pt x="1248" y="5457"/>
                </a:cubicBezTo>
                <a:cubicBezTo>
                  <a:pt x="1312" y="5859"/>
                  <a:pt x="1460" y="6240"/>
                  <a:pt x="1660" y="6610"/>
                </a:cubicBezTo>
                <a:cubicBezTo>
                  <a:pt x="1639" y="6620"/>
                  <a:pt x="1629" y="6631"/>
                  <a:pt x="1608" y="6652"/>
                </a:cubicBezTo>
                <a:lnTo>
                  <a:pt x="1047" y="7159"/>
                </a:lnTo>
                <a:cubicBezTo>
                  <a:pt x="878" y="7318"/>
                  <a:pt x="867" y="7582"/>
                  <a:pt x="1026" y="7762"/>
                </a:cubicBezTo>
                <a:lnTo>
                  <a:pt x="1534" y="8312"/>
                </a:lnTo>
                <a:cubicBezTo>
                  <a:pt x="1692" y="8481"/>
                  <a:pt x="1957" y="8492"/>
                  <a:pt x="2136" y="8344"/>
                </a:cubicBezTo>
                <a:lnTo>
                  <a:pt x="2686" y="7836"/>
                </a:lnTo>
                <a:cubicBezTo>
                  <a:pt x="2707" y="7815"/>
                  <a:pt x="2718" y="7794"/>
                  <a:pt x="2739" y="7773"/>
                </a:cubicBezTo>
                <a:cubicBezTo>
                  <a:pt x="3088" y="8027"/>
                  <a:pt x="3469" y="8196"/>
                  <a:pt x="3881" y="8302"/>
                </a:cubicBezTo>
                <a:cubicBezTo>
                  <a:pt x="3870" y="8333"/>
                  <a:pt x="3870" y="8354"/>
                  <a:pt x="3870" y="8376"/>
                </a:cubicBezTo>
                <a:lnTo>
                  <a:pt x="3839" y="9126"/>
                </a:lnTo>
                <a:cubicBezTo>
                  <a:pt x="3828" y="9243"/>
                  <a:pt x="3870" y="9348"/>
                  <a:pt x="3945" y="9433"/>
                </a:cubicBezTo>
                <a:cubicBezTo>
                  <a:pt x="4029" y="9518"/>
                  <a:pt x="4135" y="9560"/>
                  <a:pt x="4241" y="9570"/>
                </a:cubicBezTo>
                <a:lnTo>
                  <a:pt x="4991" y="9602"/>
                </a:lnTo>
                <a:lnTo>
                  <a:pt x="4991" y="9602"/>
                </a:lnTo>
                <a:cubicBezTo>
                  <a:pt x="5108" y="9602"/>
                  <a:pt x="5213" y="9560"/>
                  <a:pt x="5298" y="9486"/>
                </a:cubicBezTo>
                <a:cubicBezTo>
                  <a:pt x="5383" y="9412"/>
                  <a:pt x="5435" y="9306"/>
                  <a:pt x="5435" y="9190"/>
                </a:cubicBezTo>
                <a:lnTo>
                  <a:pt x="5467" y="8439"/>
                </a:lnTo>
                <a:cubicBezTo>
                  <a:pt x="5467" y="8418"/>
                  <a:pt x="5467" y="8386"/>
                  <a:pt x="5457" y="8365"/>
                </a:cubicBezTo>
                <a:cubicBezTo>
                  <a:pt x="5858" y="8291"/>
                  <a:pt x="6250" y="8153"/>
                  <a:pt x="6609" y="7953"/>
                </a:cubicBezTo>
                <a:cubicBezTo>
                  <a:pt x="6620" y="7963"/>
                  <a:pt x="6641" y="7984"/>
                  <a:pt x="6652" y="8005"/>
                </a:cubicBezTo>
                <a:lnTo>
                  <a:pt x="7159" y="8555"/>
                </a:lnTo>
                <a:cubicBezTo>
                  <a:pt x="7318" y="8735"/>
                  <a:pt x="7593" y="8746"/>
                  <a:pt x="7762" y="8587"/>
                </a:cubicBezTo>
                <a:lnTo>
                  <a:pt x="8312" y="8079"/>
                </a:lnTo>
                <a:cubicBezTo>
                  <a:pt x="8491" y="7921"/>
                  <a:pt x="8502" y="7656"/>
                  <a:pt x="8343" y="7477"/>
                </a:cubicBezTo>
                <a:lnTo>
                  <a:pt x="7836" y="6927"/>
                </a:lnTo>
                <a:cubicBezTo>
                  <a:pt x="7815" y="6906"/>
                  <a:pt x="7804" y="6895"/>
                  <a:pt x="7783" y="6874"/>
                </a:cubicBezTo>
                <a:cubicBezTo>
                  <a:pt x="8026" y="6525"/>
                  <a:pt x="8206" y="6134"/>
                  <a:pt x="8312" y="5732"/>
                </a:cubicBezTo>
                <a:cubicBezTo>
                  <a:pt x="8333" y="5743"/>
                  <a:pt x="8354" y="5743"/>
                  <a:pt x="8386" y="5743"/>
                </a:cubicBezTo>
                <a:lnTo>
                  <a:pt x="9137" y="5774"/>
                </a:lnTo>
                <a:cubicBezTo>
                  <a:pt x="9253" y="5774"/>
                  <a:pt x="9359" y="5732"/>
                  <a:pt x="9433" y="5669"/>
                </a:cubicBezTo>
                <a:cubicBezTo>
                  <a:pt x="9517" y="5595"/>
                  <a:pt x="9570" y="5489"/>
                  <a:pt x="9570" y="5372"/>
                </a:cubicBezTo>
                <a:lnTo>
                  <a:pt x="9602" y="4622"/>
                </a:lnTo>
                <a:cubicBezTo>
                  <a:pt x="9612" y="4378"/>
                  <a:pt x="9433" y="4188"/>
                  <a:pt x="9200" y="4178"/>
                </a:cubicBezTo>
                <a:lnTo>
                  <a:pt x="8449" y="4146"/>
                </a:lnTo>
                <a:cubicBezTo>
                  <a:pt x="8417" y="4146"/>
                  <a:pt x="8396" y="4146"/>
                  <a:pt x="8375" y="4156"/>
                </a:cubicBezTo>
                <a:cubicBezTo>
                  <a:pt x="8301" y="3755"/>
                  <a:pt x="8164" y="3363"/>
                  <a:pt x="7952" y="3004"/>
                </a:cubicBezTo>
                <a:cubicBezTo>
                  <a:pt x="7973" y="2993"/>
                  <a:pt x="7994" y="2972"/>
                  <a:pt x="8005" y="2962"/>
                </a:cubicBezTo>
                <a:lnTo>
                  <a:pt x="8565" y="2454"/>
                </a:lnTo>
                <a:cubicBezTo>
                  <a:pt x="8735" y="2295"/>
                  <a:pt x="8745" y="2020"/>
                  <a:pt x="8587" y="1851"/>
                </a:cubicBezTo>
                <a:lnTo>
                  <a:pt x="8079" y="1301"/>
                </a:lnTo>
                <a:cubicBezTo>
                  <a:pt x="7920" y="1122"/>
                  <a:pt x="7656" y="1111"/>
                  <a:pt x="7487" y="1270"/>
                </a:cubicBezTo>
                <a:close/>
                <a:moveTo>
                  <a:pt x="6155" y="6271"/>
                </a:moveTo>
                <a:cubicBezTo>
                  <a:pt x="5340" y="7011"/>
                  <a:pt x="4082" y="6959"/>
                  <a:pt x="3342" y="6155"/>
                </a:cubicBezTo>
                <a:cubicBezTo>
                  <a:pt x="2591" y="5341"/>
                  <a:pt x="2654" y="4082"/>
                  <a:pt x="3458" y="3332"/>
                </a:cubicBezTo>
                <a:cubicBezTo>
                  <a:pt x="4272" y="2591"/>
                  <a:pt x="5531" y="2655"/>
                  <a:pt x="6271" y="3458"/>
                </a:cubicBezTo>
                <a:cubicBezTo>
                  <a:pt x="7022" y="4273"/>
                  <a:pt x="6958" y="5531"/>
                  <a:pt x="6155" y="6271"/>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6"/>
          <p:cNvGrpSpPr/>
          <p:nvPr/>
        </p:nvGrpSpPr>
        <p:grpSpPr>
          <a:xfrm>
            <a:off x="8362378" y="269549"/>
            <a:ext cx="1615647" cy="828300"/>
            <a:chOff x="8362378" y="269549"/>
            <a:chExt cx="1615647" cy="828300"/>
          </a:xfrm>
        </p:grpSpPr>
        <p:sp>
          <p:nvSpPr>
            <p:cNvPr id="49" name="Google Shape;49;p6"/>
            <p:cNvSpPr/>
            <p:nvPr/>
          </p:nvSpPr>
          <p:spPr>
            <a:xfrm>
              <a:off x="8421625" y="269549"/>
              <a:ext cx="15564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6"/>
            <p:cNvGrpSpPr/>
            <p:nvPr/>
          </p:nvGrpSpPr>
          <p:grpSpPr>
            <a:xfrm>
              <a:off x="8362378" y="624104"/>
              <a:ext cx="118495" cy="119191"/>
              <a:chOff x="4512753" y="952912"/>
              <a:chExt cx="118495" cy="119191"/>
            </a:xfrm>
          </p:grpSpPr>
          <p:sp>
            <p:nvSpPr>
              <p:cNvPr id="51" name="Google Shape;51;p6"/>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7"/>
          <p:cNvSpPr txBox="1">
            <a:spLocks noGrp="1"/>
          </p:cNvSpPr>
          <p:nvPr>
            <p:ph type="body" idx="1"/>
          </p:nvPr>
        </p:nvSpPr>
        <p:spPr>
          <a:xfrm>
            <a:off x="720000" y="1401575"/>
            <a:ext cx="5490600" cy="30549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17500" rtl="0">
              <a:spcBef>
                <a:spcPts val="1000"/>
              </a:spcBef>
              <a:spcAft>
                <a:spcPts val="0"/>
              </a:spcAft>
              <a:buSzPts val="1400"/>
              <a:buChar char="○"/>
              <a:defRPr sz="1600"/>
            </a:lvl2pPr>
            <a:lvl3pPr marL="1371600" lvl="2" indent="-317500" rtl="0">
              <a:spcBef>
                <a:spcPts val="0"/>
              </a:spcBef>
              <a:spcAft>
                <a:spcPts val="0"/>
              </a:spcAft>
              <a:buSzPts val="1400"/>
              <a:buChar char="■"/>
              <a:defRPr sz="16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55" name="Google Shape;55;p7"/>
          <p:cNvSpPr txBox="1">
            <a:spLocks noGrp="1"/>
          </p:cNvSpPr>
          <p:nvPr>
            <p:ph type="title"/>
          </p:nvPr>
        </p:nvSpPr>
        <p:spPr>
          <a:xfrm>
            <a:off x="720000" y="387600"/>
            <a:ext cx="5490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lvl1pPr>
            <a:lvl2pPr lvl="1" algn="ctr" rtl="0">
              <a:spcBef>
                <a:spcPts val="0"/>
              </a:spcBef>
              <a:spcAft>
                <a:spcPts val="0"/>
              </a:spcAft>
              <a:buClr>
                <a:schemeClr val="dk1"/>
              </a:buClr>
              <a:buSzPts val="2800"/>
              <a:buNone/>
              <a:defRPr>
                <a:solidFill>
                  <a:schemeClr val="dk1"/>
                </a:solidFill>
              </a:defRPr>
            </a:lvl2pPr>
            <a:lvl3pPr lvl="2" algn="ctr" rtl="0">
              <a:spcBef>
                <a:spcPts val="0"/>
              </a:spcBef>
              <a:spcAft>
                <a:spcPts val="0"/>
              </a:spcAft>
              <a:buClr>
                <a:schemeClr val="dk1"/>
              </a:buClr>
              <a:buSzPts val="2800"/>
              <a:buNone/>
              <a:defRPr>
                <a:solidFill>
                  <a:schemeClr val="dk1"/>
                </a:solidFill>
              </a:defRPr>
            </a:lvl3pPr>
            <a:lvl4pPr lvl="3" algn="ctr" rtl="0">
              <a:spcBef>
                <a:spcPts val="0"/>
              </a:spcBef>
              <a:spcAft>
                <a:spcPts val="0"/>
              </a:spcAft>
              <a:buClr>
                <a:schemeClr val="dk1"/>
              </a:buClr>
              <a:buSzPts val="2800"/>
              <a:buNone/>
              <a:defRPr>
                <a:solidFill>
                  <a:schemeClr val="dk1"/>
                </a:solidFill>
              </a:defRPr>
            </a:lvl4pPr>
            <a:lvl5pPr lvl="4" algn="ctr" rtl="0">
              <a:spcBef>
                <a:spcPts val="0"/>
              </a:spcBef>
              <a:spcAft>
                <a:spcPts val="0"/>
              </a:spcAft>
              <a:buClr>
                <a:schemeClr val="dk1"/>
              </a:buClr>
              <a:buSzPts val="2800"/>
              <a:buNone/>
              <a:defRPr>
                <a:solidFill>
                  <a:schemeClr val="dk1"/>
                </a:solidFill>
              </a:defRPr>
            </a:lvl5pPr>
            <a:lvl6pPr lvl="5" algn="ctr" rtl="0">
              <a:spcBef>
                <a:spcPts val="0"/>
              </a:spcBef>
              <a:spcAft>
                <a:spcPts val="0"/>
              </a:spcAft>
              <a:buClr>
                <a:schemeClr val="dk1"/>
              </a:buClr>
              <a:buSzPts val="2800"/>
              <a:buNone/>
              <a:defRPr>
                <a:solidFill>
                  <a:schemeClr val="dk1"/>
                </a:solidFill>
              </a:defRPr>
            </a:lvl6pPr>
            <a:lvl7pPr lvl="6" algn="ctr" rtl="0">
              <a:spcBef>
                <a:spcPts val="0"/>
              </a:spcBef>
              <a:spcAft>
                <a:spcPts val="0"/>
              </a:spcAft>
              <a:buClr>
                <a:schemeClr val="dk1"/>
              </a:buClr>
              <a:buSzPts val="2800"/>
              <a:buNone/>
              <a:defRPr>
                <a:solidFill>
                  <a:schemeClr val="dk1"/>
                </a:solidFill>
              </a:defRPr>
            </a:lvl7pPr>
            <a:lvl8pPr lvl="7" algn="ctr" rtl="0">
              <a:spcBef>
                <a:spcPts val="0"/>
              </a:spcBef>
              <a:spcAft>
                <a:spcPts val="0"/>
              </a:spcAft>
              <a:buClr>
                <a:schemeClr val="dk1"/>
              </a:buClr>
              <a:buSzPts val="2800"/>
              <a:buNone/>
              <a:defRPr>
                <a:solidFill>
                  <a:schemeClr val="dk1"/>
                </a:solidFill>
              </a:defRPr>
            </a:lvl8pPr>
            <a:lvl9pPr lvl="8" algn="ctr" rtl="0">
              <a:spcBef>
                <a:spcPts val="0"/>
              </a:spcBef>
              <a:spcAft>
                <a:spcPts val="0"/>
              </a:spcAft>
              <a:buClr>
                <a:schemeClr val="dk1"/>
              </a:buClr>
              <a:buSzPts val="2800"/>
              <a:buNone/>
              <a:defRPr>
                <a:solidFill>
                  <a:schemeClr val="dk1"/>
                </a:solidFill>
              </a:defRPr>
            </a:lvl9pPr>
          </a:lstStyle>
          <a:p>
            <a:endParaRPr/>
          </a:p>
        </p:txBody>
      </p:sp>
      <p:grpSp>
        <p:nvGrpSpPr>
          <p:cNvPr id="56" name="Google Shape;56;p7"/>
          <p:cNvGrpSpPr/>
          <p:nvPr/>
        </p:nvGrpSpPr>
        <p:grpSpPr>
          <a:xfrm>
            <a:off x="-352400" y="4605970"/>
            <a:ext cx="4924200" cy="700380"/>
            <a:chOff x="-352400" y="4682170"/>
            <a:chExt cx="4924200" cy="700380"/>
          </a:xfrm>
        </p:grpSpPr>
        <p:sp>
          <p:nvSpPr>
            <p:cNvPr id="57" name="Google Shape;57;p7"/>
            <p:cNvSpPr/>
            <p:nvPr/>
          </p:nvSpPr>
          <p:spPr>
            <a:xfrm>
              <a:off x="-352400" y="4740550"/>
              <a:ext cx="4924200" cy="642000"/>
            </a:xfrm>
            <a:prstGeom prst="roundRect">
              <a:avLst>
                <a:gd name="adj" fmla="val 19198"/>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7"/>
            <p:cNvGrpSpPr/>
            <p:nvPr/>
          </p:nvGrpSpPr>
          <p:grpSpPr>
            <a:xfrm>
              <a:off x="768028" y="4682170"/>
              <a:ext cx="118495" cy="119191"/>
              <a:chOff x="4512753" y="952912"/>
              <a:chExt cx="118495" cy="119191"/>
            </a:xfrm>
          </p:grpSpPr>
          <p:sp>
            <p:nvSpPr>
              <p:cNvPr id="59" name="Google Shape;59;p7"/>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1714950" y="1460850"/>
            <a:ext cx="5714100" cy="22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6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63" name="Google Shape;63;p8"/>
          <p:cNvSpPr/>
          <p:nvPr/>
        </p:nvSpPr>
        <p:spPr>
          <a:xfrm>
            <a:off x="7120179" y="-440699"/>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8535000" y="141154"/>
            <a:ext cx="804590" cy="796696"/>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444000" y="4082675"/>
            <a:ext cx="1413265" cy="139939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subTitle" idx="1"/>
          </p:nvPr>
        </p:nvSpPr>
        <p:spPr>
          <a:xfrm>
            <a:off x="4741626" y="2106138"/>
            <a:ext cx="3507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8" name="Google Shape;68;p9"/>
          <p:cNvSpPr txBox="1">
            <a:spLocks noGrp="1"/>
          </p:cNvSpPr>
          <p:nvPr>
            <p:ph type="title"/>
          </p:nvPr>
        </p:nvSpPr>
        <p:spPr>
          <a:xfrm>
            <a:off x="4741733" y="1480088"/>
            <a:ext cx="3507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a:endParaRPr/>
          </a:p>
        </p:txBody>
      </p:sp>
      <p:sp>
        <p:nvSpPr>
          <p:cNvPr id="69" name="Google Shape;69;p9"/>
          <p:cNvSpPr/>
          <p:nvPr/>
        </p:nvSpPr>
        <p:spPr>
          <a:xfrm rot="-5400000">
            <a:off x="-1259496" y="1669851"/>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105375" y="2972275"/>
            <a:ext cx="476882" cy="472192"/>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1"/>
          <p:cNvSpPr txBox="1">
            <a:spLocks noGrp="1"/>
          </p:cNvSpPr>
          <p:nvPr>
            <p:ph type="title" hasCustomPrompt="1"/>
          </p:nvPr>
        </p:nvSpPr>
        <p:spPr>
          <a:xfrm>
            <a:off x="722299" y="1716600"/>
            <a:ext cx="3849600" cy="1255500"/>
          </a:xfrm>
          <a:prstGeom prst="rect">
            <a:avLst/>
          </a:prstGeom>
        </p:spPr>
        <p:txBody>
          <a:bodyPr spcFirstLastPara="1" wrap="square" lIns="91425" tIns="91425" rIns="91425" bIns="91425" anchor="b" anchorCtr="0">
            <a:noAutofit/>
          </a:bodyPr>
          <a:lstStyle>
            <a:lvl1pPr lvl="0">
              <a:spcBef>
                <a:spcPts val="0"/>
              </a:spcBef>
              <a:spcAft>
                <a:spcPts val="0"/>
              </a:spcAft>
              <a:buSzPts val="8500"/>
              <a:buNone/>
              <a:defRPr sz="8500">
                <a:highlight>
                  <a:schemeClr val="dk2"/>
                </a:highlight>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76" name="Google Shape;76;p11"/>
          <p:cNvSpPr txBox="1">
            <a:spLocks noGrp="1"/>
          </p:cNvSpPr>
          <p:nvPr>
            <p:ph type="subTitle" idx="1"/>
          </p:nvPr>
        </p:nvSpPr>
        <p:spPr>
          <a:xfrm flipH="1">
            <a:off x="722200" y="3089767"/>
            <a:ext cx="3096600" cy="58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
        <p:nvSpPr>
          <p:cNvPr id="77" name="Google Shape;77;p11"/>
          <p:cNvSpPr/>
          <p:nvPr/>
        </p:nvSpPr>
        <p:spPr>
          <a:xfrm>
            <a:off x="-465550" y="-465525"/>
            <a:ext cx="931098" cy="931062"/>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1pPr>
            <a:lvl2pPr lvl="1"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2pPr>
            <a:lvl3pPr lvl="2"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3pPr>
            <a:lvl4pPr lvl="3"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4pPr>
            <a:lvl5pPr lvl="4"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5pPr>
            <a:lvl6pPr lvl="5"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6pPr>
            <a:lvl7pPr lvl="6"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7pPr>
            <a:lvl8pPr lvl="7"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8pPr>
            <a:lvl9pPr lvl="8" algn="ctr" rtl="0">
              <a:spcBef>
                <a:spcPts val="0"/>
              </a:spcBef>
              <a:spcAft>
                <a:spcPts val="0"/>
              </a:spcAft>
              <a:buClr>
                <a:schemeClr val="dk1"/>
              </a:buClr>
              <a:buSzPts val="2800"/>
              <a:buFont typeface="Golos Text ExtraBold"/>
              <a:buNone/>
              <a:defRPr sz="2800">
                <a:solidFill>
                  <a:schemeClr val="dk1"/>
                </a:solidFill>
                <a:latin typeface="Golos Text ExtraBold"/>
                <a:ea typeface="Golos Text ExtraBold"/>
                <a:cs typeface="Golos Text ExtraBold"/>
                <a:sym typeface="Golos Text ExtraBo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1pPr>
            <a:lvl2pPr marL="914400" lvl="1"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marL="1371600" lvl="2"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marL="1828800" lvl="3"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marL="2286000" lvl="4"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marL="2743200" lvl="5"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6pPr>
            <a:lvl7pPr marL="3200400" lvl="6"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7pPr>
            <a:lvl8pPr marL="3657600" lvl="7"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8pPr>
            <a:lvl9pPr marL="4114800" lvl="8" indent="-304800">
              <a:lnSpc>
                <a:spcPct val="100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70" r:id="rId19"/>
    <p:sldLayoutId id="214748367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11/24/2023</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17413136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split orient="vert"/>
  </p:transition>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slide" Target="slide37.xml"/><Relationship Id="rId2" Type="http://schemas.openxmlformats.org/officeDocument/2006/relationships/image" Target="../media/image35.png"/><Relationship Id="rId1" Type="http://schemas.openxmlformats.org/officeDocument/2006/relationships/slideLayout" Target="../slideLayouts/slideLayout27.xml"/><Relationship Id="rId6" Type="http://schemas.openxmlformats.org/officeDocument/2006/relationships/slide" Target="slide34.xm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slide" Target="slide36.xml"/><Relationship Id="rId4" Type="http://schemas.openxmlformats.org/officeDocument/2006/relationships/slide" Target="slide39.xml"/><Relationship Id="rId9" Type="http://schemas.openxmlformats.org/officeDocument/2006/relationships/image" Target="../media/image39.png"/><Relationship Id="rId14" Type="http://schemas.openxmlformats.org/officeDocument/2006/relationships/slide" Target="slide38.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slide" Target="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slide" Target="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slide" Target="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29"/>
          <p:cNvSpPr/>
          <p:nvPr/>
        </p:nvSpPr>
        <p:spPr>
          <a:xfrm>
            <a:off x="5872069" y="436848"/>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451127" y="4822651"/>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605267" y="1075128"/>
            <a:ext cx="5242141" cy="492443"/>
          </a:xfrm>
          <a:prstGeom prst="rect">
            <a:avLst/>
          </a:prstGeom>
        </p:spPr>
        <p:txBody>
          <a:bodyPr wrap="none">
            <a:spAutoFit/>
          </a:bodyPr>
          <a:lstStyle/>
          <a:p>
            <a:r>
              <a:rPr lang="en-US" sz="2600" b="1">
                <a:solidFill>
                  <a:schemeClr val="accent2">
                    <a:lumMod val="75000"/>
                  </a:schemeClr>
                </a:solidFill>
              </a:rPr>
              <a:t>CHỦ ĐỀ 4. ỨNG DỤNG TIN HỌC</a:t>
            </a:r>
          </a:p>
        </p:txBody>
      </p:sp>
      <p:sp>
        <p:nvSpPr>
          <p:cNvPr id="5" name="Rectangle 4"/>
          <p:cNvSpPr/>
          <p:nvPr/>
        </p:nvSpPr>
        <p:spPr>
          <a:xfrm>
            <a:off x="605267" y="1699684"/>
            <a:ext cx="5121502" cy="2446824"/>
          </a:xfrm>
          <a:prstGeom prst="rect">
            <a:avLst/>
          </a:prstGeom>
        </p:spPr>
        <p:txBody>
          <a:bodyPr wrap="square">
            <a:spAutoFit/>
          </a:bodyPr>
          <a:lstStyle/>
          <a:p>
            <a:pPr algn="ctr">
              <a:lnSpc>
                <a:spcPct val="150000"/>
              </a:lnSpc>
            </a:pPr>
            <a:r>
              <a:rPr lang="en-US" sz="3400" b="1">
                <a:solidFill>
                  <a:schemeClr val="bg2">
                    <a:lumMod val="25000"/>
                  </a:schemeClr>
                </a:solidFill>
              </a:rPr>
              <a:t>BÀI 5: SỬ DỤNG BẢNG TÍNH GIẢI QUYẾT BÀI TOÁN THỰC TẾ</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369" y="1161116"/>
            <a:ext cx="2527899" cy="2732864"/>
          </a:xfrm>
          <a:prstGeom prst="roundRect">
            <a:avLst>
              <a:gd name="adj" fmla="val 11560"/>
            </a:avLst>
          </a:prstGeom>
        </p:spPr>
      </p:pic>
    </p:spTree>
  </p:cSld>
  <p:clrMapOvr>
    <a:masterClrMapping/>
  </p:clrMapOvr>
  <p:transition spd="med">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62891" y="455510"/>
            <a:ext cx="1240743" cy="1240743"/>
          </a:xfrm>
          <a:prstGeom prst="rect">
            <a:avLst/>
          </a:prstGeom>
        </p:spPr>
      </p:pic>
      <p:sp>
        <p:nvSpPr>
          <p:cNvPr id="16" name="Rectangle 15"/>
          <p:cNvSpPr/>
          <p:nvPr/>
        </p:nvSpPr>
        <p:spPr>
          <a:xfrm>
            <a:off x="1662057" y="326420"/>
            <a:ext cx="6567543" cy="1477328"/>
          </a:xfrm>
          <a:prstGeom prst="rect">
            <a:avLst/>
          </a:prstGeom>
        </p:spPr>
        <p:txBody>
          <a:bodyPr wrap="square">
            <a:spAutoFit/>
          </a:bodyPr>
          <a:lstStyle/>
          <a:p>
            <a:pPr algn="just">
              <a:lnSpc>
                <a:spcPct val="150000"/>
              </a:lnSpc>
            </a:pPr>
            <a:r>
              <a:rPr lang="vi-VN" sz="2000"/>
              <a:t>Ưu điểm nổi bật của chương trình bảng tính là tính toán tự động. Có ưu điểm này là vì chương trình bảng tính cho phép tính toán theo địa chỉ ô.</a:t>
            </a:r>
            <a:endParaRPr lang="en-US" sz="2000"/>
          </a:p>
        </p:txBody>
      </p:sp>
      <p:sp>
        <p:nvSpPr>
          <p:cNvPr id="18" name="Rounded Rectangle 17"/>
          <p:cNvSpPr/>
          <p:nvPr/>
        </p:nvSpPr>
        <p:spPr>
          <a:xfrm>
            <a:off x="3426310" y="2097739"/>
            <a:ext cx="2224144" cy="806826"/>
          </a:xfrm>
          <a:prstGeom prst="roundRect">
            <a:avLst/>
          </a:prstGeom>
          <a:solidFill>
            <a:srgbClr val="89CC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3 loại địa chỉ ô</a:t>
            </a:r>
            <a:endParaRPr lang="en-US" sz="2000" b="1">
              <a:solidFill>
                <a:srgbClr val="000000"/>
              </a:solidFill>
              <a:latin typeface="Arial" panose="020B0604020202020204" pitchFamily="34" charset="0"/>
              <a:cs typeface="Arial" panose="020B0604020202020204" pitchFamily="34" charset="0"/>
            </a:endParaRPr>
          </a:p>
        </p:txBody>
      </p:sp>
      <p:sp>
        <p:nvSpPr>
          <p:cNvPr id="32" name="Rounded Rectangle 31"/>
          <p:cNvSpPr/>
          <p:nvPr/>
        </p:nvSpPr>
        <p:spPr>
          <a:xfrm>
            <a:off x="662491" y="3530300"/>
            <a:ext cx="2224144" cy="806826"/>
          </a:xfrm>
          <a:prstGeom prst="round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latin typeface="Arial" panose="020B0604020202020204" pitchFamily="34" charset="0"/>
                <a:cs typeface="Arial" panose="020B0604020202020204" pitchFamily="34" charset="0"/>
              </a:rPr>
              <a:t>Địa chỉ tương đối</a:t>
            </a:r>
            <a:endParaRPr lang="en-US" sz="2000">
              <a:solidFill>
                <a:srgbClr val="000000"/>
              </a:solidFill>
              <a:latin typeface="Arial" panose="020B0604020202020204" pitchFamily="34" charset="0"/>
              <a:cs typeface="Arial" panose="020B0604020202020204" pitchFamily="34" charset="0"/>
            </a:endParaRPr>
          </a:p>
        </p:txBody>
      </p:sp>
      <p:sp>
        <p:nvSpPr>
          <p:cNvPr id="33" name="Rounded Rectangle 32"/>
          <p:cNvSpPr/>
          <p:nvPr/>
        </p:nvSpPr>
        <p:spPr>
          <a:xfrm>
            <a:off x="3426310" y="3530300"/>
            <a:ext cx="2224144" cy="806826"/>
          </a:xfrm>
          <a:prstGeom prst="round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latin typeface="Arial" panose="020B0604020202020204" pitchFamily="34" charset="0"/>
                <a:cs typeface="Arial" panose="020B0604020202020204" pitchFamily="34" charset="0"/>
              </a:rPr>
              <a:t>Địa chỉ tuyệt đối</a:t>
            </a:r>
            <a:endParaRPr lang="en-US" sz="2000">
              <a:solidFill>
                <a:srgbClr val="000000"/>
              </a:solidFill>
              <a:latin typeface="Arial" panose="020B0604020202020204" pitchFamily="34" charset="0"/>
              <a:cs typeface="Arial" panose="020B0604020202020204" pitchFamily="34" charset="0"/>
            </a:endParaRPr>
          </a:p>
        </p:txBody>
      </p:sp>
      <p:sp>
        <p:nvSpPr>
          <p:cNvPr id="34" name="Rounded Rectangle 33"/>
          <p:cNvSpPr/>
          <p:nvPr/>
        </p:nvSpPr>
        <p:spPr>
          <a:xfrm>
            <a:off x="6213437" y="3530300"/>
            <a:ext cx="2224144" cy="806826"/>
          </a:xfrm>
          <a:prstGeom prst="round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latin typeface="Arial" panose="020B0604020202020204" pitchFamily="34" charset="0"/>
                <a:cs typeface="Arial" panose="020B0604020202020204" pitchFamily="34" charset="0"/>
              </a:rPr>
              <a:t>Địa chỉ hỗn hợp</a:t>
            </a:r>
            <a:endParaRPr lang="en-US" sz="2000">
              <a:solidFill>
                <a:srgbClr val="000000"/>
              </a:solidFill>
              <a:latin typeface="Arial" panose="020B0604020202020204" pitchFamily="34" charset="0"/>
              <a:cs typeface="Arial" panose="020B0604020202020204" pitchFamily="34" charset="0"/>
            </a:endParaRPr>
          </a:p>
        </p:txBody>
      </p:sp>
      <p:cxnSp>
        <p:nvCxnSpPr>
          <p:cNvPr id="20" name="Elbow Connector 19"/>
          <p:cNvCxnSpPr>
            <a:stCxn id="18" idx="2"/>
            <a:endCxn id="32" idx="0"/>
          </p:cNvCxnSpPr>
          <p:nvPr/>
        </p:nvCxnSpPr>
        <p:spPr>
          <a:xfrm rot="5400000">
            <a:off x="2843606" y="1835523"/>
            <a:ext cx="625735" cy="2763819"/>
          </a:xfrm>
          <a:prstGeom prst="bentConnector3">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2"/>
            <a:endCxn id="33" idx="0"/>
          </p:cNvCxnSpPr>
          <p:nvPr/>
        </p:nvCxnSpPr>
        <p:spPr>
          <a:xfrm>
            <a:off x="4538382" y="2904565"/>
            <a:ext cx="0" cy="62573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8" idx="2"/>
            <a:endCxn id="34" idx="0"/>
          </p:cNvCxnSpPr>
          <p:nvPr/>
        </p:nvCxnSpPr>
        <p:spPr>
          <a:xfrm rot="16200000" flipH="1">
            <a:off x="5619078" y="1823868"/>
            <a:ext cx="625735" cy="2787127"/>
          </a:xfrm>
          <a:prstGeom prst="bentConnector3">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11" name="Group 10"/>
          <p:cNvGrpSpPr/>
          <p:nvPr/>
        </p:nvGrpSpPr>
        <p:grpSpPr>
          <a:xfrm>
            <a:off x="236669" y="336540"/>
            <a:ext cx="1688951" cy="1096845"/>
            <a:chOff x="559398" y="258183"/>
            <a:chExt cx="1688951" cy="109684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98" y="258183"/>
              <a:ext cx="1688951" cy="1096845"/>
            </a:xfrm>
            <a:prstGeom prst="rect">
              <a:avLst/>
            </a:prstGeom>
          </p:spPr>
        </p:pic>
        <p:sp>
          <p:nvSpPr>
            <p:cNvPr id="10" name="TextBox 9"/>
            <p:cNvSpPr txBox="1"/>
            <p:nvPr/>
          </p:nvSpPr>
          <p:spPr>
            <a:xfrm>
              <a:off x="753286" y="484095"/>
              <a:ext cx="1333949" cy="461665"/>
            </a:xfrm>
            <a:prstGeom prst="rect">
              <a:avLst/>
            </a:prstGeom>
            <a:noFill/>
          </p:spPr>
          <p:txBody>
            <a:bodyPr wrap="square" rtlCol="0">
              <a:spAutoFit/>
            </a:bodyPr>
            <a:lstStyle/>
            <a:p>
              <a:pPr algn="ctr"/>
              <a:r>
                <a:rPr lang="vi-VN" sz="2400" b="1"/>
                <a:t>Lưu ý</a:t>
              </a:r>
              <a:endParaRPr lang="en-US" sz="2400" b="1"/>
            </a:p>
          </p:txBody>
        </p:sp>
      </p:grpSp>
      <p:sp>
        <p:nvSpPr>
          <p:cNvPr id="12" name="Rectangle 11"/>
          <p:cNvSpPr/>
          <p:nvPr/>
        </p:nvSpPr>
        <p:spPr>
          <a:xfrm>
            <a:off x="2119508" y="336540"/>
            <a:ext cx="6675120" cy="1938992"/>
          </a:xfrm>
          <a:prstGeom prst="rect">
            <a:avLst/>
          </a:prstGeom>
        </p:spPr>
        <p:txBody>
          <a:bodyPr wrap="square">
            <a:spAutoFit/>
          </a:bodyPr>
          <a:lstStyle/>
          <a:p>
            <a:pPr algn="just">
              <a:lnSpc>
                <a:spcPct val="150000"/>
              </a:lnSpc>
            </a:pPr>
            <a:r>
              <a:rPr lang="vi-VN" sz="2000"/>
              <a:t>Yêu cầu của bài toán tính doanh thu. Doanh thu thay đổi theo từng phần mềm khác nhau. Do đó, cần tạo ra công thúc tính toán cho cột E mà các địa chỉ ô thay đổi theo từng dòng tương ứng với mỗi phần mềm khác nhau. </a:t>
            </a:r>
            <a:endParaRPr lang="en-US" sz="2000"/>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30" y="2372351"/>
            <a:ext cx="6045798" cy="2190363"/>
          </a:xfrm>
          <a:prstGeom prst="rect">
            <a:avLst/>
          </a:prstGeom>
        </p:spPr>
      </p:pic>
      <p:sp>
        <p:nvSpPr>
          <p:cNvPr id="13" name="Right Arrow 12"/>
          <p:cNvSpPr/>
          <p:nvPr/>
        </p:nvSpPr>
        <p:spPr>
          <a:xfrm>
            <a:off x="6465346" y="3322303"/>
            <a:ext cx="344245" cy="2904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06409" y="2757369"/>
            <a:ext cx="1721223" cy="1420325"/>
          </a:xfrm>
          <a:prstGeom prst="rect">
            <a:avLst/>
          </a:prstGeom>
          <a:noFill/>
        </p:spPr>
        <p:txBody>
          <a:bodyPr wrap="square" rtlCol="0">
            <a:spAutoFit/>
          </a:bodyPr>
          <a:lstStyle/>
          <a:p>
            <a:pPr algn="just">
              <a:lnSpc>
                <a:spcPct val="150000"/>
              </a:lnSpc>
            </a:pPr>
            <a:r>
              <a:rPr lang="vi-VN" sz="2000">
                <a:solidFill>
                  <a:srgbClr val="C00000"/>
                </a:solidFill>
              </a:rPr>
              <a:t>Cần phải sử dụng địa chỉ tương đối</a:t>
            </a:r>
            <a:endParaRPr lang="en-US" sz="2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right)">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99"/>
          <a:stretch/>
        </p:blipFill>
        <p:spPr>
          <a:xfrm>
            <a:off x="21515" y="-1"/>
            <a:ext cx="9122485" cy="3342323"/>
          </a:xfrm>
          <a:prstGeom prst="rect">
            <a:avLst/>
          </a:prstGeom>
        </p:spPr>
      </p:pic>
      <p:cxnSp>
        <p:nvCxnSpPr>
          <p:cNvPr id="9" name="Straight Arrow Connector 8"/>
          <p:cNvCxnSpPr/>
          <p:nvPr/>
        </p:nvCxnSpPr>
        <p:spPr>
          <a:xfrm flipH="1">
            <a:off x="4292301" y="1592132"/>
            <a:ext cx="3754420" cy="230213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7887" y="3991086"/>
            <a:ext cx="6088828" cy="400110"/>
          </a:xfrm>
          <a:prstGeom prst="rect">
            <a:avLst/>
          </a:prstGeom>
          <a:noFill/>
        </p:spPr>
        <p:txBody>
          <a:bodyPr wrap="square" rtlCol="0">
            <a:spAutoFit/>
          </a:bodyPr>
          <a:lstStyle/>
          <a:p>
            <a:r>
              <a:rPr lang="vi-VN" sz="2000"/>
              <a:t>Địa chỉ trong công thức tại ô E4 là </a:t>
            </a:r>
            <a:r>
              <a:rPr lang="vi-VN" sz="2000">
                <a:solidFill>
                  <a:schemeClr val="bg2">
                    <a:lumMod val="50000"/>
                  </a:schemeClr>
                </a:solidFill>
              </a:rPr>
              <a:t>địa chỉ tương đối </a:t>
            </a:r>
            <a:endParaRPr lang="en-US" sz="2000">
              <a:solidFill>
                <a:schemeClr val="bg2">
                  <a:lumMod val="50000"/>
                </a:schemeClr>
              </a:solidFill>
            </a:endParaRPr>
          </a:p>
        </p:txBody>
      </p:sp>
      <p:pic>
        <p:nvPicPr>
          <p:cNvPr id="16" name="Picture 15"/>
          <p:cNvPicPr>
            <a:picLocks noChangeAspect="1"/>
          </p:cNvPicPr>
          <p:nvPr/>
        </p:nvPicPr>
        <p:blipFill rotWithShape="1">
          <a:blip r:embed="rId4"/>
          <a:srcRect b="34792"/>
          <a:stretch/>
        </p:blipFill>
        <p:spPr>
          <a:xfrm>
            <a:off x="7218381" y="3737926"/>
            <a:ext cx="1925619" cy="1405574"/>
          </a:xfrm>
          <a:prstGeom prst="rect">
            <a:avLst/>
          </a:prstGeom>
        </p:spPr>
      </p:pic>
    </p:spTree>
    <p:extLst>
      <p:ext uri="{BB962C8B-B14F-4D97-AF65-F5344CB8AC3E}">
        <p14:creationId xmlns:p14="http://schemas.microsoft.com/office/powerpoint/2010/main" val="34208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99"/>
          <a:stretch/>
        </p:blipFill>
        <p:spPr>
          <a:xfrm>
            <a:off x="21515" y="-1"/>
            <a:ext cx="9122485" cy="3342323"/>
          </a:xfrm>
          <a:prstGeom prst="rect">
            <a:avLst/>
          </a:prstGeom>
        </p:spPr>
      </p:pic>
      <p:grpSp>
        <p:nvGrpSpPr>
          <p:cNvPr id="5" name="Group 4"/>
          <p:cNvGrpSpPr/>
          <p:nvPr/>
        </p:nvGrpSpPr>
        <p:grpSpPr>
          <a:xfrm>
            <a:off x="533288" y="3674845"/>
            <a:ext cx="8062073" cy="958660"/>
            <a:chOff x="533288" y="3674845"/>
            <a:chExt cx="8062073" cy="95866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88" y="3674845"/>
              <a:ext cx="875963" cy="802596"/>
            </a:xfrm>
            <a:prstGeom prst="rect">
              <a:avLst/>
            </a:prstGeom>
          </p:spPr>
        </p:pic>
        <p:sp>
          <p:nvSpPr>
            <p:cNvPr id="4" name="Rectangle 3"/>
            <p:cNvSpPr/>
            <p:nvPr/>
          </p:nvSpPr>
          <p:spPr>
            <a:xfrm>
              <a:off x="1409251" y="3674845"/>
              <a:ext cx="7186110" cy="958660"/>
            </a:xfrm>
            <a:prstGeom prst="rect">
              <a:avLst/>
            </a:prstGeom>
          </p:spPr>
          <p:txBody>
            <a:bodyPr wrap="square">
              <a:spAutoFit/>
            </a:bodyPr>
            <a:lstStyle/>
            <a:p>
              <a:pPr algn="just">
                <a:lnSpc>
                  <a:spcPct val="150000"/>
                </a:lnSpc>
              </a:pPr>
              <a:r>
                <a:rPr lang="en-US" sz="2000" i="1">
                  <a:solidFill>
                    <a:srgbClr val="002060"/>
                  </a:solidFill>
                </a:rPr>
                <a:t>Nếu sao chép công thức từ ô E4 đến các ô E6, E7, E8 và E9 thì công thức trong các ô E6, E7, E8, E9 là gì?</a:t>
              </a:r>
            </a:p>
          </p:txBody>
        </p:sp>
      </p:grpSp>
      <p:sp>
        <p:nvSpPr>
          <p:cNvPr id="12" name="Rectangle 11"/>
          <p:cNvSpPr/>
          <p:nvPr/>
        </p:nvSpPr>
        <p:spPr>
          <a:xfrm>
            <a:off x="7538864" y="1952286"/>
            <a:ext cx="1160895" cy="400110"/>
          </a:xfrm>
          <a:prstGeom prst="rect">
            <a:avLst/>
          </a:prstGeom>
        </p:spPr>
        <p:txBody>
          <a:bodyPr wrap="square">
            <a:spAutoFit/>
          </a:bodyPr>
          <a:lstStyle/>
          <a:p>
            <a:r>
              <a:rPr lang="en-US" sz="2000">
                <a:solidFill>
                  <a:srgbClr val="FF0000"/>
                </a:solidFill>
              </a:rPr>
              <a:t>= C</a:t>
            </a:r>
            <a:r>
              <a:rPr lang="vi-VN" sz="2000">
                <a:solidFill>
                  <a:srgbClr val="FF0000"/>
                </a:solidFill>
              </a:rPr>
              <a:t>6</a:t>
            </a:r>
            <a:r>
              <a:rPr lang="en-US" sz="2000">
                <a:solidFill>
                  <a:srgbClr val="FF0000"/>
                </a:solidFill>
              </a:rPr>
              <a:t>*D</a:t>
            </a:r>
            <a:r>
              <a:rPr lang="vi-VN" sz="2000">
                <a:solidFill>
                  <a:srgbClr val="FF0000"/>
                </a:solidFill>
              </a:rPr>
              <a:t>6</a:t>
            </a:r>
            <a:endParaRPr lang="en-US" sz="2000">
              <a:solidFill>
                <a:srgbClr val="FF0000"/>
              </a:solidFill>
            </a:endParaRPr>
          </a:p>
        </p:txBody>
      </p:sp>
      <p:sp>
        <p:nvSpPr>
          <p:cNvPr id="13" name="Rectangle 12"/>
          <p:cNvSpPr/>
          <p:nvPr/>
        </p:nvSpPr>
        <p:spPr>
          <a:xfrm>
            <a:off x="7538864" y="2283259"/>
            <a:ext cx="1160895" cy="400110"/>
          </a:xfrm>
          <a:prstGeom prst="rect">
            <a:avLst/>
          </a:prstGeom>
        </p:spPr>
        <p:txBody>
          <a:bodyPr wrap="square">
            <a:spAutoFit/>
          </a:bodyPr>
          <a:lstStyle/>
          <a:p>
            <a:r>
              <a:rPr lang="en-US" sz="2000">
                <a:solidFill>
                  <a:srgbClr val="FF0000"/>
                </a:solidFill>
              </a:rPr>
              <a:t>= C</a:t>
            </a:r>
            <a:r>
              <a:rPr lang="vi-VN" sz="2000">
                <a:solidFill>
                  <a:srgbClr val="FF0000"/>
                </a:solidFill>
              </a:rPr>
              <a:t>7</a:t>
            </a:r>
            <a:r>
              <a:rPr lang="en-US" sz="2000">
                <a:solidFill>
                  <a:srgbClr val="FF0000"/>
                </a:solidFill>
              </a:rPr>
              <a:t>*D</a:t>
            </a:r>
            <a:r>
              <a:rPr lang="vi-VN" sz="2000">
                <a:solidFill>
                  <a:srgbClr val="FF0000"/>
                </a:solidFill>
              </a:rPr>
              <a:t>7</a:t>
            </a:r>
            <a:endParaRPr lang="en-US" sz="2000">
              <a:solidFill>
                <a:srgbClr val="FF0000"/>
              </a:solidFill>
            </a:endParaRPr>
          </a:p>
        </p:txBody>
      </p:sp>
      <p:sp>
        <p:nvSpPr>
          <p:cNvPr id="15" name="Rectangle 14"/>
          <p:cNvSpPr/>
          <p:nvPr/>
        </p:nvSpPr>
        <p:spPr>
          <a:xfrm>
            <a:off x="7552800" y="2611239"/>
            <a:ext cx="1160895" cy="400110"/>
          </a:xfrm>
          <a:prstGeom prst="rect">
            <a:avLst/>
          </a:prstGeom>
        </p:spPr>
        <p:txBody>
          <a:bodyPr wrap="square">
            <a:spAutoFit/>
          </a:bodyPr>
          <a:lstStyle/>
          <a:p>
            <a:r>
              <a:rPr lang="en-US" sz="2000">
                <a:solidFill>
                  <a:srgbClr val="FF0000"/>
                </a:solidFill>
              </a:rPr>
              <a:t>= C</a:t>
            </a:r>
            <a:r>
              <a:rPr lang="vi-VN" sz="2000">
                <a:solidFill>
                  <a:srgbClr val="FF0000"/>
                </a:solidFill>
              </a:rPr>
              <a:t>8</a:t>
            </a:r>
            <a:r>
              <a:rPr lang="en-US" sz="2000">
                <a:solidFill>
                  <a:srgbClr val="FF0000"/>
                </a:solidFill>
              </a:rPr>
              <a:t>*D</a:t>
            </a:r>
            <a:r>
              <a:rPr lang="vi-VN" sz="2000">
                <a:solidFill>
                  <a:srgbClr val="FF0000"/>
                </a:solidFill>
              </a:rPr>
              <a:t>8</a:t>
            </a:r>
            <a:endParaRPr lang="en-US" sz="2000">
              <a:solidFill>
                <a:srgbClr val="FF0000"/>
              </a:solidFill>
            </a:endParaRPr>
          </a:p>
        </p:txBody>
      </p:sp>
      <p:sp>
        <p:nvSpPr>
          <p:cNvPr id="17" name="Rectangle 16"/>
          <p:cNvSpPr/>
          <p:nvPr/>
        </p:nvSpPr>
        <p:spPr>
          <a:xfrm>
            <a:off x="7552800" y="2942212"/>
            <a:ext cx="1160895" cy="400110"/>
          </a:xfrm>
          <a:prstGeom prst="rect">
            <a:avLst/>
          </a:prstGeom>
        </p:spPr>
        <p:txBody>
          <a:bodyPr wrap="square">
            <a:spAutoFit/>
          </a:bodyPr>
          <a:lstStyle/>
          <a:p>
            <a:r>
              <a:rPr lang="en-US" sz="2000">
                <a:solidFill>
                  <a:srgbClr val="FF0000"/>
                </a:solidFill>
              </a:rPr>
              <a:t>= C</a:t>
            </a:r>
            <a:r>
              <a:rPr lang="vi-VN" sz="2000">
                <a:solidFill>
                  <a:srgbClr val="FF0000"/>
                </a:solidFill>
              </a:rPr>
              <a:t>9</a:t>
            </a:r>
            <a:r>
              <a:rPr lang="en-US" sz="2000">
                <a:solidFill>
                  <a:srgbClr val="FF0000"/>
                </a:solidFill>
              </a:rPr>
              <a:t>*D</a:t>
            </a:r>
            <a:r>
              <a:rPr lang="vi-VN" sz="2000">
                <a:solidFill>
                  <a:srgbClr val="FF0000"/>
                </a:solidFill>
              </a:rPr>
              <a:t>9</a:t>
            </a:r>
            <a:endParaRPr lang="en-US" sz="2000">
              <a:solidFill>
                <a:srgbClr val="FF0000"/>
              </a:solidFill>
            </a:endParaRPr>
          </a:p>
        </p:txBody>
      </p:sp>
    </p:spTree>
    <p:extLst>
      <p:ext uri="{BB962C8B-B14F-4D97-AF65-F5344CB8AC3E}">
        <p14:creationId xmlns:p14="http://schemas.microsoft.com/office/powerpoint/2010/main" val="196524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29"/>
          <p:cNvSpPr/>
          <p:nvPr/>
        </p:nvSpPr>
        <p:spPr>
          <a:xfrm>
            <a:off x="5647765" y="436848"/>
            <a:ext cx="3042804"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451127" y="4822651"/>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5747316" y="1550300"/>
            <a:ext cx="2826529" cy="2208391"/>
          </a:xfrm>
          <a:prstGeom prst="rect">
            <a:avLst/>
          </a:prstGeom>
        </p:spPr>
      </p:pic>
      <p:sp>
        <p:nvSpPr>
          <p:cNvPr id="3" name="TextBox 2"/>
          <p:cNvSpPr txBox="1"/>
          <p:nvPr/>
        </p:nvSpPr>
        <p:spPr>
          <a:xfrm>
            <a:off x="1925619" y="963733"/>
            <a:ext cx="2248348" cy="523220"/>
          </a:xfrm>
          <a:prstGeom prst="rect">
            <a:avLst/>
          </a:prstGeom>
          <a:noFill/>
        </p:spPr>
        <p:txBody>
          <a:bodyPr wrap="square" rtlCol="0">
            <a:spAutoFit/>
          </a:bodyPr>
          <a:lstStyle/>
          <a:p>
            <a:pPr algn="ctr"/>
            <a:r>
              <a:rPr lang="vi-VN" sz="2800" b="1">
                <a:solidFill>
                  <a:schemeClr val="accent2">
                    <a:lumMod val="75000"/>
                  </a:schemeClr>
                </a:solidFill>
              </a:rPr>
              <a:t>KẾT LUẬN</a:t>
            </a:r>
            <a:endParaRPr lang="en-US" sz="2800" b="1">
              <a:solidFill>
                <a:schemeClr val="accent2">
                  <a:lumMod val="75000"/>
                </a:schemeClr>
              </a:solidFill>
            </a:endParaRPr>
          </a:p>
        </p:txBody>
      </p:sp>
      <p:sp>
        <p:nvSpPr>
          <p:cNvPr id="6" name="Rectangle 5"/>
          <p:cNvSpPr/>
          <p:nvPr/>
        </p:nvSpPr>
        <p:spPr>
          <a:xfrm>
            <a:off x="779527" y="1550300"/>
            <a:ext cx="4540532" cy="2631490"/>
          </a:xfrm>
          <a:prstGeom prst="rect">
            <a:avLst/>
          </a:prstGeom>
        </p:spPr>
        <p:txBody>
          <a:bodyPr wrap="square">
            <a:spAutoFit/>
          </a:bodyPr>
          <a:lstStyle/>
          <a:p>
            <a:pPr algn="just">
              <a:lnSpc>
                <a:spcPct val="150000"/>
              </a:lnSpc>
            </a:pPr>
            <a:r>
              <a:rPr lang="vi-VN" sz="2200"/>
              <a:t>Địa chỉ tương đối tự động thay đổi khi sao chép công thức nhưng vẫn giữ nguyên vị trí tương đối giữa ô chứa công thức và ô có địa chỉ trong công thức.</a:t>
            </a:r>
            <a:endParaRPr lang="en-US" sz="2200"/>
          </a:p>
        </p:txBody>
      </p:sp>
    </p:spTree>
    <p:extLst>
      <p:ext uri="{BB962C8B-B14F-4D97-AF65-F5344CB8AC3E}">
        <p14:creationId xmlns:p14="http://schemas.microsoft.com/office/powerpoint/2010/main" val="21171962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32"/>
          <p:cNvGrpSpPr/>
          <p:nvPr/>
        </p:nvGrpSpPr>
        <p:grpSpPr>
          <a:xfrm>
            <a:off x="6655691" y="1028736"/>
            <a:ext cx="2787209" cy="4361514"/>
            <a:chOff x="6655691" y="1028736"/>
            <a:chExt cx="2787209" cy="4361514"/>
          </a:xfrm>
        </p:grpSpPr>
        <p:sp>
          <p:nvSpPr>
            <p:cNvPr id="371" name="Google Shape;371;p32"/>
            <p:cNvSpPr/>
            <p:nvPr/>
          </p:nvSpPr>
          <p:spPr>
            <a:xfrm>
              <a:off x="6712300" y="1088250"/>
              <a:ext cx="2730600" cy="43020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32"/>
            <p:cNvGrpSpPr/>
            <p:nvPr/>
          </p:nvGrpSpPr>
          <p:grpSpPr>
            <a:xfrm>
              <a:off x="8560703" y="1028736"/>
              <a:ext cx="118495" cy="119191"/>
              <a:chOff x="4512753" y="952912"/>
              <a:chExt cx="118495" cy="119191"/>
            </a:xfrm>
          </p:grpSpPr>
          <p:sp>
            <p:nvSpPr>
              <p:cNvPr id="373" name="Google Shape;373;p32"/>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32"/>
            <p:cNvGrpSpPr/>
            <p:nvPr/>
          </p:nvGrpSpPr>
          <p:grpSpPr>
            <a:xfrm>
              <a:off x="6655691" y="4812436"/>
              <a:ext cx="118495" cy="119191"/>
              <a:chOff x="4512753" y="952912"/>
              <a:chExt cx="118495" cy="119191"/>
            </a:xfrm>
          </p:grpSpPr>
          <p:sp>
            <p:nvSpPr>
              <p:cNvPr id="376" name="Google Shape;376;p32"/>
              <p:cNvSpPr/>
              <p:nvPr/>
            </p:nvSpPr>
            <p:spPr>
              <a:xfrm>
                <a:off x="4540464" y="980619"/>
                <a:ext cx="63074" cy="63776"/>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4512753" y="952912"/>
                <a:ext cx="118495" cy="11919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8" name="Google Shape;378;p32"/>
          <p:cNvSpPr/>
          <p:nvPr/>
        </p:nvSpPr>
        <p:spPr>
          <a:xfrm>
            <a:off x="5646648" y="1249175"/>
            <a:ext cx="2818500" cy="3359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376" y="1531969"/>
            <a:ext cx="3034241" cy="2821844"/>
          </a:xfrm>
          <a:prstGeom prst="rect">
            <a:avLst/>
          </a:prstGeom>
        </p:spPr>
      </p:pic>
      <p:sp>
        <p:nvSpPr>
          <p:cNvPr id="18" name="Google Shape;427;p34"/>
          <p:cNvSpPr txBox="1">
            <a:spLocks noGrp="1"/>
          </p:cNvSpPr>
          <p:nvPr>
            <p:ph type="title" idx="2"/>
          </p:nvPr>
        </p:nvSpPr>
        <p:spPr>
          <a:xfrm>
            <a:off x="1149461" y="1088250"/>
            <a:ext cx="1150127" cy="1153280"/>
          </a:xfrm>
          <a:prstGeom prst="rect">
            <a:avLst/>
          </a:prstGeom>
          <a:solidFill>
            <a:schemeClr val="bg2"/>
          </a:solidFill>
          <a:ln>
            <a:solidFill>
              <a:srgbClr val="000000"/>
            </a:solidFill>
            <a:prstDash val="dash"/>
          </a:ln>
        </p:spPr>
        <p:txBody>
          <a:bodyPr spcFirstLastPara="1" wrap="square" lIns="91425" tIns="91425" rIns="91425" bIns="91425" anchor="ctr" anchorCtr="0">
            <a:noAutofit/>
          </a:bodyPr>
          <a:lstStyle/>
          <a:p>
            <a:pPr marL="0" lvl="0" indent="0" algn="ctr" rtl="0">
              <a:spcBef>
                <a:spcPts val="0"/>
              </a:spcBef>
              <a:spcAft>
                <a:spcPts val="0"/>
              </a:spcAft>
              <a:buNone/>
            </a:pPr>
            <a:r>
              <a:rPr lang="en" sz="5500" b="1">
                <a:solidFill>
                  <a:schemeClr val="tx1"/>
                </a:solidFill>
                <a:latin typeface="Arial" panose="020B0604020202020204" pitchFamily="34" charset="0"/>
                <a:cs typeface="Arial" panose="020B0604020202020204" pitchFamily="34" charset="0"/>
              </a:rPr>
              <a:t>0</a:t>
            </a:r>
            <a:r>
              <a:rPr lang="vi-VN" sz="5500" b="1">
                <a:solidFill>
                  <a:schemeClr val="tx1"/>
                </a:solidFill>
                <a:latin typeface="Arial" panose="020B0604020202020204" pitchFamily="34" charset="0"/>
                <a:cs typeface="Arial" panose="020B0604020202020204" pitchFamily="34" charset="0"/>
              </a:rPr>
              <a:t>2</a:t>
            </a:r>
            <a:endParaRPr sz="5500" b="1">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1149461" y="2474131"/>
            <a:ext cx="3570597" cy="1988237"/>
          </a:xfrm>
          <a:prstGeom prst="rect">
            <a:avLst/>
          </a:prstGeom>
          <a:noFill/>
        </p:spPr>
        <p:txBody>
          <a:bodyPr wrap="square" rtlCol="0">
            <a:spAutoFit/>
          </a:bodyPr>
          <a:lstStyle/>
          <a:p>
            <a:pPr>
              <a:lnSpc>
                <a:spcPct val="140000"/>
              </a:lnSpc>
            </a:pPr>
            <a:r>
              <a:rPr lang="vi-VN" sz="4400" b="1">
                <a:solidFill>
                  <a:schemeClr val="tx2">
                    <a:lumMod val="25000"/>
                  </a:schemeClr>
                </a:solidFill>
              </a:rPr>
              <a:t>ĐỊA CHỈ TUYỆT ĐỐI</a:t>
            </a:r>
            <a:endParaRPr lang="en-US" sz="4400" b="1">
              <a:solidFill>
                <a:schemeClr val="tx2">
                  <a:lumMod val="25000"/>
                </a:schemeClr>
              </a:solidFill>
            </a:endParaRPr>
          </a:p>
        </p:txBody>
      </p:sp>
    </p:spTree>
  </p:cSld>
  <p:clrMapOvr>
    <a:masterClrMapping/>
  </p:clrMapOvr>
  <p:transition spd="med">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79316" y="288260"/>
            <a:ext cx="3462378" cy="583109"/>
            <a:chOff x="679316" y="288260"/>
            <a:chExt cx="3462378" cy="583109"/>
          </a:xfrm>
        </p:grpSpPr>
        <p:pic>
          <p:nvPicPr>
            <p:cNvPr id="7" name="Picture 6"/>
            <p:cNvPicPr>
              <a:picLocks noChangeAspect="1"/>
            </p:cNvPicPr>
            <p:nvPr/>
          </p:nvPicPr>
          <p:blipFill>
            <a:blip r:embed="rId2"/>
            <a:stretch>
              <a:fillRect/>
            </a:stretch>
          </p:blipFill>
          <p:spPr>
            <a:xfrm>
              <a:off x="679316" y="288260"/>
              <a:ext cx="682453" cy="583109"/>
            </a:xfrm>
            <a:prstGeom prst="rect">
              <a:avLst/>
            </a:prstGeom>
          </p:spPr>
        </p:pic>
        <p:sp>
          <p:nvSpPr>
            <p:cNvPr id="8" name="TextBox 7"/>
            <p:cNvSpPr txBox="1"/>
            <p:nvPr/>
          </p:nvSpPr>
          <p:spPr>
            <a:xfrm>
              <a:off x="1452282" y="471259"/>
              <a:ext cx="2689412" cy="400110"/>
            </a:xfrm>
            <a:prstGeom prst="rect">
              <a:avLst/>
            </a:prstGeom>
            <a:noFill/>
          </p:spPr>
          <p:txBody>
            <a:bodyPr wrap="square" rtlCol="0">
              <a:spAutoFit/>
            </a:bodyPr>
            <a:lstStyle/>
            <a:p>
              <a:r>
                <a:rPr lang="vi-VN" sz="2000" b="1">
                  <a:solidFill>
                    <a:schemeClr val="accent1">
                      <a:lumMod val="75000"/>
                    </a:schemeClr>
                  </a:solidFill>
                </a:rPr>
                <a:t>Thảo luận nhóm đôi</a:t>
              </a:r>
              <a:endParaRPr lang="en-US" sz="2000" b="1">
                <a:solidFill>
                  <a:schemeClr val="accent1">
                    <a:lumMod val="75000"/>
                  </a:schemeClr>
                </a:solidFill>
              </a:endParaRPr>
            </a:p>
          </p:txBody>
        </p:sp>
      </p:grpSp>
      <p:sp>
        <p:nvSpPr>
          <p:cNvPr id="10" name="Pentagon 9"/>
          <p:cNvSpPr/>
          <p:nvPr/>
        </p:nvSpPr>
        <p:spPr>
          <a:xfrm>
            <a:off x="0" y="1153299"/>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Hoạt động 2</a:t>
            </a:r>
            <a:endParaRPr lang="en-US" sz="2000" b="1">
              <a:solidFill>
                <a:srgbClr val="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7958462" y="93844"/>
            <a:ext cx="927354" cy="927354"/>
          </a:xfrm>
          <a:prstGeom prst="rect">
            <a:avLst/>
          </a:prstGeom>
        </p:spPr>
      </p:pic>
      <p:sp>
        <p:nvSpPr>
          <p:cNvPr id="2" name="Rectangle 1"/>
          <p:cNvSpPr/>
          <p:nvPr/>
        </p:nvSpPr>
        <p:spPr>
          <a:xfrm>
            <a:off x="679316" y="1805367"/>
            <a:ext cx="7894529" cy="2862322"/>
          </a:xfrm>
          <a:prstGeom prst="rect">
            <a:avLst/>
          </a:prstGeom>
        </p:spPr>
        <p:txBody>
          <a:bodyPr wrap="square">
            <a:spAutoFit/>
          </a:bodyPr>
          <a:lstStyle/>
          <a:p>
            <a:pPr algn="just">
              <a:lnSpc>
                <a:spcPct val="150000"/>
              </a:lnSpc>
            </a:pPr>
            <a:r>
              <a:rPr lang="vi-VN" sz="2000"/>
              <a:t>Bạn Khoa đã tính được </a:t>
            </a:r>
            <a:r>
              <a:rPr lang="vi-VN" sz="2000">
                <a:solidFill>
                  <a:schemeClr val="accent2">
                    <a:lumMod val="75000"/>
                  </a:schemeClr>
                </a:solidFill>
              </a:rPr>
              <a:t>Doanh thu </a:t>
            </a:r>
            <a:r>
              <a:rPr lang="vi-VN" sz="2000"/>
              <a:t>của mỗi phần mềm. Tìm hiểu thêm, bạn được biết doanh thu là số tiền thu được của đơn vị quản lí </a:t>
            </a:r>
            <a:r>
              <a:rPr lang="vi-VN" sz="2000" b="1"/>
              <a:t>chợ ứng dụng </a:t>
            </a:r>
            <a:r>
              <a:rPr lang="vi-VN" sz="2000"/>
              <a:t>khi người sử dụng trả tiền mua phần mềm. Công ti của bố Khoa được trả 70% của số tiền này và gọi là </a:t>
            </a:r>
            <a:r>
              <a:rPr lang="vi-VN" sz="2000">
                <a:solidFill>
                  <a:schemeClr val="accent2">
                    <a:lumMod val="75000"/>
                  </a:schemeClr>
                </a:solidFill>
              </a:rPr>
              <a:t>Doanh thu của công ti</a:t>
            </a:r>
            <a:r>
              <a:rPr lang="vi-VN" sz="2000"/>
              <a:t>. Giả sử tỉ lệ phần trăm doanh thu mà công ti phần mềm được hưởng lưu ở ô F2 như minh hoạ trong Hình 5.3.</a:t>
            </a:r>
            <a:endParaRPr lang="en-US" sz="2000"/>
          </a:p>
        </p:txBody>
      </p:sp>
    </p:spTree>
    <p:extLst>
      <p:ext uri="{BB962C8B-B14F-4D97-AF65-F5344CB8AC3E}">
        <p14:creationId xmlns:p14="http://schemas.microsoft.com/office/powerpoint/2010/main" val="31236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3" presetClass="entr" presetSubtype="5"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6" name="Rectangle 5"/>
          <p:cNvSpPr/>
          <p:nvPr/>
        </p:nvSpPr>
        <p:spPr>
          <a:xfrm>
            <a:off x="282388" y="2822713"/>
            <a:ext cx="8571156" cy="2169825"/>
          </a:xfrm>
          <a:prstGeom prst="rect">
            <a:avLst/>
          </a:prstGeom>
        </p:spPr>
        <p:txBody>
          <a:bodyPr wrap="square">
            <a:spAutoFit/>
          </a:bodyPr>
          <a:lstStyle/>
          <a:p>
            <a:pPr marL="457200" indent="-457200" algn="just">
              <a:lnSpc>
                <a:spcPct val="150000"/>
              </a:lnSpc>
              <a:buFont typeface="+mj-lt"/>
              <a:buAutoNum type="arabicPeriod"/>
            </a:pPr>
            <a:r>
              <a:rPr lang="vi-VN" sz="1800"/>
              <a:t>Em hãy nhập công thức để tính </a:t>
            </a:r>
            <a:r>
              <a:rPr lang="vi-VN" sz="1800">
                <a:solidFill>
                  <a:schemeClr val="accent2">
                    <a:lumMod val="75000"/>
                  </a:schemeClr>
                </a:solidFill>
              </a:rPr>
              <a:t>Doanh thu </a:t>
            </a:r>
            <a:r>
              <a:rPr lang="vi-VN" sz="1800"/>
              <a:t>của công ti cho phần mềm </a:t>
            </a:r>
            <a:r>
              <a:rPr lang="vi-VN" sz="1800">
                <a:solidFill>
                  <a:schemeClr val="accent2">
                    <a:lumMod val="75000"/>
                  </a:schemeClr>
                </a:solidFill>
              </a:rPr>
              <a:t>Quản lí thời gian </a:t>
            </a:r>
            <a:r>
              <a:rPr lang="vi-VN" sz="1800"/>
              <a:t>và </a:t>
            </a:r>
            <a:r>
              <a:rPr lang="vi-VN" sz="1800">
                <a:solidFill>
                  <a:schemeClr val="accent2">
                    <a:lumMod val="75000"/>
                  </a:schemeClr>
                </a:solidFill>
              </a:rPr>
              <a:t>Trò chơi sáng tạo </a:t>
            </a:r>
            <a:r>
              <a:rPr lang="vi-VN" sz="1800"/>
              <a:t>vào ô F4 và F5, biết rằng: </a:t>
            </a:r>
          </a:p>
          <a:p>
            <a:pPr algn="ctr">
              <a:lnSpc>
                <a:spcPct val="150000"/>
              </a:lnSpc>
            </a:pPr>
            <a:r>
              <a:rPr lang="vi-VN" sz="1800">
                <a:solidFill>
                  <a:schemeClr val="accent2">
                    <a:lumMod val="75000"/>
                  </a:schemeClr>
                </a:solidFill>
              </a:rPr>
              <a:t>Doanh thu của công ti </a:t>
            </a:r>
            <a:r>
              <a:rPr lang="vi-VN" sz="1800"/>
              <a:t>= </a:t>
            </a:r>
            <a:r>
              <a:rPr lang="vi-VN" sz="1800">
                <a:solidFill>
                  <a:schemeClr val="accent2">
                    <a:lumMod val="75000"/>
                  </a:schemeClr>
                </a:solidFill>
              </a:rPr>
              <a:t>Doanh thu </a:t>
            </a:r>
            <a:r>
              <a:rPr lang="vi-VN" sz="1800"/>
              <a:t>× </a:t>
            </a:r>
            <a:r>
              <a:rPr lang="vi-VN" sz="1800">
                <a:solidFill>
                  <a:schemeClr val="accent2">
                    <a:lumMod val="75000"/>
                  </a:schemeClr>
                </a:solidFill>
              </a:rPr>
              <a:t>Tỉ lệ </a:t>
            </a:r>
            <a:r>
              <a:rPr lang="vi-VN" sz="1800"/>
              <a:t>(được lưu tại ô F2). </a:t>
            </a:r>
          </a:p>
          <a:p>
            <a:pPr marL="457200" indent="-457200" algn="just">
              <a:lnSpc>
                <a:spcPct val="150000"/>
              </a:lnSpc>
              <a:buFont typeface="+mj-lt"/>
              <a:buAutoNum type="arabicPeriod" startAt="2"/>
            </a:pPr>
            <a:r>
              <a:rPr lang="vi-VN" sz="1800"/>
              <a:t>Nếu sao chép công thức từ ô F4 vào ô F5 thì công thức nhận được tại ô F5 có đúng yêu cầu không? Vì sao?</a:t>
            </a:r>
          </a:p>
        </p:txBody>
      </p:sp>
      <p:grpSp>
        <p:nvGrpSpPr>
          <p:cNvPr id="8" name="Group 7"/>
          <p:cNvGrpSpPr/>
          <p:nvPr/>
        </p:nvGrpSpPr>
        <p:grpSpPr>
          <a:xfrm>
            <a:off x="0" y="9659"/>
            <a:ext cx="9144000" cy="2813054"/>
            <a:chOff x="0" y="9659"/>
            <a:chExt cx="9144000" cy="281305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9"/>
              <a:ext cx="9144000" cy="2474500"/>
            </a:xfrm>
            <a:prstGeom prst="rect">
              <a:avLst/>
            </a:prstGeom>
          </p:spPr>
        </p:pic>
        <p:sp>
          <p:nvSpPr>
            <p:cNvPr id="7" name="TextBox 6"/>
            <p:cNvSpPr txBox="1"/>
            <p:nvPr/>
          </p:nvSpPr>
          <p:spPr>
            <a:xfrm>
              <a:off x="1075765" y="2484159"/>
              <a:ext cx="6992470" cy="338554"/>
            </a:xfrm>
            <a:prstGeom prst="rect">
              <a:avLst/>
            </a:prstGeom>
            <a:noFill/>
          </p:spPr>
          <p:txBody>
            <a:bodyPr wrap="square" rtlCol="0">
              <a:spAutoFit/>
            </a:bodyPr>
            <a:lstStyle/>
            <a:p>
              <a:pPr algn="ctr"/>
              <a:r>
                <a:rPr lang="vi-VN" sz="1600" i="1">
                  <a:solidFill>
                    <a:schemeClr val="tx2">
                      <a:lumMod val="50000"/>
                    </a:schemeClr>
                  </a:solidFill>
                </a:rPr>
                <a:t>Hình 5.3. Tỉ lệ doanh thu của công ti được lưu ở ô F2</a:t>
              </a:r>
              <a:endParaRPr lang="en-US" sz="1600" i="1">
                <a:solidFill>
                  <a:schemeClr val="tx2">
                    <a:lumMod val="50000"/>
                  </a:schemeClr>
                </a:solidFill>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anim calcmode="lin" valueType="num">
                                      <p:cBhvr>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9"/>
            <a:ext cx="9144000" cy="2474500"/>
          </a:xfrm>
          <a:prstGeom prst="rect">
            <a:avLst/>
          </a:prstGeom>
        </p:spPr>
      </p:pic>
      <p:sp>
        <p:nvSpPr>
          <p:cNvPr id="2" name="TextBox 1"/>
          <p:cNvSpPr txBox="1"/>
          <p:nvPr/>
        </p:nvSpPr>
        <p:spPr>
          <a:xfrm>
            <a:off x="333488" y="2729306"/>
            <a:ext cx="2689411" cy="707886"/>
          </a:xfrm>
          <a:prstGeom prst="rect">
            <a:avLst/>
          </a:prstGeom>
          <a:noFill/>
        </p:spPr>
        <p:txBody>
          <a:bodyPr wrap="square" rtlCol="0">
            <a:spAutoFit/>
          </a:bodyPr>
          <a:lstStyle/>
          <a:p>
            <a:pPr>
              <a:lnSpc>
                <a:spcPct val="200000"/>
              </a:lnSpc>
            </a:pPr>
            <a:r>
              <a:rPr lang="vi-VN" sz="2000"/>
              <a:t>1) Công thức tại ô F4: </a:t>
            </a:r>
          </a:p>
        </p:txBody>
      </p:sp>
      <p:sp>
        <p:nvSpPr>
          <p:cNvPr id="3" name="Rounded Rectangle 2"/>
          <p:cNvSpPr/>
          <p:nvPr/>
        </p:nvSpPr>
        <p:spPr>
          <a:xfrm>
            <a:off x="3022899" y="2872292"/>
            <a:ext cx="1258643" cy="5649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a:t>
            </a:r>
            <a:r>
              <a:rPr lang="vi-VN" sz="2000" b="1">
                <a:solidFill>
                  <a:srgbClr val="000000"/>
                </a:solidFill>
                <a:latin typeface="Arial" panose="020B0604020202020204" pitchFamily="34" charset="0"/>
                <a:cs typeface="Arial" panose="020B0604020202020204" pitchFamily="34" charset="0"/>
              </a:rPr>
              <a:t> </a:t>
            </a:r>
            <a:r>
              <a:rPr lang="en-US" sz="2000" b="1">
                <a:solidFill>
                  <a:srgbClr val="000000"/>
                </a:solidFill>
                <a:latin typeface="Arial" panose="020B0604020202020204" pitchFamily="34" charset="0"/>
                <a:cs typeface="Arial" panose="020B0604020202020204" pitchFamily="34" charset="0"/>
              </a:rPr>
              <a:t>E4*F2</a:t>
            </a:r>
          </a:p>
        </p:txBody>
      </p:sp>
      <p:sp>
        <p:nvSpPr>
          <p:cNvPr id="4" name="Rectangle 3"/>
          <p:cNvSpPr/>
          <p:nvPr/>
        </p:nvSpPr>
        <p:spPr>
          <a:xfrm>
            <a:off x="4792466" y="2734561"/>
            <a:ext cx="2377574" cy="707886"/>
          </a:xfrm>
          <a:prstGeom prst="rect">
            <a:avLst/>
          </a:prstGeom>
        </p:spPr>
        <p:txBody>
          <a:bodyPr wrap="none">
            <a:spAutoFit/>
          </a:bodyPr>
          <a:lstStyle/>
          <a:p>
            <a:pPr lvl="0">
              <a:lnSpc>
                <a:spcPct val="200000"/>
              </a:lnSpc>
            </a:pPr>
            <a:r>
              <a:rPr lang="vi-VN" sz="2000"/>
              <a:t>Công thức tại ô F5:</a:t>
            </a:r>
            <a:endParaRPr lang="en-US" sz="2000"/>
          </a:p>
        </p:txBody>
      </p:sp>
      <p:sp>
        <p:nvSpPr>
          <p:cNvPr id="7" name="Rounded Rectangle 6"/>
          <p:cNvSpPr/>
          <p:nvPr/>
        </p:nvSpPr>
        <p:spPr>
          <a:xfrm>
            <a:off x="7170040" y="2872292"/>
            <a:ext cx="1258643" cy="5649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a:t>
            </a:r>
            <a:r>
              <a:rPr lang="vi-VN" sz="2000" b="1">
                <a:solidFill>
                  <a:srgbClr val="000000"/>
                </a:solidFill>
                <a:latin typeface="Arial" panose="020B0604020202020204" pitchFamily="34" charset="0"/>
                <a:cs typeface="Arial" panose="020B0604020202020204" pitchFamily="34" charset="0"/>
              </a:rPr>
              <a:t> </a:t>
            </a:r>
            <a:r>
              <a:rPr lang="en-US" sz="2000" b="1">
                <a:solidFill>
                  <a:srgbClr val="000000"/>
                </a:solidFill>
                <a:latin typeface="Arial" panose="020B0604020202020204" pitchFamily="34" charset="0"/>
                <a:cs typeface="Arial" panose="020B0604020202020204" pitchFamily="34" charset="0"/>
              </a:rPr>
              <a:t>E</a:t>
            </a:r>
            <a:r>
              <a:rPr lang="vi-VN" sz="2000" b="1">
                <a:solidFill>
                  <a:srgbClr val="000000"/>
                </a:solidFill>
                <a:latin typeface="Arial" panose="020B0604020202020204" pitchFamily="34" charset="0"/>
                <a:cs typeface="Arial" panose="020B0604020202020204" pitchFamily="34" charset="0"/>
              </a:rPr>
              <a:t>5</a:t>
            </a:r>
            <a:r>
              <a:rPr lang="en-US" sz="2000" b="1">
                <a:solidFill>
                  <a:srgbClr val="000000"/>
                </a:solidFill>
                <a:latin typeface="Arial" panose="020B0604020202020204" pitchFamily="34" charset="0"/>
                <a:cs typeface="Arial" panose="020B0604020202020204" pitchFamily="34" charset="0"/>
              </a:rPr>
              <a:t>*F2</a:t>
            </a:r>
          </a:p>
        </p:txBody>
      </p:sp>
      <p:grpSp>
        <p:nvGrpSpPr>
          <p:cNvPr id="6" name="Group 5"/>
          <p:cNvGrpSpPr/>
          <p:nvPr/>
        </p:nvGrpSpPr>
        <p:grpSpPr>
          <a:xfrm>
            <a:off x="333488" y="3680468"/>
            <a:ext cx="7799293" cy="1015663"/>
            <a:chOff x="333488" y="3680468"/>
            <a:chExt cx="7799293" cy="1015663"/>
          </a:xfrm>
        </p:grpSpPr>
        <p:sp>
          <p:nvSpPr>
            <p:cNvPr id="10" name="Right Arrow 9"/>
            <p:cNvSpPr/>
            <p:nvPr/>
          </p:nvSpPr>
          <p:spPr>
            <a:xfrm>
              <a:off x="1527587" y="4335332"/>
              <a:ext cx="473336" cy="2043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33488" y="3680468"/>
              <a:ext cx="7799293" cy="1015663"/>
              <a:chOff x="333488" y="3682339"/>
              <a:chExt cx="7799293" cy="1015663"/>
            </a:xfrm>
          </p:grpSpPr>
          <p:sp>
            <p:nvSpPr>
              <p:cNvPr id="8" name="Rectangle 7"/>
              <p:cNvSpPr/>
              <p:nvPr/>
            </p:nvSpPr>
            <p:spPr>
              <a:xfrm>
                <a:off x="333488" y="3682339"/>
                <a:ext cx="7799293" cy="1015663"/>
              </a:xfrm>
              <a:prstGeom prst="rect">
                <a:avLst/>
              </a:prstGeom>
            </p:spPr>
            <p:txBody>
              <a:bodyPr wrap="square">
                <a:spAutoFit/>
              </a:bodyPr>
              <a:lstStyle/>
              <a:p>
                <a:pPr algn="just">
                  <a:lnSpc>
                    <a:spcPct val="150000"/>
                  </a:lnSpc>
                </a:pPr>
                <a:r>
                  <a:rPr lang="vi-VN" sz="2000"/>
                  <a:t>2) </a:t>
                </a:r>
                <a:r>
                  <a:rPr lang="en-US" sz="2000"/>
                  <a:t>Nếu sao chép công thức từ ô F4 đến ô F5 công thức tại ô F5 là </a:t>
                </a:r>
                <a:r>
                  <a:rPr lang="en-US" sz="2000" b="1"/>
                  <a:t>= E5*F3</a:t>
                </a:r>
              </a:p>
            </p:txBody>
          </p:sp>
          <p:sp>
            <p:nvSpPr>
              <p:cNvPr id="11" name="TextBox 10"/>
              <p:cNvSpPr txBox="1"/>
              <p:nvPr/>
            </p:nvSpPr>
            <p:spPr>
              <a:xfrm>
                <a:off x="2108497" y="4237474"/>
                <a:ext cx="3087445" cy="400110"/>
              </a:xfrm>
              <a:prstGeom prst="rect">
                <a:avLst/>
              </a:prstGeom>
              <a:noFill/>
            </p:spPr>
            <p:txBody>
              <a:bodyPr wrap="square" rtlCol="0">
                <a:spAutoFit/>
              </a:bodyPr>
              <a:lstStyle/>
              <a:p>
                <a:r>
                  <a:rPr lang="vi-VN" sz="2000"/>
                  <a:t>Kết quả không chính xác</a:t>
                </a:r>
                <a:endParaRPr lang="en-US" sz="2000"/>
              </a:p>
            </p:txBody>
          </p:sp>
        </p:grpSp>
      </p:grpSp>
    </p:spTree>
    <p:extLst>
      <p:ext uri="{BB962C8B-B14F-4D97-AF65-F5344CB8AC3E}">
        <p14:creationId xmlns:p14="http://schemas.microsoft.com/office/powerpoint/2010/main" val="25723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9"/>
            <a:ext cx="9144000" cy="2474500"/>
          </a:xfrm>
          <a:prstGeom prst="rect">
            <a:avLst/>
          </a:prstGeom>
        </p:spPr>
      </p:pic>
      <p:grpSp>
        <p:nvGrpSpPr>
          <p:cNvPr id="13" name="Group 12"/>
          <p:cNvGrpSpPr/>
          <p:nvPr/>
        </p:nvGrpSpPr>
        <p:grpSpPr>
          <a:xfrm>
            <a:off x="451109" y="2624866"/>
            <a:ext cx="2679367" cy="583890"/>
            <a:chOff x="451109" y="2624866"/>
            <a:chExt cx="2679367" cy="58389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09" y="2624866"/>
              <a:ext cx="527837" cy="583890"/>
            </a:xfrm>
            <a:prstGeom prst="rect">
              <a:avLst/>
            </a:prstGeom>
          </p:spPr>
        </p:pic>
        <p:sp>
          <p:nvSpPr>
            <p:cNvPr id="9" name="TextBox 8"/>
            <p:cNvSpPr txBox="1"/>
            <p:nvPr/>
          </p:nvSpPr>
          <p:spPr>
            <a:xfrm>
              <a:off x="978946" y="2807746"/>
              <a:ext cx="2151530" cy="401010"/>
            </a:xfrm>
            <a:prstGeom prst="rect">
              <a:avLst/>
            </a:prstGeom>
            <a:noFill/>
          </p:spPr>
          <p:txBody>
            <a:bodyPr wrap="square" rtlCol="0">
              <a:spAutoFit/>
            </a:bodyPr>
            <a:lstStyle/>
            <a:p>
              <a:r>
                <a:rPr lang="vi-VN" sz="2000">
                  <a:solidFill>
                    <a:srgbClr val="002060"/>
                  </a:solidFill>
                </a:rPr>
                <a:t>Ta có công thức:</a:t>
              </a:r>
              <a:endParaRPr lang="en-US" sz="2000">
                <a:solidFill>
                  <a:srgbClr val="002060"/>
                </a:solidFill>
              </a:endParaRPr>
            </a:p>
          </p:txBody>
        </p:sp>
      </p:grpSp>
      <p:sp>
        <p:nvSpPr>
          <p:cNvPr id="14" name="Rectangle 13"/>
          <p:cNvSpPr/>
          <p:nvPr/>
        </p:nvSpPr>
        <p:spPr>
          <a:xfrm>
            <a:off x="1758875" y="3332288"/>
            <a:ext cx="5298141" cy="400110"/>
          </a:xfrm>
          <a:prstGeom prst="rect">
            <a:avLst/>
          </a:prstGeom>
        </p:spPr>
        <p:txBody>
          <a:bodyPr wrap="square">
            <a:spAutoFit/>
          </a:bodyPr>
          <a:lstStyle/>
          <a:p>
            <a:pPr algn="ctr"/>
            <a:r>
              <a:rPr lang="vi-VN" sz="2000">
                <a:solidFill>
                  <a:srgbClr val="F61B93">
                    <a:lumMod val="75000"/>
                  </a:srgbClr>
                </a:solidFill>
              </a:rPr>
              <a:t>Doanh thu của công ti </a:t>
            </a:r>
            <a:r>
              <a:rPr lang="vi-VN" sz="2000"/>
              <a:t>= </a:t>
            </a:r>
            <a:r>
              <a:rPr lang="vi-VN" sz="2000">
                <a:solidFill>
                  <a:srgbClr val="F61B93">
                    <a:lumMod val="75000"/>
                  </a:srgbClr>
                </a:solidFill>
              </a:rPr>
              <a:t>Doanh thu </a:t>
            </a:r>
            <a:r>
              <a:rPr lang="vi-VN" sz="2000"/>
              <a:t>× </a:t>
            </a:r>
            <a:r>
              <a:rPr lang="vi-VN" sz="2000">
                <a:solidFill>
                  <a:srgbClr val="F61B93">
                    <a:lumMod val="75000"/>
                  </a:srgbClr>
                </a:solidFill>
              </a:rPr>
              <a:t>Tỉ lệ </a:t>
            </a:r>
            <a:endParaRPr lang="en-US"/>
          </a:p>
        </p:txBody>
      </p:sp>
      <p:cxnSp>
        <p:nvCxnSpPr>
          <p:cNvPr id="16" name="Straight Arrow Connector 15"/>
          <p:cNvCxnSpPr/>
          <p:nvPr/>
        </p:nvCxnSpPr>
        <p:spPr>
          <a:xfrm flipH="1">
            <a:off x="4485939" y="3732398"/>
            <a:ext cx="763794" cy="540883"/>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22660" y="4188672"/>
            <a:ext cx="3700266" cy="553998"/>
          </a:xfrm>
          <a:prstGeom prst="rect">
            <a:avLst/>
          </a:prstGeom>
        </p:spPr>
        <p:txBody>
          <a:bodyPr wrap="square">
            <a:spAutoFit/>
          </a:bodyPr>
          <a:lstStyle/>
          <a:p>
            <a:pPr algn="ctr">
              <a:lnSpc>
                <a:spcPct val="150000"/>
              </a:lnSpc>
            </a:pPr>
            <a:r>
              <a:rPr lang="vi-VN" sz="2000"/>
              <a:t>T</a:t>
            </a:r>
            <a:r>
              <a:rPr lang="en-US" sz="2000"/>
              <a:t>hay đổi theo từng phần mềm</a:t>
            </a:r>
          </a:p>
        </p:txBody>
      </p:sp>
      <p:cxnSp>
        <p:nvCxnSpPr>
          <p:cNvPr id="20" name="Straight Arrow Connector 19"/>
          <p:cNvCxnSpPr/>
          <p:nvPr/>
        </p:nvCxnSpPr>
        <p:spPr>
          <a:xfrm>
            <a:off x="6456382" y="3732398"/>
            <a:ext cx="805030" cy="540883"/>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50947" y="4273281"/>
            <a:ext cx="2507418" cy="400110"/>
          </a:xfrm>
          <a:prstGeom prst="rect">
            <a:avLst/>
          </a:prstGeom>
        </p:spPr>
        <p:txBody>
          <a:bodyPr wrap="none">
            <a:spAutoFit/>
          </a:bodyPr>
          <a:lstStyle/>
          <a:p>
            <a:r>
              <a:rPr lang="vi-VN" sz="2000"/>
              <a:t>L</a:t>
            </a:r>
            <a:r>
              <a:rPr lang="fr-FR" sz="2000"/>
              <a:t>uôn cố định là 70%</a:t>
            </a:r>
            <a:endParaRPr lang="en-US" sz="2000"/>
          </a:p>
        </p:txBody>
      </p:sp>
    </p:spTree>
    <p:extLst>
      <p:ext uri="{BB962C8B-B14F-4D97-AF65-F5344CB8AC3E}">
        <p14:creationId xmlns:p14="http://schemas.microsoft.com/office/powerpoint/2010/main" val="125914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96247" y="905018"/>
            <a:ext cx="7628562" cy="2947596"/>
          </a:xfrm>
          <a:prstGeom prst="round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6420" y="1334165"/>
            <a:ext cx="7428215" cy="1911549"/>
          </a:xfrm>
          <a:prstGeom prst="rect">
            <a:avLst/>
          </a:prstGeom>
          <a:noFill/>
        </p:spPr>
        <p:txBody>
          <a:bodyPr wrap="square" rtlCol="0">
            <a:spAutoFit/>
          </a:bodyPr>
          <a:lstStyle/>
          <a:p>
            <a:pPr algn="ctr">
              <a:lnSpc>
                <a:spcPct val="150000"/>
              </a:lnSpc>
            </a:pPr>
            <a:r>
              <a:rPr lang="vi-VN" sz="4200" b="1">
                <a:solidFill>
                  <a:schemeClr val="accent2">
                    <a:lumMod val="50000"/>
                  </a:schemeClr>
                </a:solidFill>
              </a:rPr>
              <a:t>CHÀO MỪNG CẢ LỚP QUAY TRỞ LẠI MÔN HỌC!</a:t>
            </a:r>
            <a:endParaRPr lang="en-US" sz="4200" b="1">
              <a:solidFill>
                <a:schemeClr val="accent2">
                  <a:lumMod val="50000"/>
                </a:schemeClr>
              </a:solidFill>
            </a:endParaRPr>
          </a:p>
        </p:txBody>
      </p:sp>
      <p:pic>
        <p:nvPicPr>
          <p:cNvPr id="9" name="Picture 8"/>
          <p:cNvPicPr>
            <a:picLocks noChangeAspect="1"/>
          </p:cNvPicPr>
          <p:nvPr/>
        </p:nvPicPr>
        <p:blipFill>
          <a:blip r:embed="rId2"/>
          <a:stretch>
            <a:fillRect/>
          </a:stretch>
        </p:blipFill>
        <p:spPr>
          <a:xfrm>
            <a:off x="3638335" y="3690248"/>
            <a:ext cx="1944383" cy="1416941"/>
          </a:xfrm>
          <a:prstGeom prst="rect">
            <a:avLst/>
          </a:prstGeom>
        </p:spPr>
      </p:pic>
    </p:spTree>
    <p:extLst>
      <p:ext uri="{BB962C8B-B14F-4D97-AF65-F5344CB8AC3E}">
        <p14:creationId xmlns:p14="http://schemas.microsoft.com/office/powerpoint/2010/main" val="1315860270"/>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9"/>
            <a:ext cx="9144000" cy="2474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09" y="2624866"/>
            <a:ext cx="527837" cy="583890"/>
          </a:xfrm>
          <a:prstGeom prst="rect">
            <a:avLst/>
          </a:prstGeom>
        </p:spPr>
      </p:pic>
      <p:sp>
        <p:nvSpPr>
          <p:cNvPr id="2" name="Rectangle 1"/>
          <p:cNvSpPr/>
          <p:nvPr/>
        </p:nvSpPr>
        <p:spPr>
          <a:xfrm>
            <a:off x="978946" y="2742898"/>
            <a:ext cx="4825360" cy="400110"/>
          </a:xfrm>
          <a:prstGeom prst="rect">
            <a:avLst/>
          </a:prstGeom>
        </p:spPr>
        <p:txBody>
          <a:bodyPr wrap="none">
            <a:spAutoFit/>
          </a:bodyPr>
          <a:lstStyle/>
          <a:p>
            <a:r>
              <a:rPr lang="vi-VN" sz="2000">
                <a:solidFill>
                  <a:srgbClr val="002060"/>
                </a:solidFill>
                <a:latin typeface="Arial" panose="020B0604020202020204" pitchFamily="34" charset="0"/>
                <a:ea typeface="Calibri" panose="020F0502020204030204" pitchFamily="34" charset="0"/>
                <a:cs typeface="Arial" panose="020B0604020202020204" pitchFamily="34" charset="0"/>
              </a:rPr>
              <a:t>Tại ô F4 và F5, ta có công thức như sau:</a:t>
            </a:r>
            <a:endParaRPr lang="en-US" sz="200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978947" y="3572450"/>
            <a:ext cx="1196161" cy="553998"/>
          </a:xfrm>
          <a:prstGeom prst="rect">
            <a:avLst/>
          </a:prstGeom>
        </p:spPr>
        <p:txBody>
          <a:bodyPr wrap="none">
            <a:spAutoFit/>
          </a:bodyPr>
          <a:lstStyle/>
          <a:p>
            <a:pPr lvl="0">
              <a:lnSpc>
                <a:spcPct val="150000"/>
              </a:lnSpc>
            </a:pPr>
            <a:r>
              <a:rPr lang="vi-VN" sz="2000"/>
              <a:t>Tại ô F4 </a:t>
            </a:r>
          </a:p>
        </p:txBody>
      </p:sp>
      <p:sp>
        <p:nvSpPr>
          <p:cNvPr id="15" name="Rectangle 14"/>
          <p:cNvSpPr/>
          <p:nvPr/>
        </p:nvSpPr>
        <p:spPr>
          <a:xfrm>
            <a:off x="978946" y="4169927"/>
            <a:ext cx="1196161" cy="553998"/>
          </a:xfrm>
          <a:prstGeom prst="rect">
            <a:avLst/>
          </a:prstGeom>
        </p:spPr>
        <p:txBody>
          <a:bodyPr wrap="none">
            <a:spAutoFit/>
          </a:bodyPr>
          <a:lstStyle/>
          <a:p>
            <a:pPr lvl="0">
              <a:lnSpc>
                <a:spcPct val="150000"/>
              </a:lnSpc>
            </a:pPr>
            <a:r>
              <a:rPr lang="vi-VN" sz="2000"/>
              <a:t>Tại ô F5 </a:t>
            </a:r>
          </a:p>
        </p:txBody>
      </p:sp>
      <p:sp>
        <p:nvSpPr>
          <p:cNvPr id="4" name="TextBox 3"/>
          <p:cNvSpPr txBox="1"/>
          <p:nvPr/>
        </p:nvSpPr>
        <p:spPr>
          <a:xfrm>
            <a:off x="2142834" y="3649394"/>
            <a:ext cx="2097742" cy="400110"/>
          </a:xfrm>
          <a:prstGeom prst="rect">
            <a:avLst/>
          </a:prstGeom>
          <a:noFill/>
        </p:spPr>
        <p:txBody>
          <a:bodyPr wrap="square" rtlCol="0">
            <a:spAutoFit/>
          </a:bodyPr>
          <a:lstStyle/>
          <a:p>
            <a:r>
              <a:rPr lang="vi-VN" sz="2000" b="1">
                <a:solidFill>
                  <a:schemeClr val="accent2">
                    <a:lumMod val="75000"/>
                  </a:schemeClr>
                </a:solidFill>
              </a:rPr>
              <a:t>=   E4  *  $F$2</a:t>
            </a:r>
            <a:endParaRPr lang="en-US" sz="2000" b="1">
              <a:solidFill>
                <a:schemeClr val="accent2">
                  <a:lumMod val="75000"/>
                </a:schemeClr>
              </a:solidFill>
            </a:endParaRPr>
          </a:p>
        </p:txBody>
      </p:sp>
      <p:sp>
        <p:nvSpPr>
          <p:cNvPr id="18" name="TextBox 17"/>
          <p:cNvSpPr txBox="1"/>
          <p:nvPr/>
        </p:nvSpPr>
        <p:spPr>
          <a:xfrm>
            <a:off x="2142834" y="4275372"/>
            <a:ext cx="2097742" cy="400110"/>
          </a:xfrm>
          <a:prstGeom prst="rect">
            <a:avLst/>
          </a:prstGeom>
          <a:noFill/>
        </p:spPr>
        <p:txBody>
          <a:bodyPr wrap="square" rtlCol="0">
            <a:spAutoFit/>
          </a:bodyPr>
          <a:lstStyle/>
          <a:p>
            <a:r>
              <a:rPr lang="vi-VN" sz="2000" b="1">
                <a:solidFill>
                  <a:schemeClr val="accent2">
                    <a:lumMod val="75000"/>
                  </a:schemeClr>
                </a:solidFill>
              </a:rPr>
              <a:t>=   E5  *  $F$2</a:t>
            </a:r>
            <a:endParaRPr lang="en-US" sz="2000" b="1">
              <a:solidFill>
                <a:schemeClr val="accent2">
                  <a:lumMod val="75000"/>
                </a:schemeClr>
              </a:solidFill>
            </a:endParaRPr>
          </a:p>
        </p:txBody>
      </p:sp>
      <p:sp>
        <p:nvSpPr>
          <p:cNvPr id="7" name="Rounded Rectangle 6"/>
          <p:cNvSpPr/>
          <p:nvPr/>
        </p:nvSpPr>
        <p:spPr>
          <a:xfrm>
            <a:off x="2490099" y="3543118"/>
            <a:ext cx="516367" cy="12587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01318" y="3143008"/>
            <a:ext cx="4270786" cy="400110"/>
          </a:xfrm>
          <a:prstGeom prst="rect">
            <a:avLst/>
          </a:prstGeom>
          <a:noFill/>
        </p:spPr>
        <p:txBody>
          <a:bodyPr wrap="square" rtlCol="0">
            <a:spAutoFit/>
          </a:bodyPr>
          <a:lstStyle/>
          <a:p>
            <a:r>
              <a:rPr lang="vi-VN" sz="2000"/>
              <a:t>Địa chỉ thay đổi trong các công thức</a:t>
            </a:r>
            <a:endParaRPr lang="en-US" sz="2000"/>
          </a:p>
        </p:txBody>
      </p:sp>
      <p:sp>
        <p:nvSpPr>
          <p:cNvPr id="21" name="Rounded Rectangle 20"/>
          <p:cNvSpPr/>
          <p:nvPr/>
        </p:nvSpPr>
        <p:spPr>
          <a:xfrm>
            <a:off x="3189346" y="3543119"/>
            <a:ext cx="731520" cy="12587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Elbow Connector 18"/>
          <p:cNvCxnSpPr>
            <a:stCxn id="7" idx="0"/>
            <a:endCxn id="11" idx="1"/>
          </p:cNvCxnSpPr>
          <p:nvPr/>
        </p:nvCxnSpPr>
        <p:spPr>
          <a:xfrm rot="5400000" flipH="1" flipV="1">
            <a:off x="3024773" y="3066574"/>
            <a:ext cx="200055" cy="753035"/>
          </a:xfrm>
          <a:prstGeom prst="bentConnector2">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11714" y="4049504"/>
            <a:ext cx="4058949" cy="1015663"/>
          </a:xfrm>
          <a:prstGeom prst="rect">
            <a:avLst/>
          </a:prstGeom>
          <a:noFill/>
        </p:spPr>
        <p:txBody>
          <a:bodyPr wrap="square" rtlCol="0">
            <a:spAutoFit/>
          </a:bodyPr>
          <a:lstStyle/>
          <a:p>
            <a:pPr algn="just">
              <a:lnSpc>
                <a:spcPct val="150000"/>
              </a:lnSpc>
            </a:pPr>
            <a:r>
              <a:rPr lang="vi-VN" sz="2000"/>
              <a:t>Địa chỉ F2 không thay đổi trong các công thức</a:t>
            </a:r>
            <a:endParaRPr lang="en-US" sz="2000"/>
          </a:p>
        </p:txBody>
      </p:sp>
      <p:cxnSp>
        <p:nvCxnSpPr>
          <p:cNvPr id="25" name="Straight Arrow Connector 24"/>
          <p:cNvCxnSpPr/>
          <p:nvPr/>
        </p:nvCxnSpPr>
        <p:spPr>
          <a:xfrm>
            <a:off x="3920866" y="4360865"/>
            <a:ext cx="737454"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1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500"/>
                                        <p:tgtEl>
                                          <p:spTgt spid="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500"/>
                                        <p:tgtEl>
                                          <p:spTgt spid="2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4" grpId="0"/>
      <p:bldP spid="18" grpId="0"/>
      <p:bldP spid="7" grpId="0" animBg="1"/>
      <p:bldP spid="11" grpId="0"/>
      <p:bldP spid="21"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489" y="287702"/>
            <a:ext cx="7347473" cy="958660"/>
          </a:xfrm>
          <a:prstGeom prst="rect">
            <a:avLst/>
          </a:prstGeom>
        </p:spPr>
        <p:txBody>
          <a:bodyPr wrap="square">
            <a:spAutoFit/>
          </a:bodyPr>
          <a:lstStyle/>
          <a:p>
            <a:pPr algn="just">
              <a:lnSpc>
                <a:spcPct val="150000"/>
              </a:lnSpc>
            </a:pPr>
            <a:r>
              <a:rPr lang="vi-VN" sz="2000"/>
              <a:t>C</a:t>
            </a:r>
            <a:r>
              <a:rPr lang="en-US" sz="2000"/>
              <a:t>ông thức đúng tại ô F4 đ</a:t>
            </a:r>
            <a:r>
              <a:rPr lang="vi-VN" sz="2000"/>
              <a:t>ể</a:t>
            </a:r>
            <a:r>
              <a:rPr lang="en-US" sz="2000"/>
              <a:t> tính </a:t>
            </a:r>
            <a:r>
              <a:rPr lang="en-US" sz="2000">
                <a:solidFill>
                  <a:schemeClr val="accent2">
                    <a:lumMod val="75000"/>
                  </a:schemeClr>
                </a:solidFill>
              </a:rPr>
              <a:t>doanh thu của công t</a:t>
            </a:r>
            <a:r>
              <a:rPr lang="vi-VN" sz="2000">
                <a:solidFill>
                  <a:schemeClr val="accent2">
                    <a:lumMod val="75000"/>
                  </a:schemeClr>
                </a:solidFill>
              </a:rPr>
              <a:t>i</a:t>
            </a:r>
            <a:r>
              <a:rPr lang="en-US" sz="2000"/>
              <a:t> cho ph</a:t>
            </a:r>
            <a:r>
              <a:rPr lang="vi-VN" sz="2000"/>
              <a:t>ầ</a:t>
            </a:r>
            <a:r>
              <a:rPr lang="en-US" sz="2000"/>
              <a:t>n mềm </a:t>
            </a:r>
            <a:r>
              <a:rPr lang="en-US" sz="2000">
                <a:solidFill>
                  <a:schemeClr val="accent2">
                    <a:lumMod val="75000"/>
                  </a:schemeClr>
                </a:solidFill>
              </a:rPr>
              <a:t>Quản lí thời gian</a:t>
            </a:r>
            <a:r>
              <a:rPr lang="en-US" sz="2000"/>
              <a:t> là </a:t>
            </a:r>
            <a:r>
              <a:rPr lang="en-US" sz="2000" b="1">
                <a:solidFill>
                  <a:srgbClr val="0070C0"/>
                </a:solidFill>
              </a:rPr>
              <a:t>=</a:t>
            </a:r>
            <a:r>
              <a:rPr lang="vi-VN" sz="2000" b="1">
                <a:solidFill>
                  <a:srgbClr val="0070C0"/>
                </a:solidFill>
              </a:rPr>
              <a:t> </a:t>
            </a:r>
            <a:r>
              <a:rPr lang="en-US" sz="2000" b="1">
                <a:solidFill>
                  <a:srgbClr val="0070C0"/>
                </a:solidFill>
              </a:rPr>
              <a:t>E4</a:t>
            </a:r>
            <a:r>
              <a:rPr lang="vi-VN" sz="2000" b="1">
                <a:solidFill>
                  <a:srgbClr val="0070C0"/>
                </a:solidFill>
              </a:rPr>
              <a:t> </a:t>
            </a:r>
            <a:r>
              <a:rPr lang="en-US" sz="2000" b="1">
                <a:solidFill>
                  <a:srgbClr val="0070C0"/>
                </a:solidFill>
              </a:rPr>
              <a:t>*</a:t>
            </a:r>
            <a:r>
              <a:rPr lang="vi-VN" sz="2000" b="1">
                <a:solidFill>
                  <a:srgbClr val="0070C0"/>
                </a:solidFill>
              </a:rPr>
              <a:t> </a:t>
            </a:r>
            <a:r>
              <a:rPr lang="en-US" sz="2000" b="1">
                <a:solidFill>
                  <a:srgbClr val="0070C0"/>
                </a:solidFill>
              </a:rPr>
              <a:t>$F$2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4440" y="469223"/>
            <a:ext cx="458598" cy="5956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9867"/>
            <a:ext cx="9144000" cy="24789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2959">
            <a:off x="135148" y="4052081"/>
            <a:ext cx="790340" cy="669155"/>
          </a:xfrm>
          <a:prstGeom prst="rect">
            <a:avLst/>
          </a:prstGeom>
        </p:spPr>
      </p:pic>
      <p:sp>
        <p:nvSpPr>
          <p:cNvPr id="8" name="Rectangle 7"/>
          <p:cNvSpPr/>
          <p:nvPr/>
        </p:nvSpPr>
        <p:spPr>
          <a:xfrm>
            <a:off x="777743" y="4055288"/>
            <a:ext cx="7878966" cy="958660"/>
          </a:xfrm>
          <a:prstGeom prst="rect">
            <a:avLst/>
          </a:prstGeom>
        </p:spPr>
        <p:txBody>
          <a:bodyPr wrap="square">
            <a:spAutoFit/>
          </a:bodyPr>
          <a:lstStyle/>
          <a:p>
            <a:pPr algn="just">
              <a:lnSpc>
                <a:spcPct val="150000"/>
              </a:lnSpc>
            </a:pPr>
            <a:r>
              <a:rPr lang="vi-VN" sz="2000"/>
              <a:t>V</a:t>
            </a:r>
            <a:r>
              <a:rPr lang="en-US" sz="2000"/>
              <a:t>iệc sao chép công thức từ ô F4 đến các ô còn lại </a:t>
            </a:r>
            <a:r>
              <a:rPr lang="vi-VN" sz="2000"/>
              <a:t>để </a:t>
            </a:r>
            <a:r>
              <a:rPr lang="en-US" sz="2000"/>
              <a:t>tính </a:t>
            </a:r>
            <a:r>
              <a:rPr lang="en-US" sz="2000">
                <a:solidFill>
                  <a:schemeClr val="accent2">
                    <a:lumMod val="75000"/>
                  </a:schemeClr>
                </a:solidFill>
              </a:rPr>
              <a:t>Doanh thu của công ti </a:t>
            </a:r>
            <a:r>
              <a:rPr lang="en-US" sz="2000"/>
              <a:t>cho các phần mềm </a:t>
            </a:r>
            <a:r>
              <a:rPr lang="vi-VN" sz="2000"/>
              <a:t>còn lại</a:t>
            </a:r>
            <a:r>
              <a:rPr lang="en-US" sz="2000"/>
              <a:t> sẽ </a:t>
            </a:r>
            <a:r>
              <a:rPr lang="vi-VN" sz="2000"/>
              <a:t>cho </a:t>
            </a:r>
            <a:r>
              <a:rPr lang="en-US" sz="2000"/>
              <a:t>kết quả chính xác.</a:t>
            </a:r>
          </a:p>
        </p:txBody>
      </p:sp>
    </p:spTree>
    <p:extLst>
      <p:ext uri="{BB962C8B-B14F-4D97-AF65-F5344CB8AC3E}">
        <p14:creationId xmlns:p14="http://schemas.microsoft.com/office/powerpoint/2010/main" val="17511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29"/>
          <p:cNvSpPr/>
          <p:nvPr/>
        </p:nvSpPr>
        <p:spPr>
          <a:xfrm>
            <a:off x="5872069" y="436848"/>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9"/>
          <p:cNvGrpSpPr/>
          <p:nvPr/>
        </p:nvGrpSpPr>
        <p:grpSpPr>
          <a:xfrm>
            <a:off x="5645353" y="1189435"/>
            <a:ext cx="3271931" cy="2676226"/>
            <a:chOff x="1116977" y="888139"/>
            <a:chExt cx="3277651" cy="2680904"/>
          </a:xfrm>
        </p:grpSpPr>
        <p:sp>
          <p:nvSpPr>
            <p:cNvPr id="230" name="Google Shape;230;p29"/>
            <p:cNvSpPr/>
            <p:nvPr/>
          </p:nvSpPr>
          <p:spPr>
            <a:xfrm>
              <a:off x="3803188" y="1627086"/>
              <a:ext cx="591440" cy="590801"/>
            </a:xfrm>
            <a:custGeom>
              <a:avLst/>
              <a:gdLst/>
              <a:ahLst/>
              <a:cxnLst/>
              <a:rect l="l" t="t" r="r" b="b"/>
              <a:pathLst>
                <a:path w="9613" h="9603" fill="none" extrusionOk="0">
                  <a:moveTo>
                    <a:pt x="7487" y="1270"/>
                  </a:moveTo>
                  <a:lnTo>
                    <a:pt x="6926" y="1777"/>
                  </a:lnTo>
                  <a:cubicBezTo>
                    <a:pt x="6905" y="1798"/>
                    <a:pt x="6895" y="1809"/>
                    <a:pt x="6884" y="1830"/>
                  </a:cubicBezTo>
                  <a:cubicBezTo>
                    <a:pt x="6525" y="1587"/>
                    <a:pt x="6144" y="1407"/>
                    <a:pt x="5742" y="1301"/>
                  </a:cubicBezTo>
                  <a:cubicBezTo>
                    <a:pt x="5742" y="1280"/>
                    <a:pt x="5742" y="1248"/>
                    <a:pt x="5753" y="1227"/>
                  </a:cubicBezTo>
                  <a:lnTo>
                    <a:pt x="5774" y="477"/>
                  </a:lnTo>
                  <a:cubicBezTo>
                    <a:pt x="5784" y="244"/>
                    <a:pt x="5605" y="43"/>
                    <a:pt x="5372" y="32"/>
                  </a:cubicBezTo>
                  <a:lnTo>
                    <a:pt x="4621" y="11"/>
                  </a:lnTo>
                  <a:cubicBezTo>
                    <a:pt x="4389" y="1"/>
                    <a:pt x="4188" y="180"/>
                    <a:pt x="4177" y="413"/>
                  </a:cubicBezTo>
                  <a:lnTo>
                    <a:pt x="4145" y="1164"/>
                  </a:lnTo>
                  <a:cubicBezTo>
                    <a:pt x="4145" y="1196"/>
                    <a:pt x="4145" y="1217"/>
                    <a:pt x="4156" y="1238"/>
                  </a:cubicBezTo>
                  <a:cubicBezTo>
                    <a:pt x="3754" y="1312"/>
                    <a:pt x="3363" y="1449"/>
                    <a:pt x="3003" y="1661"/>
                  </a:cubicBezTo>
                  <a:cubicBezTo>
                    <a:pt x="2993" y="1640"/>
                    <a:pt x="2972" y="1619"/>
                    <a:pt x="2961" y="1597"/>
                  </a:cubicBezTo>
                  <a:lnTo>
                    <a:pt x="2454" y="1048"/>
                  </a:lnTo>
                  <a:cubicBezTo>
                    <a:pt x="2295" y="878"/>
                    <a:pt x="2020" y="868"/>
                    <a:pt x="1851" y="1016"/>
                  </a:cubicBezTo>
                  <a:lnTo>
                    <a:pt x="1301" y="1523"/>
                  </a:lnTo>
                  <a:cubicBezTo>
                    <a:pt x="1121" y="1682"/>
                    <a:pt x="1111" y="1957"/>
                    <a:pt x="1269" y="2126"/>
                  </a:cubicBezTo>
                  <a:lnTo>
                    <a:pt x="1777" y="2676"/>
                  </a:lnTo>
                  <a:cubicBezTo>
                    <a:pt x="1798" y="2697"/>
                    <a:pt x="1819" y="2718"/>
                    <a:pt x="1830" y="2729"/>
                  </a:cubicBezTo>
                  <a:cubicBezTo>
                    <a:pt x="1586" y="3078"/>
                    <a:pt x="1417" y="3469"/>
                    <a:pt x="1301" y="3871"/>
                  </a:cubicBezTo>
                  <a:cubicBezTo>
                    <a:pt x="1280" y="3871"/>
                    <a:pt x="1259" y="3860"/>
                    <a:pt x="1227" y="3860"/>
                  </a:cubicBezTo>
                  <a:lnTo>
                    <a:pt x="476" y="3829"/>
                  </a:lnTo>
                  <a:cubicBezTo>
                    <a:pt x="370" y="3829"/>
                    <a:pt x="265" y="3871"/>
                    <a:pt x="180" y="3945"/>
                  </a:cubicBezTo>
                  <a:lnTo>
                    <a:pt x="180" y="3945"/>
                  </a:lnTo>
                  <a:cubicBezTo>
                    <a:pt x="95" y="4019"/>
                    <a:pt x="43" y="4125"/>
                    <a:pt x="43" y="4241"/>
                  </a:cubicBezTo>
                  <a:lnTo>
                    <a:pt x="11" y="4992"/>
                  </a:lnTo>
                  <a:lnTo>
                    <a:pt x="11" y="4992"/>
                  </a:lnTo>
                  <a:cubicBezTo>
                    <a:pt x="0" y="5224"/>
                    <a:pt x="180" y="5425"/>
                    <a:pt x="423" y="5425"/>
                  </a:cubicBezTo>
                  <a:lnTo>
                    <a:pt x="1174" y="5457"/>
                  </a:lnTo>
                  <a:cubicBezTo>
                    <a:pt x="1195" y="5457"/>
                    <a:pt x="1216" y="5457"/>
                    <a:pt x="1248" y="5457"/>
                  </a:cubicBezTo>
                  <a:cubicBezTo>
                    <a:pt x="1312" y="5859"/>
                    <a:pt x="1460" y="6240"/>
                    <a:pt x="1660" y="6610"/>
                  </a:cubicBezTo>
                  <a:cubicBezTo>
                    <a:pt x="1639" y="6620"/>
                    <a:pt x="1629" y="6631"/>
                    <a:pt x="1608" y="6652"/>
                  </a:cubicBezTo>
                  <a:lnTo>
                    <a:pt x="1047" y="7159"/>
                  </a:lnTo>
                  <a:cubicBezTo>
                    <a:pt x="878" y="7318"/>
                    <a:pt x="867" y="7582"/>
                    <a:pt x="1026" y="7762"/>
                  </a:cubicBezTo>
                  <a:lnTo>
                    <a:pt x="1534" y="8312"/>
                  </a:lnTo>
                  <a:cubicBezTo>
                    <a:pt x="1692" y="8481"/>
                    <a:pt x="1957" y="8492"/>
                    <a:pt x="2136" y="8344"/>
                  </a:cubicBezTo>
                  <a:lnTo>
                    <a:pt x="2686" y="7836"/>
                  </a:lnTo>
                  <a:cubicBezTo>
                    <a:pt x="2707" y="7815"/>
                    <a:pt x="2718" y="7794"/>
                    <a:pt x="2739" y="7773"/>
                  </a:cubicBezTo>
                  <a:cubicBezTo>
                    <a:pt x="3088" y="8027"/>
                    <a:pt x="3469" y="8196"/>
                    <a:pt x="3881" y="8302"/>
                  </a:cubicBezTo>
                  <a:cubicBezTo>
                    <a:pt x="3870" y="8333"/>
                    <a:pt x="3870" y="8354"/>
                    <a:pt x="3870" y="8376"/>
                  </a:cubicBezTo>
                  <a:lnTo>
                    <a:pt x="3839" y="9126"/>
                  </a:lnTo>
                  <a:cubicBezTo>
                    <a:pt x="3828" y="9243"/>
                    <a:pt x="3870" y="9348"/>
                    <a:pt x="3945" y="9433"/>
                  </a:cubicBezTo>
                  <a:cubicBezTo>
                    <a:pt x="4029" y="9518"/>
                    <a:pt x="4135" y="9560"/>
                    <a:pt x="4241" y="9570"/>
                  </a:cubicBezTo>
                  <a:lnTo>
                    <a:pt x="4991" y="9602"/>
                  </a:lnTo>
                  <a:lnTo>
                    <a:pt x="4991" y="9602"/>
                  </a:lnTo>
                  <a:cubicBezTo>
                    <a:pt x="5108" y="9602"/>
                    <a:pt x="5213" y="9560"/>
                    <a:pt x="5298" y="9486"/>
                  </a:cubicBezTo>
                  <a:cubicBezTo>
                    <a:pt x="5383" y="9412"/>
                    <a:pt x="5435" y="9306"/>
                    <a:pt x="5435" y="9190"/>
                  </a:cubicBezTo>
                  <a:lnTo>
                    <a:pt x="5467" y="8439"/>
                  </a:lnTo>
                  <a:cubicBezTo>
                    <a:pt x="5467" y="8418"/>
                    <a:pt x="5467" y="8386"/>
                    <a:pt x="5457" y="8365"/>
                  </a:cubicBezTo>
                  <a:cubicBezTo>
                    <a:pt x="5858" y="8291"/>
                    <a:pt x="6250" y="8153"/>
                    <a:pt x="6609" y="7953"/>
                  </a:cubicBezTo>
                  <a:cubicBezTo>
                    <a:pt x="6620" y="7963"/>
                    <a:pt x="6641" y="7984"/>
                    <a:pt x="6652" y="8005"/>
                  </a:cubicBezTo>
                  <a:lnTo>
                    <a:pt x="7159" y="8555"/>
                  </a:lnTo>
                  <a:cubicBezTo>
                    <a:pt x="7318" y="8735"/>
                    <a:pt x="7593" y="8746"/>
                    <a:pt x="7762" y="8587"/>
                  </a:cubicBezTo>
                  <a:lnTo>
                    <a:pt x="8312" y="8079"/>
                  </a:lnTo>
                  <a:cubicBezTo>
                    <a:pt x="8491" y="7921"/>
                    <a:pt x="8502" y="7656"/>
                    <a:pt x="8343" y="7477"/>
                  </a:cubicBezTo>
                  <a:lnTo>
                    <a:pt x="7836" y="6927"/>
                  </a:lnTo>
                  <a:cubicBezTo>
                    <a:pt x="7815" y="6906"/>
                    <a:pt x="7804" y="6895"/>
                    <a:pt x="7783" y="6874"/>
                  </a:cubicBezTo>
                  <a:cubicBezTo>
                    <a:pt x="8026" y="6525"/>
                    <a:pt x="8206" y="6134"/>
                    <a:pt x="8312" y="5732"/>
                  </a:cubicBezTo>
                  <a:cubicBezTo>
                    <a:pt x="8333" y="5743"/>
                    <a:pt x="8354" y="5743"/>
                    <a:pt x="8386" y="5743"/>
                  </a:cubicBezTo>
                  <a:lnTo>
                    <a:pt x="9137" y="5774"/>
                  </a:lnTo>
                  <a:cubicBezTo>
                    <a:pt x="9253" y="5774"/>
                    <a:pt x="9359" y="5732"/>
                    <a:pt x="9433" y="5669"/>
                  </a:cubicBezTo>
                  <a:cubicBezTo>
                    <a:pt x="9517" y="5595"/>
                    <a:pt x="9570" y="5489"/>
                    <a:pt x="9570" y="5372"/>
                  </a:cubicBezTo>
                  <a:lnTo>
                    <a:pt x="9602" y="4622"/>
                  </a:lnTo>
                  <a:cubicBezTo>
                    <a:pt x="9612" y="4378"/>
                    <a:pt x="9433" y="4188"/>
                    <a:pt x="9200" y="4178"/>
                  </a:cubicBezTo>
                  <a:lnTo>
                    <a:pt x="8449" y="4146"/>
                  </a:lnTo>
                  <a:cubicBezTo>
                    <a:pt x="8417" y="4146"/>
                    <a:pt x="8396" y="4146"/>
                    <a:pt x="8375" y="4156"/>
                  </a:cubicBezTo>
                  <a:cubicBezTo>
                    <a:pt x="8301" y="3755"/>
                    <a:pt x="8164" y="3363"/>
                    <a:pt x="7952" y="3004"/>
                  </a:cubicBezTo>
                  <a:cubicBezTo>
                    <a:pt x="7973" y="2993"/>
                    <a:pt x="7994" y="2972"/>
                    <a:pt x="8005" y="2962"/>
                  </a:cubicBezTo>
                  <a:lnTo>
                    <a:pt x="8565" y="2454"/>
                  </a:lnTo>
                  <a:cubicBezTo>
                    <a:pt x="8735" y="2295"/>
                    <a:pt x="8745" y="2020"/>
                    <a:pt x="8587" y="1851"/>
                  </a:cubicBezTo>
                  <a:lnTo>
                    <a:pt x="8079" y="1301"/>
                  </a:lnTo>
                  <a:cubicBezTo>
                    <a:pt x="7920" y="1122"/>
                    <a:pt x="7656" y="1111"/>
                    <a:pt x="7487" y="1270"/>
                  </a:cubicBezTo>
                  <a:close/>
                  <a:moveTo>
                    <a:pt x="6155" y="6271"/>
                  </a:moveTo>
                  <a:cubicBezTo>
                    <a:pt x="5340" y="7011"/>
                    <a:pt x="4082" y="6959"/>
                    <a:pt x="3342" y="6155"/>
                  </a:cubicBezTo>
                  <a:cubicBezTo>
                    <a:pt x="2591" y="5341"/>
                    <a:pt x="2654" y="4082"/>
                    <a:pt x="3458" y="3332"/>
                  </a:cubicBezTo>
                  <a:cubicBezTo>
                    <a:pt x="4272" y="2591"/>
                    <a:pt x="5531" y="2655"/>
                    <a:pt x="6271" y="3458"/>
                  </a:cubicBezTo>
                  <a:cubicBezTo>
                    <a:pt x="7022" y="4273"/>
                    <a:pt x="6958" y="5531"/>
                    <a:pt x="6155" y="6271"/>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1116977" y="2491661"/>
              <a:ext cx="887498" cy="887462"/>
            </a:xfrm>
            <a:custGeom>
              <a:avLst/>
              <a:gdLst/>
              <a:ahLst/>
              <a:cxnLst/>
              <a:rect l="l" t="t" r="r" b="b"/>
              <a:pathLst>
                <a:path w="14425" h="14425" fill="none" extrusionOk="0">
                  <a:moveTo>
                    <a:pt x="11093" y="1777"/>
                  </a:moveTo>
                  <a:lnTo>
                    <a:pt x="10279" y="2570"/>
                  </a:lnTo>
                  <a:cubicBezTo>
                    <a:pt x="10247" y="2592"/>
                    <a:pt x="10226" y="2623"/>
                    <a:pt x="10205" y="2655"/>
                  </a:cubicBezTo>
                  <a:cubicBezTo>
                    <a:pt x="9666" y="2296"/>
                    <a:pt x="9073" y="2052"/>
                    <a:pt x="8460" y="1904"/>
                  </a:cubicBezTo>
                  <a:cubicBezTo>
                    <a:pt x="8471" y="1873"/>
                    <a:pt x="8481" y="1830"/>
                    <a:pt x="8481" y="1799"/>
                  </a:cubicBezTo>
                  <a:lnTo>
                    <a:pt x="8492" y="667"/>
                  </a:lnTo>
                  <a:cubicBezTo>
                    <a:pt x="8492" y="318"/>
                    <a:pt x="8206" y="22"/>
                    <a:pt x="7857" y="22"/>
                  </a:cubicBezTo>
                  <a:lnTo>
                    <a:pt x="6726" y="12"/>
                  </a:lnTo>
                  <a:cubicBezTo>
                    <a:pt x="6377" y="1"/>
                    <a:pt x="6081" y="286"/>
                    <a:pt x="6081" y="635"/>
                  </a:cubicBezTo>
                  <a:lnTo>
                    <a:pt x="6070" y="1767"/>
                  </a:lnTo>
                  <a:cubicBezTo>
                    <a:pt x="6070" y="1809"/>
                    <a:pt x="6070" y="1851"/>
                    <a:pt x="6081" y="1883"/>
                  </a:cubicBezTo>
                  <a:cubicBezTo>
                    <a:pt x="5478" y="2010"/>
                    <a:pt x="4897" y="2232"/>
                    <a:pt x="4368" y="2560"/>
                  </a:cubicBezTo>
                  <a:cubicBezTo>
                    <a:pt x="4347" y="2528"/>
                    <a:pt x="4326" y="2507"/>
                    <a:pt x="4294" y="2475"/>
                  </a:cubicBezTo>
                  <a:lnTo>
                    <a:pt x="3511" y="1672"/>
                  </a:lnTo>
                  <a:cubicBezTo>
                    <a:pt x="3268" y="1418"/>
                    <a:pt x="2856" y="1407"/>
                    <a:pt x="2602" y="1651"/>
                  </a:cubicBezTo>
                  <a:lnTo>
                    <a:pt x="1798" y="2444"/>
                  </a:lnTo>
                  <a:cubicBezTo>
                    <a:pt x="1545" y="2687"/>
                    <a:pt x="1534" y="3089"/>
                    <a:pt x="1777" y="3342"/>
                  </a:cubicBezTo>
                  <a:lnTo>
                    <a:pt x="2570" y="4157"/>
                  </a:lnTo>
                  <a:cubicBezTo>
                    <a:pt x="2591" y="4178"/>
                    <a:pt x="2623" y="4210"/>
                    <a:pt x="2655" y="4231"/>
                  </a:cubicBezTo>
                  <a:cubicBezTo>
                    <a:pt x="2295" y="4770"/>
                    <a:pt x="2052" y="5352"/>
                    <a:pt x="1904" y="5965"/>
                  </a:cubicBezTo>
                  <a:cubicBezTo>
                    <a:pt x="1872" y="5965"/>
                    <a:pt x="1830" y="5954"/>
                    <a:pt x="1798" y="5954"/>
                  </a:cubicBezTo>
                  <a:lnTo>
                    <a:pt x="667" y="5944"/>
                  </a:lnTo>
                  <a:cubicBezTo>
                    <a:pt x="498" y="5944"/>
                    <a:pt x="329" y="6007"/>
                    <a:pt x="212" y="6123"/>
                  </a:cubicBezTo>
                  <a:lnTo>
                    <a:pt x="212" y="6123"/>
                  </a:lnTo>
                  <a:cubicBezTo>
                    <a:pt x="85" y="6240"/>
                    <a:pt x="22" y="6398"/>
                    <a:pt x="22" y="6578"/>
                  </a:cubicBezTo>
                  <a:lnTo>
                    <a:pt x="1" y="7710"/>
                  </a:lnTo>
                  <a:lnTo>
                    <a:pt x="1" y="7710"/>
                  </a:lnTo>
                  <a:cubicBezTo>
                    <a:pt x="1" y="8059"/>
                    <a:pt x="286" y="8344"/>
                    <a:pt x="635" y="8355"/>
                  </a:cubicBezTo>
                  <a:lnTo>
                    <a:pt x="1767" y="8365"/>
                  </a:lnTo>
                  <a:cubicBezTo>
                    <a:pt x="1809" y="8365"/>
                    <a:pt x="1841" y="8355"/>
                    <a:pt x="1883" y="8355"/>
                  </a:cubicBezTo>
                  <a:cubicBezTo>
                    <a:pt x="2010" y="8947"/>
                    <a:pt x="2232" y="9528"/>
                    <a:pt x="2560" y="10068"/>
                  </a:cubicBezTo>
                  <a:cubicBezTo>
                    <a:pt x="2528" y="10089"/>
                    <a:pt x="2507" y="10110"/>
                    <a:pt x="2475" y="10131"/>
                  </a:cubicBezTo>
                  <a:lnTo>
                    <a:pt x="1661" y="10924"/>
                  </a:lnTo>
                  <a:cubicBezTo>
                    <a:pt x="1407" y="11167"/>
                    <a:pt x="1407" y="11569"/>
                    <a:pt x="1650" y="11823"/>
                  </a:cubicBezTo>
                  <a:lnTo>
                    <a:pt x="2433" y="12637"/>
                  </a:lnTo>
                  <a:cubicBezTo>
                    <a:pt x="2687" y="12891"/>
                    <a:pt x="3088" y="12891"/>
                    <a:pt x="3342" y="12648"/>
                  </a:cubicBezTo>
                  <a:lnTo>
                    <a:pt x="4156" y="11865"/>
                  </a:lnTo>
                  <a:cubicBezTo>
                    <a:pt x="4178" y="11834"/>
                    <a:pt x="4199" y="11812"/>
                    <a:pt x="4220" y="11781"/>
                  </a:cubicBezTo>
                  <a:cubicBezTo>
                    <a:pt x="4759" y="12130"/>
                    <a:pt x="5351" y="12383"/>
                    <a:pt x="5965" y="12521"/>
                  </a:cubicBezTo>
                  <a:cubicBezTo>
                    <a:pt x="5954" y="12563"/>
                    <a:pt x="5954" y="12595"/>
                    <a:pt x="5954" y="12637"/>
                  </a:cubicBezTo>
                  <a:lnTo>
                    <a:pt x="5943" y="13769"/>
                  </a:lnTo>
                  <a:cubicBezTo>
                    <a:pt x="5943" y="13938"/>
                    <a:pt x="6007" y="14096"/>
                    <a:pt x="6123" y="14223"/>
                  </a:cubicBezTo>
                  <a:cubicBezTo>
                    <a:pt x="6240" y="14340"/>
                    <a:pt x="6398" y="14414"/>
                    <a:pt x="6567" y="14414"/>
                  </a:cubicBezTo>
                  <a:lnTo>
                    <a:pt x="7699" y="14424"/>
                  </a:lnTo>
                  <a:lnTo>
                    <a:pt x="7699" y="14424"/>
                  </a:lnTo>
                  <a:cubicBezTo>
                    <a:pt x="7879" y="14424"/>
                    <a:pt x="8037" y="14361"/>
                    <a:pt x="8154" y="14245"/>
                  </a:cubicBezTo>
                  <a:cubicBezTo>
                    <a:pt x="8270" y="14128"/>
                    <a:pt x="8344" y="13970"/>
                    <a:pt x="8344" y="13790"/>
                  </a:cubicBezTo>
                  <a:lnTo>
                    <a:pt x="8365" y="12658"/>
                  </a:lnTo>
                  <a:cubicBezTo>
                    <a:pt x="8365" y="12627"/>
                    <a:pt x="8354" y="12584"/>
                    <a:pt x="8354" y="12553"/>
                  </a:cubicBezTo>
                  <a:cubicBezTo>
                    <a:pt x="8947" y="12426"/>
                    <a:pt x="9528" y="12193"/>
                    <a:pt x="10067" y="11865"/>
                  </a:cubicBezTo>
                  <a:cubicBezTo>
                    <a:pt x="10078" y="11897"/>
                    <a:pt x="10110" y="11929"/>
                    <a:pt x="10131" y="11950"/>
                  </a:cubicBezTo>
                  <a:lnTo>
                    <a:pt x="10924" y="12764"/>
                  </a:lnTo>
                  <a:cubicBezTo>
                    <a:pt x="11167" y="13018"/>
                    <a:pt x="11569" y="13028"/>
                    <a:pt x="11823" y="12785"/>
                  </a:cubicBezTo>
                  <a:lnTo>
                    <a:pt x="12637" y="11992"/>
                  </a:lnTo>
                  <a:cubicBezTo>
                    <a:pt x="12891" y="11749"/>
                    <a:pt x="12891" y="11347"/>
                    <a:pt x="12648" y="11093"/>
                  </a:cubicBezTo>
                  <a:lnTo>
                    <a:pt x="11865" y="10279"/>
                  </a:lnTo>
                  <a:cubicBezTo>
                    <a:pt x="11833" y="10247"/>
                    <a:pt x="11812" y="10226"/>
                    <a:pt x="11780" y="10205"/>
                  </a:cubicBezTo>
                  <a:cubicBezTo>
                    <a:pt x="12129" y="9666"/>
                    <a:pt x="12383" y="9074"/>
                    <a:pt x="12521" y="8460"/>
                  </a:cubicBezTo>
                  <a:cubicBezTo>
                    <a:pt x="12563" y="8471"/>
                    <a:pt x="12595" y="8482"/>
                    <a:pt x="12637" y="8482"/>
                  </a:cubicBezTo>
                  <a:lnTo>
                    <a:pt x="13768" y="8492"/>
                  </a:lnTo>
                  <a:cubicBezTo>
                    <a:pt x="13938" y="8492"/>
                    <a:pt x="14096" y="8418"/>
                    <a:pt x="14213" y="8312"/>
                  </a:cubicBezTo>
                  <a:cubicBezTo>
                    <a:pt x="14339" y="8196"/>
                    <a:pt x="14414" y="8037"/>
                    <a:pt x="14414" y="7858"/>
                  </a:cubicBezTo>
                  <a:lnTo>
                    <a:pt x="14424" y="6726"/>
                  </a:lnTo>
                  <a:cubicBezTo>
                    <a:pt x="14424" y="6377"/>
                    <a:pt x="14149" y="6092"/>
                    <a:pt x="13790" y="6081"/>
                  </a:cubicBezTo>
                  <a:lnTo>
                    <a:pt x="12658" y="6071"/>
                  </a:lnTo>
                  <a:cubicBezTo>
                    <a:pt x="12626" y="6071"/>
                    <a:pt x="12584" y="6071"/>
                    <a:pt x="12552" y="6081"/>
                  </a:cubicBezTo>
                  <a:cubicBezTo>
                    <a:pt x="12426" y="5478"/>
                    <a:pt x="12193" y="4907"/>
                    <a:pt x="11865" y="4368"/>
                  </a:cubicBezTo>
                  <a:cubicBezTo>
                    <a:pt x="11897" y="4347"/>
                    <a:pt x="11929" y="4326"/>
                    <a:pt x="11950" y="4294"/>
                  </a:cubicBezTo>
                  <a:lnTo>
                    <a:pt x="12764" y="3512"/>
                  </a:lnTo>
                  <a:cubicBezTo>
                    <a:pt x="13018" y="3268"/>
                    <a:pt x="13028" y="2856"/>
                    <a:pt x="12774" y="2602"/>
                  </a:cubicBezTo>
                  <a:lnTo>
                    <a:pt x="11992" y="1799"/>
                  </a:lnTo>
                  <a:cubicBezTo>
                    <a:pt x="11749" y="1545"/>
                    <a:pt x="11336" y="1534"/>
                    <a:pt x="11093" y="1777"/>
                  </a:cubicBezTo>
                  <a:close/>
                  <a:moveTo>
                    <a:pt x="9296" y="9370"/>
                  </a:moveTo>
                  <a:cubicBezTo>
                    <a:pt x="8111" y="10522"/>
                    <a:pt x="6208" y="10491"/>
                    <a:pt x="5066" y="9306"/>
                  </a:cubicBezTo>
                  <a:cubicBezTo>
                    <a:pt x="3913" y="8111"/>
                    <a:pt x="3945" y="6208"/>
                    <a:pt x="5129" y="5066"/>
                  </a:cubicBezTo>
                  <a:cubicBezTo>
                    <a:pt x="6314" y="3913"/>
                    <a:pt x="8217" y="3945"/>
                    <a:pt x="9370" y="5129"/>
                  </a:cubicBezTo>
                  <a:cubicBezTo>
                    <a:pt x="10512" y="6314"/>
                    <a:pt x="10490" y="8217"/>
                    <a:pt x="9296" y="9370"/>
                  </a:cubicBezTo>
                  <a:close/>
                </a:path>
              </a:pathLst>
            </a:custGeom>
            <a:noFill/>
            <a:ln w="9525"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2376517" y="3171547"/>
              <a:ext cx="748267" cy="358492"/>
            </a:xfrm>
            <a:custGeom>
              <a:avLst/>
              <a:gdLst/>
              <a:ahLst/>
              <a:cxnLst/>
              <a:rect l="l" t="t" r="r" b="b"/>
              <a:pathLst>
                <a:path w="12162" h="5827" extrusionOk="0">
                  <a:moveTo>
                    <a:pt x="1" y="0"/>
                  </a:moveTo>
                  <a:lnTo>
                    <a:pt x="1" y="5827"/>
                  </a:lnTo>
                  <a:lnTo>
                    <a:pt x="12161" y="5827"/>
                  </a:lnTo>
                  <a:lnTo>
                    <a:pt x="12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1507968" y="1383764"/>
              <a:ext cx="2485302" cy="1823588"/>
            </a:xfrm>
            <a:custGeom>
              <a:avLst/>
              <a:gdLst/>
              <a:ahLst/>
              <a:cxnLst/>
              <a:rect l="l" t="t" r="r" b="b"/>
              <a:pathLst>
                <a:path w="40395" h="29641" extrusionOk="0">
                  <a:moveTo>
                    <a:pt x="1545" y="1"/>
                  </a:moveTo>
                  <a:cubicBezTo>
                    <a:pt x="699" y="1"/>
                    <a:pt x="1" y="699"/>
                    <a:pt x="1" y="1545"/>
                  </a:cubicBezTo>
                  <a:lnTo>
                    <a:pt x="1" y="28097"/>
                  </a:lnTo>
                  <a:cubicBezTo>
                    <a:pt x="1" y="28943"/>
                    <a:pt x="699" y="29641"/>
                    <a:pt x="1545" y="29641"/>
                  </a:cubicBezTo>
                  <a:lnTo>
                    <a:pt x="38840" y="29641"/>
                  </a:lnTo>
                  <a:cubicBezTo>
                    <a:pt x="39697" y="29641"/>
                    <a:pt x="40395" y="28943"/>
                    <a:pt x="40395" y="28097"/>
                  </a:cubicBezTo>
                  <a:lnTo>
                    <a:pt x="40395" y="1545"/>
                  </a:lnTo>
                  <a:cubicBezTo>
                    <a:pt x="40395" y="699"/>
                    <a:pt x="39697" y="1"/>
                    <a:pt x="38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2697923" y="3043334"/>
              <a:ext cx="97640" cy="97698"/>
            </a:xfrm>
            <a:custGeom>
              <a:avLst/>
              <a:gdLst/>
              <a:ahLst/>
              <a:cxnLst/>
              <a:rect l="l" t="t" r="r" b="b"/>
              <a:pathLst>
                <a:path w="1587" h="1588" extrusionOk="0">
                  <a:moveTo>
                    <a:pt x="793" y="1"/>
                  </a:moveTo>
                  <a:cubicBezTo>
                    <a:pt x="349" y="1"/>
                    <a:pt x="0" y="360"/>
                    <a:pt x="0" y="794"/>
                  </a:cubicBezTo>
                  <a:cubicBezTo>
                    <a:pt x="0" y="1228"/>
                    <a:pt x="349" y="1587"/>
                    <a:pt x="793" y="1587"/>
                  </a:cubicBezTo>
                  <a:cubicBezTo>
                    <a:pt x="1227" y="1587"/>
                    <a:pt x="1586" y="1228"/>
                    <a:pt x="1586" y="794"/>
                  </a:cubicBezTo>
                  <a:cubicBezTo>
                    <a:pt x="1586" y="360"/>
                    <a:pt x="1227" y="1"/>
                    <a:pt x="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1537931" y="1415694"/>
              <a:ext cx="2425439" cy="1569193"/>
            </a:xfrm>
            <a:custGeom>
              <a:avLst/>
              <a:gdLst/>
              <a:ahLst/>
              <a:cxnLst/>
              <a:rect l="l" t="t" r="r" b="b"/>
              <a:pathLst>
                <a:path w="39422" h="25506" extrusionOk="0">
                  <a:moveTo>
                    <a:pt x="1280" y="0"/>
                  </a:moveTo>
                  <a:cubicBezTo>
                    <a:pt x="571" y="0"/>
                    <a:pt x="0" y="592"/>
                    <a:pt x="0" y="1322"/>
                  </a:cubicBezTo>
                  <a:lnTo>
                    <a:pt x="0" y="25505"/>
                  </a:lnTo>
                  <a:lnTo>
                    <a:pt x="39421" y="25505"/>
                  </a:lnTo>
                  <a:lnTo>
                    <a:pt x="39421" y="1322"/>
                  </a:lnTo>
                  <a:cubicBezTo>
                    <a:pt x="39421" y="592"/>
                    <a:pt x="38840" y="0"/>
                    <a:pt x="38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2229472" y="3491587"/>
              <a:ext cx="1042295" cy="77457"/>
            </a:xfrm>
            <a:custGeom>
              <a:avLst/>
              <a:gdLst/>
              <a:ahLst/>
              <a:cxnLst/>
              <a:rect l="l" t="t" r="r" b="b"/>
              <a:pathLst>
                <a:path w="16941" h="1259" extrusionOk="0">
                  <a:moveTo>
                    <a:pt x="1217" y="1"/>
                  </a:moveTo>
                  <a:cubicBezTo>
                    <a:pt x="540" y="1"/>
                    <a:pt x="1" y="540"/>
                    <a:pt x="1" y="1217"/>
                  </a:cubicBezTo>
                  <a:lnTo>
                    <a:pt x="1" y="1259"/>
                  </a:lnTo>
                  <a:lnTo>
                    <a:pt x="16941" y="1259"/>
                  </a:lnTo>
                  <a:lnTo>
                    <a:pt x="16941" y="1217"/>
                  </a:lnTo>
                  <a:cubicBezTo>
                    <a:pt x="16941" y="540"/>
                    <a:pt x="16391" y="1"/>
                    <a:pt x="15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29"/>
            <p:cNvGrpSpPr/>
            <p:nvPr/>
          </p:nvGrpSpPr>
          <p:grpSpPr>
            <a:xfrm>
              <a:off x="3414874" y="1872376"/>
              <a:ext cx="672099" cy="1266010"/>
              <a:chOff x="3414874" y="1872376"/>
              <a:chExt cx="672099" cy="1266010"/>
            </a:xfrm>
          </p:grpSpPr>
          <p:sp>
            <p:nvSpPr>
              <p:cNvPr id="238" name="Google Shape;238;p29"/>
              <p:cNvSpPr/>
              <p:nvPr/>
            </p:nvSpPr>
            <p:spPr>
              <a:xfrm>
                <a:off x="3414874" y="1872376"/>
                <a:ext cx="672099" cy="1266010"/>
              </a:xfrm>
              <a:custGeom>
                <a:avLst/>
                <a:gdLst/>
                <a:ahLst/>
                <a:cxnLst/>
                <a:rect l="l" t="t" r="r" b="b"/>
                <a:pathLst>
                  <a:path w="10924" h="20578" extrusionOk="0">
                    <a:moveTo>
                      <a:pt x="984" y="0"/>
                    </a:moveTo>
                    <a:cubicBezTo>
                      <a:pt x="444" y="0"/>
                      <a:pt x="0" y="434"/>
                      <a:pt x="0" y="973"/>
                    </a:cubicBezTo>
                    <a:lnTo>
                      <a:pt x="0" y="19605"/>
                    </a:lnTo>
                    <a:cubicBezTo>
                      <a:pt x="0" y="20144"/>
                      <a:pt x="444" y="20578"/>
                      <a:pt x="984" y="20578"/>
                    </a:cubicBezTo>
                    <a:lnTo>
                      <a:pt x="9940" y="20578"/>
                    </a:lnTo>
                    <a:cubicBezTo>
                      <a:pt x="10479" y="20578"/>
                      <a:pt x="10923" y="20144"/>
                      <a:pt x="10923" y="19605"/>
                    </a:cubicBezTo>
                    <a:lnTo>
                      <a:pt x="10923" y="973"/>
                    </a:lnTo>
                    <a:cubicBezTo>
                      <a:pt x="10923" y="434"/>
                      <a:pt x="10479" y="0"/>
                      <a:pt x="9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3561242" y="1917903"/>
                <a:ext cx="322760" cy="20856"/>
              </a:xfrm>
              <a:custGeom>
                <a:avLst/>
                <a:gdLst/>
                <a:ahLst/>
                <a:cxnLst/>
                <a:rect l="l" t="t" r="r" b="b"/>
                <a:pathLst>
                  <a:path w="5246" h="339" extrusionOk="0">
                    <a:moveTo>
                      <a:pt x="159" y="0"/>
                    </a:moveTo>
                    <a:cubicBezTo>
                      <a:pt x="74" y="0"/>
                      <a:pt x="0" y="74"/>
                      <a:pt x="0" y="159"/>
                    </a:cubicBezTo>
                    <a:lnTo>
                      <a:pt x="0" y="180"/>
                    </a:lnTo>
                    <a:cubicBezTo>
                      <a:pt x="0" y="265"/>
                      <a:pt x="74" y="339"/>
                      <a:pt x="159" y="339"/>
                    </a:cubicBezTo>
                    <a:lnTo>
                      <a:pt x="5087" y="339"/>
                    </a:lnTo>
                    <a:cubicBezTo>
                      <a:pt x="5171" y="339"/>
                      <a:pt x="5245" y="265"/>
                      <a:pt x="5245" y="180"/>
                    </a:cubicBezTo>
                    <a:lnTo>
                      <a:pt x="5245" y="159"/>
                    </a:lnTo>
                    <a:cubicBezTo>
                      <a:pt x="5245" y="74"/>
                      <a:pt x="5171" y="0"/>
                      <a:pt x="5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3920364" y="1917903"/>
                <a:ext cx="20242" cy="20856"/>
              </a:xfrm>
              <a:custGeom>
                <a:avLst/>
                <a:gdLst/>
                <a:ahLst/>
                <a:cxnLst/>
                <a:rect l="l" t="t" r="r" b="b"/>
                <a:pathLst>
                  <a:path w="329" h="339" extrusionOk="0">
                    <a:moveTo>
                      <a:pt x="159" y="0"/>
                    </a:moveTo>
                    <a:cubicBezTo>
                      <a:pt x="74" y="0"/>
                      <a:pt x="0" y="74"/>
                      <a:pt x="0" y="170"/>
                    </a:cubicBezTo>
                    <a:cubicBezTo>
                      <a:pt x="0" y="265"/>
                      <a:pt x="74" y="339"/>
                      <a:pt x="159" y="339"/>
                    </a:cubicBezTo>
                    <a:cubicBezTo>
                      <a:pt x="254" y="339"/>
                      <a:pt x="328" y="265"/>
                      <a:pt x="328" y="170"/>
                    </a:cubicBezTo>
                    <a:cubicBezTo>
                      <a:pt x="328" y="74"/>
                      <a:pt x="254"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3451912" y="1987484"/>
                <a:ext cx="597961" cy="366982"/>
              </a:xfrm>
              <a:custGeom>
                <a:avLst/>
                <a:gdLst/>
                <a:ahLst/>
                <a:cxnLst/>
                <a:rect l="l" t="t" r="r" b="b"/>
                <a:pathLst>
                  <a:path w="9719" h="5965" extrusionOk="0">
                    <a:moveTo>
                      <a:pt x="1" y="1"/>
                    </a:moveTo>
                    <a:lnTo>
                      <a:pt x="1" y="5965"/>
                    </a:lnTo>
                    <a:lnTo>
                      <a:pt x="9719" y="5965"/>
                    </a:lnTo>
                    <a:lnTo>
                      <a:pt x="9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3517621" y="2057743"/>
                <a:ext cx="466544" cy="226464"/>
              </a:xfrm>
              <a:custGeom>
                <a:avLst/>
                <a:gdLst/>
                <a:ahLst/>
                <a:cxnLst/>
                <a:rect l="l" t="t" r="r" b="b"/>
                <a:pathLst>
                  <a:path w="7583" h="3681" extrusionOk="0">
                    <a:moveTo>
                      <a:pt x="3078" y="1"/>
                    </a:moveTo>
                    <a:lnTo>
                      <a:pt x="1" y="3681"/>
                    </a:lnTo>
                    <a:lnTo>
                      <a:pt x="7583" y="3681"/>
                    </a:lnTo>
                    <a:lnTo>
                      <a:pt x="5637" y="1354"/>
                    </a:lnTo>
                    <a:lnTo>
                      <a:pt x="4918" y="2200"/>
                    </a:lnTo>
                    <a:lnTo>
                      <a:pt x="30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3451912" y="2841048"/>
                <a:ext cx="282461" cy="165311"/>
              </a:xfrm>
              <a:custGeom>
                <a:avLst/>
                <a:gdLst/>
                <a:ahLst/>
                <a:cxnLst/>
                <a:rect l="l" t="t" r="r" b="b"/>
                <a:pathLst>
                  <a:path w="4591" h="2687" extrusionOk="0">
                    <a:moveTo>
                      <a:pt x="1" y="0"/>
                    </a:moveTo>
                    <a:lnTo>
                      <a:pt x="1" y="2686"/>
                    </a:lnTo>
                    <a:lnTo>
                      <a:pt x="4590" y="2686"/>
                    </a:lnTo>
                    <a:lnTo>
                      <a:pt x="4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3483167" y="2865780"/>
                <a:ext cx="219952" cy="107357"/>
              </a:xfrm>
              <a:custGeom>
                <a:avLst/>
                <a:gdLst/>
                <a:ahLst/>
                <a:cxnLst/>
                <a:rect l="l" t="t" r="r" b="b"/>
                <a:pathLst>
                  <a:path w="3575" h="1745" extrusionOk="0">
                    <a:moveTo>
                      <a:pt x="1449" y="0"/>
                    </a:moveTo>
                    <a:lnTo>
                      <a:pt x="1" y="1745"/>
                    </a:lnTo>
                    <a:lnTo>
                      <a:pt x="3575" y="1745"/>
                    </a:lnTo>
                    <a:lnTo>
                      <a:pt x="2655" y="645"/>
                    </a:lnTo>
                    <a:lnTo>
                      <a:pt x="2327" y="1047"/>
                    </a:lnTo>
                    <a:lnTo>
                      <a:pt x="1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3451912" y="2448780"/>
                <a:ext cx="282461" cy="16303"/>
              </a:xfrm>
              <a:custGeom>
                <a:avLst/>
                <a:gdLst/>
                <a:ahLst/>
                <a:cxnLst/>
                <a:rect l="l" t="t" r="r" b="b"/>
                <a:pathLst>
                  <a:path w="4591" h="265" extrusionOk="0">
                    <a:moveTo>
                      <a:pt x="1" y="0"/>
                    </a:moveTo>
                    <a:lnTo>
                      <a:pt x="1" y="264"/>
                    </a:lnTo>
                    <a:lnTo>
                      <a:pt x="4590" y="26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3451912" y="2415558"/>
                <a:ext cx="282461" cy="16365"/>
              </a:xfrm>
              <a:custGeom>
                <a:avLst/>
                <a:gdLst/>
                <a:ahLst/>
                <a:cxnLst/>
                <a:rect l="l" t="t" r="r" b="b"/>
                <a:pathLst>
                  <a:path w="4591"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3451912" y="2481264"/>
                <a:ext cx="178361" cy="16365"/>
              </a:xfrm>
              <a:custGeom>
                <a:avLst/>
                <a:gdLst/>
                <a:ahLst/>
                <a:cxnLst/>
                <a:rect l="l" t="t" r="r" b="b"/>
                <a:pathLst>
                  <a:path w="2899" h="266"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3643194" y="2481264"/>
                <a:ext cx="91180" cy="16365"/>
              </a:xfrm>
              <a:custGeom>
                <a:avLst/>
                <a:gdLst/>
                <a:ahLst/>
                <a:cxnLst/>
                <a:rect l="l" t="t" r="r" b="b"/>
                <a:pathLst>
                  <a:path w="1482" h="266" extrusionOk="0">
                    <a:moveTo>
                      <a:pt x="1" y="1"/>
                    </a:moveTo>
                    <a:lnTo>
                      <a:pt x="1" y="265"/>
                    </a:lnTo>
                    <a:lnTo>
                      <a:pt x="1481" y="265"/>
                    </a:lnTo>
                    <a:lnTo>
                      <a:pt x="1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3451912" y="2513809"/>
                <a:ext cx="249915" cy="15688"/>
              </a:xfrm>
              <a:custGeom>
                <a:avLst/>
                <a:gdLst/>
                <a:ahLst/>
                <a:cxnLst/>
                <a:rect l="l" t="t" r="r" b="b"/>
                <a:pathLst>
                  <a:path w="4062" h="255" extrusionOk="0">
                    <a:moveTo>
                      <a:pt x="1" y="0"/>
                    </a:moveTo>
                    <a:lnTo>
                      <a:pt x="1" y="254"/>
                    </a:lnTo>
                    <a:lnTo>
                      <a:pt x="4061" y="254"/>
                    </a:lnTo>
                    <a:lnTo>
                      <a:pt x="4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451912" y="2546970"/>
                <a:ext cx="86627" cy="16365"/>
              </a:xfrm>
              <a:custGeom>
                <a:avLst/>
                <a:gdLst/>
                <a:ahLst/>
                <a:cxnLst/>
                <a:rect l="l" t="t" r="r" b="b"/>
                <a:pathLst>
                  <a:path w="1408" h="266"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3553429" y="2546970"/>
                <a:ext cx="62509" cy="16365"/>
              </a:xfrm>
              <a:custGeom>
                <a:avLst/>
                <a:gdLst/>
                <a:ahLst/>
                <a:cxnLst/>
                <a:rect l="l" t="t" r="r" b="b"/>
                <a:pathLst>
                  <a:path w="1016" h="266" extrusionOk="0">
                    <a:moveTo>
                      <a:pt x="1" y="1"/>
                    </a:moveTo>
                    <a:lnTo>
                      <a:pt x="1" y="265"/>
                    </a:lnTo>
                    <a:lnTo>
                      <a:pt x="1016" y="265"/>
                    </a:lnTo>
                    <a:lnTo>
                      <a:pt x="1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3767474" y="2670569"/>
                <a:ext cx="282400" cy="16365"/>
              </a:xfrm>
              <a:custGeom>
                <a:avLst/>
                <a:gdLst/>
                <a:ahLst/>
                <a:cxnLst/>
                <a:rect l="l" t="t" r="r" b="b"/>
                <a:pathLst>
                  <a:path w="4590"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3767474" y="2638085"/>
                <a:ext cx="282400" cy="15627"/>
              </a:xfrm>
              <a:custGeom>
                <a:avLst/>
                <a:gdLst/>
                <a:ahLst/>
                <a:cxnLst/>
                <a:rect l="l" t="t" r="r" b="b"/>
                <a:pathLst>
                  <a:path w="4590" h="254"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3767474" y="2703114"/>
                <a:ext cx="178299" cy="16303"/>
              </a:xfrm>
              <a:custGeom>
                <a:avLst/>
                <a:gdLst/>
                <a:ahLst/>
                <a:cxnLst/>
                <a:rect l="l" t="t" r="r" b="b"/>
                <a:pathLst>
                  <a:path w="2898" h="265"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3767474" y="2735660"/>
                <a:ext cx="249915" cy="16303"/>
              </a:xfrm>
              <a:custGeom>
                <a:avLst/>
                <a:gdLst/>
                <a:ahLst/>
                <a:cxnLst/>
                <a:rect l="l" t="t" r="r" b="b"/>
                <a:pathLst>
                  <a:path w="4062" h="265" extrusionOk="0">
                    <a:moveTo>
                      <a:pt x="1" y="0"/>
                    </a:moveTo>
                    <a:lnTo>
                      <a:pt x="1" y="265"/>
                    </a:lnTo>
                    <a:lnTo>
                      <a:pt x="4061" y="265"/>
                    </a:lnTo>
                    <a:lnTo>
                      <a:pt x="40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3767474" y="2768820"/>
                <a:ext cx="86566" cy="16303"/>
              </a:xfrm>
              <a:custGeom>
                <a:avLst/>
                <a:gdLst/>
                <a:ahLst/>
                <a:cxnLst/>
                <a:rect l="l" t="t" r="r" b="b"/>
                <a:pathLst>
                  <a:path w="1407" h="265"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3868990" y="2768820"/>
                <a:ext cx="62509" cy="16303"/>
              </a:xfrm>
              <a:custGeom>
                <a:avLst/>
                <a:gdLst/>
                <a:ahLst/>
                <a:cxnLst/>
                <a:rect l="l" t="t" r="r" b="b"/>
                <a:pathLst>
                  <a:path w="1016" h="265" extrusionOk="0">
                    <a:moveTo>
                      <a:pt x="0" y="1"/>
                    </a:moveTo>
                    <a:lnTo>
                      <a:pt x="0" y="265"/>
                    </a:lnTo>
                    <a:lnTo>
                      <a:pt x="1015" y="265"/>
                    </a:lnTo>
                    <a:lnTo>
                      <a:pt x="1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3767474" y="2448780"/>
                <a:ext cx="282400" cy="16303"/>
              </a:xfrm>
              <a:custGeom>
                <a:avLst/>
                <a:gdLst/>
                <a:ahLst/>
                <a:cxnLst/>
                <a:rect l="l" t="t" r="r" b="b"/>
                <a:pathLst>
                  <a:path w="4590" h="265" extrusionOk="0">
                    <a:moveTo>
                      <a:pt x="1" y="0"/>
                    </a:moveTo>
                    <a:lnTo>
                      <a:pt x="1" y="264"/>
                    </a:lnTo>
                    <a:lnTo>
                      <a:pt x="4590" y="26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3767474" y="2415558"/>
                <a:ext cx="282400" cy="16365"/>
              </a:xfrm>
              <a:custGeom>
                <a:avLst/>
                <a:gdLst/>
                <a:ahLst/>
                <a:cxnLst/>
                <a:rect l="l" t="t" r="r" b="b"/>
                <a:pathLst>
                  <a:path w="4590"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3767474" y="2481264"/>
                <a:ext cx="178299" cy="16365"/>
              </a:xfrm>
              <a:custGeom>
                <a:avLst/>
                <a:gdLst/>
                <a:ahLst/>
                <a:cxnLst/>
                <a:rect l="l" t="t" r="r" b="b"/>
                <a:pathLst>
                  <a:path w="2898" h="266" extrusionOk="0">
                    <a:moveTo>
                      <a:pt x="1" y="1"/>
                    </a:moveTo>
                    <a:lnTo>
                      <a:pt x="1" y="265"/>
                    </a:lnTo>
                    <a:lnTo>
                      <a:pt x="2898" y="26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767474" y="2513809"/>
                <a:ext cx="282400" cy="15688"/>
              </a:xfrm>
              <a:custGeom>
                <a:avLst/>
                <a:gdLst/>
                <a:ahLst/>
                <a:cxnLst/>
                <a:rect l="l" t="t" r="r" b="b"/>
                <a:pathLst>
                  <a:path w="4590" h="255"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767474" y="2546970"/>
                <a:ext cx="86566" cy="16365"/>
              </a:xfrm>
              <a:custGeom>
                <a:avLst/>
                <a:gdLst/>
                <a:ahLst/>
                <a:cxnLst/>
                <a:rect l="l" t="t" r="r" b="b"/>
                <a:pathLst>
                  <a:path w="1407" h="266" extrusionOk="0">
                    <a:moveTo>
                      <a:pt x="1" y="1"/>
                    </a:moveTo>
                    <a:lnTo>
                      <a:pt x="1" y="265"/>
                    </a:lnTo>
                    <a:lnTo>
                      <a:pt x="1407" y="265"/>
                    </a:lnTo>
                    <a:lnTo>
                      <a:pt x="1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3868990" y="2546970"/>
                <a:ext cx="180883" cy="16365"/>
              </a:xfrm>
              <a:custGeom>
                <a:avLst/>
                <a:gdLst/>
                <a:ahLst/>
                <a:cxnLst/>
                <a:rect l="l" t="t" r="r" b="b"/>
                <a:pathLst>
                  <a:path w="2940" h="266" extrusionOk="0">
                    <a:moveTo>
                      <a:pt x="0" y="1"/>
                    </a:moveTo>
                    <a:lnTo>
                      <a:pt x="0" y="265"/>
                    </a:lnTo>
                    <a:lnTo>
                      <a:pt x="2940" y="265"/>
                    </a:lnTo>
                    <a:lnTo>
                      <a:pt x="29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3451912" y="2670569"/>
                <a:ext cx="282461" cy="16365"/>
              </a:xfrm>
              <a:custGeom>
                <a:avLst/>
                <a:gdLst/>
                <a:ahLst/>
                <a:cxnLst/>
                <a:rect l="l" t="t" r="r" b="b"/>
                <a:pathLst>
                  <a:path w="4591" h="266"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3451912" y="2638085"/>
                <a:ext cx="282461" cy="15627"/>
              </a:xfrm>
              <a:custGeom>
                <a:avLst/>
                <a:gdLst/>
                <a:ahLst/>
                <a:cxnLst/>
                <a:rect l="l" t="t" r="r" b="b"/>
                <a:pathLst>
                  <a:path w="4591" h="254" extrusionOk="0">
                    <a:moveTo>
                      <a:pt x="1" y="0"/>
                    </a:moveTo>
                    <a:lnTo>
                      <a:pt x="1" y="254"/>
                    </a:lnTo>
                    <a:lnTo>
                      <a:pt x="4590" y="254"/>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451912" y="2703114"/>
                <a:ext cx="282461" cy="16303"/>
              </a:xfrm>
              <a:custGeom>
                <a:avLst/>
                <a:gdLst/>
                <a:ahLst/>
                <a:cxnLst/>
                <a:rect l="l" t="t" r="r" b="b"/>
                <a:pathLst>
                  <a:path w="4591" h="265"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3451912" y="2735660"/>
                <a:ext cx="282461" cy="16303"/>
              </a:xfrm>
              <a:custGeom>
                <a:avLst/>
                <a:gdLst/>
                <a:ahLst/>
                <a:cxnLst/>
                <a:rect l="l" t="t" r="r" b="b"/>
                <a:pathLst>
                  <a:path w="4591" h="265" extrusionOk="0">
                    <a:moveTo>
                      <a:pt x="1" y="0"/>
                    </a:moveTo>
                    <a:lnTo>
                      <a:pt x="1" y="265"/>
                    </a:lnTo>
                    <a:lnTo>
                      <a:pt x="4590" y="265"/>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451912" y="2768820"/>
                <a:ext cx="282461" cy="16303"/>
              </a:xfrm>
              <a:custGeom>
                <a:avLst/>
                <a:gdLst/>
                <a:ahLst/>
                <a:cxnLst/>
                <a:rect l="l" t="t" r="r" b="b"/>
                <a:pathLst>
                  <a:path w="4591" h="265" extrusionOk="0">
                    <a:moveTo>
                      <a:pt x="1" y="1"/>
                    </a:moveTo>
                    <a:lnTo>
                      <a:pt x="1" y="265"/>
                    </a:lnTo>
                    <a:lnTo>
                      <a:pt x="4590" y="26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767474" y="2879438"/>
                <a:ext cx="282400" cy="16303"/>
              </a:xfrm>
              <a:custGeom>
                <a:avLst/>
                <a:gdLst/>
                <a:ahLst/>
                <a:cxnLst/>
                <a:rect l="l" t="t" r="r" b="b"/>
                <a:pathLst>
                  <a:path w="4590" h="265" extrusionOk="0">
                    <a:moveTo>
                      <a:pt x="1" y="0"/>
                    </a:moveTo>
                    <a:lnTo>
                      <a:pt x="1" y="265"/>
                    </a:lnTo>
                    <a:lnTo>
                      <a:pt x="4590" y="265"/>
                    </a:lnTo>
                    <a:lnTo>
                      <a:pt x="4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3767474" y="2846216"/>
                <a:ext cx="282400" cy="15688"/>
              </a:xfrm>
              <a:custGeom>
                <a:avLst/>
                <a:gdLst/>
                <a:ahLst/>
                <a:cxnLst/>
                <a:rect l="l" t="t" r="r" b="b"/>
                <a:pathLst>
                  <a:path w="4590" h="255" extrusionOk="0">
                    <a:moveTo>
                      <a:pt x="1" y="1"/>
                    </a:moveTo>
                    <a:lnTo>
                      <a:pt x="1" y="255"/>
                    </a:lnTo>
                    <a:lnTo>
                      <a:pt x="4590" y="255"/>
                    </a:lnTo>
                    <a:lnTo>
                      <a:pt x="4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3871574" y="2911922"/>
                <a:ext cx="178299" cy="15688"/>
              </a:xfrm>
              <a:custGeom>
                <a:avLst/>
                <a:gdLst/>
                <a:ahLst/>
                <a:cxnLst/>
                <a:rect l="l" t="t" r="r" b="b"/>
                <a:pathLst>
                  <a:path w="2898" h="255" extrusionOk="0">
                    <a:moveTo>
                      <a:pt x="0" y="1"/>
                    </a:moveTo>
                    <a:lnTo>
                      <a:pt x="0" y="255"/>
                    </a:lnTo>
                    <a:lnTo>
                      <a:pt x="2898" y="255"/>
                    </a:lnTo>
                    <a:lnTo>
                      <a:pt x="2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3767474" y="2911922"/>
                <a:ext cx="91119" cy="15688"/>
              </a:xfrm>
              <a:custGeom>
                <a:avLst/>
                <a:gdLst/>
                <a:ahLst/>
                <a:cxnLst/>
                <a:rect l="l" t="t" r="r" b="b"/>
                <a:pathLst>
                  <a:path w="1481" h="255" extrusionOk="0">
                    <a:moveTo>
                      <a:pt x="1" y="1"/>
                    </a:moveTo>
                    <a:lnTo>
                      <a:pt x="1" y="255"/>
                    </a:lnTo>
                    <a:lnTo>
                      <a:pt x="1481" y="255"/>
                    </a:lnTo>
                    <a:lnTo>
                      <a:pt x="1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767474" y="2944467"/>
                <a:ext cx="216691" cy="15688"/>
              </a:xfrm>
              <a:custGeom>
                <a:avLst/>
                <a:gdLst/>
                <a:ahLst/>
                <a:cxnLst/>
                <a:rect l="l" t="t" r="r" b="b"/>
                <a:pathLst>
                  <a:path w="3522" h="255" extrusionOk="0">
                    <a:moveTo>
                      <a:pt x="1" y="1"/>
                    </a:moveTo>
                    <a:lnTo>
                      <a:pt x="1" y="254"/>
                    </a:lnTo>
                    <a:lnTo>
                      <a:pt x="3522" y="254"/>
                    </a:lnTo>
                    <a:lnTo>
                      <a:pt x="35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3841612" y="2977628"/>
                <a:ext cx="208262" cy="15688"/>
              </a:xfrm>
              <a:custGeom>
                <a:avLst/>
                <a:gdLst/>
                <a:ahLst/>
                <a:cxnLst/>
                <a:rect l="l" t="t" r="r" b="b"/>
                <a:pathLst>
                  <a:path w="3385" h="255" extrusionOk="0">
                    <a:moveTo>
                      <a:pt x="1" y="1"/>
                    </a:moveTo>
                    <a:lnTo>
                      <a:pt x="1" y="255"/>
                    </a:lnTo>
                    <a:lnTo>
                      <a:pt x="3385" y="255"/>
                    </a:lnTo>
                    <a:lnTo>
                      <a:pt x="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3767474" y="2977628"/>
                <a:ext cx="62509" cy="15688"/>
              </a:xfrm>
              <a:custGeom>
                <a:avLst/>
                <a:gdLst/>
                <a:ahLst/>
                <a:cxnLst/>
                <a:rect l="l" t="t" r="r" b="b"/>
                <a:pathLst>
                  <a:path w="1016" h="255" extrusionOk="0">
                    <a:moveTo>
                      <a:pt x="1" y="1"/>
                    </a:moveTo>
                    <a:lnTo>
                      <a:pt x="1" y="255"/>
                    </a:lnTo>
                    <a:lnTo>
                      <a:pt x="1016" y="255"/>
                    </a:lnTo>
                    <a:lnTo>
                      <a:pt x="10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9"/>
            <p:cNvGrpSpPr/>
            <p:nvPr/>
          </p:nvGrpSpPr>
          <p:grpSpPr>
            <a:xfrm>
              <a:off x="2685557" y="2595757"/>
              <a:ext cx="662378" cy="271991"/>
              <a:chOff x="2685557" y="2595757"/>
              <a:chExt cx="662378" cy="271991"/>
            </a:xfrm>
          </p:grpSpPr>
          <p:sp>
            <p:nvSpPr>
              <p:cNvPr id="277" name="Google Shape;277;p29"/>
              <p:cNvSpPr/>
              <p:nvPr/>
            </p:nvSpPr>
            <p:spPr>
              <a:xfrm>
                <a:off x="2685557" y="2595757"/>
                <a:ext cx="185498" cy="16365"/>
              </a:xfrm>
              <a:custGeom>
                <a:avLst/>
                <a:gdLst/>
                <a:ahLst/>
                <a:cxnLst/>
                <a:rect l="l" t="t" r="r" b="b"/>
                <a:pathLst>
                  <a:path w="3015" h="266" extrusionOk="0">
                    <a:moveTo>
                      <a:pt x="0" y="1"/>
                    </a:moveTo>
                    <a:lnTo>
                      <a:pt x="0" y="265"/>
                    </a:lnTo>
                    <a:lnTo>
                      <a:pt x="3014" y="265"/>
                    </a:lnTo>
                    <a:lnTo>
                      <a:pt x="3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918491" y="2595757"/>
                <a:ext cx="429444" cy="16365"/>
              </a:xfrm>
              <a:custGeom>
                <a:avLst/>
                <a:gdLst/>
                <a:ahLst/>
                <a:cxnLst/>
                <a:rect l="l" t="t" r="r" b="b"/>
                <a:pathLst>
                  <a:path w="6980" h="266" extrusionOk="0">
                    <a:moveTo>
                      <a:pt x="0" y="1"/>
                    </a:moveTo>
                    <a:lnTo>
                      <a:pt x="0" y="265"/>
                    </a:lnTo>
                    <a:lnTo>
                      <a:pt x="6979" y="265"/>
                    </a:lnTo>
                    <a:lnTo>
                      <a:pt x="6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2906739" y="2723294"/>
                <a:ext cx="440519" cy="16980"/>
              </a:xfrm>
              <a:custGeom>
                <a:avLst/>
                <a:gdLst/>
                <a:ahLst/>
                <a:cxnLst/>
                <a:rect l="l" t="t" r="r" b="b"/>
                <a:pathLst>
                  <a:path w="7160" h="276" extrusionOk="0">
                    <a:moveTo>
                      <a:pt x="1" y="0"/>
                    </a:moveTo>
                    <a:lnTo>
                      <a:pt x="1" y="265"/>
                    </a:lnTo>
                    <a:cubicBezTo>
                      <a:pt x="1196" y="275"/>
                      <a:pt x="2390" y="275"/>
                      <a:pt x="3585" y="275"/>
                    </a:cubicBezTo>
                    <a:cubicBezTo>
                      <a:pt x="4780" y="275"/>
                      <a:pt x="5975" y="275"/>
                      <a:pt x="7159" y="265"/>
                    </a:cubicBezTo>
                    <a:lnTo>
                      <a:pt x="7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2839062" y="2658880"/>
                <a:ext cx="508197" cy="16980"/>
              </a:xfrm>
              <a:custGeom>
                <a:avLst/>
                <a:gdLst/>
                <a:ahLst/>
                <a:cxnLst/>
                <a:rect l="l" t="t" r="r" b="b"/>
                <a:pathLst>
                  <a:path w="8260" h="276" extrusionOk="0">
                    <a:moveTo>
                      <a:pt x="1" y="1"/>
                    </a:moveTo>
                    <a:lnTo>
                      <a:pt x="1" y="275"/>
                    </a:lnTo>
                    <a:lnTo>
                      <a:pt x="8259" y="275"/>
                    </a:lnTo>
                    <a:lnTo>
                      <a:pt x="82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2811745" y="2787031"/>
                <a:ext cx="536190" cy="16980"/>
              </a:xfrm>
              <a:custGeom>
                <a:avLst/>
                <a:gdLst/>
                <a:ahLst/>
                <a:cxnLst/>
                <a:rect l="l" t="t" r="r" b="b"/>
                <a:pathLst>
                  <a:path w="8715" h="276" extrusionOk="0">
                    <a:moveTo>
                      <a:pt x="1" y="1"/>
                    </a:moveTo>
                    <a:lnTo>
                      <a:pt x="1" y="276"/>
                    </a:lnTo>
                    <a:lnTo>
                      <a:pt x="8714" y="276"/>
                    </a:lnTo>
                    <a:lnTo>
                      <a:pt x="8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2736930" y="2850768"/>
                <a:ext cx="610328" cy="16980"/>
              </a:xfrm>
              <a:custGeom>
                <a:avLst/>
                <a:gdLst/>
                <a:ahLst/>
                <a:cxnLst/>
                <a:rect l="l" t="t" r="r" b="b"/>
                <a:pathLst>
                  <a:path w="9920" h="276" extrusionOk="0">
                    <a:moveTo>
                      <a:pt x="1" y="1"/>
                    </a:moveTo>
                    <a:lnTo>
                      <a:pt x="1" y="276"/>
                    </a:lnTo>
                    <a:lnTo>
                      <a:pt x="9919" y="276"/>
                    </a:lnTo>
                    <a:lnTo>
                      <a:pt x="99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9"/>
            <p:cNvGrpSpPr/>
            <p:nvPr/>
          </p:nvGrpSpPr>
          <p:grpSpPr>
            <a:xfrm>
              <a:off x="1612746" y="1631023"/>
              <a:ext cx="1025376" cy="353262"/>
              <a:chOff x="1612746" y="1631023"/>
              <a:chExt cx="1025376" cy="353262"/>
            </a:xfrm>
          </p:grpSpPr>
          <p:sp>
            <p:nvSpPr>
              <p:cNvPr id="284" name="Google Shape;284;p29"/>
              <p:cNvSpPr/>
              <p:nvPr/>
            </p:nvSpPr>
            <p:spPr>
              <a:xfrm>
                <a:off x="1684299" y="1634284"/>
                <a:ext cx="286953" cy="16919"/>
              </a:xfrm>
              <a:custGeom>
                <a:avLst/>
                <a:gdLst/>
                <a:ahLst/>
                <a:cxnLst/>
                <a:rect l="l" t="t" r="r" b="b"/>
                <a:pathLst>
                  <a:path w="4664" h="275" extrusionOk="0">
                    <a:moveTo>
                      <a:pt x="1" y="0"/>
                    </a:moveTo>
                    <a:lnTo>
                      <a:pt x="1" y="275"/>
                    </a:lnTo>
                    <a:lnTo>
                      <a:pt x="4664" y="275"/>
                    </a:lnTo>
                    <a:lnTo>
                      <a:pt x="4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2342063" y="1634284"/>
                <a:ext cx="296058" cy="16919"/>
              </a:xfrm>
              <a:custGeom>
                <a:avLst/>
                <a:gdLst/>
                <a:ahLst/>
                <a:cxnLst/>
                <a:rect l="l" t="t" r="r" b="b"/>
                <a:pathLst>
                  <a:path w="4812" h="275" extrusionOk="0">
                    <a:moveTo>
                      <a:pt x="0" y="0"/>
                    </a:moveTo>
                    <a:lnTo>
                      <a:pt x="0" y="275"/>
                    </a:lnTo>
                    <a:lnTo>
                      <a:pt x="4811" y="275"/>
                    </a:lnTo>
                    <a:lnTo>
                      <a:pt x="48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2433120" y="1698021"/>
                <a:ext cx="205001" cy="16980"/>
              </a:xfrm>
              <a:custGeom>
                <a:avLst/>
                <a:gdLst/>
                <a:ahLst/>
                <a:cxnLst/>
                <a:rect l="l" t="t" r="r" b="b"/>
                <a:pathLst>
                  <a:path w="3332" h="276" extrusionOk="0">
                    <a:moveTo>
                      <a:pt x="1" y="0"/>
                    </a:moveTo>
                    <a:lnTo>
                      <a:pt x="1" y="275"/>
                    </a:lnTo>
                    <a:lnTo>
                      <a:pt x="3331" y="275"/>
                    </a:lnTo>
                    <a:lnTo>
                      <a:pt x="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2348523" y="1826172"/>
                <a:ext cx="289598" cy="16980"/>
              </a:xfrm>
              <a:custGeom>
                <a:avLst/>
                <a:gdLst/>
                <a:ahLst/>
                <a:cxnLst/>
                <a:rect l="l" t="t" r="r" b="b"/>
                <a:pathLst>
                  <a:path w="4707" h="276" extrusionOk="0">
                    <a:moveTo>
                      <a:pt x="1" y="0"/>
                    </a:moveTo>
                    <a:lnTo>
                      <a:pt x="1" y="275"/>
                    </a:lnTo>
                    <a:lnTo>
                      <a:pt x="4706" y="275"/>
                    </a:lnTo>
                    <a:lnTo>
                      <a:pt x="4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2291305" y="1889910"/>
                <a:ext cx="346816" cy="16980"/>
              </a:xfrm>
              <a:custGeom>
                <a:avLst/>
                <a:gdLst/>
                <a:ahLst/>
                <a:cxnLst/>
                <a:rect l="l" t="t" r="r" b="b"/>
                <a:pathLst>
                  <a:path w="5637" h="276" extrusionOk="0">
                    <a:moveTo>
                      <a:pt x="0" y="1"/>
                    </a:moveTo>
                    <a:lnTo>
                      <a:pt x="0" y="276"/>
                    </a:lnTo>
                    <a:lnTo>
                      <a:pt x="5636" y="276"/>
                    </a:lnTo>
                    <a:lnTo>
                      <a:pt x="56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2192434" y="1964106"/>
                <a:ext cx="445687" cy="16980"/>
              </a:xfrm>
              <a:custGeom>
                <a:avLst/>
                <a:gdLst/>
                <a:ahLst/>
                <a:cxnLst/>
                <a:rect l="l" t="t" r="r" b="b"/>
                <a:pathLst>
                  <a:path w="7244" h="276" extrusionOk="0">
                    <a:moveTo>
                      <a:pt x="0" y="0"/>
                    </a:moveTo>
                    <a:lnTo>
                      <a:pt x="0" y="275"/>
                    </a:lnTo>
                    <a:lnTo>
                      <a:pt x="7243" y="275"/>
                    </a:lnTo>
                    <a:lnTo>
                      <a:pt x="7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2018072" y="1634284"/>
                <a:ext cx="286953" cy="16919"/>
              </a:xfrm>
              <a:custGeom>
                <a:avLst/>
                <a:gdLst/>
                <a:ahLst/>
                <a:cxnLst/>
                <a:rect l="l" t="t" r="r" b="b"/>
                <a:pathLst>
                  <a:path w="4664" h="275" extrusionOk="0">
                    <a:moveTo>
                      <a:pt x="0" y="0"/>
                    </a:moveTo>
                    <a:lnTo>
                      <a:pt x="0" y="275"/>
                    </a:lnTo>
                    <a:lnTo>
                      <a:pt x="4663" y="275"/>
                    </a:lnTo>
                    <a:lnTo>
                      <a:pt x="46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2173546" y="1761758"/>
                <a:ext cx="464575" cy="17657"/>
              </a:xfrm>
              <a:custGeom>
                <a:avLst/>
                <a:gdLst/>
                <a:ahLst/>
                <a:cxnLst/>
                <a:rect l="l" t="t" r="r" b="b"/>
                <a:pathLst>
                  <a:path w="7551" h="287" extrusionOk="0">
                    <a:moveTo>
                      <a:pt x="0" y="1"/>
                    </a:moveTo>
                    <a:lnTo>
                      <a:pt x="0" y="276"/>
                    </a:lnTo>
                    <a:lnTo>
                      <a:pt x="931" y="276"/>
                    </a:lnTo>
                    <a:cubicBezTo>
                      <a:pt x="2358" y="286"/>
                      <a:pt x="3078" y="286"/>
                      <a:pt x="3786" y="286"/>
                    </a:cubicBezTo>
                    <a:lnTo>
                      <a:pt x="3786" y="276"/>
                    </a:lnTo>
                    <a:lnTo>
                      <a:pt x="7550" y="276"/>
                    </a:lnTo>
                    <a:lnTo>
                      <a:pt x="7550" y="1"/>
                    </a:lnTo>
                    <a:lnTo>
                      <a:pt x="6631" y="1"/>
                    </a:lnTo>
                    <a:cubicBezTo>
                      <a:pt x="5684" y="6"/>
                      <a:pt x="4735" y="9"/>
                      <a:pt x="3785" y="9"/>
                    </a:cubicBezTo>
                    <a:cubicBezTo>
                      <a:pt x="2834" y="9"/>
                      <a:pt x="1883" y="6"/>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1684299" y="1761758"/>
                <a:ext cx="441134" cy="17657"/>
              </a:xfrm>
              <a:custGeom>
                <a:avLst/>
                <a:gdLst/>
                <a:ahLst/>
                <a:cxnLst/>
                <a:rect l="l" t="t" r="r" b="b"/>
                <a:pathLst>
                  <a:path w="7170" h="287" extrusionOk="0">
                    <a:moveTo>
                      <a:pt x="1" y="1"/>
                    </a:moveTo>
                    <a:lnTo>
                      <a:pt x="1" y="276"/>
                    </a:lnTo>
                    <a:cubicBezTo>
                      <a:pt x="1185" y="276"/>
                      <a:pt x="2380" y="286"/>
                      <a:pt x="3575" y="286"/>
                    </a:cubicBezTo>
                    <a:cubicBezTo>
                      <a:pt x="4770" y="286"/>
                      <a:pt x="5975" y="276"/>
                      <a:pt x="7170" y="276"/>
                    </a:cubicBezTo>
                    <a:lnTo>
                      <a:pt x="7170" y="1"/>
                    </a:lnTo>
                    <a:cubicBezTo>
                      <a:pt x="5975" y="6"/>
                      <a:pt x="4775" y="9"/>
                      <a:pt x="3577" y="9"/>
                    </a:cubicBezTo>
                    <a:cubicBezTo>
                      <a:pt x="2380" y="9"/>
                      <a:pt x="1185" y="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1684299" y="1698021"/>
                <a:ext cx="707907" cy="16980"/>
              </a:xfrm>
              <a:custGeom>
                <a:avLst/>
                <a:gdLst/>
                <a:ahLst/>
                <a:cxnLst/>
                <a:rect l="l" t="t" r="r" b="b"/>
                <a:pathLst>
                  <a:path w="11506" h="276" extrusionOk="0">
                    <a:moveTo>
                      <a:pt x="1" y="0"/>
                    </a:moveTo>
                    <a:lnTo>
                      <a:pt x="1" y="275"/>
                    </a:lnTo>
                    <a:lnTo>
                      <a:pt x="11505" y="275"/>
                    </a:lnTo>
                    <a:lnTo>
                      <a:pt x="115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1684299" y="1964106"/>
                <a:ext cx="469128" cy="16980"/>
              </a:xfrm>
              <a:custGeom>
                <a:avLst/>
                <a:gdLst/>
                <a:ahLst/>
                <a:cxnLst/>
                <a:rect l="l" t="t" r="r" b="b"/>
                <a:pathLst>
                  <a:path w="7625" h="276" extrusionOk="0">
                    <a:moveTo>
                      <a:pt x="1" y="0"/>
                    </a:moveTo>
                    <a:lnTo>
                      <a:pt x="1" y="275"/>
                    </a:lnTo>
                    <a:lnTo>
                      <a:pt x="7625" y="275"/>
                    </a:lnTo>
                    <a:lnTo>
                      <a:pt x="76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684299" y="1826172"/>
                <a:ext cx="627863" cy="16980"/>
              </a:xfrm>
              <a:custGeom>
                <a:avLst/>
                <a:gdLst/>
                <a:ahLst/>
                <a:cxnLst/>
                <a:rect l="l" t="t" r="r" b="b"/>
                <a:pathLst>
                  <a:path w="10205" h="276" extrusionOk="0">
                    <a:moveTo>
                      <a:pt x="1" y="0"/>
                    </a:moveTo>
                    <a:lnTo>
                      <a:pt x="1" y="275"/>
                    </a:lnTo>
                    <a:lnTo>
                      <a:pt x="10205" y="275"/>
                    </a:lnTo>
                    <a:lnTo>
                      <a:pt x="10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1684299" y="1889910"/>
                <a:ext cx="568676" cy="16980"/>
              </a:xfrm>
              <a:custGeom>
                <a:avLst/>
                <a:gdLst/>
                <a:ahLst/>
                <a:cxnLst/>
                <a:rect l="l" t="t" r="r" b="b"/>
                <a:pathLst>
                  <a:path w="9243" h="276" extrusionOk="0">
                    <a:moveTo>
                      <a:pt x="1" y="1"/>
                    </a:moveTo>
                    <a:lnTo>
                      <a:pt x="1" y="276"/>
                    </a:lnTo>
                    <a:lnTo>
                      <a:pt x="9242" y="276"/>
                    </a:lnTo>
                    <a:lnTo>
                      <a:pt x="92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1612746" y="1631023"/>
                <a:ext cx="23503" cy="23440"/>
              </a:xfrm>
              <a:custGeom>
                <a:avLst/>
                <a:gdLst/>
                <a:ahLst/>
                <a:cxnLst/>
                <a:rect l="l" t="t" r="r" b="b"/>
                <a:pathLst>
                  <a:path w="382" h="381" extrusionOk="0">
                    <a:moveTo>
                      <a:pt x="191" y="0"/>
                    </a:moveTo>
                    <a:cubicBezTo>
                      <a:pt x="85" y="0"/>
                      <a:pt x="0" y="85"/>
                      <a:pt x="0" y="190"/>
                    </a:cubicBezTo>
                    <a:cubicBezTo>
                      <a:pt x="0" y="296"/>
                      <a:pt x="85" y="381"/>
                      <a:pt x="191" y="381"/>
                    </a:cubicBezTo>
                    <a:cubicBezTo>
                      <a:pt x="296" y="381"/>
                      <a:pt x="381" y="296"/>
                      <a:pt x="381" y="190"/>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1612746" y="1694760"/>
                <a:ext cx="23503" cy="23502"/>
              </a:xfrm>
              <a:custGeom>
                <a:avLst/>
                <a:gdLst/>
                <a:ahLst/>
                <a:cxnLst/>
                <a:rect l="l" t="t" r="r" b="b"/>
                <a:pathLst>
                  <a:path w="382" h="382" extrusionOk="0">
                    <a:moveTo>
                      <a:pt x="191" y="0"/>
                    </a:moveTo>
                    <a:cubicBezTo>
                      <a:pt x="85" y="0"/>
                      <a:pt x="0" y="85"/>
                      <a:pt x="0" y="191"/>
                    </a:cubicBezTo>
                    <a:cubicBezTo>
                      <a:pt x="0" y="297"/>
                      <a:pt x="85" y="381"/>
                      <a:pt x="191" y="381"/>
                    </a:cubicBezTo>
                    <a:cubicBezTo>
                      <a:pt x="296" y="381"/>
                      <a:pt x="381" y="297"/>
                      <a:pt x="381" y="191"/>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1612746" y="1758498"/>
                <a:ext cx="23503" cy="23502"/>
              </a:xfrm>
              <a:custGeom>
                <a:avLst/>
                <a:gdLst/>
                <a:ahLst/>
                <a:cxnLst/>
                <a:rect l="l" t="t" r="r" b="b"/>
                <a:pathLst>
                  <a:path w="382" h="382" extrusionOk="0">
                    <a:moveTo>
                      <a:pt x="191" y="1"/>
                    </a:moveTo>
                    <a:cubicBezTo>
                      <a:pt x="85" y="1"/>
                      <a:pt x="0" y="85"/>
                      <a:pt x="0" y="191"/>
                    </a:cubicBezTo>
                    <a:cubicBezTo>
                      <a:pt x="0" y="297"/>
                      <a:pt x="85" y="381"/>
                      <a:pt x="191" y="381"/>
                    </a:cubicBezTo>
                    <a:cubicBezTo>
                      <a:pt x="296" y="381"/>
                      <a:pt x="381" y="297"/>
                      <a:pt x="381" y="191"/>
                    </a:cubicBezTo>
                    <a:cubicBezTo>
                      <a:pt x="381" y="85"/>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1612746" y="1822235"/>
                <a:ext cx="23503" cy="23502"/>
              </a:xfrm>
              <a:custGeom>
                <a:avLst/>
                <a:gdLst/>
                <a:ahLst/>
                <a:cxnLst/>
                <a:rect l="l" t="t" r="r" b="b"/>
                <a:pathLst>
                  <a:path w="382" h="382" extrusionOk="0">
                    <a:moveTo>
                      <a:pt x="191" y="1"/>
                    </a:moveTo>
                    <a:cubicBezTo>
                      <a:pt x="85" y="1"/>
                      <a:pt x="0" y="86"/>
                      <a:pt x="0" y="191"/>
                    </a:cubicBezTo>
                    <a:cubicBezTo>
                      <a:pt x="0" y="297"/>
                      <a:pt x="85" y="382"/>
                      <a:pt x="191" y="382"/>
                    </a:cubicBezTo>
                    <a:cubicBezTo>
                      <a:pt x="296" y="382"/>
                      <a:pt x="381" y="297"/>
                      <a:pt x="381" y="191"/>
                    </a:cubicBezTo>
                    <a:cubicBezTo>
                      <a:pt x="381" y="86"/>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1612746" y="1886649"/>
                <a:ext cx="23503" cy="23502"/>
              </a:xfrm>
              <a:custGeom>
                <a:avLst/>
                <a:gdLst/>
                <a:ahLst/>
                <a:cxnLst/>
                <a:rect l="l" t="t" r="r" b="b"/>
                <a:pathLst>
                  <a:path w="382" h="382" extrusionOk="0">
                    <a:moveTo>
                      <a:pt x="191" y="1"/>
                    </a:moveTo>
                    <a:cubicBezTo>
                      <a:pt x="85" y="1"/>
                      <a:pt x="0" y="85"/>
                      <a:pt x="0" y="191"/>
                    </a:cubicBezTo>
                    <a:cubicBezTo>
                      <a:pt x="0" y="286"/>
                      <a:pt x="85" y="382"/>
                      <a:pt x="191" y="382"/>
                    </a:cubicBezTo>
                    <a:cubicBezTo>
                      <a:pt x="296" y="382"/>
                      <a:pt x="381" y="286"/>
                      <a:pt x="381" y="191"/>
                    </a:cubicBezTo>
                    <a:cubicBezTo>
                      <a:pt x="381" y="85"/>
                      <a:pt x="296"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1612746" y="1960845"/>
                <a:ext cx="23503" cy="23440"/>
              </a:xfrm>
              <a:custGeom>
                <a:avLst/>
                <a:gdLst/>
                <a:ahLst/>
                <a:cxnLst/>
                <a:rect l="l" t="t" r="r" b="b"/>
                <a:pathLst>
                  <a:path w="382" h="381" extrusionOk="0">
                    <a:moveTo>
                      <a:pt x="191" y="0"/>
                    </a:moveTo>
                    <a:cubicBezTo>
                      <a:pt x="85" y="0"/>
                      <a:pt x="0" y="85"/>
                      <a:pt x="0" y="191"/>
                    </a:cubicBezTo>
                    <a:cubicBezTo>
                      <a:pt x="0" y="296"/>
                      <a:pt x="85" y="381"/>
                      <a:pt x="191" y="381"/>
                    </a:cubicBezTo>
                    <a:cubicBezTo>
                      <a:pt x="296" y="381"/>
                      <a:pt x="381" y="296"/>
                      <a:pt x="381" y="191"/>
                    </a:cubicBezTo>
                    <a:cubicBezTo>
                      <a:pt x="381" y="85"/>
                      <a:pt x="29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9"/>
            <p:cNvSpPr/>
            <p:nvPr/>
          </p:nvSpPr>
          <p:spPr>
            <a:xfrm>
              <a:off x="2710290" y="1629054"/>
              <a:ext cx="8490" cy="381932"/>
            </a:xfrm>
            <a:custGeom>
              <a:avLst/>
              <a:gdLst/>
              <a:ahLst/>
              <a:cxnLst/>
              <a:rect l="l" t="t" r="r" b="b"/>
              <a:pathLst>
                <a:path w="138" h="6208" extrusionOk="0">
                  <a:moveTo>
                    <a:pt x="74" y="0"/>
                  </a:moveTo>
                  <a:cubicBezTo>
                    <a:pt x="32" y="0"/>
                    <a:pt x="0" y="32"/>
                    <a:pt x="0" y="74"/>
                  </a:cubicBezTo>
                  <a:lnTo>
                    <a:pt x="0" y="6134"/>
                  </a:lnTo>
                  <a:cubicBezTo>
                    <a:pt x="0" y="6176"/>
                    <a:pt x="32" y="6208"/>
                    <a:pt x="74" y="6208"/>
                  </a:cubicBezTo>
                  <a:cubicBezTo>
                    <a:pt x="106" y="6208"/>
                    <a:pt x="138" y="6176"/>
                    <a:pt x="138" y="6134"/>
                  </a:cubicBezTo>
                  <a:lnTo>
                    <a:pt x="138" y="74"/>
                  </a:lnTo>
                  <a:cubicBezTo>
                    <a:pt x="138" y="32"/>
                    <a:pt x="106"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29"/>
            <p:cNvGrpSpPr/>
            <p:nvPr/>
          </p:nvGrpSpPr>
          <p:grpSpPr>
            <a:xfrm>
              <a:off x="1850847" y="2338778"/>
              <a:ext cx="501675" cy="528970"/>
              <a:chOff x="1850847" y="2338778"/>
              <a:chExt cx="501675" cy="528970"/>
            </a:xfrm>
          </p:grpSpPr>
          <p:sp>
            <p:nvSpPr>
              <p:cNvPr id="305" name="Google Shape;305;p29"/>
              <p:cNvSpPr/>
              <p:nvPr/>
            </p:nvSpPr>
            <p:spPr>
              <a:xfrm>
                <a:off x="1850847" y="2543094"/>
                <a:ext cx="169194" cy="272606"/>
              </a:xfrm>
              <a:custGeom>
                <a:avLst/>
                <a:gdLst/>
                <a:ahLst/>
                <a:cxnLst/>
                <a:rect l="l" t="t" r="r" b="b"/>
                <a:pathLst>
                  <a:path w="2750" h="4431" extrusionOk="0">
                    <a:moveTo>
                      <a:pt x="582" y="0"/>
                    </a:moveTo>
                    <a:cubicBezTo>
                      <a:pt x="540" y="0"/>
                      <a:pt x="508" y="32"/>
                      <a:pt x="508" y="74"/>
                    </a:cubicBezTo>
                    <a:cubicBezTo>
                      <a:pt x="508" y="106"/>
                      <a:pt x="540" y="138"/>
                      <a:pt x="582" y="138"/>
                    </a:cubicBezTo>
                    <a:lnTo>
                      <a:pt x="995" y="138"/>
                    </a:lnTo>
                    <a:cubicBezTo>
                      <a:pt x="1037" y="138"/>
                      <a:pt x="1069" y="106"/>
                      <a:pt x="1069" y="74"/>
                    </a:cubicBezTo>
                    <a:cubicBezTo>
                      <a:pt x="1069" y="32"/>
                      <a:pt x="1037" y="0"/>
                      <a:pt x="995" y="0"/>
                    </a:cubicBezTo>
                    <a:close/>
                    <a:moveTo>
                      <a:pt x="1417" y="0"/>
                    </a:moveTo>
                    <a:cubicBezTo>
                      <a:pt x="1375" y="0"/>
                      <a:pt x="1343" y="32"/>
                      <a:pt x="1343" y="74"/>
                    </a:cubicBezTo>
                    <a:cubicBezTo>
                      <a:pt x="1343" y="106"/>
                      <a:pt x="1375" y="138"/>
                      <a:pt x="1417" y="138"/>
                    </a:cubicBezTo>
                    <a:lnTo>
                      <a:pt x="1840" y="138"/>
                    </a:lnTo>
                    <a:cubicBezTo>
                      <a:pt x="1872" y="138"/>
                      <a:pt x="1904" y="106"/>
                      <a:pt x="1904" y="74"/>
                    </a:cubicBezTo>
                    <a:cubicBezTo>
                      <a:pt x="1904" y="32"/>
                      <a:pt x="1872" y="0"/>
                      <a:pt x="1840" y="0"/>
                    </a:cubicBezTo>
                    <a:close/>
                    <a:moveTo>
                      <a:pt x="2253" y="0"/>
                    </a:moveTo>
                    <a:cubicBezTo>
                      <a:pt x="2221" y="0"/>
                      <a:pt x="2189" y="32"/>
                      <a:pt x="2189" y="74"/>
                    </a:cubicBezTo>
                    <a:cubicBezTo>
                      <a:pt x="2189" y="106"/>
                      <a:pt x="2221" y="138"/>
                      <a:pt x="2253" y="138"/>
                    </a:cubicBezTo>
                    <a:lnTo>
                      <a:pt x="2676" y="138"/>
                    </a:lnTo>
                    <a:cubicBezTo>
                      <a:pt x="2718" y="138"/>
                      <a:pt x="2750" y="106"/>
                      <a:pt x="2750" y="74"/>
                    </a:cubicBezTo>
                    <a:cubicBezTo>
                      <a:pt x="2750" y="32"/>
                      <a:pt x="2718" y="0"/>
                      <a:pt x="2676" y="0"/>
                    </a:cubicBezTo>
                    <a:close/>
                    <a:moveTo>
                      <a:pt x="201" y="156"/>
                    </a:moveTo>
                    <a:cubicBezTo>
                      <a:pt x="183" y="156"/>
                      <a:pt x="164" y="164"/>
                      <a:pt x="149" y="180"/>
                    </a:cubicBezTo>
                    <a:cubicBezTo>
                      <a:pt x="53" y="286"/>
                      <a:pt x="1" y="423"/>
                      <a:pt x="1" y="561"/>
                    </a:cubicBezTo>
                    <a:lnTo>
                      <a:pt x="1" y="614"/>
                    </a:lnTo>
                    <a:cubicBezTo>
                      <a:pt x="1" y="656"/>
                      <a:pt x="32" y="688"/>
                      <a:pt x="75" y="688"/>
                    </a:cubicBezTo>
                    <a:cubicBezTo>
                      <a:pt x="106" y="688"/>
                      <a:pt x="138" y="656"/>
                      <a:pt x="138" y="614"/>
                    </a:cubicBezTo>
                    <a:lnTo>
                      <a:pt x="138" y="561"/>
                    </a:lnTo>
                    <a:cubicBezTo>
                      <a:pt x="138" y="455"/>
                      <a:pt x="180" y="349"/>
                      <a:pt x="254" y="275"/>
                    </a:cubicBezTo>
                    <a:cubicBezTo>
                      <a:pt x="275" y="244"/>
                      <a:pt x="275" y="201"/>
                      <a:pt x="254" y="180"/>
                    </a:cubicBezTo>
                    <a:cubicBezTo>
                      <a:pt x="238" y="164"/>
                      <a:pt x="220" y="156"/>
                      <a:pt x="201" y="156"/>
                    </a:cubicBezTo>
                    <a:close/>
                    <a:moveTo>
                      <a:pt x="75" y="963"/>
                    </a:moveTo>
                    <a:cubicBezTo>
                      <a:pt x="32" y="963"/>
                      <a:pt x="1" y="994"/>
                      <a:pt x="1" y="1037"/>
                    </a:cubicBezTo>
                    <a:lnTo>
                      <a:pt x="1" y="1449"/>
                    </a:lnTo>
                    <a:cubicBezTo>
                      <a:pt x="1" y="1491"/>
                      <a:pt x="32" y="1523"/>
                      <a:pt x="75" y="1523"/>
                    </a:cubicBezTo>
                    <a:cubicBezTo>
                      <a:pt x="106" y="1523"/>
                      <a:pt x="138" y="1491"/>
                      <a:pt x="138" y="1449"/>
                    </a:cubicBezTo>
                    <a:lnTo>
                      <a:pt x="138" y="1037"/>
                    </a:lnTo>
                    <a:cubicBezTo>
                      <a:pt x="138" y="994"/>
                      <a:pt x="106" y="963"/>
                      <a:pt x="75" y="963"/>
                    </a:cubicBezTo>
                    <a:close/>
                    <a:moveTo>
                      <a:pt x="75" y="1809"/>
                    </a:moveTo>
                    <a:cubicBezTo>
                      <a:pt x="32" y="1809"/>
                      <a:pt x="1" y="1840"/>
                      <a:pt x="1" y="1872"/>
                    </a:cubicBezTo>
                    <a:lnTo>
                      <a:pt x="1" y="2295"/>
                    </a:lnTo>
                    <a:cubicBezTo>
                      <a:pt x="1" y="2327"/>
                      <a:pt x="32" y="2358"/>
                      <a:pt x="75" y="2358"/>
                    </a:cubicBezTo>
                    <a:cubicBezTo>
                      <a:pt x="106" y="2358"/>
                      <a:pt x="138" y="2327"/>
                      <a:pt x="138" y="2295"/>
                    </a:cubicBezTo>
                    <a:lnTo>
                      <a:pt x="138" y="1872"/>
                    </a:lnTo>
                    <a:cubicBezTo>
                      <a:pt x="138" y="1840"/>
                      <a:pt x="106" y="1809"/>
                      <a:pt x="75" y="1809"/>
                    </a:cubicBezTo>
                    <a:close/>
                    <a:moveTo>
                      <a:pt x="75" y="2644"/>
                    </a:moveTo>
                    <a:cubicBezTo>
                      <a:pt x="32" y="2644"/>
                      <a:pt x="1" y="2676"/>
                      <a:pt x="1" y="2718"/>
                    </a:cubicBezTo>
                    <a:lnTo>
                      <a:pt x="1" y="3130"/>
                    </a:lnTo>
                    <a:cubicBezTo>
                      <a:pt x="1" y="3173"/>
                      <a:pt x="32" y="3204"/>
                      <a:pt x="75" y="3204"/>
                    </a:cubicBezTo>
                    <a:cubicBezTo>
                      <a:pt x="106" y="3204"/>
                      <a:pt x="138" y="3173"/>
                      <a:pt x="138" y="3130"/>
                    </a:cubicBezTo>
                    <a:lnTo>
                      <a:pt x="138" y="2718"/>
                    </a:lnTo>
                    <a:cubicBezTo>
                      <a:pt x="138" y="2676"/>
                      <a:pt x="106" y="2644"/>
                      <a:pt x="75" y="2644"/>
                    </a:cubicBezTo>
                    <a:close/>
                    <a:moveTo>
                      <a:pt x="75" y="3479"/>
                    </a:moveTo>
                    <a:cubicBezTo>
                      <a:pt x="32" y="3479"/>
                      <a:pt x="1" y="3511"/>
                      <a:pt x="1" y="3553"/>
                    </a:cubicBezTo>
                    <a:lnTo>
                      <a:pt x="1" y="3870"/>
                    </a:lnTo>
                    <a:cubicBezTo>
                      <a:pt x="1" y="3902"/>
                      <a:pt x="1" y="3945"/>
                      <a:pt x="11" y="3987"/>
                    </a:cubicBezTo>
                    <a:cubicBezTo>
                      <a:pt x="22" y="4019"/>
                      <a:pt x="53" y="4040"/>
                      <a:pt x="85" y="4040"/>
                    </a:cubicBezTo>
                    <a:lnTo>
                      <a:pt x="96" y="4040"/>
                    </a:lnTo>
                    <a:cubicBezTo>
                      <a:pt x="138" y="4029"/>
                      <a:pt x="159" y="3997"/>
                      <a:pt x="149" y="3955"/>
                    </a:cubicBezTo>
                    <a:cubicBezTo>
                      <a:pt x="149" y="3923"/>
                      <a:pt x="138" y="3902"/>
                      <a:pt x="138" y="3870"/>
                    </a:cubicBezTo>
                    <a:lnTo>
                      <a:pt x="138" y="3553"/>
                    </a:lnTo>
                    <a:cubicBezTo>
                      <a:pt x="138" y="3511"/>
                      <a:pt x="106" y="3479"/>
                      <a:pt x="75" y="3479"/>
                    </a:cubicBezTo>
                    <a:close/>
                    <a:moveTo>
                      <a:pt x="324" y="4230"/>
                    </a:moveTo>
                    <a:cubicBezTo>
                      <a:pt x="301" y="4230"/>
                      <a:pt x="279" y="4241"/>
                      <a:pt x="265" y="4262"/>
                    </a:cubicBezTo>
                    <a:cubicBezTo>
                      <a:pt x="244" y="4304"/>
                      <a:pt x="254" y="4346"/>
                      <a:pt x="297" y="4357"/>
                    </a:cubicBezTo>
                    <a:cubicBezTo>
                      <a:pt x="371" y="4410"/>
                      <a:pt x="466" y="4431"/>
                      <a:pt x="561" y="4431"/>
                    </a:cubicBezTo>
                    <a:lnTo>
                      <a:pt x="730" y="4431"/>
                    </a:lnTo>
                    <a:cubicBezTo>
                      <a:pt x="772" y="4431"/>
                      <a:pt x="804" y="4399"/>
                      <a:pt x="804" y="4357"/>
                    </a:cubicBezTo>
                    <a:cubicBezTo>
                      <a:pt x="804" y="4325"/>
                      <a:pt x="772" y="4293"/>
                      <a:pt x="730" y="4293"/>
                    </a:cubicBezTo>
                    <a:lnTo>
                      <a:pt x="561" y="4293"/>
                    </a:lnTo>
                    <a:cubicBezTo>
                      <a:pt x="498" y="4293"/>
                      <a:pt x="424" y="4272"/>
                      <a:pt x="360" y="4241"/>
                    </a:cubicBezTo>
                    <a:cubicBezTo>
                      <a:pt x="349" y="4233"/>
                      <a:pt x="336" y="4230"/>
                      <a:pt x="324" y="4230"/>
                    </a:cubicBezTo>
                    <a:close/>
                    <a:moveTo>
                      <a:pt x="1153" y="4293"/>
                    </a:moveTo>
                    <a:cubicBezTo>
                      <a:pt x="1121" y="4293"/>
                      <a:pt x="1079" y="4325"/>
                      <a:pt x="1079" y="4357"/>
                    </a:cubicBezTo>
                    <a:cubicBezTo>
                      <a:pt x="1079" y="4399"/>
                      <a:pt x="1121" y="4431"/>
                      <a:pt x="1153" y="4431"/>
                    </a:cubicBezTo>
                    <a:lnTo>
                      <a:pt x="1576" y="4431"/>
                    </a:lnTo>
                    <a:cubicBezTo>
                      <a:pt x="1618" y="4431"/>
                      <a:pt x="1650" y="4399"/>
                      <a:pt x="1650" y="4357"/>
                    </a:cubicBezTo>
                    <a:cubicBezTo>
                      <a:pt x="1650" y="4325"/>
                      <a:pt x="1618" y="4293"/>
                      <a:pt x="1576" y="4293"/>
                    </a:cubicBezTo>
                    <a:close/>
                    <a:moveTo>
                      <a:pt x="1989" y="4293"/>
                    </a:moveTo>
                    <a:cubicBezTo>
                      <a:pt x="1957" y="4293"/>
                      <a:pt x="1925" y="4325"/>
                      <a:pt x="1925" y="4357"/>
                    </a:cubicBezTo>
                    <a:cubicBezTo>
                      <a:pt x="1925" y="4399"/>
                      <a:pt x="1957" y="4431"/>
                      <a:pt x="1989" y="4431"/>
                    </a:cubicBezTo>
                    <a:lnTo>
                      <a:pt x="2411" y="4431"/>
                    </a:lnTo>
                    <a:cubicBezTo>
                      <a:pt x="2454" y="4431"/>
                      <a:pt x="2486" y="4399"/>
                      <a:pt x="2486" y="4357"/>
                    </a:cubicBezTo>
                    <a:cubicBezTo>
                      <a:pt x="2486" y="4325"/>
                      <a:pt x="2454" y="4293"/>
                      <a:pt x="2411" y="4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1954948" y="2703791"/>
                <a:ext cx="138001" cy="17595"/>
              </a:xfrm>
              <a:custGeom>
                <a:avLst/>
                <a:gdLst/>
                <a:ahLst/>
                <a:cxnLst/>
                <a:rect l="l" t="t" r="r" b="b"/>
                <a:pathLst>
                  <a:path w="2243" h="286" extrusionOk="0">
                    <a:moveTo>
                      <a:pt x="0" y="0"/>
                    </a:moveTo>
                    <a:lnTo>
                      <a:pt x="0" y="286"/>
                    </a:lnTo>
                    <a:lnTo>
                      <a:pt x="2242" y="286"/>
                    </a:lnTo>
                    <a:lnTo>
                      <a:pt x="2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2129309" y="2703791"/>
                <a:ext cx="223213" cy="17595"/>
              </a:xfrm>
              <a:custGeom>
                <a:avLst/>
                <a:gdLst/>
                <a:ahLst/>
                <a:cxnLst/>
                <a:rect l="l" t="t" r="r" b="b"/>
                <a:pathLst>
                  <a:path w="3628" h="286" extrusionOk="0">
                    <a:moveTo>
                      <a:pt x="0" y="0"/>
                    </a:moveTo>
                    <a:lnTo>
                      <a:pt x="0" y="286"/>
                    </a:lnTo>
                    <a:lnTo>
                      <a:pt x="3627" y="286"/>
                    </a:lnTo>
                    <a:lnTo>
                      <a:pt x="3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2214522" y="2850153"/>
                <a:ext cx="138001" cy="17595"/>
              </a:xfrm>
              <a:custGeom>
                <a:avLst/>
                <a:gdLst/>
                <a:ahLst/>
                <a:cxnLst/>
                <a:rect l="l" t="t" r="r" b="b"/>
                <a:pathLst>
                  <a:path w="2243" h="286" extrusionOk="0">
                    <a:moveTo>
                      <a:pt x="1" y="0"/>
                    </a:moveTo>
                    <a:lnTo>
                      <a:pt x="1" y="286"/>
                    </a:lnTo>
                    <a:lnTo>
                      <a:pt x="2242" y="286"/>
                    </a:lnTo>
                    <a:lnTo>
                      <a:pt x="22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1954948" y="2850153"/>
                <a:ext cx="223213" cy="17595"/>
              </a:xfrm>
              <a:custGeom>
                <a:avLst/>
                <a:gdLst/>
                <a:ahLst/>
                <a:cxnLst/>
                <a:rect l="l" t="t" r="r" b="b"/>
                <a:pathLst>
                  <a:path w="3628" h="286" extrusionOk="0">
                    <a:moveTo>
                      <a:pt x="0" y="0"/>
                    </a:moveTo>
                    <a:lnTo>
                      <a:pt x="0" y="286"/>
                    </a:lnTo>
                    <a:lnTo>
                      <a:pt x="3627" y="286"/>
                    </a:lnTo>
                    <a:lnTo>
                      <a:pt x="3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1954948" y="2753870"/>
                <a:ext cx="243393" cy="16980"/>
              </a:xfrm>
              <a:custGeom>
                <a:avLst/>
                <a:gdLst/>
                <a:ahLst/>
                <a:cxnLst/>
                <a:rect l="l" t="t" r="r" b="b"/>
                <a:pathLst>
                  <a:path w="3956" h="276" extrusionOk="0">
                    <a:moveTo>
                      <a:pt x="0" y="0"/>
                    </a:moveTo>
                    <a:lnTo>
                      <a:pt x="0" y="275"/>
                    </a:lnTo>
                    <a:lnTo>
                      <a:pt x="3955" y="275"/>
                    </a:lnTo>
                    <a:lnTo>
                      <a:pt x="3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2234025" y="2753870"/>
                <a:ext cx="118497" cy="16980"/>
              </a:xfrm>
              <a:custGeom>
                <a:avLst/>
                <a:gdLst/>
                <a:ahLst/>
                <a:cxnLst/>
                <a:rect l="l" t="t" r="r" b="b"/>
                <a:pathLst>
                  <a:path w="1926" h="276" extrusionOk="0">
                    <a:moveTo>
                      <a:pt x="1" y="0"/>
                    </a:moveTo>
                    <a:lnTo>
                      <a:pt x="1" y="275"/>
                    </a:lnTo>
                    <a:lnTo>
                      <a:pt x="1925" y="275"/>
                    </a:lnTo>
                    <a:lnTo>
                      <a:pt x="1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1954948" y="2802658"/>
                <a:ext cx="199772" cy="17595"/>
              </a:xfrm>
              <a:custGeom>
                <a:avLst/>
                <a:gdLst/>
                <a:ahLst/>
                <a:cxnLst/>
                <a:rect l="l" t="t" r="r" b="b"/>
                <a:pathLst>
                  <a:path w="3247" h="286" extrusionOk="0">
                    <a:moveTo>
                      <a:pt x="0" y="0"/>
                    </a:moveTo>
                    <a:lnTo>
                      <a:pt x="0" y="286"/>
                    </a:lnTo>
                    <a:lnTo>
                      <a:pt x="3247" y="286"/>
                    </a:lnTo>
                    <a:lnTo>
                      <a:pt x="3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2217106" y="2802658"/>
                <a:ext cx="135417" cy="17595"/>
              </a:xfrm>
              <a:custGeom>
                <a:avLst/>
                <a:gdLst/>
                <a:ahLst/>
                <a:cxnLst/>
                <a:rect l="l" t="t" r="r" b="b"/>
                <a:pathLst>
                  <a:path w="2201" h="286" extrusionOk="0">
                    <a:moveTo>
                      <a:pt x="1" y="0"/>
                    </a:moveTo>
                    <a:lnTo>
                      <a:pt x="1" y="286"/>
                    </a:lnTo>
                    <a:lnTo>
                      <a:pt x="2200" y="286"/>
                    </a:lnTo>
                    <a:lnTo>
                      <a:pt x="2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1954948" y="2495599"/>
                <a:ext cx="72292" cy="135349"/>
              </a:xfrm>
              <a:custGeom>
                <a:avLst/>
                <a:gdLst/>
                <a:ahLst/>
                <a:cxnLst/>
                <a:rect l="l" t="t" r="r" b="b"/>
                <a:pathLst>
                  <a:path w="1175" h="2200" extrusionOk="0">
                    <a:moveTo>
                      <a:pt x="0" y="0"/>
                    </a:moveTo>
                    <a:lnTo>
                      <a:pt x="0" y="2200"/>
                    </a:lnTo>
                    <a:lnTo>
                      <a:pt x="1174" y="2200"/>
                    </a:lnTo>
                    <a:lnTo>
                      <a:pt x="11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2068154" y="2444843"/>
                <a:ext cx="72907" cy="186106"/>
              </a:xfrm>
              <a:custGeom>
                <a:avLst/>
                <a:gdLst/>
                <a:ahLst/>
                <a:cxnLst/>
                <a:rect l="l" t="t" r="r" b="b"/>
                <a:pathLst>
                  <a:path w="1185" h="3025" extrusionOk="0">
                    <a:moveTo>
                      <a:pt x="0" y="1"/>
                    </a:moveTo>
                    <a:lnTo>
                      <a:pt x="0" y="3025"/>
                    </a:lnTo>
                    <a:lnTo>
                      <a:pt x="1185" y="3025"/>
                    </a:lnTo>
                    <a:lnTo>
                      <a:pt x="11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2178099" y="2338778"/>
                <a:ext cx="72292" cy="291555"/>
              </a:xfrm>
              <a:custGeom>
                <a:avLst/>
                <a:gdLst/>
                <a:ahLst/>
                <a:cxnLst/>
                <a:rect l="l" t="t" r="r" b="b"/>
                <a:pathLst>
                  <a:path w="1175" h="4739" extrusionOk="0">
                    <a:moveTo>
                      <a:pt x="0" y="1"/>
                    </a:moveTo>
                    <a:lnTo>
                      <a:pt x="0" y="4738"/>
                    </a:lnTo>
                    <a:lnTo>
                      <a:pt x="1174" y="4738"/>
                    </a:lnTo>
                    <a:lnTo>
                      <a:pt x="1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2174161" y="2802658"/>
                <a:ext cx="26087" cy="17595"/>
              </a:xfrm>
              <a:custGeom>
                <a:avLst/>
                <a:gdLst/>
                <a:ahLst/>
                <a:cxnLst/>
                <a:rect l="l" t="t" r="r" b="b"/>
                <a:pathLst>
                  <a:path w="424" h="286" extrusionOk="0">
                    <a:moveTo>
                      <a:pt x="1" y="0"/>
                    </a:moveTo>
                    <a:lnTo>
                      <a:pt x="1" y="286"/>
                    </a:lnTo>
                    <a:lnTo>
                      <a:pt x="424" y="286"/>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9"/>
            <p:cNvSpPr/>
            <p:nvPr/>
          </p:nvSpPr>
          <p:spPr>
            <a:xfrm>
              <a:off x="2798763" y="1880804"/>
              <a:ext cx="541974" cy="605074"/>
            </a:xfrm>
            <a:custGeom>
              <a:avLst/>
              <a:gdLst/>
              <a:ahLst/>
              <a:cxnLst/>
              <a:rect l="l" t="t" r="r" b="b"/>
              <a:pathLst>
                <a:path w="8809" h="9835" extrusionOk="0">
                  <a:moveTo>
                    <a:pt x="0" y="1"/>
                  </a:moveTo>
                  <a:lnTo>
                    <a:pt x="0" y="9835"/>
                  </a:lnTo>
                  <a:lnTo>
                    <a:pt x="8809" y="9835"/>
                  </a:lnTo>
                  <a:lnTo>
                    <a:pt x="88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2790273" y="1872376"/>
              <a:ext cx="558955" cy="621992"/>
            </a:xfrm>
            <a:custGeom>
              <a:avLst/>
              <a:gdLst/>
              <a:ahLst/>
              <a:cxnLst/>
              <a:rect l="l" t="t" r="r" b="b"/>
              <a:pathLst>
                <a:path w="9085" h="10110" extrusionOk="0">
                  <a:moveTo>
                    <a:pt x="8947" y="138"/>
                  </a:moveTo>
                  <a:lnTo>
                    <a:pt x="8947" y="9972"/>
                  </a:lnTo>
                  <a:lnTo>
                    <a:pt x="138" y="9972"/>
                  </a:lnTo>
                  <a:lnTo>
                    <a:pt x="138" y="138"/>
                  </a:lnTo>
                  <a:close/>
                  <a:moveTo>
                    <a:pt x="1" y="0"/>
                  </a:moveTo>
                  <a:lnTo>
                    <a:pt x="1" y="10109"/>
                  </a:lnTo>
                  <a:lnTo>
                    <a:pt x="9084" y="10109"/>
                  </a:lnTo>
                  <a:lnTo>
                    <a:pt x="90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2794825" y="1876929"/>
              <a:ext cx="550464" cy="72227"/>
            </a:xfrm>
            <a:custGeom>
              <a:avLst/>
              <a:gdLst/>
              <a:ahLst/>
              <a:cxnLst/>
              <a:rect l="l" t="t" r="r" b="b"/>
              <a:pathLst>
                <a:path w="8947" h="1174" extrusionOk="0">
                  <a:moveTo>
                    <a:pt x="1" y="0"/>
                  </a:moveTo>
                  <a:lnTo>
                    <a:pt x="1" y="1174"/>
                  </a:lnTo>
                  <a:lnTo>
                    <a:pt x="8947" y="1174"/>
                  </a:lnTo>
                  <a:lnTo>
                    <a:pt x="8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2842999" y="1988161"/>
              <a:ext cx="378071" cy="13043"/>
            </a:xfrm>
            <a:custGeom>
              <a:avLst/>
              <a:gdLst/>
              <a:ahLst/>
              <a:cxnLst/>
              <a:rect l="l" t="t" r="r" b="b"/>
              <a:pathLst>
                <a:path w="6145" h="212" extrusionOk="0">
                  <a:moveTo>
                    <a:pt x="0" y="0"/>
                  </a:moveTo>
                  <a:lnTo>
                    <a:pt x="0" y="212"/>
                  </a:lnTo>
                  <a:lnTo>
                    <a:pt x="6144" y="212"/>
                  </a:lnTo>
                  <a:lnTo>
                    <a:pt x="6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2842999" y="2079891"/>
              <a:ext cx="378071" cy="13043"/>
            </a:xfrm>
            <a:custGeom>
              <a:avLst/>
              <a:gdLst/>
              <a:ahLst/>
              <a:cxnLst/>
              <a:rect l="l" t="t" r="r" b="b"/>
              <a:pathLst>
                <a:path w="6145" h="212" extrusionOk="0">
                  <a:moveTo>
                    <a:pt x="0" y="0"/>
                  </a:moveTo>
                  <a:lnTo>
                    <a:pt x="0" y="212"/>
                  </a:lnTo>
                  <a:lnTo>
                    <a:pt x="6144" y="212"/>
                  </a:lnTo>
                  <a:lnTo>
                    <a:pt x="6144" y="0"/>
                  </a:lnTo>
                  <a:cubicBezTo>
                    <a:pt x="5177" y="6"/>
                    <a:pt x="4119" y="8"/>
                    <a:pt x="3064" y="8"/>
                  </a:cubicBezTo>
                  <a:cubicBezTo>
                    <a:pt x="2010" y="8"/>
                    <a:pt x="957" y="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2842999" y="2034365"/>
              <a:ext cx="378071" cy="12428"/>
            </a:xfrm>
            <a:custGeom>
              <a:avLst/>
              <a:gdLst/>
              <a:ahLst/>
              <a:cxnLst/>
              <a:rect l="l" t="t" r="r" b="b"/>
              <a:pathLst>
                <a:path w="6145" h="202" extrusionOk="0">
                  <a:moveTo>
                    <a:pt x="0" y="0"/>
                  </a:moveTo>
                  <a:lnTo>
                    <a:pt x="0" y="201"/>
                  </a:lnTo>
                  <a:lnTo>
                    <a:pt x="6144" y="201"/>
                  </a:lnTo>
                  <a:lnTo>
                    <a:pt x="6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2842999" y="2126095"/>
              <a:ext cx="275263" cy="12428"/>
            </a:xfrm>
            <a:custGeom>
              <a:avLst/>
              <a:gdLst/>
              <a:ahLst/>
              <a:cxnLst/>
              <a:rect l="l" t="t" r="r" b="b"/>
              <a:pathLst>
                <a:path w="4474" h="202" extrusionOk="0">
                  <a:moveTo>
                    <a:pt x="0" y="0"/>
                  </a:moveTo>
                  <a:lnTo>
                    <a:pt x="0" y="201"/>
                  </a:lnTo>
                  <a:lnTo>
                    <a:pt x="4473" y="201"/>
                  </a:lnTo>
                  <a:lnTo>
                    <a:pt x="4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2842999" y="2433769"/>
              <a:ext cx="378071" cy="13104"/>
            </a:xfrm>
            <a:custGeom>
              <a:avLst/>
              <a:gdLst/>
              <a:ahLst/>
              <a:cxnLst/>
              <a:rect l="l" t="t" r="r" b="b"/>
              <a:pathLst>
                <a:path w="6145" h="213" extrusionOk="0">
                  <a:moveTo>
                    <a:pt x="0" y="1"/>
                  </a:moveTo>
                  <a:lnTo>
                    <a:pt x="0" y="212"/>
                  </a:lnTo>
                  <a:lnTo>
                    <a:pt x="6144" y="212"/>
                  </a:lnTo>
                  <a:lnTo>
                    <a:pt x="6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2842999" y="2342223"/>
              <a:ext cx="378071" cy="12920"/>
            </a:xfrm>
            <a:custGeom>
              <a:avLst/>
              <a:gdLst/>
              <a:ahLst/>
              <a:cxnLst/>
              <a:rect l="l" t="t" r="r" b="b"/>
              <a:pathLst>
                <a:path w="6145" h="210" extrusionOk="0">
                  <a:moveTo>
                    <a:pt x="3064" y="0"/>
                  </a:moveTo>
                  <a:cubicBezTo>
                    <a:pt x="2010" y="0"/>
                    <a:pt x="957" y="3"/>
                    <a:pt x="0" y="8"/>
                  </a:cubicBezTo>
                  <a:lnTo>
                    <a:pt x="0" y="209"/>
                  </a:lnTo>
                  <a:lnTo>
                    <a:pt x="6144" y="209"/>
                  </a:lnTo>
                  <a:lnTo>
                    <a:pt x="6144" y="8"/>
                  </a:lnTo>
                  <a:cubicBezTo>
                    <a:pt x="5177" y="3"/>
                    <a:pt x="4119"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2842999" y="2388242"/>
              <a:ext cx="378071" cy="12428"/>
            </a:xfrm>
            <a:custGeom>
              <a:avLst/>
              <a:gdLst/>
              <a:ahLst/>
              <a:cxnLst/>
              <a:rect l="l" t="t" r="r" b="b"/>
              <a:pathLst>
                <a:path w="6145" h="202" extrusionOk="0">
                  <a:moveTo>
                    <a:pt x="0" y="1"/>
                  </a:moveTo>
                  <a:lnTo>
                    <a:pt x="0" y="202"/>
                  </a:lnTo>
                  <a:lnTo>
                    <a:pt x="6144" y="202"/>
                  </a:lnTo>
                  <a:lnTo>
                    <a:pt x="6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2842999" y="2296512"/>
              <a:ext cx="275263" cy="13104"/>
            </a:xfrm>
            <a:custGeom>
              <a:avLst/>
              <a:gdLst/>
              <a:ahLst/>
              <a:cxnLst/>
              <a:rect l="l" t="t" r="r" b="b"/>
              <a:pathLst>
                <a:path w="4474" h="213" extrusionOk="0">
                  <a:moveTo>
                    <a:pt x="0" y="1"/>
                  </a:moveTo>
                  <a:lnTo>
                    <a:pt x="0" y="212"/>
                  </a:lnTo>
                  <a:lnTo>
                    <a:pt x="4473" y="212"/>
                  </a:lnTo>
                  <a:lnTo>
                    <a:pt x="4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3139673" y="2177097"/>
              <a:ext cx="55372" cy="87608"/>
            </a:xfrm>
            <a:custGeom>
              <a:avLst/>
              <a:gdLst/>
              <a:ahLst/>
              <a:cxnLst/>
              <a:rect l="l" t="t" r="r" b="b"/>
              <a:pathLst>
                <a:path w="900" h="1424" extrusionOk="0">
                  <a:moveTo>
                    <a:pt x="784" y="1"/>
                  </a:moveTo>
                  <a:cubicBezTo>
                    <a:pt x="760" y="1"/>
                    <a:pt x="738" y="9"/>
                    <a:pt x="719" y="28"/>
                  </a:cubicBezTo>
                  <a:lnTo>
                    <a:pt x="32" y="630"/>
                  </a:lnTo>
                  <a:cubicBezTo>
                    <a:pt x="11" y="652"/>
                    <a:pt x="0" y="683"/>
                    <a:pt x="0" y="704"/>
                  </a:cubicBezTo>
                  <a:cubicBezTo>
                    <a:pt x="0" y="736"/>
                    <a:pt x="11" y="768"/>
                    <a:pt x="32" y="789"/>
                  </a:cubicBezTo>
                  <a:lnTo>
                    <a:pt x="719" y="1392"/>
                  </a:lnTo>
                  <a:cubicBezTo>
                    <a:pt x="740" y="1413"/>
                    <a:pt x="762" y="1424"/>
                    <a:pt x="783" y="1424"/>
                  </a:cubicBezTo>
                  <a:cubicBezTo>
                    <a:pt x="815" y="1424"/>
                    <a:pt x="846" y="1402"/>
                    <a:pt x="867" y="1381"/>
                  </a:cubicBezTo>
                  <a:cubicBezTo>
                    <a:pt x="899" y="1339"/>
                    <a:pt x="899" y="1275"/>
                    <a:pt x="857" y="1244"/>
                  </a:cubicBezTo>
                  <a:lnTo>
                    <a:pt x="254" y="704"/>
                  </a:lnTo>
                  <a:lnTo>
                    <a:pt x="857" y="176"/>
                  </a:lnTo>
                  <a:cubicBezTo>
                    <a:pt x="899" y="144"/>
                    <a:pt x="899" y="81"/>
                    <a:pt x="867" y="38"/>
                  </a:cubicBezTo>
                  <a:cubicBezTo>
                    <a:pt x="844" y="15"/>
                    <a:pt x="813" y="1"/>
                    <a:pt x="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3246357" y="2177097"/>
              <a:ext cx="55373" cy="87608"/>
            </a:xfrm>
            <a:custGeom>
              <a:avLst/>
              <a:gdLst/>
              <a:ahLst/>
              <a:cxnLst/>
              <a:rect l="l" t="t" r="r" b="b"/>
              <a:pathLst>
                <a:path w="900" h="1424" extrusionOk="0">
                  <a:moveTo>
                    <a:pt x="117" y="1"/>
                  </a:moveTo>
                  <a:cubicBezTo>
                    <a:pt x="88" y="1"/>
                    <a:pt x="61" y="15"/>
                    <a:pt x="43" y="38"/>
                  </a:cubicBezTo>
                  <a:cubicBezTo>
                    <a:pt x="0" y="81"/>
                    <a:pt x="0" y="144"/>
                    <a:pt x="43" y="176"/>
                  </a:cubicBezTo>
                  <a:lnTo>
                    <a:pt x="646" y="715"/>
                  </a:lnTo>
                  <a:lnTo>
                    <a:pt x="43" y="1244"/>
                  </a:lnTo>
                  <a:cubicBezTo>
                    <a:pt x="0" y="1275"/>
                    <a:pt x="0" y="1339"/>
                    <a:pt x="43" y="1381"/>
                  </a:cubicBezTo>
                  <a:cubicBezTo>
                    <a:pt x="53" y="1413"/>
                    <a:pt x="85" y="1424"/>
                    <a:pt x="117" y="1424"/>
                  </a:cubicBezTo>
                  <a:cubicBezTo>
                    <a:pt x="138" y="1424"/>
                    <a:pt x="159" y="1413"/>
                    <a:pt x="180" y="1392"/>
                  </a:cubicBezTo>
                  <a:lnTo>
                    <a:pt x="868" y="789"/>
                  </a:lnTo>
                  <a:cubicBezTo>
                    <a:pt x="889" y="768"/>
                    <a:pt x="899" y="736"/>
                    <a:pt x="899" y="715"/>
                  </a:cubicBezTo>
                  <a:cubicBezTo>
                    <a:pt x="899" y="683"/>
                    <a:pt x="889" y="652"/>
                    <a:pt x="868" y="630"/>
                  </a:cubicBezTo>
                  <a:lnTo>
                    <a:pt x="180" y="28"/>
                  </a:lnTo>
                  <a:cubicBezTo>
                    <a:pt x="162" y="9"/>
                    <a:pt x="139"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2820850" y="1892186"/>
              <a:ext cx="42391" cy="41405"/>
            </a:xfrm>
            <a:custGeom>
              <a:avLst/>
              <a:gdLst/>
              <a:ahLst/>
              <a:cxnLst/>
              <a:rect l="l" t="t" r="r" b="b"/>
              <a:pathLst>
                <a:path w="689" h="673" extrusionOk="0">
                  <a:moveTo>
                    <a:pt x="64" y="1"/>
                  </a:moveTo>
                  <a:cubicBezTo>
                    <a:pt x="48" y="1"/>
                    <a:pt x="33" y="6"/>
                    <a:pt x="22" y="17"/>
                  </a:cubicBezTo>
                  <a:cubicBezTo>
                    <a:pt x="1" y="38"/>
                    <a:pt x="1" y="80"/>
                    <a:pt x="22" y="101"/>
                  </a:cubicBezTo>
                  <a:lnTo>
                    <a:pt x="265" y="334"/>
                  </a:lnTo>
                  <a:lnTo>
                    <a:pt x="22" y="577"/>
                  </a:lnTo>
                  <a:cubicBezTo>
                    <a:pt x="1" y="598"/>
                    <a:pt x="1" y="640"/>
                    <a:pt x="22" y="662"/>
                  </a:cubicBezTo>
                  <a:cubicBezTo>
                    <a:pt x="33" y="672"/>
                    <a:pt x="43" y="672"/>
                    <a:pt x="64" y="672"/>
                  </a:cubicBezTo>
                  <a:cubicBezTo>
                    <a:pt x="75" y="672"/>
                    <a:pt x="96" y="672"/>
                    <a:pt x="107" y="662"/>
                  </a:cubicBezTo>
                  <a:lnTo>
                    <a:pt x="339" y="418"/>
                  </a:lnTo>
                  <a:lnTo>
                    <a:pt x="582" y="662"/>
                  </a:lnTo>
                  <a:cubicBezTo>
                    <a:pt x="593" y="672"/>
                    <a:pt x="604" y="672"/>
                    <a:pt x="625" y="672"/>
                  </a:cubicBezTo>
                  <a:cubicBezTo>
                    <a:pt x="635" y="672"/>
                    <a:pt x="656" y="672"/>
                    <a:pt x="667" y="662"/>
                  </a:cubicBezTo>
                  <a:cubicBezTo>
                    <a:pt x="688" y="640"/>
                    <a:pt x="688" y="598"/>
                    <a:pt x="667" y="577"/>
                  </a:cubicBezTo>
                  <a:lnTo>
                    <a:pt x="424" y="334"/>
                  </a:lnTo>
                  <a:lnTo>
                    <a:pt x="667" y="101"/>
                  </a:lnTo>
                  <a:cubicBezTo>
                    <a:pt x="688" y="80"/>
                    <a:pt x="688" y="38"/>
                    <a:pt x="667" y="17"/>
                  </a:cubicBezTo>
                  <a:cubicBezTo>
                    <a:pt x="656" y="6"/>
                    <a:pt x="641" y="1"/>
                    <a:pt x="625" y="1"/>
                  </a:cubicBezTo>
                  <a:cubicBezTo>
                    <a:pt x="609" y="1"/>
                    <a:pt x="593" y="6"/>
                    <a:pt x="582" y="17"/>
                  </a:cubicBezTo>
                  <a:lnTo>
                    <a:pt x="339" y="260"/>
                  </a:lnTo>
                  <a:lnTo>
                    <a:pt x="107" y="17"/>
                  </a:lnTo>
                  <a:cubicBezTo>
                    <a:pt x="96" y="6"/>
                    <a:pt x="80"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2889205" y="1891879"/>
              <a:ext cx="41652" cy="41712"/>
            </a:xfrm>
            <a:custGeom>
              <a:avLst/>
              <a:gdLst/>
              <a:ahLst/>
              <a:cxnLst/>
              <a:rect l="l" t="t" r="r" b="b"/>
              <a:pathLst>
                <a:path w="677" h="678" extrusionOk="0">
                  <a:moveTo>
                    <a:pt x="339" y="117"/>
                  </a:moveTo>
                  <a:cubicBezTo>
                    <a:pt x="465" y="117"/>
                    <a:pt x="571" y="212"/>
                    <a:pt x="571" y="339"/>
                  </a:cubicBezTo>
                  <a:cubicBezTo>
                    <a:pt x="571" y="466"/>
                    <a:pt x="465" y="571"/>
                    <a:pt x="339" y="571"/>
                  </a:cubicBezTo>
                  <a:cubicBezTo>
                    <a:pt x="212" y="571"/>
                    <a:pt x="106" y="466"/>
                    <a:pt x="106" y="339"/>
                  </a:cubicBezTo>
                  <a:cubicBezTo>
                    <a:pt x="106" y="212"/>
                    <a:pt x="212" y="117"/>
                    <a:pt x="339" y="117"/>
                  </a:cubicBezTo>
                  <a:close/>
                  <a:moveTo>
                    <a:pt x="339" y="0"/>
                  </a:moveTo>
                  <a:cubicBezTo>
                    <a:pt x="148" y="0"/>
                    <a:pt x="0" y="159"/>
                    <a:pt x="0" y="339"/>
                  </a:cubicBezTo>
                  <a:cubicBezTo>
                    <a:pt x="0" y="529"/>
                    <a:pt x="148" y="677"/>
                    <a:pt x="339" y="677"/>
                  </a:cubicBezTo>
                  <a:cubicBezTo>
                    <a:pt x="529" y="677"/>
                    <a:pt x="677" y="529"/>
                    <a:pt x="677" y="339"/>
                  </a:cubicBezTo>
                  <a:cubicBezTo>
                    <a:pt x="677" y="159"/>
                    <a:pt x="529"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2952945" y="1926331"/>
              <a:ext cx="41037" cy="7260"/>
            </a:xfrm>
            <a:custGeom>
              <a:avLst/>
              <a:gdLst/>
              <a:ahLst/>
              <a:cxnLst/>
              <a:rect l="l" t="t" r="r" b="b"/>
              <a:pathLst>
                <a:path w="667" h="118" extrusionOk="0">
                  <a:moveTo>
                    <a:pt x="53" y="1"/>
                  </a:moveTo>
                  <a:cubicBezTo>
                    <a:pt x="22" y="1"/>
                    <a:pt x="0" y="33"/>
                    <a:pt x="0" y="64"/>
                  </a:cubicBezTo>
                  <a:cubicBezTo>
                    <a:pt x="0" y="96"/>
                    <a:pt x="22" y="117"/>
                    <a:pt x="53" y="117"/>
                  </a:cubicBezTo>
                  <a:lnTo>
                    <a:pt x="603" y="117"/>
                  </a:lnTo>
                  <a:cubicBezTo>
                    <a:pt x="635" y="117"/>
                    <a:pt x="667" y="96"/>
                    <a:pt x="667" y="64"/>
                  </a:cubicBezTo>
                  <a:cubicBezTo>
                    <a:pt x="667" y="33"/>
                    <a:pt x="635" y="1"/>
                    <a:pt x="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2034315" y="888139"/>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2330988" y="2192354"/>
              <a:ext cx="390376" cy="385377"/>
            </a:xfrm>
            <a:custGeom>
              <a:avLst/>
              <a:gdLst/>
              <a:ahLst/>
              <a:cxnLst/>
              <a:rect l="l" t="t" r="r" b="b"/>
              <a:pathLst>
                <a:path w="6345" h="6264" extrusionOk="0">
                  <a:moveTo>
                    <a:pt x="3177" y="1776"/>
                  </a:moveTo>
                  <a:cubicBezTo>
                    <a:pt x="3346" y="1776"/>
                    <a:pt x="3516" y="1808"/>
                    <a:pt x="3680" y="1873"/>
                  </a:cubicBezTo>
                  <a:cubicBezTo>
                    <a:pt x="4378" y="2159"/>
                    <a:pt x="4706" y="2952"/>
                    <a:pt x="4431" y="3639"/>
                  </a:cubicBezTo>
                  <a:cubicBezTo>
                    <a:pt x="4214" y="4170"/>
                    <a:pt x="3703" y="4487"/>
                    <a:pt x="3163" y="4487"/>
                  </a:cubicBezTo>
                  <a:cubicBezTo>
                    <a:pt x="2994" y="4487"/>
                    <a:pt x="2821" y="4456"/>
                    <a:pt x="2655" y="4390"/>
                  </a:cubicBezTo>
                  <a:cubicBezTo>
                    <a:pt x="1967" y="4105"/>
                    <a:pt x="1629" y="3312"/>
                    <a:pt x="1914" y="2624"/>
                  </a:cubicBezTo>
                  <a:cubicBezTo>
                    <a:pt x="2132" y="2093"/>
                    <a:pt x="2643" y="1776"/>
                    <a:pt x="3177" y="1776"/>
                  </a:cubicBezTo>
                  <a:close/>
                  <a:moveTo>
                    <a:pt x="4056" y="0"/>
                  </a:moveTo>
                  <a:cubicBezTo>
                    <a:pt x="3942" y="0"/>
                    <a:pt x="3834" y="70"/>
                    <a:pt x="3786" y="182"/>
                  </a:cubicBezTo>
                  <a:lnTo>
                    <a:pt x="3596" y="647"/>
                  </a:lnTo>
                  <a:cubicBezTo>
                    <a:pt x="3585" y="668"/>
                    <a:pt x="3585" y="679"/>
                    <a:pt x="3585" y="700"/>
                  </a:cubicBezTo>
                  <a:cubicBezTo>
                    <a:pt x="3452" y="676"/>
                    <a:pt x="3320" y="665"/>
                    <a:pt x="3191" y="665"/>
                  </a:cubicBezTo>
                  <a:cubicBezTo>
                    <a:pt x="3034" y="665"/>
                    <a:pt x="2880" y="681"/>
                    <a:pt x="2729" y="710"/>
                  </a:cubicBezTo>
                  <a:cubicBezTo>
                    <a:pt x="2718" y="689"/>
                    <a:pt x="2718" y="679"/>
                    <a:pt x="2707" y="657"/>
                  </a:cubicBezTo>
                  <a:lnTo>
                    <a:pt x="2507" y="192"/>
                  </a:lnTo>
                  <a:cubicBezTo>
                    <a:pt x="2459" y="80"/>
                    <a:pt x="2350" y="11"/>
                    <a:pt x="2236" y="11"/>
                  </a:cubicBezTo>
                  <a:cubicBezTo>
                    <a:pt x="2200" y="11"/>
                    <a:pt x="2162" y="18"/>
                    <a:pt x="2126" y="33"/>
                  </a:cubicBezTo>
                  <a:lnTo>
                    <a:pt x="1661" y="234"/>
                  </a:lnTo>
                  <a:cubicBezTo>
                    <a:pt x="1513" y="298"/>
                    <a:pt x="1438" y="467"/>
                    <a:pt x="1502" y="615"/>
                  </a:cubicBezTo>
                  <a:lnTo>
                    <a:pt x="1703" y="1080"/>
                  </a:lnTo>
                  <a:cubicBezTo>
                    <a:pt x="1713" y="1101"/>
                    <a:pt x="1724" y="1112"/>
                    <a:pt x="1735" y="1133"/>
                  </a:cubicBezTo>
                  <a:cubicBezTo>
                    <a:pt x="1513" y="1292"/>
                    <a:pt x="1312" y="1493"/>
                    <a:pt x="1142" y="1725"/>
                  </a:cubicBezTo>
                  <a:cubicBezTo>
                    <a:pt x="1132" y="1715"/>
                    <a:pt x="1121" y="1704"/>
                    <a:pt x="1100" y="1704"/>
                  </a:cubicBezTo>
                  <a:lnTo>
                    <a:pt x="624" y="1503"/>
                  </a:lnTo>
                  <a:cubicBezTo>
                    <a:pt x="590" y="1491"/>
                    <a:pt x="554" y="1485"/>
                    <a:pt x="518" y="1485"/>
                  </a:cubicBezTo>
                  <a:cubicBezTo>
                    <a:pt x="403" y="1485"/>
                    <a:pt x="295" y="1549"/>
                    <a:pt x="254" y="1662"/>
                  </a:cubicBezTo>
                  <a:lnTo>
                    <a:pt x="53" y="2138"/>
                  </a:lnTo>
                  <a:cubicBezTo>
                    <a:pt x="0" y="2286"/>
                    <a:pt x="64" y="2455"/>
                    <a:pt x="212" y="2518"/>
                  </a:cubicBezTo>
                  <a:lnTo>
                    <a:pt x="688" y="2709"/>
                  </a:lnTo>
                  <a:cubicBezTo>
                    <a:pt x="709" y="2719"/>
                    <a:pt x="719" y="2719"/>
                    <a:pt x="741" y="2719"/>
                  </a:cubicBezTo>
                  <a:cubicBezTo>
                    <a:pt x="688" y="3015"/>
                    <a:pt x="688" y="3301"/>
                    <a:pt x="741" y="3576"/>
                  </a:cubicBezTo>
                  <a:cubicBezTo>
                    <a:pt x="730" y="3586"/>
                    <a:pt x="709" y="3586"/>
                    <a:pt x="698" y="3597"/>
                  </a:cubicBezTo>
                  <a:lnTo>
                    <a:pt x="222" y="3798"/>
                  </a:lnTo>
                  <a:cubicBezTo>
                    <a:pt x="159" y="3830"/>
                    <a:pt x="96" y="3883"/>
                    <a:pt x="74" y="3957"/>
                  </a:cubicBezTo>
                  <a:cubicBezTo>
                    <a:pt x="43" y="4020"/>
                    <a:pt x="43" y="4105"/>
                    <a:pt x="74" y="4179"/>
                  </a:cubicBezTo>
                  <a:lnTo>
                    <a:pt x="275" y="4644"/>
                  </a:lnTo>
                  <a:cubicBezTo>
                    <a:pt x="322" y="4753"/>
                    <a:pt x="427" y="4816"/>
                    <a:pt x="538" y="4816"/>
                  </a:cubicBezTo>
                  <a:cubicBezTo>
                    <a:pt x="577" y="4816"/>
                    <a:pt x="617" y="4808"/>
                    <a:pt x="656" y="4792"/>
                  </a:cubicBezTo>
                  <a:lnTo>
                    <a:pt x="1121" y="4591"/>
                  </a:lnTo>
                  <a:cubicBezTo>
                    <a:pt x="1142" y="4591"/>
                    <a:pt x="1153" y="4580"/>
                    <a:pt x="1174" y="4570"/>
                  </a:cubicBezTo>
                  <a:cubicBezTo>
                    <a:pt x="1333" y="4792"/>
                    <a:pt x="1534" y="4993"/>
                    <a:pt x="1766" y="5151"/>
                  </a:cubicBezTo>
                  <a:cubicBezTo>
                    <a:pt x="1756" y="5173"/>
                    <a:pt x="1745" y="5183"/>
                    <a:pt x="1745" y="5204"/>
                  </a:cubicBezTo>
                  <a:lnTo>
                    <a:pt x="1544" y="5670"/>
                  </a:lnTo>
                  <a:cubicBezTo>
                    <a:pt x="1491" y="5818"/>
                    <a:pt x="1555" y="5987"/>
                    <a:pt x="1703" y="6050"/>
                  </a:cubicBezTo>
                  <a:lnTo>
                    <a:pt x="2179" y="6241"/>
                  </a:lnTo>
                  <a:cubicBezTo>
                    <a:pt x="2215" y="6256"/>
                    <a:pt x="2252" y="6263"/>
                    <a:pt x="2289" y="6263"/>
                  </a:cubicBezTo>
                  <a:cubicBezTo>
                    <a:pt x="2403" y="6263"/>
                    <a:pt x="2511" y="6194"/>
                    <a:pt x="2559" y="6082"/>
                  </a:cubicBezTo>
                  <a:lnTo>
                    <a:pt x="2750" y="5617"/>
                  </a:lnTo>
                  <a:cubicBezTo>
                    <a:pt x="2760" y="5596"/>
                    <a:pt x="2760" y="5585"/>
                    <a:pt x="2760" y="5564"/>
                  </a:cubicBezTo>
                  <a:cubicBezTo>
                    <a:pt x="2894" y="5588"/>
                    <a:pt x="3025" y="5599"/>
                    <a:pt x="3154" y="5599"/>
                  </a:cubicBezTo>
                  <a:cubicBezTo>
                    <a:pt x="3311" y="5599"/>
                    <a:pt x="3466" y="5582"/>
                    <a:pt x="3617" y="5553"/>
                  </a:cubicBezTo>
                  <a:cubicBezTo>
                    <a:pt x="3627" y="5574"/>
                    <a:pt x="3627" y="5585"/>
                    <a:pt x="3638" y="5606"/>
                  </a:cubicBezTo>
                  <a:lnTo>
                    <a:pt x="3839" y="6071"/>
                  </a:lnTo>
                  <a:cubicBezTo>
                    <a:pt x="3871" y="6145"/>
                    <a:pt x="3923" y="6198"/>
                    <a:pt x="3997" y="6230"/>
                  </a:cubicBezTo>
                  <a:cubicBezTo>
                    <a:pt x="4029" y="6246"/>
                    <a:pt x="4066" y="6254"/>
                    <a:pt x="4103" y="6254"/>
                  </a:cubicBezTo>
                  <a:cubicBezTo>
                    <a:pt x="4140" y="6254"/>
                    <a:pt x="4177" y="6246"/>
                    <a:pt x="4209" y="6230"/>
                  </a:cubicBezTo>
                  <a:lnTo>
                    <a:pt x="4685" y="6029"/>
                  </a:lnTo>
                  <a:cubicBezTo>
                    <a:pt x="4759" y="5997"/>
                    <a:pt x="4812" y="5934"/>
                    <a:pt x="4833" y="5870"/>
                  </a:cubicBezTo>
                  <a:cubicBezTo>
                    <a:pt x="4865" y="5807"/>
                    <a:pt x="4865" y="5722"/>
                    <a:pt x="4833" y="5648"/>
                  </a:cubicBezTo>
                  <a:lnTo>
                    <a:pt x="4632" y="5183"/>
                  </a:lnTo>
                  <a:cubicBezTo>
                    <a:pt x="4632" y="5162"/>
                    <a:pt x="4621" y="5151"/>
                    <a:pt x="4611" y="5130"/>
                  </a:cubicBezTo>
                  <a:cubicBezTo>
                    <a:pt x="4833" y="4972"/>
                    <a:pt x="5034" y="4771"/>
                    <a:pt x="5192" y="4538"/>
                  </a:cubicBezTo>
                  <a:cubicBezTo>
                    <a:pt x="5214" y="4549"/>
                    <a:pt x="5224" y="4559"/>
                    <a:pt x="5245" y="4559"/>
                  </a:cubicBezTo>
                  <a:lnTo>
                    <a:pt x="5711" y="4760"/>
                  </a:lnTo>
                  <a:cubicBezTo>
                    <a:pt x="5745" y="4773"/>
                    <a:pt x="5781" y="4779"/>
                    <a:pt x="5817" y="4779"/>
                  </a:cubicBezTo>
                  <a:cubicBezTo>
                    <a:pt x="5932" y="4779"/>
                    <a:pt x="6043" y="4715"/>
                    <a:pt x="6091" y="4602"/>
                  </a:cubicBezTo>
                  <a:lnTo>
                    <a:pt x="6282" y="4126"/>
                  </a:lnTo>
                  <a:cubicBezTo>
                    <a:pt x="6345" y="3978"/>
                    <a:pt x="6271" y="3809"/>
                    <a:pt x="6123" y="3745"/>
                  </a:cubicBezTo>
                  <a:lnTo>
                    <a:pt x="5647" y="3555"/>
                  </a:lnTo>
                  <a:cubicBezTo>
                    <a:pt x="5637" y="3544"/>
                    <a:pt x="5615" y="3544"/>
                    <a:pt x="5605" y="3544"/>
                  </a:cubicBezTo>
                  <a:cubicBezTo>
                    <a:pt x="5658" y="3248"/>
                    <a:pt x="5647" y="2963"/>
                    <a:pt x="5594" y="2688"/>
                  </a:cubicBezTo>
                  <a:cubicBezTo>
                    <a:pt x="5615" y="2677"/>
                    <a:pt x="5626" y="2677"/>
                    <a:pt x="5647" y="2666"/>
                  </a:cubicBezTo>
                  <a:lnTo>
                    <a:pt x="6112" y="2466"/>
                  </a:lnTo>
                  <a:cubicBezTo>
                    <a:pt x="6186" y="2434"/>
                    <a:pt x="6239" y="2381"/>
                    <a:pt x="6271" y="2307"/>
                  </a:cubicBezTo>
                  <a:cubicBezTo>
                    <a:pt x="6303" y="2244"/>
                    <a:pt x="6303" y="2159"/>
                    <a:pt x="6271" y="2085"/>
                  </a:cubicBezTo>
                  <a:lnTo>
                    <a:pt x="6070" y="1620"/>
                  </a:lnTo>
                  <a:cubicBezTo>
                    <a:pt x="6023" y="1510"/>
                    <a:pt x="5919" y="1447"/>
                    <a:pt x="5808" y="1447"/>
                  </a:cubicBezTo>
                  <a:cubicBezTo>
                    <a:pt x="5768" y="1447"/>
                    <a:pt x="5728" y="1455"/>
                    <a:pt x="5689" y="1472"/>
                  </a:cubicBezTo>
                  <a:lnTo>
                    <a:pt x="5224" y="1672"/>
                  </a:lnTo>
                  <a:cubicBezTo>
                    <a:pt x="5203" y="1672"/>
                    <a:pt x="5192" y="1683"/>
                    <a:pt x="5171" y="1694"/>
                  </a:cubicBezTo>
                  <a:cubicBezTo>
                    <a:pt x="5013" y="1472"/>
                    <a:pt x="4812" y="1271"/>
                    <a:pt x="4579" y="1101"/>
                  </a:cubicBezTo>
                  <a:cubicBezTo>
                    <a:pt x="4590" y="1091"/>
                    <a:pt x="4600" y="1080"/>
                    <a:pt x="4600" y="1059"/>
                  </a:cubicBezTo>
                  <a:lnTo>
                    <a:pt x="4801" y="583"/>
                  </a:lnTo>
                  <a:cubicBezTo>
                    <a:pt x="4854" y="446"/>
                    <a:pt x="4791" y="277"/>
                    <a:pt x="4643" y="213"/>
                  </a:cubicBezTo>
                  <a:lnTo>
                    <a:pt x="4167" y="23"/>
                  </a:lnTo>
                  <a:cubicBezTo>
                    <a:pt x="4130" y="7"/>
                    <a:pt x="4093" y="0"/>
                    <a:pt x="4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2157303" y="2022614"/>
              <a:ext cx="281108" cy="281096"/>
            </a:xfrm>
            <a:custGeom>
              <a:avLst/>
              <a:gdLst/>
              <a:ahLst/>
              <a:cxnLst/>
              <a:rect l="l" t="t" r="r" b="b"/>
              <a:pathLst>
                <a:path w="4569" h="4569" fill="none" extrusionOk="0">
                  <a:moveTo>
                    <a:pt x="3479" y="530"/>
                  </a:moveTo>
                  <a:lnTo>
                    <a:pt x="3225" y="783"/>
                  </a:lnTo>
                  <a:cubicBezTo>
                    <a:pt x="3215" y="794"/>
                    <a:pt x="3204" y="805"/>
                    <a:pt x="3204" y="815"/>
                  </a:cubicBezTo>
                  <a:cubicBezTo>
                    <a:pt x="3024" y="709"/>
                    <a:pt x="2845" y="635"/>
                    <a:pt x="2644" y="593"/>
                  </a:cubicBezTo>
                  <a:cubicBezTo>
                    <a:pt x="2644" y="582"/>
                    <a:pt x="2644" y="572"/>
                    <a:pt x="2644" y="561"/>
                  </a:cubicBezTo>
                  <a:lnTo>
                    <a:pt x="2644" y="202"/>
                  </a:lnTo>
                  <a:cubicBezTo>
                    <a:pt x="2644" y="85"/>
                    <a:pt x="2548" y="1"/>
                    <a:pt x="2443" y="1"/>
                  </a:cubicBezTo>
                  <a:lnTo>
                    <a:pt x="2083" y="1"/>
                  </a:lnTo>
                  <a:cubicBezTo>
                    <a:pt x="1967" y="1"/>
                    <a:pt x="1882" y="96"/>
                    <a:pt x="1882" y="202"/>
                  </a:cubicBezTo>
                  <a:lnTo>
                    <a:pt x="1882" y="561"/>
                  </a:lnTo>
                  <a:cubicBezTo>
                    <a:pt x="1882" y="572"/>
                    <a:pt x="1882" y="593"/>
                    <a:pt x="1893" y="604"/>
                  </a:cubicBezTo>
                  <a:cubicBezTo>
                    <a:pt x="1703" y="646"/>
                    <a:pt x="1523" y="720"/>
                    <a:pt x="1354" y="826"/>
                  </a:cubicBezTo>
                  <a:cubicBezTo>
                    <a:pt x="1343" y="815"/>
                    <a:pt x="1332" y="805"/>
                    <a:pt x="1332" y="805"/>
                  </a:cubicBezTo>
                  <a:lnTo>
                    <a:pt x="1079" y="551"/>
                  </a:lnTo>
                  <a:cubicBezTo>
                    <a:pt x="994" y="477"/>
                    <a:pt x="867" y="477"/>
                    <a:pt x="793" y="551"/>
                  </a:cubicBezTo>
                  <a:lnTo>
                    <a:pt x="539" y="805"/>
                  </a:lnTo>
                  <a:cubicBezTo>
                    <a:pt x="455" y="889"/>
                    <a:pt x="455" y="1016"/>
                    <a:pt x="539" y="1090"/>
                  </a:cubicBezTo>
                  <a:lnTo>
                    <a:pt x="793" y="1344"/>
                  </a:lnTo>
                  <a:cubicBezTo>
                    <a:pt x="804" y="1354"/>
                    <a:pt x="814" y="1354"/>
                    <a:pt x="825" y="1365"/>
                  </a:cubicBezTo>
                  <a:cubicBezTo>
                    <a:pt x="709" y="1534"/>
                    <a:pt x="635" y="1724"/>
                    <a:pt x="592" y="1925"/>
                  </a:cubicBezTo>
                  <a:cubicBezTo>
                    <a:pt x="582" y="1925"/>
                    <a:pt x="571" y="1915"/>
                    <a:pt x="560" y="1915"/>
                  </a:cubicBezTo>
                  <a:lnTo>
                    <a:pt x="201" y="1925"/>
                  </a:lnTo>
                  <a:cubicBezTo>
                    <a:pt x="148" y="1925"/>
                    <a:pt x="95" y="1947"/>
                    <a:pt x="63" y="1978"/>
                  </a:cubicBezTo>
                  <a:lnTo>
                    <a:pt x="63" y="1978"/>
                  </a:lnTo>
                  <a:cubicBezTo>
                    <a:pt x="21" y="2021"/>
                    <a:pt x="0" y="2073"/>
                    <a:pt x="0" y="2126"/>
                  </a:cubicBezTo>
                  <a:lnTo>
                    <a:pt x="11" y="2486"/>
                  </a:lnTo>
                  <a:lnTo>
                    <a:pt x="11" y="2486"/>
                  </a:lnTo>
                  <a:cubicBezTo>
                    <a:pt x="11" y="2592"/>
                    <a:pt x="95" y="2687"/>
                    <a:pt x="212" y="2687"/>
                  </a:cubicBezTo>
                  <a:lnTo>
                    <a:pt x="571" y="2676"/>
                  </a:lnTo>
                  <a:cubicBezTo>
                    <a:pt x="582" y="2676"/>
                    <a:pt x="592" y="2676"/>
                    <a:pt x="603" y="2676"/>
                  </a:cubicBezTo>
                  <a:cubicBezTo>
                    <a:pt x="645" y="2867"/>
                    <a:pt x="730" y="3046"/>
                    <a:pt x="835" y="3215"/>
                  </a:cubicBezTo>
                  <a:cubicBezTo>
                    <a:pt x="825" y="3226"/>
                    <a:pt x="814" y="3226"/>
                    <a:pt x="804" y="3237"/>
                  </a:cubicBezTo>
                  <a:lnTo>
                    <a:pt x="560" y="3490"/>
                  </a:lnTo>
                  <a:cubicBezTo>
                    <a:pt x="476" y="3575"/>
                    <a:pt x="476" y="3702"/>
                    <a:pt x="560" y="3776"/>
                  </a:cubicBezTo>
                  <a:lnTo>
                    <a:pt x="814" y="4030"/>
                  </a:lnTo>
                  <a:cubicBezTo>
                    <a:pt x="888" y="4104"/>
                    <a:pt x="1015" y="4104"/>
                    <a:pt x="1100" y="4030"/>
                  </a:cubicBezTo>
                  <a:lnTo>
                    <a:pt x="1354" y="3776"/>
                  </a:lnTo>
                  <a:cubicBezTo>
                    <a:pt x="1354" y="3765"/>
                    <a:pt x="1364" y="3755"/>
                    <a:pt x="1375" y="3744"/>
                  </a:cubicBezTo>
                  <a:cubicBezTo>
                    <a:pt x="1544" y="3850"/>
                    <a:pt x="1734" y="3924"/>
                    <a:pt x="1925" y="3966"/>
                  </a:cubicBezTo>
                  <a:cubicBezTo>
                    <a:pt x="1925" y="3977"/>
                    <a:pt x="1925" y="3998"/>
                    <a:pt x="1925" y="4009"/>
                  </a:cubicBezTo>
                  <a:lnTo>
                    <a:pt x="1925" y="4368"/>
                  </a:lnTo>
                  <a:cubicBezTo>
                    <a:pt x="1925" y="4421"/>
                    <a:pt x="1956" y="4463"/>
                    <a:pt x="1988" y="4506"/>
                  </a:cubicBezTo>
                  <a:cubicBezTo>
                    <a:pt x="2030" y="4548"/>
                    <a:pt x="2083" y="4569"/>
                    <a:pt x="2136" y="4569"/>
                  </a:cubicBezTo>
                  <a:lnTo>
                    <a:pt x="2496" y="4558"/>
                  </a:lnTo>
                  <a:lnTo>
                    <a:pt x="2496" y="4558"/>
                  </a:lnTo>
                  <a:cubicBezTo>
                    <a:pt x="2548" y="4558"/>
                    <a:pt x="2601" y="4537"/>
                    <a:pt x="2633" y="4506"/>
                  </a:cubicBezTo>
                  <a:cubicBezTo>
                    <a:pt x="2675" y="4463"/>
                    <a:pt x="2696" y="4410"/>
                    <a:pt x="2696" y="4357"/>
                  </a:cubicBezTo>
                  <a:lnTo>
                    <a:pt x="2686" y="3998"/>
                  </a:lnTo>
                  <a:cubicBezTo>
                    <a:pt x="2686" y="3987"/>
                    <a:pt x="2686" y="3977"/>
                    <a:pt x="2686" y="3966"/>
                  </a:cubicBezTo>
                  <a:cubicBezTo>
                    <a:pt x="2876" y="3913"/>
                    <a:pt x="3056" y="3839"/>
                    <a:pt x="3225" y="3734"/>
                  </a:cubicBezTo>
                  <a:cubicBezTo>
                    <a:pt x="3225" y="3744"/>
                    <a:pt x="3236" y="3755"/>
                    <a:pt x="3246" y="3765"/>
                  </a:cubicBezTo>
                  <a:lnTo>
                    <a:pt x="3500" y="4009"/>
                  </a:lnTo>
                  <a:cubicBezTo>
                    <a:pt x="3574" y="4093"/>
                    <a:pt x="3712" y="4093"/>
                    <a:pt x="3786" y="4009"/>
                  </a:cubicBezTo>
                  <a:lnTo>
                    <a:pt x="4039" y="3755"/>
                  </a:lnTo>
                  <a:cubicBezTo>
                    <a:pt x="4113" y="3681"/>
                    <a:pt x="4113" y="3543"/>
                    <a:pt x="4039" y="3469"/>
                  </a:cubicBezTo>
                  <a:lnTo>
                    <a:pt x="3775" y="3215"/>
                  </a:lnTo>
                  <a:cubicBezTo>
                    <a:pt x="3775" y="3215"/>
                    <a:pt x="3765" y="3205"/>
                    <a:pt x="3754" y="3194"/>
                  </a:cubicBezTo>
                  <a:cubicBezTo>
                    <a:pt x="3860" y="3025"/>
                    <a:pt x="3934" y="2835"/>
                    <a:pt x="3976" y="2644"/>
                  </a:cubicBezTo>
                  <a:cubicBezTo>
                    <a:pt x="3987" y="2644"/>
                    <a:pt x="3997" y="2644"/>
                    <a:pt x="4008" y="2644"/>
                  </a:cubicBezTo>
                  <a:lnTo>
                    <a:pt x="4367" y="2644"/>
                  </a:lnTo>
                  <a:cubicBezTo>
                    <a:pt x="4420" y="2644"/>
                    <a:pt x="4473" y="2613"/>
                    <a:pt x="4515" y="2581"/>
                  </a:cubicBezTo>
                  <a:cubicBezTo>
                    <a:pt x="4547" y="2539"/>
                    <a:pt x="4568" y="2486"/>
                    <a:pt x="4568" y="2433"/>
                  </a:cubicBezTo>
                  <a:lnTo>
                    <a:pt x="4568" y="2073"/>
                  </a:lnTo>
                  <a:cubicBezTo>
                    <a:pt x="4568" y="1968"/>
                    <a:pt x="4473" y="1873"/>
                    <a:pt x="4357" y="1873"/>
                  </a:cubicBezTo>
                  <a:lnTo>
                    <a:pt x="3997" y="1883"/>
                  </a:lnTo>
                  <a:cubicBezTo>
                    <a:pt x="3987" y="1883"/>
                    <a:pt x="3976" y="1883"/>
                    <a:pt x="3965" y="1883"/>
                  </a:cubicBezTo>
                  <a:cubicBezTo>
                    <a:pt x="3923" y="1693"/>
                    <a:pt x="3849" y="1513"/>
                    <a:pt x="3733" y="1344"/>
                  </a:cubicBezTo>
                  <a:cubicBezTo>
                    <a:pt x="3743" y="1344"/>
                    <a:pt x="3754" y="1333"/>
                    <a:pt x="3765" y="1323"/>
                  </a:cubicBezTo>
                  <a:lnTo>
                    <a:pt x="4018" y="1069"/>
                  </a:lnTo>
                  <a:cubicBezTo>
                    <a:pt x="4092" y="984"/>
                    <a:pt x="4092" y="857"/>
                    <a:pt x="4018" y="783"/>
                  </a:cubicBezTo>
                  <a:lnTo>
                    <a:pt x="3754" y="530"/>
                  </a:lnTo>
                  <a:cubicBezTo>
                    <a:pt x="3680" y="456"/>
                    <a:pt x="3553" y="456"/>
                    <a:pt x="3468" y="530"/>
                  </a:cubicBezTo>
                  <a:close/>
                  <a:moveTo>
                    <a:pt x="2961" y="2951"/>
                  </a:moveTo>
                  <a:cubicBezTo>
                    <a:pt x="2591" y="3321"/>
                    <a:pt x="1988" y="3321"/>
                    <a:pt x="1618" y="2962"/>
                  </a:cubicBezTo>
                  <a:cubicBezTo>
                    <a:pt x="1248" y="2592"/>
                    <a:pt x="1248" y="1989"/>
                    <a:pt x="1607" y="1619"/>
                  </a:cubicBezTo>
                  <a:cubicBezTo>
                    <a:pt x="1977" y="1238"/>
                    <a:pt x="2580" y="1238"/>
                    <a:pt x="2950" y="1608"/>
                  </a:cubicBezTo>
                  <a:cubicBezTo>
                    <a:pt x="3331" y="1968"/>
                    <a:pt x="3331" y="2570"/>
                    <a:pt x="2961" y="2951"/>
                  </a:cubicBezTo>
                  <a:close/>
                </a:path>
              </a:pathLst>
            </a:custGeom>
            <a:noFill/>
            <a:ln w="9525" cap="flat" cmpd="sng">
              <a:solidFill>
                <a:schemeClr val="l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3335130" y="1127097"/>
              <a:ext cx="516010" cy="511744"/>
            </a:xfrm>
            <a:custGeom>
              <a:avLst/>
              <a:gdLst/>
              <a:ahLst/>
              <a:cxnLst/>
              <a:rect l="l" t="t" r="r" b="b"/>
              <a:pathLst>
                <a:path w="8387" h="8318" extrusionOk="0">
                  <a:moveTo>
                    <a:pt x="4193" y="2423"/>
                  </a:moveTo>
                  <a:cubicBezTo>
                    <a:pt x="4997" y="2423"/>
                    <a:pt x="5716" y="2984"/>
                    <a:pt x="5891" y="3794"/>
                  </a:cubicBezTo>
                  <a:cubicBezTo>
                    <a:pt x="6091" y="4735"/>
                    <a:pt x="5499" y="5655"/>
                    <a:pt x="4558" y="5856"/>
                  </a:cubicBezTo>
                  <a:cubicBezTo>
                    <a:pt x="4434" y="5882"/>
                    <a:pt x="4311" y="5895"/>
                    <a:pt x="4190" y="5895"/>
                  </a:cubicBezTo>
                  <a:cubicBezTo>
                    <a:pt x="3388" y="5895"/>
                    <a:pt x="2671" y="5341"/>
                    <a:pt x="2496" y="4524"/>
                  </a:cubicBezTo>
                  <a:cubicBezTo>
                    <a:pt x="2295" y="3582"/>
                    <a:pt x="2898" y="2662"/>
                    <a:pt x="3829" y="2462"/>
                  </a:cubicBezTo>
                  <a:cubicBezTo>
                    <a:pt x="3951" y="2435"/>
                    <a:pt x="4073" y="2423"/>
                    <a:pt x="4193" y="2423"/>
                  </a:cubicBezTo>
                  <a:close/>
                  <a:moveTo>
                    <a:pt x="3716" y="0"/>
                  </a:moveTo>
                  <a:cubicBezTo>
                    <a:pt x="3690" y="0"/>
                    <a:pt x="3664" y="3"/>
                    <a:pt x="3638" y="8"/>
                  </a:cubicBezTo>
                  <a:lnTo>
                    <a:pt x="3004" y="146"/>
                  </a:lnTo>
                  <a:cubicBezTo>
                    <a:pt x="2803" y="188"/>
                    <a:pt x="2676" y="378"/>
                    <a:pt x="2718" y="579"/>
                  </a:cubicBezTo>
                  <a:lnTo>
                    <a:pt x="2856" y="1224"/>
                  </a:lnTo>
                  <a:cubicBezTo>
                    <a:pt x="2856" y="1246"/>
                    <a:pt x="2866" y="1267"/>
                    <a:pt x="2877" y="1288"/>
                  </a:cubicBezTo>
                  <a:cubicBezTo>
                    <a:pt x="2528" y="1446"/>
                    <a:pt x="2232" y="1658"/>
                    <a:pt x="1967" y="1912"/>
                  </a:cubicBezTo>
                  <a:cubicBezTo>
                    <a:pt x="1957" y="1901"/>
                    <a:pt x="1936" y="1880"/>
                    <a:pt x="1915" y="1869"/>
                  </a:cubicBezTo>
                  <a:lnTo>
                    <a:pt x="1365" y="1520"/>
                  </a:lnTo>
                  <a:cubicBezTo>
                    <a:pt x="1302" y="1481"/>
                    <a:pt x="1233" y="1459"/>
                    <a:pt x="1163" y="1459"/>
                  </a:cubicBezTo>
                  <a:cubicBezTo>
                    <a:pt x="1139" y="1459"/>
                    <a:pt x="1114" y="1462"/>
                    <a:pt x="1090" y="1468"/>
                  </a:cubicBezTo>
                  <a:cubicBezTo>
                    <a:pt x="995" y="1489"/>
                    <a:pt x="910" y="1542"/>
                    <a:pt x="857" y="1626"/>
                  </a:cubicBezTo>
                  <a:lnTo>
                    <a:pt x="498" y="2176"/>
                  </a:lnTo>
                  <a:cubicBezTo>
                    <a:pt x="392" y="2356"/>
                    <a:pt x="445" y="2578"/>
                    <a:pt x="614" y="2694"/>
                  </a:cubicBezTo>
                  <a:lnTo>
                    <a:pt x="1164" y="3043"/>
                  </a:lnTo>
                  <a:cubicBezTo>
                    <a:pt x="1185" y="3054"/>
                    <a:pt x="1206" y="3064"/>
                    <a:pt x="1227" y="3075"/>
                  </a:cubicBezTo>
                  <a:cubicBezTo>
                    <a:pt x="1100" y="3403"/>
                    <a:pt x="1037" y="3762"/>
                    <a:pt x="1037" y="4132"/>
                  </a:cubicBezTo>
                  <a:lnTo>
                    <a:pt x="973" y="4132"/>
                  </a:lnTo>
                  <a:lnTo>
                    <a:pt x="328" y="4270"/>
                  </a:lnTo>
                  <a:cubicBezTo>
                    <a:pt x="128" y="4312"/>
                    <a:pt x="1" y="4513"/>
                    <a:pt x="43" y="4714"/>
                  </a:cubicBezTo>
                  <a:lnTo>
                    <a:pt x="180" y="5348"/>
                  </a:lnTo>
                  <a:cubicBezTo>
                    <a:pt x="217" y="5523"/>
                    <a:pt x="374" y="5642"/>
                    <a:pt x="547" y="5642"/>
                  </a:cubicBezTo>
                  <a:cubicBezTo>
                    <a:pt x="572" y="5642"/>
                    <a:pt x="598" y="5639"/>
                    <a:pt x="625" y="5634"/>
                  </a:cubicBezTo>
                  <a:lnTo>
                    <a:pt x="1259" y="5496"/>
                  </a:lnTo>
                  <a:cubicBezTo>
                    <a:pt x="1280" y="5496"/>
                    <a:pt x="1301" y="5486"/>
                    <a:pt x="1322" y="5486"/>
                  </a:cubicBezTo>
                  <a:cubicBezTo>
                    <a:pt x="1481" y="5824"/>
                    <a:pt x="1693" y="6120"/>
                    <a:pt x="1946" y="6385"/>
                  </a:cubicBezTo>
                  <a:cubicBezTo>
                    <a:pt x="1936" y="6395"/>
                    <a:pt x="1915" y="6416"/>
                    <a:pt x="1904" y="6437"/>
                  </a:cubicBezTo>
                  <a:lnTo>
                    <a:pt x="1555" y="6987"/>
                  </a:lnTo>
                  <a:cubicBezTo>
                    <a:pt x="1502" y="7072"/>
                    <a:pt x="1481" y="7167"/>
                    <a:pt x="1502" y="7262"/>
                  </a:cubicBezTo>
                  <a:cubicBezTo>
                    <a:pt x="1523" y="7357"/>
                    <a:pt x="1587" y="7442"/>
                    <a:pt x="1661" y="7495"/>
                  </a:cubicBezTo>
                  <a:lnTo>
                    <a:pt x="2221" y="7854"/>
                  </a:lnTo>
                  <a:cubicBezTo>
                    <a:pt x="2287" y="7895"/>
                    <a:pt x="2359" y="7911"/>
                    <a:pt x="2432" y="7911"/>
                  </a:cubicBezTo>
                  <a:cubicBezTo>
                    <a:pt x="2453" y="7911"/>
                    <a:pt x="2475" y="7910"/>
                    <a:pt x="2496" y="7907"/>
                  </a:cubicBezTo>
                  <a:cubicBezTo>
                    <a:pt x="2591" y="7886"/>
                    <a:pt x="2676" y="7823"/>
                    <a:pt x="2729" y="7738"/>
                  </a:cubicBezTo>
                  <a:lnTo>
                    <a:pt x="3088" y="7188"/>
                  </a:lnTo>
                  <a:cubicBezTo>
                    <a:pt x="3099" y="7167"/>
                    <a:pt x="3109" y="7146"/>
                    <a:pt x="3109" y="7125"/>
                  </a:cubicBezTo>
                  <a:cubicBezTo>
                    <a:pt x="3448" y="7252"/>
                    <a:pt x="3797" y="7315"/>
                    <a:pt x="4167" y="7326"/>
                  </a:cubicBezTo>
                  <a:cubicBezTo>
                    <a:pt x="4167" y="7347"/>
                    <a:pt x="4167" y="7368"/>
                    <a:pt x="4177" y="7389"/>
                  </a:cubicBezTo>
                  <a:lnTo>
                    <a:pt x="4315" y="8024"/>
                  </a:lnTo>
                  <a:cubicBezTo>
                    <a:pt x="4352" y="8198"/>
                    <a:pt x="4501" y="8317"/>
                    <a:pt x="4671" y="8317"/>
                  </a:cubicBezTo>
                  <a:cubicBezTo>
                    <a:pt x="4697" y="8317"/>
                    <a:pt x="4722" y="8315"/>
                    <a:pt x="4748" y="8309"/>
                  </a:cubicBezTo>
                  <a:lnTo>
                    <a:pt x="5394" y="8172"/>
                  </a:lnTo>
                  <a:cubicBezTo>
                    <a:pt x="5594" y="8129"/>
                    <a:pt x="5721" y="7928"/>
                    <a:pt x="5679" y="7738"/>
                  </a:cubicBezTo>
                  <a:lnTo>
                    <a:pt x="5542" y="7093"/>
                  </a:lnTo>
                  <a:cubicBezTo>
                    <a:pt x="5531" y="7072"/>
                    <a:pt x="5520" y="7051"/>
                    <a:pt x="5520" y="7030"/>
                  </a:cubicBezTo>
                  <a:cubicBezTo>
                    <a:pt x="5859" y="6871"/>
                    <a:pt x="6165" y="6660"/>
                    <a:pt x="6419" y="6406"/>
                  </a:cubicBezTo>
                  <a:cubicBezTo>
                    <a:pt x="6440" y="6416"/>
                    <a:pt x="6451" y="6437"/>
                    <a:pt x="6472" y="6448"/>
                  </a:cubicBezTo>
                  <a:lnTo>
                    <a:pt x="7022" y="6797"/>
                  </a:lnTo>
                  <a:cubicBezTo>
                    <a:pt x="7085" y="6836"/>
                    <a:pt x="7159" y="6858"/>
                    <a:pt x="7228" y="6858"/>
                  </a:cubicBezTo>
                  <a:cubicBezTo>
                    <a:pt x="7252" y="6858"/>
                    <a:pt x="7275" y="6855"/>
                    <a:pt x="7297" y="6850"/>
                  </a:cubicBezTo>
                  <a:cubicBezTo>
                    <a:pt x="7392" y="6829"/>
                    <a:pt x="7477" y="6776"/>
                    <a:pt x="7540" y="6691"/>
                  </a:cubicBezTo>
                  <a:lnTo>
                    <a:pt x="7889" y="6131"/>
                  </a:lnTo>
                  <a:cubicBezTo>
                    <a:pt x="7995" y="5962"/>
                    <a:pt x="7953" y="5729"/>
                    <a:pt x="7773" y="5623"/>
                  </a:cubicBezTo>
                  <a:lnTo>
                    <a:pt x="7223" y="5274"/>
                  </a:lnTo>
                  <a:cubicBezTo>
                    <a:pt x="7202" y="5253"/>
                    <a:pt x="7191" y="5253"/>
                    <a:pt x="7170" y="5243"/>
                  </a:cubicBezTo>
                  <a:cubicBezTo>
                    <a:pt x="7286" y="4904"/>
                    <a:pt x="7350" y="4555"/>
                    <a:pt x="7360" y="4185"/>
                  </a:cubicBezTo>
                  <a:lnTo>
                    <a:pt x="7424" y="4185"/>
                  </a:lnTo>
                  <a:lnTo>
                    <a:pt x="8058" y="4048"/>
                  </a:lnTo>
                  <a:cubicBezTo>
                    <a:pt x="8259" y="4005"/>
                    <a:pt x="8386" y="3804"/>
                    <a:pt x="8344" y="3604"/>
                  </a:cubicBezTo>
                  <a:lnTo>
                    <a:pt x="8206" y="2969"/>
                  </a:lnTo>
                  <a:cubicBezTo>
                    <a:pt x="8169" y="2794"/>
                    <a:pt x="8021" y="2675"/>
                    <a:pt x="7850" y="2675"/>
                  </a:cubicBezTo>
                  <a:cubicBezTo>
                    <a:pt x="7825" y="2675"/>
                    <a:pt x="7799" y="2678"/>
                    <a:pt x="7773" y="2684"/>
                  </a:cubicBezTo>
                  <a:lnTo>
                    <a:pt x="7128" y="2821"/>
                  </a:lnTo>
                  <a:cubicBezTo>
                    <a:pt x="7107" y="2821"/>
                    <a:pt x="7085" y="2832"/>
                    <a:pt x="7064" y="2832"/>
                  </a:cubicBezTo>
                  <a:cubicBezTo>
                    <a:pt x="6916" y="2493"/>
                    <a:pt x="6694" y="2197"/>
                    <a:pt x="6440" y="1933"/>
                  </a:cubicBezTo>
                  <a:cubicBezTo>
                    <a:pt x="6462" y="1922"/>
                    <a:pt x="6472" y="1901"/>
                    <a:pt x="6483" y="1880"/>
                  </a:cubicBezTo>
                  <a:lnTo>
                    <a:pt x="6842" y="1330"/>
                  </a:lnTo>
                  <a:cubicBezTo>
                    <a:pt x="6948" y="1161"/>
                    <a:pt x="6895" y="928"/>
                    <a:pt x="6726" y="823"/>
                  </a:cubicBezTo>
                  <a:lnTo>
                    <a:pt x="6176" y="463"/>
                  </a:lnTo>
                  <a:cubicBezTo>
                    <a:pt x="6113" y="426"/>
                    <a:pt x="6045" y="408"/>
                    <a:pt x="5978" y="408"/>
                  </a:cubicBezTo>
                  <a:cubicBezTo>
                    <a:pt x="5854" y="408"/>
                    <a:pt x="5734" y="469"/>
                    <a:pt x="5658" y="579"/>
                  </a:cubicBezTo>
                  <a:lnTo>
                    <a:pt x="5309" y="1129"/>
                  </a:lnTo>
                  <a:cubicBezTo>
                    <a:pt x="5298" y="1150"/>
                    <a:pt x="5288" y="1172"/>
                    <a:pt x="5277" y="1193"/>
                  </a:cubicBezTo>
                  <a:cubicBezTo>
                    <a:pt x="4949" y="1066"/>
                    <a:pt x="4590" y="1002"/>
                    <a:pt x="4230" y="992"/>
                  </a:cubicBezTo>
                  <a:cubicBezTo>
                    <a:pt x="4230" y="971"/>
                    <a:pt x="4220" y="949"/>
                    <a:pt x="4220" y="928"/>
                  </a:cubicBezTo>
                  <a:lnTo>
                    <a:pt x="4082" y="294"/>
                  </a:lnTo>
                  <a:cubicBezTo>
                    <a:pt x="4045" y="119"/>
                    <a:pt x="3889" y="0"/>
                    <a:pt x="3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29"/>
          <p:cNvSpPr/>
          <p:nvPr/>
        </p:nvSpPr>
        <p:spPr>
          <a:xfrm>
            <a:off x="451127" y="4822651"/>
            <a:ext cx="648043" cy="641680"/>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TextBox 114"/>
          <p:cNvSpPr txBox="1"/>
          <p:nvPr/>
        </p:nvSpPr>
        <p:spPr>
          <a:xfrm>
            <a:off x="1904104" y="900641"/>
            <a:ext cx="2248348" cy="523220"/>
          </a:xfrm>
          <a:prstGeom prst="rect">
            <a:avLst/>
          </a:prstGeom>
          <a:noFill/>
        </p:spPr>
        <p:txBody>
          <a:bodyPr wrap="square" rtlCol="0">
            <a:spAutoFit/>
          </a:bodyPr>
          <a:lstStyle/>
          <a:p>
            <a:pPr algn="ctr"/>
            <a:r>
              <a:rPr lang="vi-VN" sz="2800" b="1">
                <a:solidFill>
                  <a:schemeClr val="accent2">
                    <a:lumMod val="75000"/>
                  </a:schemeClr>
                </a:solidFill>
              </a:rPr>
              <a:t>KẾT LUẬN</a:t>
            </a:r>
            <a:endParaRPr lang="en-US" sz="2800" b="1">
              <a:solidFill>
                <a:schemeClr val="accent2">
                  <a:lumMod val="75000"/>
                </a:schemeClr>
              </a:solidFill>
            </a:endParaRPr>
          </a:p>
        </p:txBody>
      </p:sp>
      <p:sp>
        <p:nvSpPr>
          <p:cNvPr id="2" name="Rectangle 1"/>
          <p:cNvSpPr/>
          <p:nvPr/>
        </p:nvSpPr>
        <p:spPr>
          <a:xfrm>
            <a:off x="737616" y="1430485"/>
            <a:ext cx="4766790" cy="286232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Địa chỉ tuyệt đối không thay đổi khi sao chép công thức. </a:t>
            </a:r>
          </a:p>
          <a:p>
            <a:pPr marL="342900" indent="-342900" algn="just">
              <a:lnSpc>
                <a:spcPct val="150000"/>
              </a:lnSpc>
              <a:buFont typeface="Wingdings" panose="05000000000000000000" pitchFamily="2" charset="2"/>
              <a:buChar char="§"/>
            </a:pPr>
            <a:r>
              <a:rPr lang="vi-VN" sz="2000"/>
              <a:t>Địa chỉ tuyệt đối có kí hiệu $ trước tên cột và trước tên hàng.</a:t>
            </a:r>
          </a:p>
          <a:p>
            <a:pPr marL="342900" indent="-342900" algn="just">
              <a:lnSpc>
                <a:spcPct val="150000"/>
              </a:lnSpc>
              <a:buFont typeface="Wingdings" panose="05000000000000000000" pitchFamily="2" charset="2"/>
              <a:buChar char="§"/>
            </a:pPr>
            <a:r>
              <a:rPr lang="vi-VN" sz="2000" b="1">
                <a:solidFill>
                  <a:srgbClr val="0070C0"/>
                </a:solidFill>
              </a:rPr>
              <a:t>Lưu ý: </a:t>
            </a:r>
            <a:r>
              <a:rPr lang="vi-VN" sz="2000"/>
              <a:t>Nhấn phím F4 để chuyển địa chỉ tương đối thành địa chỉ tuyệt đối.</a:t>
            </a:r>
          </a:p>
        </p:txBody>
      </p:sp>
    </p:spTree>
    <p:extLst>
      <p:ext uri="{BB962C8B-B14F-4D97-AF65-F5344CB8AC3E}">
        <p14:creationId xmlns:p14="http://schemas.microsoft.com/office/powerpoint/2010/main" val="226037909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anim calcmode="lin" valueType="num">
                                      <p:cBhvr>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anim calcmode="lin" valueType="num">
                                      <p:cBhvr>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11" name="Rounded Rectangle 10"/>
          <p:cNvSpPr/>
          <p:nvPr/>
        </p:nvSpPr>
        <p:spPr>
          <a:xfrm>
            <a:off x="742278" y="268943"/>
            <a:ext cx="7412019" cy="516366"/>
          </a:xfrm>
          <a:prstGeom prst="roundRect">
            <a:avLst/>
          </a:prstGeom>
          <a:solidFill>
            <a:schemeClr val="bg2"/>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Câu hỏi củng cố kiến thức</a:t>
            </a:r>
            <a:endParaRPr lang="en-US" sz="2000" b="1">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742278" y="903642"/>
            <a:ext cx="3399416" cy="400110"/>
          </a:xfrm>
          <a:prstGeom prst="rect">
            <a:avLst/>
          </a:prstGeom>
          <a:noFill/>
        </p:spPr>
        <p:txBody>
          <a:bodyPr wrap="square" rtlCol="0">
            <a:spAutoFit/>
          </a:bodyPr>
          <a:lstStyle/>
          <a:p>
            <a:pPr algn="just"/>
            <a:r>
              <a:rPr lang="vi-VN" sz="2000"/>
              <a:t>Em hãy chọn đáp án đúng.</a:t>
            </a:r>
            <a:endParaRPr lang="en-US" sz="2000"/>
          </a:p>
        </p:txBody>
      </p:sp>
      <p:pic>
        <p:nvPicPr>
          <p:cNvPr id="13" name="Picture 12"/>
          <p:cNvPicPr>
            <a:picLocks noChangeAspect="1"/>
          </p:cNvPicPr>
          <p:nvPr/>
        </p:nvPicPr>
        <p:blipFill>
          <a:blip r:embed="rId3"/>
          <a:stretch>
            <a:fillRect/>
          </a:stretch>
        </p:blipFill>
        <p:spPr>
          <a:xfrm>
            <a:off x="1775013" y="1389812"/>
            <a:ext cx="5755340" cy="1818687"/>
          </a:xfrm>
          <a:prstGeom prst="rect">
            <a:avLst/>
          </a:prstGeom>
        </p:spPr>
      </p:pic>
      <p:sp>
        <p:nvSpPr>
          <p:cNvPr id="14" name="Rectangle 13"/>
          <p:cNvSpPr/>
          <p:nvPr/>
        </p:nvSpPr>
        <p:spPr>
          <a:xfrm>
            <a:off x="742278" y="3090164"/>
            <a:ext cx="7939143" cy="923330"/>
          </a:xfrm>
          <a:prstGeom prst="rect">
            <a:avLst/>
          </a:prstGeom>
        </p:spPr>
        <p:txBody>
          <a:bodyPr wrap="square">
            <a:spAutoFit/>
          </a:bodyPr>
          <a:lstStyle/>
          <a:p>
            <a:pPr algn="just">
              <a:lnSpc>
                <a:spcPct val="150000"/>
              </a:lnSpc>
            </a:pPr>
            <a:r>
              <a:rPr lang="vi-VN" sz="1800" b="1">
                <a:solidFill>
                  <a:srgbClr val="C00000"/>
                </a:solidFill>
              </a:rPr>
              <a:t>Câu </a:t>
            </a:r>
            <a:r>
              <a:rPr lang="en-US" sz="1800" b="1">
                <a:solidFill>
                  <a:srgbClr val="C00000"/>
                </a:solidFill>
              </a:rPr>
              <a:t>1. </a:t>
            </a:r>
            <a:r>
              <a:rPr lang="en-US" sz="1800"/>
              <a:t>Trong Hình 5.3, công thức tại ô F5 là =E5*$F$2. Sao chép công thức này đến ô F6, kết quả sao chép là:</a:t>
            </a:r>
          </a:p>
        </p:txBody>
      </p:sp>
      <p:pic>
        <p:nvPicPr>
          <p:cNvPr id="16" name="Picture 15"/>
          <p:cNvPicPr>
            <a:picLocks noChangeAspect="1"/>
          </p:cNvPicPr>
          <p:nvPr/>
        </p:nvPicPr>
        <p:blipFill>
          <a:blip r:embed="rId4"/>
          <a:stretch>
            <a:fillRect/>
          </a:stretch>
        </p:blipFill>
        <p:spPr>
          <a:xfrm>
            <a:off x="7269197" y="4120179"/>
            <a:ext cx="1770199" cy="1023321"/>
          </a:xfrm>
          <a:prstGeom prst="rect">
            <a:avLst/>
          </a:prstGeom>
        </p:spPr>
      </p:pic>
      <p:pic>
        <p:nvPicPr>
          <p:cNvPr id="17" name="Picture 16"/>
          <p:cNvPicPr>
            <a:picLocks noChangeAspect="1"/>
          </p:cNvPicPr>
          <p:nvPr/>
        </p:nvPicPr>
        <p:blipFill>
          <a:blip r:embed="rId5"/>
          <a:stretch>
            <a:fillRect/>
          </a:stretch>
        </p:blipFill>
        <p:spPr>
          <a:xfrm>
            <a:off x="1958329" y="170316"/>
            <a:ext cx="731083" cy="56030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64040326"/>
              </p:ext>
            </p:extLst>
          </p:nvPr>
        </p:nvGraphicFramePr>
        <p:xfrm>
          <a:off x="742276" y="4013492"/>
          <a:ext cx="6526920" cy="956540"/>
        </p:xfrm>
        <a:graphic>
          <a:graphicData uri="http://schemas.openxmlformats.org/drawingml/2006/table">
            <a:tbl>
              <a:tblPr firstRow="1" firstCol="1" bandRow="1"/>
              <a:tblGrid>
                <a:gridCol w="3528510">
                  <a:extLst>
                    <a:ext uri="{9D8B030D-6E8A-4147-A177-3AD203B41FA5}">
                      <a16:colId xmlns:a16="http://schemas.microsoft.com/office/drawing/2014/main" val="20000"/>
                    </a:ext>
                  </a:extLst>
                </a:gridCol>
                <a:gridCol w="2998410">
                  <a:extLst>
                    <a:ext uri="{9D8B030D-6E8A-4147-A177-3AD203B41FA5}">
                      <a16:colId xmlns:a16="http://schemas.microsoft.com/office/drawing/2014/main" val="20001"/>
                    </a:ext>
                  </a:extLst>
                </a:gridCol>
              </a:tblGrid>
              <a:tr h="478270">
                <a:tc>
                  <a:txBody>
                    <a:bodyPr/>
                    <a:lstStyle/>
                    <a:p>
                      <a:pPr algn="just">
                        <a:lnSpc>
                          <a:spcPct val="150000"/>
                        </a:lnSpc>
                        <a:spcBef>
                          <a:spcPts val="100"/>
                        </a:spcBef>
                        <a:spcAft>
                          <a:spcPts val="100"/>
                        </a:spcAft>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A. =E6*F3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00"/>
                        </a:spcBef>
                        <a:spcAft>
                          <a:spcPts val="100"/>
                        </a:spcAft>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B. =E6*$F$2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478270">
                <a:tc>
                  <a:txBody>
                    <a:bodyPr/>
                    <a:lstStyle/>
                    <a:p>
                      <a:pPr algn="just">
                        <a:lnSpc>
                          <a:spcPct val="150000"/>
                        </a:lnSpc>
                        <a:spcBef>
                          <a:spcPts val="100"/>
                        </a:spcBef>
                        <a:spcAft>
                          <a:spcPts val="100"/>
                        </a:spcAft>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C. =$E$6*F3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00"/>
                        </a:spcBef>
                        <a:spcAft>
                          <a:spcPts val="100"/>
                        </a:spcAft>
                      </a:pPr>
                      <a:r>
                        <a:rPr lang="vi-VN" sz="1800">
                          <a:solidFill>
                            <a:srgbClr val="000000"/>
                          </a:solidFill>
                          <a:effectLst/>
                          <a:latin typeface="Arial" panose="020B0604020202020204" pitchFamily="34" charset="0"/>
                          <a:ea typeface="Calibri" panose="020F0502020204030204" pitchFamily="34" charset="0"/>
                          <a:cs typeface="Arial" panose="020B0604020202020204" pitchFamily="34" charset="0"/>
                        </a:rPr>
                        <a:t>D. =$E$6*$F$2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66" name="Oval 65"/>
          <p:cNvSpPr/>
          <p:nvPr/>
        </p:nvSpPr>
        <p:spPr>
          <a:xfrm>
            <a:off x="4184725" y="4013494"/>
            <a:ext cx="451821" cy="4518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5385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heel(1)">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11" name="Rounded Rectangle 10"/>
          <p:cNvSpPr/>
          <p:nvPr/>
        </p:nvSpPr>
        <p:spPr>
          <a:xfrm>
            <a:off x="742278" y="268943"/>
            <a:ext cx="7412019" cy="516366"/>
          </a:xfrm>
          <a:prstGeom prst="roundRect">
            <a:avLst/>
          </a:prstGeom>
          <a:solidFill>
            <a:schemeClr val="bg2"/>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Câu hỏi củng cố kiến thức</a:t>
            </a:r>
            <a:endParaRPr lang="en-US" sz="2000" b="1">
              <a:solidFill>
                <a:srgbClr val="0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7269197" y="4120179"/>
            <a:ext cx="1770199" cy="1023321"/>
          </a:xfrm>
          <a:prstGeom prst="rect">
            <a:avLst/>
          </a:prstGeom>
        </p:spPr>
      </p:pic>
      <p:pic>
        <p:nvPicPr>
          <p:cNvPr id="17" name="Picture 16"/>
          <p:cNvPicPr>
            <a:picLocks noChangeAspect="1"/>
          </p:cNvPicPr>
          <p:nvPr/>
        </p:nvPicPr>
        <p:blipFill>
          <a:blip r:embed="rId4"/>
          <a:stretch>
            <a:fillRect/>
          </a:stretch>
        </p:blipFill>
        <p:spPr>
          <a:xfrm>
            <a:off x="1958329" y="170316"/>
            <a:ext cx="731083" cy="560305"/>
          </a:xfrm>
          <a:prstGeom prst="rect">
            <a:avLst/>
          </a:prstGeom>
        </p:spPr>
      </p:pic>
      <p:sp>
        <p:nvSpPr>
          <p:cNvPr id="2" name="Rectangle 1"/>
          <p:cNvSpPr/>
          <p:nvPr/>
        </p:nvSpPr>
        <p:spPr>
          <a:xfrm>
            <a:off x="742278" y="949356"/>
            <a:ext cx="7498080" cy="3682483"/>
          </a:xfrm>
          <a:prstGeom prst="rect">
            <a:avLst/>
          </a:prstGeom>
        </p:spPr>
        <p:txBody>
          <a:bodyPr wrap="square">
            <a:spAutoFit/>
          </a:bodyPr>
          <a:lstStyle/>
          <a:p>
            <a:pPr algn="just">
              <a:lnSpc>
                <a:spcPct val="170000"/>
              </a:lnSpc>
            </a:pPr>
            <a:r>
              <a:rPr lang="vi-VN" sz="2000" b="1">
                <a:solidFill>
                  <a:srgbClr val="C00000"/>
                </a:solidFill>
              </a:rPr>
              <a:t>Câu 2.</a:t>
            </a:r>
            <a:r>
              <a:rPr lang="vi-VN" sz="2000"/>
              <a:t> Cách nhập kí hiệu $ cho địa chỉ tuyệt đối là:</a:t>
            </a:r>
          </a:p>
          <a:p>
            <a:pPr marL="457200" indent="-457200" algn="just">
              <a:lnSpc>
                <a:spcPct val="170000"/>
              </a:lnSpc>
              <a:buFont typeface="+mj-lt"/>
              <a:buAutoNum type="alphaUcPeriod"/>
            </a:pPr>
            <a:r>
              <a:rPr lang="vi-VN" sz="2000"/>
              <a:t>Gõ kí hiệu $ từ bàn phím khi nhập địa chỉ ô.</a:t>
            </a:r>
          </a:p>
          <a:p>
            <a:pPr marL="457200" indent="-457200" algn="just">
              <a:lnSpc>
                <a:spcPct val="170000"/>
              </a:lnSpc>
              <a:buFont typeface="+mj-lt"/>
              <a:buAutoNum type="alphaUcPeriod"/>
            </a:pPr>
            <a:r>
              <a:rPr lang="vi-VN" sz="2000"/>
              <a:t>Sau khi nhập địa chỉ tương đối, nhấn phím F4 để chuyển thành địa chỉ tuyệt đối.</a:t>
            </a:r>
          </a:p>
          <a:p>
            <a:pPr marL="457200" indent="-457200" algn="just">
              <a:lnSpc>
                <a:spcPct val="170000"/>
              </a:lnSpc>
              <a:buFont typeface="+mj-lt"/>
              <a:buAutoNum type="alphaUcPeriod"/>
            </a:pPr>
            <a:r>
              <a:rPr lang="vi-VN" sz="2000"/>
              <a:t>Sau khi nhập địa chỉ tương đối, nhấn phím F2 để chuyển thành địa chỉ tuyệt đối.</a:t>
            </a:r>
          </a:p>
          <a:p>
            <a:pPr marL="457200" indent="-457200" algn="just">
              <a:lnSpc>
                <a:spcPct val="170000"/>
              </a:lnSpc>
              <a:buFont typeface="+mj-lt"/>
              <a:buAutoNum type="alphaUcPeriod"/>
            </a:pPr>
            <a:r>
              <a:rPr lang="vi-VN" sz="2000"/>
              <a:t>Thực hiện được theo cả hai cách A và B.</a:t>
            </a:r>
          </a:p>
        </p:txBody>
      </p:sp>
      <p:sp>
        <p:nvSpPr>
          <p:cNvPr id="3" name="Oval 2"/>
          <p:cNvSpPr/>
          <p:nvPr/>
        </p:nvSpPr>
        <p:spPr>
          <a:xfrm>
            <a:off x="602429" y="4120179"/>
            <a:ext cx="645458" cy="6454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4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grpSp>
        <p:nvGrpSpPr>
          <p:cNvPr id="661" name="Google Shape;661;p43"/>
          <p:cNvGrpSpPr/>
          <p:nvPr/>
        </p:nvGrpSpPr>
        <p:grpSpPr>
          <a:xfrm flipH="1">
            <a:off x="487350" y="566398"/>
            <a:ext cx="8169300" cy="4010705"/>
            <a:chOff x="487350" y="566398"/>
            <a:chExt cx="8169300" cy="4010705"/>
          </a:xfrm>
        </p:grpSpPr>
        <p:sp>
          <p:nvSpPr>
            <p:cNvPr id="662" name="Google Shape;662;p43"/>
            <p:cNvSpPr/>
            <p:nvPr/>
          </p:nvSpPr>
          <p:spPr>
            <a:xfrm rot="10800000">
              <a:off x="487350" y="627965"/>
              <a:ext cx="8169300" cy="38844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43"/>
            <p:cNvGrpSpPr/>
            <p:nvPr/>
          </p:nvGrpSpPr>
          <p:grpSpPr>
            <a:xfrm rot="10800000">
              <a:off x="4478151" y="4457913"/>
              <a:ext cx="118496" cy="119189"/>
              <a:chOff x="6916887" y="844381"/>
              <a:chExt cx="102870" cy="103481"/>
            </a:xfrm>
          </p:grpSpPr>
          <p:sp>
            <p:nvSpPr>
              <p:cNvPr id="664" name="Google Shape;664;p43"/>
              <p:cNvSpPr/>
              <p:nvPr/>
            </p:nvSpPr>
            <p:spPr>
              <a:xfrm>
                <a:off x="6940943" y="868436"/>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6916887" y="844381"/>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3"/>
            <p:cNvGrpSpPr/>
            <p:nvPr/>
          </p:nvGrpSpPr>
          <p:grpSpPr>
            <a:xfrm rot="10800000">
              <a:off x="6888914" y="566398"/>
              <a:ext cx="118496" cy="119189"/>
              <a:chOff x="6620258" y="1050444"/>
              <a:chExt cx="102870" cy="103481"/>
            </a:xfrm>
          </p:grpSpPr>
          <p:sp>
            <p:nvSpPr>
              <p:cNvPr id="667" name="Google Shape;667;p43"/>
              <p:cNvSpPr/>
              <p:nvPr/>
            </p:nvSpPr>
            <p:spPr>
              <a:xfrm>
                <a:off x="6644314" y="1074499"/>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6620258" y="1050444"/>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1" name="Google Shape;671;p43"/>
          <p:cNvSpPr/>
          <p:nvPr/>
        </p:nvSpPr>
        <p:spPr>
          <a:xfrm>
            <a:off x="387657" y="566398"/>
            <a:ext cx="2818500" cy="41814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43"/>
          <p:cNvGrpSpPr/>
          <p:nvPr/>
        </p:nvGrpSpPr>
        <p:grpSpPr>
          <a:xfrm>
            <a:off x="0" y="1054855"/>
            <a:ext cx="3593814" cy="3204486"/>
            <a:chOff x="4958477" y="1119675"/>
            <a:chExt cx="3207331" cy="2859872"/>
          </a:xfrm>
        </p:grpSpPr>
        <p:grpSp>
          <p:nvGrpSpPr>
            <p:cNvPr id="673" name="Google Shape;673;p43"/>
            <p:cNvGrpSpPr/>
            <p:nvPr/>
          </p:nvGrpSpPr>
          <p:grpSpPr>
            <a:xfrm>
              <a:off x="4961661" y="2326591"/>
              <a:ext cx="560296" cy="632744"/>
              <a:chOff x="4961661" y="2326591"/>
              <a:chExt cx="560296" cy="632744"/>
            </a:xfrm>
          </p:grpSpPr>
          <p:sp>
            <p:nvSpPr>
              <p:cNvPr id="674" name="Google Shape;674;p43"/>
              <p:cNvSpPr/>
              <p:nvPr/>
            </p:nvSpPr>
            <p:spPr>
              <a:xfrm>
                <a:off x="4961661" y="2326591"/>
                <a:ext cx="560296" cy="193794"/>
              </a:xfrm>
              <a:custGeom>
                <a:avLst/>
                <a:gdLst/>
                <a:ahLst/>
                <a:cxnLst/>
                <a:rect l="l" t="t" r="r" b="b"/>
                <a:pathLst>
                  <a:path w="9327" h="3226" extrusionOk="0">
                    <a:moveTo>
                      <a:pt x="339" y="1"/>
                    </a:moveTo>
                    <a:cubicBezTo>
                      <a:pt x="148" y="1"/>
                      <a:pt x="0" y="149"/>
                      <a:pt x="0" y="339"/>
                    </a:cubicBezTo>
                    <a:lnTo>
                      <a:pt x="0" y="2888"/>
                    </a:lnTo>
                    <a:cubicBezTo>
                      <a:pt x="0" y="3078"/>
                      <a:pt x="148" y="3226"/>
                      <a:pt x="339" y="3226"/>
                    </a:cubicBezTo>
                    <a:lnTo>
                      <a:pt x="8988" y="3226"/>
                    </a:lnTo>
                    <a:cubicBezTo>
                      <a:pt x="9179" y="3226"/>
                      <a:pt x="9327" y="3078"/>
                      <a:pt x="9327" y="2888"/>
                    </a:cubicBezTo>
                    <a:lnTo>
                      <a:pt x="9327" y="339"/>
                    </a:lnTo>
                    <a:cubicBezTo>
                      <a:pt x="9327" y="149"/>
                      <a:pt x="9179" y="1"/>
                      <a:pt x="8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3"/>
              <p:cNvSpPr/>
              <p:nvPr/>
            </p:nvSpPr>
            <p:spPr>
              <a:xfrm>
                <a:off x="5002931" y="2402823"/>
                <a:ext cx="40729" cy="41390"/>
              </a:xfrm>
              <a:custGeom>
                <a:avLst/>
                <a:gdLst/>
                <a:ahLst/>
                <a:cxnLst/>
                <a:rect l="l" t="t" r="r" b="b"/>
                <a:pathLst>
                  <a:path w="678" h="689" extrusionOk="0">
                    <a:moveTo>
                      <a:pt x="339" y="1"/>
                    </a:moveTo>
                    <a:cubicBezTo>
                      <a:pt x="149" y="1"/>
                      <a:pt x="1" y="159"/>
                      <a:pt x="1" y="350"/>
                    </a:cubicBezTo>
                    <a:cubicBezTo>
                      <a:pt x="1" y="529"/>
                      <a:pt x="149" y="688"/>
                      <a:pt x="339" y="688"/>
                    </a:cubicBezTo>
                    <a:cubicBezTo>
                      <a:pt x="529" y="688"/>
                      <a:pt x="677" y="529"/>
                      <a:pt x="677" y="350"/>
                    </a:cubicBezTo>
                    <a:cubicBezTo>
                      <a:pt x="677" y="159"/>
                      <a:pt x="529"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3"/>
              <p:cNvSpPr/>
              <p:nvPr/>
            </p:nvSpPr>
            <p:spPr>
              <a:xfrm>
                <a:off x="5093761" y="2402823"/>
                <a:ext cx="41330" cy="41390"/>
              </a:xfrm>
              <a:custGeom>
                <a:avLst/>
                <a:gdLst/>
                <a:ahLst/>
                <a:cxnLst/>
                <a:rect l="l" t="t" r="r" b="b"/>
                <a:pathLst>
                  <a:path w="688" h="689" extrusionOk="0">
                    <a:moveTo>
                      <a:pt x="350" y="1"/>
                    </a:moveTo>
                    <a:cubicBezTo>
                      <a:pt x="159" y="1"/>
                      <a:pt x="1" y="159"/>
                      <a:pt x="1" y="350"/>
                    </a:cubicBezTo>
                    <a:cubicBezTo>
                      <a:pt x="1" y="529"/>
                      <a:pt x="159" y="688"/>
                      <a:pt x="350" y="688"/>
                    </a:cubicBezTo>
                    <a:cubicBezTo>
                      <a:pt x="529" y="688"/>
                      <a:pt x="688" y="529"/>
                      <a:pt x="688" y="350"/>
                    </a:cubicBezTo>
                    <a:cubicBezTo>
                      <a:pt x="688" y="159"/>
                      <a:pt x="529" y="1"/>
                      <a:pt x="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3"/>
              <p:cNvSpPr/>
              <p:nvPr/>
            </p:nvSpPr>
            <p:spPr>
              <a:xfrm>
                <a:off x="5185251" y="2402823"/>
                <a:ext cx="40729" cy="41390"/>
              </a:xfrm>
              <a:custGeom>
                <a:avLst/>
                <a:gdLst/>
                <a:ahLst/>
                <a:cxnLst/>
                <a:rect l="l" t="t" r="r" b="b"/>
                <a:pathLst>
                  <a:path w="678" h="689" extrusionOk="0">
                    <a:moveTo>
                      <a:pt x="339" y="1"/>
                    </a:moveTo>
                    <a:cubicBezTo>
                      <a:pt x="159" y="1"/>
                      <a:pt x="0" y="159"/>
                      <a:pt x="0" y="350"/>
                    </a:cubicBezTo>
                    <a:cubicBezTo>
                      <a:pt x="0" y="529"/>
                      <a:pt x="159" y="688"/>
                      <a:pt x="339" y="688"/>
                    </a:cubicBezTo>
                    <a:cubicBezTo>
                      <a:pt x="529" y="688"/>
                      <a:pt x="677" y="529"/>
                      <a:pt x="677" y="350"/>
                    </a:cubicBezTo>
                    <a:cubicBezTo>
                      <a:pt x="677" y="159"/>
                      <a:pt x="52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3"/>
              <p:cNvSpPr/>
              <p:nvPr/>
            </p:nvSpPr>
            <p:spPr>
              <a:xfrm>
                <a:off x="4961661" y="2546396"/>
                <a:ext cx="560296" cy="193193"/>
              </a:xfrm>
              <a:custGeom>
                <a:avLst/>
                <a:gdLst/>
                <a:ahLst/>
                <a:cxnLst/>
                <a:rect l="l" t="t" r="r" b="b"/>
                <a:pathLst>
                  <a:path w="9327" h="3216" extrusionOk="0">
                    <a:moveTo>
                      <a:pt x="339" y="0"/>
                    </a:moveTo>
                    <a:cubicBezTo>
                      <a:pt x="148" y="0"/>
                      <a:pt x="0" y="149"/>
                      <a:pt x="0" y="328"/>
                    </a:cubicBezTo>
                    <a:lnTo>
                      <a:pt x="0" y="2887"/>
                    </a:lnTo>
                    <a:cubicBezTo>
                      <a:pt x="0" y="3067"/>
                      <a:pt x="148" y="3215"/>
                      <a:pt x="339" y="3215"/>
                    </a:cubicBezTo>
                    <a:lnTo>
                      <a:pt x="8988" y="3215"/>
                    </a:lnTo>
                    <a:cubicBezTo>
                      <a:pt x="9179" y="3215"/>
                      <a:pt x="9327" y="3067"/>
                      <a:pt x="9327" y="2887"/>
                    </a:cubicBezTo>
                    <a:lnTo>
                      <a:pt x="9327" y="328"/>
                    </a:lnTo>
                    <a:cubicBezTo>
                      <a:pt x="9327" y="149"/>
                      <a:pt x="9179" y="0"/>
                      <a:pt x="8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3"/>
              <p:cNvSpPr/>
              <p:nvPr/>
            </p:nvSpPr>
            <p:spPr>
              <a:xfrm>
                <a:off x="5002931" y="2622628"/>
                <a:ext cx="40729" cy="40729"/>
              </a:xfrm>
              <a:custGeom>
                <a:avLst/>
                <a:gdLst/>
                <a:ahLst/>
                <a:cxnLst/>
                <a:rect l="l" t="t" r="r" b="b"/>
                <a:pathLst>
                  <a:path w="678" h="678" extrusionOk="0">
                    <a:moveTo>
                      <a:pt x="339" y="0"/>
                    </a:moveTo>
                    <a:cubicBezTo>
                      <a:pt x="149" y="0"/>
                      <a:pt x="1" y="148"/>
                      <a:pt x="1" y="339"/>
                    </a:cubicBezTo>
                    <a:cubicBezTo>
                      <a:pt x="1" y="529"/>
                      <a:pt x="149" y="677"/>
                      <a:pt x="339" y="677"/>
                    </a:cubicBezTo>
                    <a:cubicBezTo>
                      <a:pt x="529" y="677"/>
                      <a:pt x="677" y="529"/>
                      <a:pt x="677" y="339"/>
                    </a:cubicBezTo>
                    <a:cubicBezTo>
                      <a:pt x="677" y="148"/>
                      <a:pt x="529"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3"/>
              <p:cNvSpPr/>
              <p:nvPr/>
            </p:nvSpPr>
            <p:spPr>
              <a:xfrm>
                <a:off x="5093761" y="2622628"/>
                <a:ext cx="41330" cy="40729"/>
              </a:xfrm>
              <a:custGeom>
                <a:avLst/>
                <a:gdLst/>
                <a:ahLst/>
                <a:cxnLst/>
                <a:rect l="l" t="t" r="r" b="b"/>
                <a:pathLst>
                  <a:path w="688" h="678" extrusionOk="0">
                    <a:moveTo>
                      <a:pt x="350" y="0"/>
                    </a:moveTo>
                    <a:cubicBezTo>
                      <a:pt x="159" y="0"/>
                      <a:pt x="1" y="148"/>
                      <a:pt x="1" y="339"/>
                    </a:cubicBezTo>
                    <a:cubicBezTo>
                      <a:pt x="1" y="529"/>
                      <a:pt x="159" y="677"/>
                      <a:pt x="350" y="677"/>
                    </a:cubicBezTo>
                    <a:cubicBezTo>
                      <a:pt x="529" y="677"/>
                      <a:pt x="688" y="529"/>
                      <a:pt x="688" y="339"/>
                    </a:cubicBezTo>
                    <a:cubicBezTo>
                      <a:pt x="688" y="148"/>
                      <a:pt x="529"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3"/>
              <p:cNvSpPr/>
              <p:nvPr/>
            </p:nvSpPr>
            <p:spPr>
              <a:xfrm>
                <a:off x="5185251" y="2622628"/>
                <a:ext cx="40729" cy="40729"/>
              </a:xfrm>
              <a:custGeom>
                <a:avLst/>
                <a:gdLst/>
                <a:ahLst/>
                <a:cxnLst/>
                <a:rect l="l" t="t" r="r" b="b"/>
                <a:pathLst>
                  <a:path w="678" h="678" extrusionOk="0">
                    <a:moveTo>
                      <a:pt x="339" y="0"/>
                    </a:moveTo>
                    <a:cubicBezTo>
                      <a:pt x="159" y="0"/>
                      <a:pt x="0" y="148"/>
                      <a:pt x="0" y="339"/>
                    </a:cubicBezTo>
                    <a:cubicBezTo>
                      <a:pt x="0" y="529"/>
                      <a:pt x="159" y="677"/>
                      <a:pt x="339" y="677"/>
                    </a:cubicBezTo>
                    <a:cubicBezTo>
                      <a:pt x="529" y="677"/>
                      <a:pt x="677" y="529"/>
                      <a:pt x="677" y="339"/>
                    </a:cubicBezTo>
                    <a:cubicBezTo>
                      <a:pt x="677" y="148"/>
                      <a:pt x="529" y="0"/>
                      <a:pt x="3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3"/>
              <p:cNvSpPr/>
              <p:nvPr/>
            </p:nvSpPr>
            <p:spPr>
              <a:xfrm>
                <a:off x="4961661" y="2765541"/>
                <a:ext cx="560296" cy="193794"/>
              </a:xfrm>
              <a:custGeom>
                <a:avLst/>
                <a:gdLst/>
                <a:ahLst/>
                <a:cxnLst/>
                <a:rect l="l" t="t" r="r" b="b"/>
                <a:pathLst>
                  <a:path w="9327" h="3226" extrusionOk="0">
                    <a:moveTo>
                      <a:pt x="339" y="1"/>
                    </a:moveTo>
                    <a:cubicBezTo>
                      <a:pt x="148" y="1"/>
                      <a:pt x="0" y="149"/>
                      <a:pt x="0" y="328"/>
                    </a:cubicBezTo>
                    <a:lnTo>
                      <a:pt x="0" y="2887"/>
                    </a:lnTo>
                    <a:cubicBezTo>
                      <a:pt x="0" y="3078"/>
                      <a:pt x="148" y="3226"/>
                      <a:pt x="339" y="3226"/>
                    </a:cubicBezTo>
                    <a:lnTo>
                      <a:pt x="8988" y="3226"/>
                    </a:lnTo>
                    <a:cubicBezTo>
                      <a:pt x="9179" y="3226"/>
                      <a:pt x="9327" y="3078"/>
                      <a:pt x="9327" y="2887"/>
                    </a:cubicBezTo>
                    <a:lnTo>
                      <a:pt x="9327" y="328"/>
                    </a:lnTo>
                    <a:cubicBezTo>
                      <a:pt x="9327" y="149"/>
                      <a:pt x="9179" y="1"/>
                      <a:pt x="89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3"/>
              <p:cNvSpPr/>
              <p:nvPr/>
            </p:nvSpPr>
            <p:spPr>
              <a:xfrm>
                <a:off x="5002931" y="2841773"/>
                <a:ext cx="40729" cy="41330"/>
              </a:xfrm>
              <a:custGeom>
                <a:avLst/>
                <a:gdLst/>
                <a:ahLst/>
                <a:cxnLst/>
                <a:rect l="l" t="t" r="r" b="b"/>
                <a:pathLst>
                  <a:path w="678" h="688" extrusionOk="0">
                    <a:moveTo>
                      <a:pt x="339" y="1"/>
                    </a:moveTo>
                    <a:cubicBezTo>
                      <a:pt x="149" y="1"/>
                      <a:pt x="1" y="159"/>
                      <a:pt x="1" y="339"/>
                    </a:cubicBezTo>
                    <a:cubicBezTo>
                      <a:pt x="1" y="529"/>
                      <a:pt x="149" y="688"/>
                      <a:pt x="339" y="688"/>
                    </a:cubicBezTo>
                    <a:cubicBezTo>
                      <a:pt x="529" y="688"/>
                      <a:pt x="677" y="529"/>
                      <a:pt x="677" y="339"/>
                    </a:cubicBezTo>
                    <a:cubicBezTo>
                      <a:pt x="677" y="159"/>
                      <a:pt x="529"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3"/>
              <p:cNvSpPr/>
              <p:nvPr/>
            </p:nvSpPr>
            <p:spPr>
              <a:xfrm>
                <a:off x="5093761" y="2841773"/>
                <a:ext cx="41330" cy="41330"/>
              </a:xfrm>
              <a:custGeom>
                <a:avLst/>
                <a:gdLst/>
                <a:ahLst/>
                <a:cxnLst/>
                <a:rect l="l" t="t" r="r" b="b"/>
                <a:pathLst>
                  <a:path w="688" h="688" extrusionOk="0">
                    <a:moveTo>
                      <a:pt x="350" y="1"/>
                    </a:moveTo>
                    <a:cubicBezTo>
                      <a:pt x="159" y="1"/>
                      <a:pt x="1" y="159"/>
                      <a:pt x="1" y="349"/>
                    </a:cubicBezTo>
                    <a:cubicBezTo>
                      <a:pt x="1" y="529"/>
                      <a:pt x="159" y="688"/>
                      <a:pt x="350" y="688"/>
                    </a:cubicBezTo>
                    <a:cubicBezTo>
                      <a:pt x="529" y="688"/>
                      <a:pt x="688" y="529"/>
                      <a:pt x="688" y="349"/>
                    </a:cubicBezTo>
                    <a:cubicBezTo>
                      <a:pt x="688" y="159"/>
                      <a:pt x="529" y="1"/>
                      <a:pt x="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3"/>
              <p:cNvSpPr/>
              <p:nvPr/>
            </p:nvSpPr>
            <p:spPr>
              <a:xfrm>
                <a:off x="5185251" y="2841773"/>
                <a:ext cx="40729" cy="41330"/>
              </a:xfrm>
              <a:custGeom>
                <a:avLst/>
                <a:gdLst/>
                <a:ahLst/>
                <a:cxnLst/>
                <a:rect l="l" t="t" r="r" b="b"/>
                <a:pathLst>
                  <a:path w="678" h="688" extrusionOk="0">
                    <a:moveTo>
                      <a:pt x="339" y="1"/>
                    </a:moveTo>
                    <a:cubicBezTo>
                      <a:pt x="159" y="1"/>
                      <a:pt x="0" y="159"/>
                      <a:pt x="0" y="339"/>
                    </a:cubicBezTo>
                    <a:cubicBezTo>
                      <a:pt x="0" y="529"/>
                      <a:pt x="159" y="688"/>
                      <a:pt x="339" y="688"/>
                    </a:cubicBezTo>
                    <a:cubicBezTo>
                      <a:pt x="529" y="688"/>
                      <a:pt x="677" y="529"/>
                      <a:pt x="677" y="339"/>
                    </a:cubicBezTo>
                    <a:cubicBezTo>
                      <a:pt x="677" y="159"/>
                      <a:pt x="52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43"/>
            <p:cNvSpPr/>
            <p:nvPr/>
          </p:nvSpPr>
          <p:spPr>
            <a:xfrm>
              <a:off x="6798738" y="1307701"/>
              <a:ext cx="725496" cy="724835"/>
            </a:xfrm>
            <a:custGeom>
              <a:avLst/>
              <a:gdLst/>
              <a:ahLst/>
              <a:cxnLst/>
              <a:rect l="l" t="t" r="r" b="b"/>
              <a:pathLst>
                <a:path w="12077" h="12066" extrusionOk="0">
                  <a:moveTo>
                    <a:pt x="6038" y="3332"/>
                  </a:moveTo>
                  <a:cubicBezTo>
                    <a:pt x="7529" y="3332"/>
                    <a:pt x="8735" y="4537"/>
                    <a:pt x="8735" y="6028"/>
                  </a:cubicBezTo>
                  <a:cubicBezTo>
                    <a:pt x="8735" y="7519"/>
                    <a:pt x="7529" y="8735"/>
                    <a:pt x="6038" y="8735"/>
                  </a:cubicBezTo>
                  <a:cubicBezTo>
                    <a:pt x="4547" y="8735"/>
                    <a:pt x="3342" y="7519"/>
                    <a:pt x="3342" y="6028"/>
                  </a:cubicBezTo>
                  <a:cubicBezTo>
                    <a:pt x="3342" y="4537"/>
                    <a:pt x="4547" y="3332"/>
                    <a:pt x="6038" y="3332"/>
                  </a:cubicBezTo>
                  <a:close/>
                  <a:moveTo>
                    <a:pt x="5541" y="1"/>
                  </a:moveTo>
                  <a:cubicBezTo>
                    <a:pt x="5097" y="1"/>
                    <a:pt x="4727" y="360"/>
                    <a:pt x="4727" y="815"/>
                  </a:cubicBezTo>
                  <a:lnTo>
                    <a:pt x="4727" y="2031"/>
                  </a:lnTo>
                  <a:cubicBezTo>
                    <a:pt x="4558" y="2084"/>
                    <a:pt x="4388" y="2147"/>
                    <a:pt x="4230" y="2232"/>
                  </a:cubicBezTo>
                  <a:lnTo>
                    <a:pt x="3394" y="1344"/>
                  </a:lnTo>
                  <a:cubicBezTo>
                    <a:pt x="3236" y="1174"/>
                    <a:pt x="3021" y="1090"/>
                    <a:pt x="2805" y="1090"/>
                  </a:cubicBezTo>
                  <a:cubicBezTo>
                    <a:pt x="2603" y="1090"/>
                    <a:pt x="2400" y="1164"/>
                    <a:pt x="2242" y="1312"/>
                  </a:cubicBezTo>
                  <a:lnTo>
                    <a:pt x="1523" y="1999"/>
                  </a:lnTo>
                  <a:cubicBezTo>
                    <a:pt x="1195" y="2306"/>
                    <a:pt x="1184" y="2824"/>
                    <a:pt x="1491" y="3141"/>
                  </a:cubicBezTo>
                  <a:lnTo>
                    <a:pt x="2337" y="4029"/>
                  </a:lnTo>
                  <a:cubicBezTo>
                    <a:pt x="2210" y="4251"/>
                    <a:pt x="2115" y="4484"/>
                    <a:pt x="2030" y="4727"/>
                  </a:cubicBezTo>
                  <a:lnTo>
                    <a:pt x="814" y="4727"/>
                  </a:lnTo>
                  <a:cubicBezTo>
                    <a:pt x="370" y="4727"/>
                    <a:pt x="0" y="5087"/>
                    <a:pt x="0" y="5531"/>
                  </a:cubicBezTo>
                  <a:lnTo>
                    <a:pt x="0" y="6525"/>
                  </a:lnTo>
                  <a:cubicBezTo>
                    <a:pt x="0" y="6980"/>
                    <a:pt x="370" y="7339"/>
                    <a:pt x="814" y="7339"/>
                  </a:cubicBezTo>
                  <a:lnTo>
                    <a:pt x="2030" y="7339"/>
                  </a:lnTo>
                  <a:cubicBezTo>
                    <a:pt x="2115" y="7582"/>
                    <a:pt x="2210" y="7815"/>
                    <a:pt x="2337" y="8037"/>
                  </a:cubicBezTo>
                  <a:lnTo>
                    <a:pt x="1491" y="8915"/>
                  </a:lnTo>
                  <a:cubicBezTo>
                    <a:pt x="1184" y="9243"/>
                    <a:pt x="1195" y="9761"/>
                    <a:pt x="1523" y="10067"/>
                  </a:cubicBezTo>
                  <a:lnTo>
                    <a:pt x="2242" y="10755"/>
                  </a:lnTo>
                  <a:cubicBezTo>
                    <a:pt x="2399" y="10902"/>
                    <a:pt x="2597" y="10973"/>
                    <a:pt x="2796" y="10973"/>
                  </a:cubicBezTo>
                  <a:cubicBezTo>
                    <a:pt x="3012" y="10973"/>
                    <a:pt x="3229" y="10888"/>
                    <a:pt x="3394" y="10723"/>
                  </a:cubicBezTo>
                  <a:lnTo>
                    <a:pt x="4230" y="9835"/>
                  </a:lnTo>
                  <a:cubicBezTo>
                    <a:pt x="4388" y="9909"/>
                    <a:pt x="4558" y="9983"/>
                    <a:pt x="4727" y="10036"/>
                  </a:cubicBezTo>
                  <a:lnTo>
                    <a:pt x="4727" y="11252"/>
                  </a:lnTo>
                  <a:cubicBezTo>
                    <a:pt x="4727" y="11706"/>
                    <a:pt x="5097" y="12066"/>
                    <a:pt x="5541" y="12066"/>
                  </a:cubicBezTo>
                  <a:lnTo>
                    <a:pt x="6535" y="12066"/>
                  </a:lnTo>
                  <a:cubicBezTo>
                    <a:pt x="6979" y="12066"/>
                    <a:pt x="7349" y="11706"/>
                    <a:pt x="7349" y="11252"/>
                  </a:cubicBezTo>
                  <a:lnTo>
                    <a:pt x="7349" y="10036"/>
                  </a:lnTo>
                  <a:cubicBezTo>
                    <a:pt x="7518" y="9983"/>
                    <a:pt x="7688" y="9909"/>
                    <a:pt x="7846" y="9835"/>
                  </a:cubicBezTo>
                  <a:lnTo>
                    <a:pt x="8682" y="10723"/>
                  </a:lnTo>
                  <a:cubicBezTo>
                    <a:pt x="8841" y="10888"/>
                    <a:pt x="9059" y="10973"/>
                    <a:pt x="9277" y="10973"/>
                  </a:cubicBezTo>
                  <a:cubicBezTo>
                    <a:pt x="9477" y="10973"/>
                    <a:pt x="9677" y="10902"/>
                    <a:pt x="9834" y="10755"/>
                  </a:cubicBezTo>
                  <a:lnTo>
                    <a:pt x="10553" y="10067"/>
                  </a:lnTo>
                  <a:cubicBezTo>
                    <a:pt x="10881" y="9761"/>
                    <a:pt x="10892" y="9243"/>
                    <a:pt x="10585" y="8915"/>
                  </a:cubicBezTo>
                  <a:lnTo>
                    <a:pt x="9739" y="8037"/>
                  </a:lnTo>
                  <a:cubicBezTo>
                    <a:pt x="9866" y="7815"/>
                    <a:pt x="9961" y="7582"/>
                    <a:pt x="10046" y="7339"/>
                  </a:cubicBezTo>
                  <a:lnTo>
                    <a:pt x="11262" y="7339"/>
                  </a:lnTo>
                  <a:cubicBezTo>
                    <a:pt x="11706" y="7339"/>
                    <a:pt x="12076" y="6980"/>
                    <a:pt x="12076" y="6525"/>
                  </a:cubicBezTo>
                  <a:lnTo>
                    <a:pt x="12076" y="5531"/>
                  </a:lnTo>
                  <a:cubicBezTo>
                    <a:pt x="12076" y="5087"/>
                    <a:pt x="11706" y="4727"/>
                    <a:pt x="11262" y="4727"/>
                  </a:cubicBezTo>
                  <a:lnTo>
                    <a:pt x="10046" y="4727"/>
                  </a:lnTo>
                  <a:cubicBezTo>
                    <a:pt x="9961" y="4484"/>
                    <a:pt x="9866" y="4251"/>
                    <a:pt x="9739" y="4029"/>
                  </a:cubicBezTo>
                  <a:lnTo>
                    <a:pt x="10585" y="3141"/>
                  </a:lnTo>
                  <a:cubicBezTo>
                    <a:pt x="10892" y="2824"/>
                    <a:pt x="10881" y="2306"/>
                    <a:pt x="10553" y="1999"/>
                  </a:cubicBezTo>
                  <a:lnTo>
                    <a:pt x="9834" y="1312"/>
                  </a:lnTo>
                  <a:cubicBezTo>
                    <a:pt x="9676" y="1164"/>
                    <a:pt x="9473" y="1090"/>
                    <a:pt x="9271" y="1090"/>
                  </a:cubicBezTo>
                  <a:cubicBezTo>
                    <a:pt x="9055" y="1090"/>
                    <a:pt x="8840" y="1174"/>
                    <a:pt x="8682" y="1344"/>
                  </a:cubicBezTo>
                  <a:lnTo>
                    <a:pt x="7846" y="2232"/>
                  </a:lnTo>
                  <a:cubicBezTo>
                    <a:pt x="7677" y="2147"/>
                    <a:pt x="7518" y="2084"/>
                    <a:pt x="7349" y="2031"/>
                  </a:cubicBezTo>
                  <a:lnTo>
                    <a:pt x="7349" y="815"/>
                  </a:lnTo>
                  <a:cubicBezTo>
                    <a:pt x="7349" y="360"/>
                    <a:pt x="6979"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3"/>
            <p:cNvSpPr/>
            <p:nvPr/>
          </p:nvSpPr>
          <p:spPr>
            <a:xfrm>
              <a:off x="5343422" y="1673603"/>
              <a:ext cx="2478711" cy="1772980"/>
            </a:xfrm>
            <a:custGeom>
              <a:avLst/>
              <a:gdLst/>
              <a:ahLst/>
              <a:cxnLst/>
              <a:rect l="l" t="t" r="r" b="b"/>
              <a:pathLst>
                <a:path w="41262" h="29514" extrusionOk="0">
                  <a:moveTo>
                    <a:pt x="1502" y="0"/>
                  </a:moveTo>
                  <a:cubicBezTo>
                    <a:pt x="667" y="0"/>
                    <a:pt x="0" y="677"/>
                    <a:pt x="0" y="1513"/>
                  </a:cubicBezTo>
                  <a:lnTo>
                    <a:pt x="0" y="28012"/>
                  </a:lnTo>
                  <a:cubicBezTo>
                    <a:pt x="0" y="28847"/>
                    <a:pt x="667" y="29513"/>
                    <a:pt x="1502" y="29513"/>
                  </a:cubicBezTo>
                  <a:lnTo>
                    <a:pt x="39749" y="29513"/>
                  </a:lnTo>
                  <a:cubicBezTo>
                    <a:pt x="40585" y="29513"/>
                    <a:pt x="41261" y="28847"/>
                    <a:pt x="41261" y="28012"/>
                  </a:cubicBezTo>
                  <a:lnTo>
                    <a:pt x="41261" y="1513"/>
                  </a:lnTo>
                  <a:cubicBezTo>
                    <a:pt x="41261" y="677"/>
                    <a:pt x="40585" y="0"/>
                    <a:pt x="397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3"/>
            <p:cNvSpPr/>
            <p:nvPr/>
          </p:nvSpPr>
          <p:spPr>
            <a:xfrm>
              <a:off x="5343422" y="1803179"/>
              <a:ext cx="2478711" cy="1643403"/>
            </a:xfrm>
            <a:custGeom>
              <a:avLst/>
              <a:gdLst/>
              <a:ahLst/>
              <a:cxnLst/>
              <a:rect l="l" t="t" r="r" b="b"/>
              <a:pathLst>
                <a:path w="41262" h="27357" extrusionOk="0">
                  <a:moveTo>
                    <a:pt x="0" y="1"/>
                  </a:moveTo>
                  <a:lnTo>
                    <a:pt x="0" y="26204"/>
                  </a:lnTo>
                  <a:cubicBezTo>
                    <a:pt x="0" y="26838"/>
                    <a:pt x="519" y="27356"/>
                    <a:pt x="1153" y="27356"/>
                  </a:cubicBezTo>
                  <a:lnTo>
                    <a:pt x="40098" y="27356"/>
                  </a:lnTo>
                  <a:cubicBezTo>
                    <a:pt x="40743" y="27356"/>
                    <a:pt x="41261" y="26838"/>
                    <a:pt x="41261" y="26204"/>
                  </a:cubicBezTo>
                  <a:lnTo>
                    <a:pt x="41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3"/>
            <p:cNvSpPr/>
            <p:nvPr/>
          </p:nvSpPr>
          <p:spPr>
            <a:xfrm>
              <a:off x="5435513" y="1729470"/>
              <a:ext cx="34361" cy="34361"/>
            </a:xfrm>
            <a:custGeom>
              <a:avLst/>
              <a:gdLst/>
              <a:ahLst/>
              <a:cxnLst/>
              <a:rect l="l" t="t" r="r" b="b"/>
              <a:pathLst>
                <a:path w="572" h="572" extrusionOk="0">
                  <a:moveTo>
                    <a:pt x="286" y="1"/>
                  </a:moveTo>
                  <a:cubicBezTo>
                    <a:pt x="128" y="1"/>
                    <a:pt x="1" y="128"/>
                    <a:pt x="1" y="286"/>
                  </a:cubicBezTo>
                  <a:cubicBezTo>
                    <a:pt x="1" y="445"/>
                    <a:pt x="128" y="572"/>
                    <a:pt x="286" y="572"/>
                  </a:cubicBezTo>
                  <a:cubicBezTo>
                    <a:pt x="445" y="572"/>
                    <a:pt x="572" y="445"/>
                    <a:pt x="572" y="286"/>
                  </a:cubicBezTo>
                  <a:cubicBezTo>
                    <a:pt x="572" y="128"/>
                    <a:pt x="44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3"/>
            <p:cNvSpPr/>
            <p:nvPr/>
          </p:nvSpPr>
          <p:spPr>
            <a:xfrm>
              <a:off x="5542262" y="1729470"/>
              <a:ext cx="34361" cy="34361"/>
            </a:xfrm>
            <a:custGeom>
              <a:avLst/>
              <a:gdLst/>
              <a:ahLst/>
              <a:cxnLst/>
              <a:rect l="l" t="t" r="r" b="b"/>
              <a:pathLst>
                <a:path w="572" h="572" extrusionOk="0">
                  <a:moveTo>
                    <a:pt x="286" y="1"/>
                  </a:moveTo>
                  <a:cubicBezTo>
                    <a:pt x="127" y="1"/>
                    <a:pt x="0" y="128"/>
                    <a:pt x="0" y="286"/>
                  </a:cubicBezTo>
                  <a:cubicBezTo>
                    <a:pt x="0" y="445"/>
                    <a:pt x="127" y="572"/>
                    <a:pt x="286" y="572"/>
                  </a:cubicBezTo>
                  <a:cubicBezTo>
                    <a:pt x="444" y="572"/>
                    <a:pt x="571" y="445"/>
                    <a:pt x="571" y="286"/>
                  </a:cubicBezTo>
                  <a:cubicBezTo>
                    <a:pt x="571" y="128"/>
                    <a:pt x="444"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3"/>
            <p:cNvSpPr/>
            <p:nvPr/>
          </p:nvSpPr>
          <p:spPr>
            <a:xfrm>
              <a:off x="5648951" y="1729470"/>
              <a:ext cx="34361" cy="34361"/>
            </a:xfrm>
            <a:custGeom>
              <a:avLst/>
              <a:gdLst/>
              <a:ahLst/>
              <a:cxnLst/>
              <a:rect l="l" t="t" r="r" b="b"/>
              <a:pathLst>
                <a:path w="572" h="572" extrusionOk="0">
                  <a:moveTo>
                    <a:pt x="286" y="1"/>
                  </a:moveTo>
                  <a:cubicBezTo>
                    <a:pt x="128" y="1"/>
                    <a:pt x="1" y="128"/>
                    <a:pt x="1" y="286"/>
                  </a:cubicBezTo>
                  <a:cubicBezTo>
                    <a:pt x="1" y="445"/>
                    <a:pt x="128" y="572"/>
                    <a:pt x="286" y="572"/>
                  </a:cubicBezTo>
                  <a:cubicBezTo>
                    <a:pt x="445" y="572"/>
                    <a:pt x="572" y="445"/>
                    <a:pt x="572" y="286"/>
                  </a:cubicBezTo>
                  <a:cubicBezTo>
                    <a:pt x="572" y="128"/>
                    <a:pt x="44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3"/>
            <p:cNvSpPr/>
            <p:nvPr/>
          </p:nvSpPr>
          <p:spPr>
            <a:xfrm>
              <a:off x="7687391" y="1726227"/>
              <a:ext cx="42651" cy="41450"/>
            </a:xfrm>
            <a:custGeom>
              <a:avLst/>
              <a:gdLst/>
              <a:ahLst/>
              <a:cxnLst/>
              <a:rect l="l" t="t" r="r" b="b"/>
              <a:pathLst>
                <a:path w="710" h="690" extrusionOk="0">
                  <a:moveTo>
                    <a:pt x="55" y="0"/>
                  </a:moveTo>
                  <a:cubicBezTo>
                    <a:pt x="41" y="0"/>
                    <a:pt x="28" y="7"/>
                    <a:pt x="22" y="13"/>
                  </a:cubicBezTo>
                  <a:cubicBezTo>
                    <a:pt x="1" y="34"/>
                    <a:pt x="11" y="66"/>
                    <a:pt x="22" y="87"/>
                  </a:cubicBezTo>
                  <a:lnTo>
                    <a:pt x="297" y="340"/>
                  </a:lnTo>
                  <a:lnTo>
                    <a:pt x="22" y="605"/>
                  </a:lnTo>
                  <a:cubicBezTo>
                    <a:pt x="11" y="626"/>
                    <a:pt x="11" y="647"/>
                    <a:pt x="22" y="668"/>
                  </a:cubicBezTo>
                  <a:cubicBezTo>
                    <a:pt x="32" y="679"/>
                    <a:pt x="43" y="689"/>
                    <a:pt x="53" y="689"/>
                  </a:cubicBezTo>
                  <a:cubicBezTo>
                    <a:pt x="64" y="689"/>
                    <a:pt x="75" y="679"/>
                    <a:pt x="85" y="679"/>
                  </a:cubicBezTo>
                  <a:lnTo>
                    <a:pt x="360" y="404"/>
                  </a:lnTo>
                  <a:lnTo>
                    <a:pt x="635" y="679"/>
                  </a:lnTo>
                  <a:cubicBezTo>
                    <a:pt x="635" y="679"/>
                    <a:pt x="646" y="689"/>
                    <a:pt x="656" y="689"/>
                  </a:cubicBezTo>
                  <a:cubicBezTo>
                    <a:pt x="667" y="689"/>
                    <a:pt x="677" y="679"/>
                    <a:pt x="688" y="668"/>
                  </a:cubicBezTo>
                  <a:cubicBezTo>
                    <a:pt x="709" y="647"/>
                    <a:pt x="709" y="626"/>
                    <a:pt x="688" y="605"/>
                  </a:cubicBezTo>
                  <a:lnTo>
                    <a:pt x="424" y="340"/>
                  </a:lnTo>
                  <a:lnTo>
                    <a:pt x="688" y="87"/>
                  </a:lnTo>
                  <a:cubicBezTo>
                    <a:pt x="709" y="66"/>
                    <a:pt x="709" y="34"/>
                    <a:pt x="688" y="13"/>
                  </a:cubicBezTo>
                  <a:cubicBezTo>
                    <a:pt x="682" y="7"/>
                    <a:pt x="669" y="0"/>
                    <a:pt x="657" y="0"/>
                  </a:cubicBezTo>
                  <a:cubicBezTo>
                    <a:pt x="648" y="0"/>
                    <a:pt x="640" y="4"/>
                    <a:pt x="635" y="13"/>
                  </a:cubicBezTo>
                  <a:lnTo>
                    <a:pt x="360" y="277"/>
                  </a:lnTo>
                  <a:lnTo>
                    <a:pt x="85" y="13"/>
                  </a:lnTo>
                  <a:cubicBezTo>
                    <a:pt x="76" y="4"/>
                    <a:pt x="65"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3"/>
            <p:cNvSpPr/>
            <p:nvPr/>
          </p:nvSpPr>
          <p:spPr>
            <a:xfrm>
              <a:off x="5399950" y="1878751"/>
              <a:ext cx="833446" cy="1480186"/>
            </a:xfrm>
            <a:custGeom>
              <a:avLst/>
              <a:gdLst/>
              <a:ahLst/>
              <a:cxnLst/>
              <a:rect l="l" t="t" r="r" b="b"/>
              <a:pathLst>
                <a:path w="13874" h="24640" extrusionOk="0">
                  <a:moveTo>
                    <a:pt x="0" y="1"/>
                  </a:moveTo>
                  <a:lnTo>
                    <a:pt x="0" y="24639"/>
                  </a:lnTo>
                  <a:lnTo>
                    <a:pt x="13874" y="24639"/>
                  </a:lnTo>
                  <a:lnTo>
                    <a:pt x="13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3"/>
            <p:cNvSpPr/>
            <p:nvPr/>
          </p:nvSpPr>
          <p:spPr>
            <a:xfrm>
              <a:off x="6289924" y="1878751"/>
              <a:ext cx="1459161" cy="802388"/>
            </a:xfrm>
            <a:custGeom>
              <a:avLst/>
              <a:gdLst/>
              <a:ahLst/>
              <a:cxnLst/>
              <a:rect l="l" t="t" r="r" b="b"/>
              <a:pathLst>
                <a:path w="24290" h="13357" extrusionOk="0">
                  <a:moveTo>
                    <a:pt x="0" y="1"/>
                  </a:moveTo>
                  <a:lnTo>
                    <a:pt x="0" y="13356"/>
                  </a:lnTo>
                  <a:lnTo>
                    <a:pt x="24289" y="13356"/>
                  </a:lnTo>
                  <a:lnTo>
                    <a:pt x="2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3"/>
            <p:cNvSpPr/>
            <p:nvPr/>
          </p:nvSpPr>
          <p:spPr>
            <a:xfrm>
              <a:off x="6289924" y="2722349"/>
              <a:ext cx="1459161" cy="636588"/>
            </a:xfrm>
            <a:custGeom>
              <a:avLst/>
              <a:gdLst/>
              <a:ahLst/>
              <a:cxnLst/>
              <a:rect l="l" t="t" r="r" b="b"/>
              <a:pathLst>
                <a:path w="24290" h="10597" extrusionOk="0">
                  <a:moveTo>
                    <a:pt x="0" y="1"/>
                  </a:moveTo>
                  <a:lnTo>
                    <a:pt x="0" y="10596"/>
                  </a:lnTo>
                  <a:lnTo>
                    <a:pt x="24289" y="10596"/>
                  </a:lnTo>
                  <a:lnTo>
                    <a:pt x="242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3"/>
            <p:cNvSpPr/>
            <p:nvPr/>
          </p:nvSpPr>
          <p:spPr>
            <a:xfrm>
              <a:off x="6018036" y="1412468"/>
              <a:ext cx="552066" cy="502446"/>
            </a:xfrm>
            <a:custGeom>
              <a:avLst/>
              <a:gdLst/>
              <a:ahLst/>
              <a:cxnLst/>
              <a:rect l="l" t="t" r="r" b="b"/>
              <a:pathLst>
                <a:path w="9190" h="8364" extrusionOk="0">
                  <a:moveTo>
                    <a:pt x="4587" y="0"/>
                  </a:moveTo>
                  <a:cubicBezTo>
                    <a:pt x="2687" y="0"/>
                    <a:pt x="964" y="1319"/>
                    <a:pt x="518" y="3248"/>
                  </a:cubicBezTo>
                  <a:cubicBezTo>
                    <a:pt x="0" y="5500"/>
                    <a:pt x="1417" y="7742"/>
                    <a:pt x="3670" y="8260"/>
                  </a:cubicBezTo>
                  <a:cubicBezTo>
                    <a:pt x="3979" y="8330"/>
                    <a:pt x="4288" y="8363"/>
                    <a:pt x="4592" y="8363"/>
                  </a:cubicBezTo>
                  <a:cubicBezTo>
                    <a:pt x="6497" y="8363"/>
                    <a:pt x="8225" y="7050"/>
                    <a:pt x="8671" y="5109"/>
                  </a:cubicBezTo>
                  <a:cubicBezTo>
                    <a:pt x="9189" y="2856"/>
                    <a:pt x="7772" y="615"/>
                    <a:pt x="5520" y="107"/>
                  </a:cubicBezTo>
                  <a:cubicBezTo>
                    <a:pt x="5207" y="35"/>
                    <a:pt x="4895" y="0"/>
                    <a:pt x="4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6073303" y="1442384"/>
              <a:ext cx="441533" cy="442194"/>
            </a:xfrm>
            <a:custGeom>
              <a:avLst/>
              <a:gdLst/>
              <a:ahLst/>
              <a:cxnLst/>
              <a:rect l="l" t="t" r="r" b="b"/>
              <a:pathLst>
                <a:path w="7350" h="7361" extrusionOk="0">
                  <a:moveTo>
                    <a:pt x="3680" y="318"/>
                  </a:moveTo>
                  <a:cubicBezTo>
                    <a:pt x="5531" y="318"/>
                    <a:pt x="7032" y="1830"/>
                    <a:pt x="7032" y="3680"/>
                  </a:cubicBezTo>
                  <a:cubicBezTo>
                    <a:pt x="7032" y="5541"/>
                    <a:pt x="5531" y="7043"/>
                    <a:pt x="3680" y="7043"/>
                  </a:cubicBezTo>
                  <a:cubicBezTo>
                    <a:pt x="1819" y="7043"/>
                    <a:pt x="317" y="5541"/>
                    <a:pt x="317" y="3680"/>
                  </a:cubicBezTo>
                  <a:cubicBezTo>
                    <a:pt x="317" y="1830"/>
                    <a:pt x="1819" y="318"/>
                    <a:pt x="3680" y="318"/>
                  </a:cubicBezTo>
                  <a:close/>
                  <a:moveTo>
                    <a:pt x="3680" y="0"/>
                  </a:moveTo>
                  <a:cubicBezTo>
                    <a:pt x="1650" y="0"/>
                    <a:pt x="0" y="1650"/>
                    <a:pt x="0" y="3680"/>
                  </a:cubicBezTo>
                  <a:cubicBezTo>
                    <a:pt x="0" y="5710"/>
                    <a:pt x="1650" y="7360"/>
                    <a:pt x="3680" y="7360"/>
                  </a:cubicBezTo>
                  <a:cubicBezTo>
                    <a:pt x="5700" y="7360"/>
                    <a:pt x="7349" y="5710"/>
                    <a:pt x="7349" y="3680"/>
                  </a:cubicBezTo>
                  <a:cubicBezTo>
                    <a:pt x="7349" y="1650"/>
                    <a:pt x="5700" y="0"/>
                    <a:pt x="3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3"/>
            <p:cNvGrpSpPr/>
            <p:nvPr/>
          </p:nvGrpSpPr>
          <p:grpSpPr>
            <a:xfrm>
              <a:off x="7677239" y="1866736"/>
              <a:ext cx="488570" cy="488510"/>
              <a:chOff x="7677239" y="1866736"/>
              <a:chExt cx="488570" cy="488510"/>
            </a:xfrm>
          </p:grpSpPr>
          <p:sp>
            <p:nvSpPr>
              <p:cNvPr id="699" name="Google Shape;699;p43"/>
              <p:cNvSpPr/>
              <p:nvPr/>
            </p:nvSpPr>
            <p:spPr>
              <a:xfrm>
                <a:off x="7677239" y="1866736"/>
                <a:ext cx="488570" cy="488510"/>
              </a:xfrm>
              <a:custGeom>
                <a:avLst/>
                <a:gdLst/>
                <a:ahLst/>
                <a:cxnLst/>
                <a:rect l="l" t="t" r="r" b="b"/>
                <a:pathLst>
                  <a:path w="8133" h="8132" extrusionOk="0">
                    <a:moveTo>
                      <a:pt x="4061" y="254"/>
                    </a:moveTo>
                    <a:cubicBezTo>
                      <a:pt x="4103" y="254"/>
                      <a:pt x="4146" y="254"/>
                      <a:pt x="4188" y="264"/>
                    </a:cubicBezTo>
                    <a:cubicBezTo>
                      <a:pt x="4452" y="264"/>
                      <a:pt x="4706" y="307"/>
                      <a:pt x="4960" y="360"/>
                    </a:cubicBezTo>
                    <a:cubicBezTo>
                      <a:pt x="5700" y="539"/>
                      <a:pt x="6356" y="941"/>
                      <a:pt x="6863" y="1491"/>
                    </a:cubicBezTo>
                    <a:cubicBezTo>
                      <a:pt x="6916" y="1554"/>
                      <a:pt x="6979" y="1618"/>
                      <a:pt x="7032" y="1681"/>
                    </a:cubicBezTo>
                    <a:cubicBezTo>
                      <a:pt x="7529" y="2305"/>
                      <a:pt x="7836" y="3088"/>
                      <a:pt x="7868" y="3934"/>
                    </a:cubicBezTo>
                    <a:cubicBezTo>
                      <a:pt x="7868" y="3976"/>
                      <a:pt x="7868" y="4018"/>
                      <a:pt x="7868" y="4061"/>
                    </a:cubicBezTo>
                    <a:cubicBezTo>
                      <a:pt x="7868" y="4103"/>
                      <a:pt x="7868" y="4145"/>
                      <a:pt x="7868" y="4187"/>
                    </a:cubicBezTo>
                    <a:cubicBezTo>
                      <a:pt x="7836" y="5086"/>
                      <a:pt x="7498" y="5900"/>
                      <a:pt x="6958" y="6535"/>
                    </a:cubicBezTo>
                    <a:cubicBezTo>
                      <a:pt x="6905" y="6598"/>
                      <a:pt x="6842" y="6672"/>
                      <a:pt x="6779" y="6725"/>
                    </a:cubicBezTo>
                    <a:cubicBezTo>
                      <a:pt x="6292" y="7233"/>
                      <a:pt x="5658" y="7603"/>
                      <a:pt x="4960" y="7762"/>
                    </a:cubicBezTo>
                    <a:cubicBezTo>
                      <a:pt x="4706" y="7825"/>
                      <a:pt x="4452" y="7867"/>
                      <a:pt x="4188" y="7867"/>
                    </a:cubicBezTo>
                    <a:cubicBezTo>
                      <a:pt x="4146" y="7878"/>
                      <a:pt x="4103" y="7878"/>
                      <a:pt x="4061" y="7878"/>
                    </a:cubicBezTo>
                    <a:cubicBezTo>
                      <a:pt x="4019" y="7878"/>
                      <a:pt x="3976" y="7878"/>
                      <a:pt x="3934" y="7867"/>
                    </a:cubicBezTo>
                    <a:cubicBezTo>
                      <a:pt x="3670" y="7867"/>
                      <a:pt x="3416" y="7825"/>
                      <a:pt x="3162" y="7772"/>
                    </a:cubicBezTo>
                    <a:cubicBezTo>
                      <a:pt x="2464" y="7603"/>
                      <a:pt x="1830" y="7233"/>
                      <a:pt x="1343" y="6725"/>
                    </a:cubicBezTo>
                    <a:cubicBezTo>
                      <a:pt x="1280" y="6662"/>
                      <a:pt x="1216" y="6598"/>
                      <a:pt x="1164" y="6535"/>
                    </a:cubicBezTo>
                    <a:cubicBezTo>
                      <a:pt x="624" y="5900"/>
                      <a:pt x="286" y="5086"/>
                      <a:pt x="254" y="4198"/>
                    </a:cubicBezTo>
                    <a:cubicBezTo>
                      <a:pt x="254" y="4156"/>
                      <a:pt x="254" y="4103"/>
                      <a:pt x="254" y="4061"/>
                    </a:cubicBezTo>
                    <a:cubicBezTo>
                      <a:pt x="254" y="4018"/>
                      <a:pt x="254" y="3976"/>
                      <a:pt x="254" y="3934"/>
                    </a:cubicBezTo>
                    <a:cubicBezTo>
                      <a:pt x="286" y="3088"/>
                      <a:pt x="593" y="2305"/>
                      <a:pt x="1090" y="1692"/>
                    </a:cubicBezTo>
                    <a:cubicBezTo>
                      <a:pt x="1142" y="1618"/>
                      <a:pt x="1195" y="1554"/>
                      <a:pt x="1259" y="1491"/>
                    </a:cubicBezTo>
                    <a:cubicBezTo>
                      <a:pt x="1756" y="941"/>
                      <a:pt x="2422" y="539"/>
                      <a:pt x="3162" y="360"/>
                    </a:cubicBezTo>
                    <a:cubicBezTo>
                      <a:pt x="3416" y="307"/>
                      <a:pt x="3670" y="264"/>
                      <a:pt x="3934" y="264"/>
                    </a:cubicBezTo>
                    <a:cubicBezTo>
                      <a:pt x="3976" y="254"/>
                      <a:pt x="4019" y="254"/>
                      <a:pt x="4061" y="254"/>
                    </a:cubicBezTo>
                    <a:close/>
                    <a:moveTo>
                      <a:pt x="4061" y="0"/>
                    </a:moveTo>
                    <a:cubicBezTo>
                      <a:pt x="2866" y="0"/>
                      <a:pt x="1787" y="518"/>
                      <a:pt x="1047" y="1343"/>
                    </a:cubicBezTo>
                    <a:cubicBezTo>
                      <a:pt x="984" y="1406"/>
                      <a:pt x="931" y="1470"/>
                      <a:pt x="878" y="1544"/>
                    </a:cubicBezTo>
                    <a:cubicBezTo>
                      <a:pt x="328" y="2231"/>
                      <a:pt x="0" y="3109"/>
                      <a:pt x="0" y="4071"/>
                    </a:cubicBezTo>
                    <a:cubicBezTo>
                      <a:pt x="0" y="5023"/>
                      <a:pt x="360" y="5974"/>
                      <a:pt x="952" y="6683"/>
                    </a:cubicBezTo>
                    <a:cubicBezTo>
                      <a:pt x="1005" y="6746"/>
                      <a:pt x="1068" y="6810"/>
                      <a:pt x="1121" y="6873"/>
                    </a:cubicBezTo>
                    <a:cubicBezTo>
                      <a:pt x="1862" y="7645"/>
                      <a:pt x="2908" y="8132"/>
                      <a:pt x="4061" y="8132"/>
                    </a:cubicBezTo>
                    <a:cubicBezTo>
                      <a:pt x="5214" y="8132"/>
                      <a:pt x="6260" y="7645"/>
                      <a:pt x="7001" y="6873"/>
                    </a:cubicBezTo>
                    <a:cubicBezTo>
                      <a:pt x="7064" y="6810"/>
                      <a:pt x="7117" y="6746"/>
                      <a:pt x="7170" y="6683"/>
                    </a:cubicBezTo>
                    <a:cubicBezTo>
                      <a:pt x="7773" y="5974"/>
                      <a:pt x="8132" y="5055"/>
                      <a:pt x="8132" y="4071"/>
                    </a:cubicBezTo>
                    <a:cubicBezTo>
                      <a:pt x="8132" y="3077"/>
                      <a:pt x="7794" y="2231"/>
                      <a:pt x="7244" y="1544"/>
                    </a:cubicBezTo>
                    <a:cubicBezTo>
                      <a:pt x="7191" y="1470"/>
                      <a:pt x="7138" y="1406"/>
                      <a:pt x="7075" y="1343"/>
                    </a:cubicBezTo>
                    <a:cubicBezTo>
                      <a:pt x="6334" y="518"/>
                      <a:pt x="5256" y="0"/>
                      <a:pt x="4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793479" y="1866736"/>
                <a:ext cx="255428" cy="488510"/>
              </a:xfrm>
              <a:custGeom>
                <a:avLst/>
                <a:gdLst/>
                <a:ahLst/>
                <a:cxnLst/>
                <a:rect l="l" t="t" r="r" b="b"/>
                <a:pathLst>
                  <a:path w="4252" h="8132" extrusionOk="0">
                    <a:moveTo>
                      <a:pt x="2126" y="264"/>
                    </a:moveTo>
                    <a:cubicBezTo>
                      <a:pt x="2168" y="264"/>
                      <a:pt x="2211" y="264"/>
                      <a:pt x="2253" y="275"/>
                    </a:cubicBezTo>
                    <a:cubicBezTo>
                      <a:pt x="2877" y="360"/>
                      <a:pt x="3405" y="1047"/>
                      <a:pt x="3723" y="2062"/>
                    </a:cubicBezTo>
                    <a:cubicBezTo>
                      <a:pt x="3744" y="2147"/>
                      <a:pt x="3765" y="2231"/>
                      <a:pt x="3786" y="2316"/>
                    </a:cubicBezTo>
                    <a:cubicBezTo>
                      <a:pt x="3913" y="2802"/>
                      <a:pt x="3987" y="3352"/>
                      <a:pt x="3998" y="3944"/>
                    </a:cubicBezTo>
                    <a:cubicBezTo>
                      <a:pt x="3998" y="3987"/>
                      <a:pt x="3998" y="4029"/>
                      <a:pt x="3998" y="4071"/>
                    </a:cubicBezTo>
                    <a:cubicBezTo>
                      <a:pt x="3998" y="4113"/>
                      <a:pt x="3998" y="4156"/>
                      <a:pt x="3998" y="4198"/>
                    </a:cubicBezTo>
                    <a:cubicBezTo>
                      <a:pt x="3987" y="4832"/>
                      <a:pt x="3902" y="5435"/>
                      <a:pt x="3754" y="5953"/>
                    </a:cubicBezTo>
                    <a:cubicBezTo>
                      <a:pt x="3733" y="6038"/>
                      <a:pt x="3702" y="6112"/>
                      <a:pt x="3680" y="6197"/>
                    </a:cubicBezTo>
                    <a:cubicBezTo>
                      <a:pt x="3363" y="7138"/>
                      <a:pt x="2845" y="7783"/>
                      <a:pt x="2253" y="7867"/>
                    </a:cubicBezTo>
                    <a:cubicBezTo>
                      <a:pt x="2211" y="7867"/>
                      <a:pt x="2168" y="7878"/>
                      <a:pt x="2126" y="7878"/>
                    </a:cubicBezTo>
                    <a:cubicBezTo>
                      <a:pt x="2084" y="7878"/>
                      <a:pt x="2041" y="7867"/>
                      <a:pt x="1999" y="7867"/>
                    </a:cubicBezTo>
                    <a:cubicBezTo>
                      <a:pt x="1407" y="7783"/>
                      <a:pt x="889" y="7138"/>
                      <a:pt x="572" y="6197"/>
                    </a:cubicBezTo>
                    <a:cubicBezTo>
                      <a:pt x="550" y="6112"/>
                      <a:pt x="519" y="6038"/>
                      <a:pt x="498" y="5953"/>
                    </a:cubicBezTo>
                    <a:cubicBezTo>
                      <a:pt x="349" y="5425"/>
                      <a:pt x="265" y="4832"/>
                      <a:pt x="254" y="4198"/>
                    </a:cubicBezTo>
                    <a:cubicBezTo>
                      <a:pt x="254" y="4156"/>
                      <a:pt x="254" y="4113"/>
                      <a:pt x="254" y="4071"/>
                    </a:cubicBezTo>
                    <a:cubicBezTo>
                      <a:pt x="254" y="4029"/>
                      <a:pt x="254" y="3987"/>
                      <a:pt x="254" y="3944"/>
                    </a:cubicBezTo>
                    <a:cubicBezTo>
                      <a:pt x="265" y="3352"/>
                      <a:pt x="339" y="2802"/>
                      <a:pt x="466" y="2316"/>
                    </a:cubicBezTo>
                    <a:cubicBezTo>
                      <a:pt x="487" y="2231"/>
                      <a:pt x="508" y="2147"/>
                      <a:pt x="540" y="2062"/>
                    </a:cubicBezTo>
                    <a:cubicBezTo>
                      <a:pt x="846" y="1057"/>
                      <a:pt x="1375" y="360"/>
                      <a:pt x="1999" y="275"/>
                    </a:cubicBezTo>
                    <a:cubicBezTo>
                      <a:pt x="2041" y="264"/>
                      <a:pt x="2084" y="264"/>
                      <a:pt x="2126" y="264"/>
                    </a:cubicBezTo>
                    <a:close/>
                    <a:moveTo>
                      <a:pt x="2126" y="0"/>
                    </a:moveTo>
                    <a:cubicBezTo>
                      <a:pt x="1798" y="0"/>
                      <a:pt x="1502" y="127"/>
                      <a:pt x="1227" y="370"/>
                    </a:cubicBezTo>
                    <a:cubicBezTo>
                      <a:pt x="836" y="708"/>
                      <a:pt x="508" y="1269"/>
                      <a:pt x="286" y="1977"/>
                    </a:cubicBezTo>
                    <a:cubicBezTo>
                      <a:pt x="265" y="2062"/>
                      <a:pt x="244" y="2147"/>
                      <a:pt x="223" y="2231"/>
                    </a:cubicBezTo>
                    <a:cubicBezTo>
                      <a:pt x="85" y="2739"/>
                      <a:pt x="11" y="3320"/>
                      <a:pt x="1" y="3934"/>
                    </a:cubicBezTo>
                    <a:cubicBezTo>
                      <a:pt x="1" y="3976"/>
                      <a:pt x="1" y="4029"/>
                      <a:pt x="1" y="4071"/>
                    </a:cubicBezTo>
                    <a:cubicBezTo>
                      <a:pt x="1" y="4113"/>
                      <a:pt x="1" y="4156"/>
                      <a:pt x="1" y="4198"/>
                    </a:cubicBezTo>
                    <a:cubicBezTo>
                      <a:pt x="11" y="4864"/>
                      <a:pt x="96" y="5488"/>
                      <a:pt x="254" y="6027"/>
                    </a:cubicBezTo>
                    <a:cubicBezTo>
                      <a:pt x="275" y="6112"/>
                      <a:pt x="307" y="6197"/>
                      <a:pt x="328" y="6281"/>
                    </a:cubicBezTo>
                    <a:cubicBezTo>
                      <a:pt x="550" y="6926"/>
                      <a:pt x="857" y="7444"/>
                      <a:pt x="1227" y="7772"/>
                    </a:cubicBezTo>
                    <a:cubicBezTo>
                      <a:pt x="1502" y="8005"/>
                      <a:pt x="1798" y="8132"/>
                      <a:pt x="2126" y="8132"/>
                    </a:cubicBezTo>
                    <a:cubicBezTo>
                      <a:pt x="2443" y="8132"/>
                      <a:pt x="2750" y="8005"/>
                      <a:pt x="3025" y="7762"/>
                    </a:cubicBezTo>
                    <a:cubicBezTo>
                      <a:pt x="3395" y="7444"/>
                      <a:pt x="3702" y="6926"/>
                      <a:pt x="3924" y="6281"/>
                    </a:cubicBezTo>
                    <a:cubicBezTo>
                      <a:pt x="3945" y="6197"/>
                      <a:pt x="3976" y="6112"/>
                      <a:pt x="3998" y="6027"/>
                    </a:cubicBezTo>
                    <a:cubicBezTo>
                      <a:pt x="4156" y="5488"/>
                      <a:pt x="4241" y="4864"/>
                      <a:pt x="4251" y="4198"/>
                    </a:cubicBezTo>
                    <a:cubicBezTo>
                      <a:pt x="4251" y="4156"/>
                      <a:pt x="4251" y="4113"/>
                      <a:pt x="4251" y="4071"/>
                    </a:cubicBezTo>
                    <a:cubicBezTo>
                      <a:pt x="4251" y="4029"/>
                      <a:pt x="4251" y="3976"/>
                      <a:pt x="4251" y="3934"/>
                    </a:cubicBezTo>
                    <a:cubicBezTo>
                      <a:pt x="4251" y="3320"/>
                      <a:pt x="4167" y="2739"/>
                      <a:pt x="4029" y="2231"/>
                    </a:cubicBezTo>
                    <a:cubicBezTo>
                      <a:pt x="4008" y="2147"/>
                      <a:pt x="3987" y="2062"/>
                      <a:pt x="3966" y="1977"/>
                    </a:cubicBezTo>
                    <a:cubicBezTo>
                      <a:pt x="3744" y="1269"/>
                      <a:pt x="3416" y="708"/>
                      <a:pt x="3025" y="370"/>
                    </a:cubicBezTo>
                    <a:cubicBezTo>
                      <a:pt x="2750" y="127"/>
                      <a:pt x="2443" y="0"/>
                      <a:pt x="2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7729982" y="1947353"/>
                <a:ext cx="382422" cy="73769"/>
              </a:xfrm>
              <a:custGeom>
                <a:avLst/>
                <a:gdLst/>
                <a:ahLst/>
                <a:cxnLst/>
                <a:rect l="l" t="t" r="r" b="b"/>
                <a:pathLst>
                  <a:path w="6366" h="1228" extrusionOk="0">
                    <a:moveTo>
                      <a:pt x="169" y="1"/>
                    </a:moveTo>
                    <a:cubicBezTo>
                      <a:pt x="106" y="64"/>
                      <a:pt x="53" y="128"/>
                      <a:pt x="0" y="202"/>
                    </a:cubicBezTo>
                    <a:cubicBezTo>
                      <a:pt x="74" y="255"/>
                      <a:pt x="138" y="297"/>
                      <a:pt x="212" y="339"/>
                    </a:cubicBezTo>
                    <a:cubicBezTo>
                      <a:pt x="550" y="561"/>
                      <a:pt x="899" y="741"/>
                      <a:pt x="1280" y="889"/>
                    </a:cubicBezTo>
                    <a:cubicBezTo>
                      <a:pt x="1364" y="910"/>
                      <a:pt x="1438" y="942"/>
                      <a:pt x="1523" y="963"/>
                    </a:cubicBezTo>
                    <a:cubicBezTo>
                      <a:pt x="2009" y="1122"/>
                      <a:pt x="2527" y="1217"/>
                      <a:pt x="3056" y="1228"/>
                    </a:cubicBezTo>
                    <a:lnTo>
                      <a:pt x="3310" y="1228"/>
                    </a:lnTo>
                    <a:cubicBezTo>
                      <a:pt x="3849" y="1217"/>
                      <a:pt x="4357" y="1122"/>
                      <a:pt x="4843" y="963"/>
                    </a:cubicBezTo>
                    <a:cubicBezTo>
                      <a:pt x="4928" y="942"/>
                      <a:pt x="5012" y="910"/>
                      <a:pt x="5086" y="889"/>
                    </a:cubicBezTo>
                    <a:cubicBezTo>
                      <a:pt x="5467" y="741"/>
                      <a:pt x="5827" y="561"/>
                      <a:pt x="6154" y="339"/>
                    </a:cubicBezTo>
                    <a:cubicBezTo>
                      <a:pt x="6228" y="297"/>
                      <a:pt x="6302" y="244"/>
                      <a:pt x="6366" y="202"/>
                    </a:cubicBezTo>
                    <a:cubicBezTo>
                      <a:pt x="6313" y="128"/>
                      <a:pt x="6260" y="64"/>
                      <a:pt x="6197" y="1"/>
                    </a:cubicBezTo>
                    <a:cubicBezTo>
                      <a:pt x="6133" y="54"/>
                      <a:pt x="6059" y="96"/>
                      <a:pt x="5985" y="149"/>
                    </a:cubicBezTo>
                    <a:cubicBezTo>
                      <a:pt x="5689" y="339"/>
                      <a:pt x="5361" y="509"/>
                      <a:pt x="5023" y="635"/>
                    </a:cubicBezTo>
                    <a:cubicBezTo>
                      <a:pt x="4938" y="667"/>
                      <a:pt x="4854" y="699"/>
                      <a:pt x="4780" y="720"/>
                    </a:cubicBezTo>
                    <a:cubicBezTo>
                      <a:pt x="4314" y="868"/>
                      <a:pt x="3817" y="953"/>
                      <a:pt x="3310" y="963"/>
                    </a:cubicBezTo>
                    <a:cubicBezTo>
                      <a:pt x="3268" y="974"/>
                      <a:pt x="3225" y="974"/>
                      <a:pt x="3183" y="974"/>
                    </a:cubicBezTo>
                    <a:cubicBezTo>
                      <a:pt x="3141" y="974"/>
                      <a:pt x="3098" y="974"/>
                      <a:pt x="3056" y="963"/>
                    </a:cubicBezTo>
                    <a:cubicBezTo>
                      <a:pt x="2549" y="953"/>
                      <a:pt x="2052" y="868"/>
                      <a:pt x="1597" y="720"/>
                    </a:cubicBezTo>
                    <a:cubicBezTo>
                      <a:pt x="1512" y="699"/>
                      <a:pt x="1428" y="667"/>
                      <a:pt x="1354" y="635"/>
                    </a:cubicBezTo>
                    <a:cubicBezTo>
                      <a:pt x="1005" y="509"/>
                      <a:pt x="687" y="339"/>
                      <a:pt x="381" y="149"/>
                    </a:cubicBezTo>
                    <a:cubicBezTo>
                      <a:pt x="307" y="107"/>
                      <a:pt x="243" y="54"/>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7734428" y="2209089"/>
                <a:ext cx="373531" cy="70585"/>
              </a:xfrm>
              <a:custGeom>
                <a:avLst/>
                <a:gdLst/>
                <a:ahLst/>
                <a:cxnLst/>
                <a:rect l="l" t="t" r="r" b="b"/>
                <a:pathLst>
                  <a:path w="6218" h="1175" extrusionOk="0">
                    <a:moveTo>
                      <a:pt x="2982" y="1"/>
                    </a:moveTo>
                    <a:cubicBezTo>
                      <a:pt x="2464" y="11"/>
                      <a:pt x="1956" y="106"/>
                      <a:pt x="1481" y="244"/>
                    </a:cubicBezTo>
                    <a:cubicBezTo>
                      <a:pt x="1396" y="275"/>
                      <a:pt x="1322" y="307"/>
                      <a:pt x="1237" y="328"/>
                    </a:cubicBezTo>
                    <a:cubicBezTo>
                      <a:pt x="878" y="466"/>
                      <a:pt x="539" y="635"/>
                      <a:pt x="212" y="836"/>
                    </a:cubicBezTo>
                    <a:cubicBezTo>
                      <a:pt x="138" y="878"/>
                      <a:pt x="74" y="931"/>
                      <a:pt x="0" y="984"/>
                    </a:cubicBezTo>
                    <a:cubicBezTo>
                      <a:pt x="53" y="1047"/>
                      <a:pt x="106" y="1111"/>
                      <a:pt x="169" y="1174"/>
                    </a:cubicBezTo>
                    <a:cubicBezTo>
                      <a:pt x="243" y="1121"/>
                      <a:pt x="317" y="1079"/>
                      <a:pt x="391" y="1026"/>
                    </a:cubicBezTo>
                    <a:cubicBezTo>
                      <a:pt x="677" y="846"/>
                      <a:pt x="994" y="698"/>
                      <a:pt x="1311" y="582"/>
                    </a:cubicBezTo>
                    <a:cubicBezTo>
                      <a:pt x="1396" y="550"/>
                      <a:pt x="1481" y="519"/>
                      <a:pt x="1555" y="498"/>
                    </a:cubicBezTo>
                    <a:cubicBezTo>
                      <a:pt x="2009" y="349"/>
                      <a:pt x="2485" y="275"/>
                      <a:pt x="2982" y="265"/>
                    </a:cubicBezTo>
                    <a:lnTo>
                      <a:pt x="3236" y="265"/>
                    </a:lnTo>
                    <a:cubicBezTo>
                      <a:pt x="3733" y="275"/>
                      <a:pt x="4209" y="360"/>
                      <a:pt x="4663" y="498"/>
                    </a:cubicBezTo>
                    <a:cubicBezTo>
                      <a:pt x="4737" y="519"/>
                      <a:pt x="4822" y="550"/>
                      <a:pt x="4907" y="582"/>
                    </a:cubicBezTo>
                    <a:cubicBezTo>
                      <a:pt x="5224" y="698"/>
                      <a:pt x="5530" y="857"/>
                      <a:pt x="5827" y="1037"/>
                    </a:cubicBezTo>
                    <a:cubicBezTo>
                      <a:pt x="5901" y="1079"/>
                      <a:pt x="5975" y="1121"/>
                      <a:pt x="6049" y="1174"/>
                    </a:cubicBezTo>
                    <a:cubicBezTo>
                      <a:pt x="6112" y="1111"/>
                      <a:pt x="6165" y="1047"/>
                      <a:pt x="6218" y="984"/>
                    </a:cubicBezTo>
                    <a:cubicBezTo>
                      <a:pt x="6144" y="931"/>
                      <a:pt x="6080" y="889"/>
                      <a:pt x="6006" y="836"/>
                    </a:cubicBezTo>
                    <a:cubicBezTo>
                      <a:pt x="5689" y="635"/>
                      <a:pt x="5340" y="466"/>
                      <a:pt x="4981" y="328"/>
                    </a:cubicBezTo>
                    <a:cubicBezTo>
                      <a:pt x="4896" y="307"/>
                      <a:pt x="4822" y="275"/>
                      <a:pt x="4737" y="254"/>
                    </a:cubicBezTo>
                    <a:cubicBezTo>
                      <a:pt x="4262" y="106"/>
                      <a:pt x="3765" y="11"/>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7684868" y="2103001"/>
                <a:ext cx="472650" cy="15919"/>
              </a:xfrm>
              <a:custGeom>
                <a:avLst/>
                <a:gdLst/>
                <a:ahLst/>
                <a:cxnLst/>
                <a:rect l="l" t="t" r="r" b="b"/>
                <a:pathLst>
                  <a:path w="7868" h="265" extrusionOk="0">
                    <a:moveTo>
                      <a:pt x="0" y="1"/>
                    </a:moveTo>
                    <a:lnTo>
                      <a:pt x="0" y="265"/>
                    </a:lnTo>
                    <a:lnTo>
                      <a:pt x="7868" y="265"/>
                    </a:lnTo>
                    <a:lnTo>
                      <a:pt x="7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7913564" y="1874305"/>
                <a:ext cx="15258" cy="473311"/>
              </a:xfrm>
              <a:custGeom>
                <a:avLst/>
                <a:gdLst/>
                <a:ahLst/>
                <a:cxnLst/>
                <a:rect l="l" t="t" r="r" b="b"/>
                <a:pathLst>
                  <a:path w="254" h="7879" extrusionOk="0">
                    <a:moveTo>
                      <a:pt x="0" y="1"/>
                    </a:moveTo>
                    <a:lnTo>
                      <a:pt x="0" y="7879"/>
                    </a:lnTo>
                    <a:lnTo>
                      <a:pt x="254" y="7879"/>
                    </a:lnTo>
                    <a:lnTo>
                      <a:pt x="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3"/>
            <p:cNvGrpSpPr/>
            <p:nvPr/>
          </p:nvGrpSpPr>
          <p:grpSpPr>
            <a:xfrm>
              <a:off x="5375200" y="1934017"/>
              <a:ext cx="807434" cy="357071"/>
              <a:chOff x="5375200" y="1934017"/>
              <a:chExt cx="807434" cy="357071"/>
            </a:xfrm>
          </p:grpSpPr>
          <p:sp>
            <p:nvSpPr>
              <p:cNvPr id="706" name="Google Shape;706;p43"/>
              <p:cNvSpPr/>
              <p:nvPr/>
            </p:nvSpPr>
            <p:spPr>
              <a:xfrm>
                <a:off x="5375200" y="1934017"/>
                <a:ext cx="807434" cy="357071"/>
              </a:xfrm>
              <a:custGeom>
                <a:avLst/>
                <a:gdLst/>
                <a:ahLst/>
                <a:cxnLst/>
                <a:rect l="l" t="t" r="r" b="b"/>
                <a:pathLst>
                  <a:path w="13441" h="5944" extrusionOk="0">
                    <a:moveTo>
                      <a:pt x="0" y="1"/>
                    </a:moveTo>
                    <a:lnTo>
                      <a:pt x="0" y="5944"/>
                    </a:lnTo>
                    <a:lnTo>
                      <a:pt x="13440" y="5944"/>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5438036" y="1995652"/>
                <a:ext cx="233862" cy="234463"/>
              </a:xfrm>
              <a:custGeom>
                <a:avLst/>
                <a:gdLst/>
                <a:ahLst/>
                <a:cxnLst/>
                <a:rect l="l" t="t" r="r" b="b"/>
                <a:pathLst>
                  <a:path w="3893" h="3903" extrusionOk="0">
                    <a:moveTo>
                      <a:pt x="2074" y="561"/>
                    </a:moveTo>
                    <a:cubicBezTo>
                      <a:pt x="2084" y="561"/>
                      <a:pt x="2095" y="561"/>
                      <a:pt x="2105" y="572"/>
                    </a:cubicBezTo>
                    <a:cubicBezTo>
                      <a:pt x="2126" y="572"/>
                      <a:pt x="2148" y="572"/>
                      <a:pt x="2179" y="582"/>
                    </a:cubicBezTo>
                    <a:lnTo>
                      <a:pt x="2222" y="582"/>
                    </a:lnTo>
                    <a:cubicBezTo>
                      <a:pt x="2243" y="593"/>
                      <a:pt x="2253" y="593"/>
                      <a:pt x="2264" y="593"/>
                    </a:cubicBezTo>
                    <a:cubicBezTo>
                      <a:pt x="2274" y="593"/>
                      <a:pt x="2285" y="603"/>
                      <a:pt x="2285" y="603"/>
                    </a:cubicBezTo>
                    <a:cubicBezTo>
                      <a:pt x="2306" y="603"/>
                      <a:pt x="2317" y="614"/>
                      <a:pt x="2338" y="614"/>
                    </a:cubicBezTo>
                    <a:cubicBezTo>
                      <a:pt x="2338" y="614"/>
                      <a:pt x="2348" y="614"/>
                      <a:pt x="2359" y="624"/>
                    </a:cubicBezTo>
                    <a:cubicBezTo>
                      <a:pt x="2380" y="624"/>
                      <a:pt x="2401" y="635"/>
                      <a:pt x="2412" y="635"/>
                    </a:cubicBezTo>
                    <a:lnTo>
                      <a:pt x="2433" y="646"/>
                    </a:lnTo>
                    <a:cubicBezTo>
                      <a:pt x="2444" y="656"/>
                      <a:pt x="2465" y="656"/>
                      <a:pt x="2475" y="667"/>
                    </a:cubicBezTo>
                    <a:cubicBezTo>
                      <a:pt x="2486" y="667"/>
                      <a:pt x="2496" y="677"/>
                      <a:pt x="2507" y="677"/>
                    </a:cubicBezTo>
                    <a:cubicBezTo>
                      <a:pt x="2528" y="677"/>
                      <a:pt x="2539" y="688"/>
                      <a:pt x="2549" y="698"/>
                    </a:cubicBezTo>
                    <a:cubicBezTo>
                      <a:pt x="2560" y="698"/>
                      <a:pt x="2570" y="698"/>
                      <a:pt x="2581" y="709"/>
                    </a:cubicBezTo>
                    <a:cubicBezTo>
                      <a:pt x="2592" y="709"/>
                      <a:pt x="2602" y="720"/>
                      <a:pt x="2613" y="730"/>
                    </a:cubicBezTo>
                    <a:cubicBezTo>
                      <a:pt x="2623" y="730"/>
                      <a:pt x="2634" y="741"/>
                      <a:pt x="2645" y="741"/>
                    </a:cubicBezTo>
                    <a:cubicBezTo>
                      <a:pt x="2655" y="751"/>
                      <a:pt x="2666" y="762"/>
                      <a:pt x="2676" y="762"/>
                    </a:cubicBezTo>
                    <a:cubicBezTo>
                      <a:pt x="2687" y="773"/>
                      <a:pt x="2697" y="783"/>
                      <a:pt x="2719" y="783"/>
                    </a:cubicBezTo>
                    <a:cubicBezTo>
                      <a:pt x="2719" y="794"/>
                      <a:pt x="2729" y="794"/>
                      <a:pt x="2729" y="794"/>
                    </a:cubicBezTo>
                    <a:cubicBezTo>
                      <a:pt x="2750" y="804"/>
                      <a:pt x="2761" y="815"/>
                      <a:pt x="2771" y="825"/>
                    </a:cubicBezTo>
                    <a:cubicBezTo>
                      <a:pt x="2793" y="847"/>
                      <a:pt x="2803" y="857"/>
                      <a:pt x="2824" y="868"/>
                    </a:cubicBezTo>
                    <a:cubicBezTo>
                      <a:pt x="2835" y="878"/>
                      <a:pt x="2856" y="889"/>
                      <a:pt x="2867" y="899"/>
                    </a:cubicBezTo>
                    <a:cubicBezTo>
                      <a:pt x="2877" y="910"/>
                      <a:pt x="2888" y="921"/>
                      <a:pt x="2898" y="931"/>
                    </a:cubicBezTo>
                    <a:cubicBezTo>
                      <a:pt x="2909" y="942"/>
                      <a:pt x="2919" y="952"/>
                      <a:pt x="2919" y="952"/>
                    </a:cubicBezTo>
                    <a:cubicBezTo>
                      <a:pt x="2930" y="963"/>
                      <a:pt x="2941" y="973"/>
                      <a:pt x="2941" y="973"/>
                    </a:cubicBezTo>
                    <a:cubicBezTo>
                      <a:pt x="2972" y="1005"/>
                      <a:pt x="3004" y="1047"/>
                      <a:pt x="3036" y="1079"/>
                    </a:cubicBezTo>
                    <a:cubicBezTo>
                      <a:pt x="3216" y="1312"/>
                      <a:pt x="3332" y="1597"/>
                      <a:pt x="3332" y="1904"/>
                    </a:cubicBezTo>
                    <a:lnTo>
                      <a:pt x="3332" y="1946"/>
                    </a:lnTo>
                    <a:cubicBezTo>
                      <a:pt x="3332" y="2020"/>
                      <a:pt x="3332" y="2094"/>
                      <a:pt x="3321" y="2158"/>
                    </a:cubicBezTo>
                    <a:lnTo>
                      <a:pt x="3321" y="2168"/>
                    </a:lnTo>
                    <a:cubicBezTo>
                      <a:pt x="3216" y="2824"/>
                      <a:pt x="2645" y="3331"/>
                      <a:pt x="1947" y="3331"/>
                    </a:cubicBezTo>
                    <a:cubicBezTo>
                      <a:pt x="1714" y="3331"/>
                      <a:pt x="1492" y="3279"/>
                      <a:pt x="1302" y="3173"/>
                    </a:cubicBezTo>
                    <a:cubicBezTo>
                      <a:pt x="1291" y="3162"/>
                      <a:pt x="1270" y="3162"/>
                      <a:pt x="1259" y="3152"/>
                    </a:cubicBezTo>
                    <a:lnTo>
                      <a:pt x="1196" y="3120"/>
                    </a:lnTo>
                    <a:cubicBezTo>
                      <a:pt x="1154" y="3088"/>
                      <a:pt x="1111" y="3057"/>
                      <a:pt x="1080" y="3025"/>
                    </a:cubicBezTo>
                    <a:cubicBezTo>
                      <a:pt x="1058" y="3004"/>
                      <a:pt x="1037" y="2993"/>
                      <a:pt x="1016" y="2972"/>
                    </a:cubicBezTo>
                    <a:cubicBezTo>
                      <a:pt x="984" y="2951"/>
                      <a:pt x="963" y="2919"/>
                      <a:pt x="931" y="2898"/>
                    </a:cubicBezTo>
                    <a:cubicBezTo>
                      <a:pt x="921" y="2877"/>
                      <a:pt x="910" y="2866"/>
                      <a:pt x="900" y="2856"/>
                    </a:cubicBezTo>
                    <a:cubicBezTo>
                      <a:pt x="879" y="2834"/>
                      <a:pt x="857" y="2813"/>
                      <a:pt x="847" y="2782"/>
                    </a:cubicBezTo>
                    <a:cubicBezTo>
                      <a:pt x="836" y="2771"/>
                      <a:pt x="826" y="2760"/>
                      <a:pt x="815" y="2750"/>
                    </a:cubicBezTo>
                    <a:cubicBezTo>
                      <a:pt x="794" y="2718"/>
                      <a:pt x="783" y="2697"/>
                      <a:pt x="762" y="2665"/>
                    </a:cubicBezTo>
                    <a:cubicBezTo>
                      <a:pt x="752" y="2655"/>
                      <a:pt x="752" y="2644"/>
                      <a:pt x="741" y="2634"/>
                    </a:cubicBezTo>
                    <a:cubicBezTo>
                      <a:pt x="731" y="2623"/>
                      <a:pt x="731" y="2602"/>
                      <a:pt x="720" y="2591"/>
                    </a:cubicBezTo>
                    <a:cubicBezTo>
                      <a:pt x="709" y="2581"/>
                      <a:pt x="709" y="2570"/>
                      <a:pt x="709" y="2560"/>
                    </a:cubicBezTo>
                    <a:cubicBezTo>
                      <a:pt x="699" y="2549"/>
                      <a:pt x="688" y="2528"/>
                      <a:pt x="678" y="2507"/>
                    </a:cubicBezTo>
                    <a:cubicBezTo>
                      <a:pt x="667" y="2496"/>
                      <a:pt x="667" y="2475"/>
                      <a:pt x="657" y="2454"/>
                    </a:cubicBezTo>
                    <a:cubicBezTo>
                      <a:pt x="646" y="2433"/>
                      <a:pt x="635" y="2412"/>
                      <a:pt x="635" y="2390"/>
                    </a:cubicBezTo>
                    <a:cubicBezTo>
                      <a:pt x="625" y="2369"/>
                      <a:pt x="614" y="2348"/>
                      <a:pt x="614" y="2337"/>
                    </a:cubicBezTo>
                    <a:cubicBezTo>
                      <a:pt x="614" y="2327"/>
                      <a:pt x="604" y="2316"/>
                      <a:pt x="604" y="2306"/>
                    </a:cubicBezTo>
                    <a:cubicBezTo>
                      <a:pt x="604" y="2285"/>
                      <a:pt x="604" y="2274"/>
                      <a:pt x="593" y="2253"/>
                    </a:cubicBezTo>
                    <a:cubicBezTo>
                      <a:pt x="593" y="2232"/>
                      <a:pt x="583" y="2211"/>
                      <a:pt x="583" y="2189"/>
                    </a:cubicBezTo>
                    <a:cubicBezTo>
                      <a:pt x="583" y="2179"/>
                      <a:pt x="572" y="2158"/>
                      <a:pt x="572" y="2147"/>
                    </a:cubicBezTo>
                    <a:cubicBezTo>
                      <a:pt x="572" y="2126"/>
                      <a:pt x="572" y="2115"/>
                      <a:pt x="572" y="2094"/>
                    </a:cubicBezTo>
                    <a:cubicBezTo>
                      <a:pt x="561" y="2073"/>
                      <a:pt x="561" y="2052"/>
                      <a:pt x="561" y="2031"/>
                    </a:cubicBezTo>
                    <a:lnTo>
                      <a:pt x="561" y="2020"/>
                    </a:lnTo>
                    <a:cubicBezTo>
                      <a:pt x="561" y="1999"/>
                      <a:pt x="561" y="1978"/>
                      <a:pt x="561" y="1946"/>
                    </a:cubicBezTo>
                    <a:cubicBezTo>
                      <a:pt x="561" y="1185"/>
                      <a:pt x="1185" y="561"/>
                      <a:pt x="1947" y="561"/>
                    </a:cubicBezTo>
                    <a:close/>
                    <a:moveTo>
                      <a:pt x="1947" y="1"/>
                    </a:moveTo>
                    <a:cubicBezTo>
                      <a:pt x="868" y="1"/>
                      <a:pt x="1" y="878"/>
                      <a:pt x="1" y="1946"/>
                    </a:cubicBezTo>
                    <a:cubicBezTo>
                      <a:pt x="1" y="2591"/>
                      <a:pt x="308" y="3162"/>
                      <a:pt x="794" y="3522"/>
                    </a:cubicBezTo>
                    <a:cubicBezTo>
                      <a:pt x="1111" y="3754"/>
                      <a:pt x="1513" y="3902"/>
                      <a:pt x="1947" y="3902"/>
                    </a:cubicBezTo>
                    <a:cubicBezTo>
                      <a:pt x="2951" y="3902"/>
                      <a:pt x="3776" y="3141"/>
                      <a:pt x="3882" y="2168"/>
                    </a:cubicBezTo>
                    <a:cubicBezTo>
                      <a:pt x="3892" y="2105"/>
                      <a:pt x="3892" y="2041"/>
                      <a:pt x="3892" y="1978"/>
                    </a:cubicBezTo>
                    <a:lnTo>
                      <a:pt x="3892" y="1946"/>
                    </a:lnTo>
                    <a:cubicBezTo>
                      <a:pt x="3892" y="1418"/>
                      <a:pt x="3681" y="942"/>
                      <a:pt x="3342" y="593"/>
                    </a:cubicBezTo>
                    <a:lnTo>
                      <a:pt x="3342" y="582"/>
                    </a:lnTo>
                    <a:cubicBezTo>
                      <a:pt x="3300" y="540"/>
                      <a:pt x="3237" y="487"/>
                      <a:pt x="3184" y="434"/>
                    </a:cubicBezTo>
                    <a:cubicBezTo>
                      <a:pt x="3163" y="424"/>
                      <a:pt x="3152" y="413"/>
                      <a:pt x="3131" y="402"/>
                    </a:cubicBezTo>
                    <a:cubicBezTo>
                      <a:pt x="3110" y="381"/>
                      <a:pt x="3089" y="360"/>
                      <a:pt x="3067" y="350"/>
                    </a:cubicBezTo>
                    <a:cubicBezTo>
                      <a:pt x="3046" y="328"/>
                      <a:pt x="3025" y="318"/>
                      <a:pt x="2993" y="307"/>
                    </a:cubicBezTo>
                    <a:cubicBezTo>
                      <a:pt x="2993" y="307"/>
                      <a:pt x="2993" y="297"/>
                      <a:pt x="2993" y="297"/>
                    </a:cubicBezTo>
                    <a:cubicBezTo>
                      <a:pt x="2972" y="286"/>
                      <a:pt x="2951" y="276"/>
                      <a:pt x="2930" y="265"/>
                    </a:cubicBezTo>
                    <a:cubicBezTo>
                      <a:pt x="2919" y="254"/>
                      <a:pt x="2909" y="254"/>
                      <a:pt x="2909" y="244"/>
                    </a:cubicBezTo>
                    <a:cubicBezTo>
                      <a:pt x="2888" y="244"/>
                      <a:pt x="2877" y="233"/>
                      <a:pt x="2867" y="223"/>
                    </a:cubicBezTo>
                    <a:cubicBezTo>
                      <a:pt x="2845" y="212"/>
                      <a:pt x="2835" y="212"/>
                      <a:pt x="2814" y="201"/>
                    </a:cubicBezTo>
                    <a:lnTo>
                      <a:pt x="2782" y="180"/>
                    </a:lnTo>
                    <a:cubicBezTo>
                      <a:pt x="2771" y="180"/>
                      <a:pt x="2750" y="170"/>
                      <a:pt x="2729" y="159"/>
                    </a:cubicBezTo>
                    <a:cubicBezTo>
                      <a:pt x="2719" y="149"/>
                      <a:pt x="2697" y="149"/>
                      <a:pt x="2687" y="138"/>
                    </a:cubicBezTo>
                    <a:cubicBezTo>
                      <a:pt x="2676" y="138"/>
                      <a:pt x="2666" y="127"/>
                      <a:pt x="2655" y="127"/>
                    </a:cubicBezTo>
                    <a:cubicBezTo>
                      <a:pt x="2623" y="117"/>
                      <a:pt x="2602" y="106"/>
                      <a:pt x="2581" y="106"/>
                    </a:cubicBezTo>
                    <a:cubicBezTo>
                      <a:pt x="2549" y="96"/>
                      <a:pt x="2518" y="85"/>
                      <a:pt x="2486" y="75"/>
                    </a:cubicBezTo>
                    <a:cubicBezTo>
                      <a:pt x="2465" y="64"/>
                      <a:pt x="2433" y="53"/>
                      <a:pt x="2401" y="53"/>
                    </a:cubicBezTo>
                    <a:cubicBezTo>
                      <a:pt x="2370" y="43"/>
                      <a:pt x="2348" y="43"/>
                      <a:pt x="2327" y="32"/>
                    </a:cubicBezTo>
                    <a:lnTo>
                      <a:pt x="2317" y="32"/>
                    </a:lnTo>
                    <a:cubicBezTo>
                      <a:pt x="2296" y="32"/>
                      <a:pt x="2264" y="22"/>
                      <a:pt x="2232" y="22"/>
                    </a:cubicBezTo>
                    <a:cubicBezTo>
                      <a:pt x="2222" y="22"/>
                      <a:pt x="2211" y="11"/>
                      <a:pt x="2200" y="11"/>
                    </a:cubicBezTo>
                    <a:lnTo>
                      <a:pt x="2116" y="11"/>
                    </a:lnTo>
                    <a:cubicBezTo>
                      <a:pt x="2095" y="1"/>
                      <a:pt x="2063" y="1"/>
                      <a:pt x="2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5438036" y="1995652"/>
                <a:ext cx="200822" cy="215420"/>
              </a:xfrm>
              <a:custGeom>
                <a:avLst/>
                <a:gdLst/>
                <a:ahLst/>
                <a:cxnLst/>
                <a:rect l="l" t="t" r="r" b="b"/>
                <a:pathLst>
                  <a:path w="3343" h="3586" extrusionOk="0">
                    <a:moveTo>
                      <a:pt x="1947" y="1"/>
                    </a:moveTo>
                    <a:cubicBezTo>
                      <a:pt x="868" y="1"/>
                      <a:pt x="1" y="878"/>
                      <a:pt x="1" y="1946"/>
                    </a:cubicBezTo>
                    <a:cubicBezTo>
                      <a:pt x="1" y="2591"/>
                      <a:pt x="308" y="3162"/>
                      <a:pt x="794" y="3522"/>
                    </a:cubicBezTo>
                    <a:cubicBezTo>
                      <a:pt x="847" y="3564"/>
                      <a:pt x="910" y="3585"/>
                      <a:pt x="984" y="3585"/>
                    </a:cubicBezTo>
                    <a:cubicBezTo>
                      <a:pt x="1154" y="3585"/>
                      <a:pt x="1280" y="3448"/>
                      <a:pt x="1280" y="3279"/>
                    </a:cubicBezTo>
                    <a:cubicBezTo>
                      <a:pt x="1280" y="3247"/>
                      <a:pt x="1280" y="3215"/>
                      <a:pt x="1270" y="3194"/>
                    </a:cubicBezTo>
                    <a:cubicBezTo>
                      <a:pt x="1270" y="3183"/>
                      <a:pt x="1259" y="3162"/>
                      <a:pt x="1259" y="3152"/>
                    </a:cubicBezTo>
                    <a:cubicBezTo>
                      <a:pt x="1217" y="3131"/>
                      <a:pt x="1175" y="3109"/>
                      <a:pt x="1132" y="3078"/>
                    </a:cubicBezTo>
                    <a:cubicBezTo>
                      <a:pt x="1132" y="3078"/>
                      <a:pt x="1132" y="3078"/>
                      <a:pt x="1122" y="3067"/>
                    </a:cubicBezTo>
                    <a:cubicBezTo>
                      <a:pt x="1090" y="3046"/>
                      <a:pt x="1048" y="3014"/>
                      <a:pt x="1016" y="2983"/>
                    </a:cubicBezTo>
                    <a:cubicBezTo>
                      <a:pt x="984" y="2951"/>
                      <a:pt x="953" y="2919"/>
                      <a:pt x="931" y="2898"/>
                    </a:cubicBezTo>
                    <a:cubicBezTo>
                      <a:pt x="921" y="2887"/>
                      <a:pt x="910" y="2877"/>
                      <a:pt x="900" y="2866"/>
                    </a:cubicBezTo>
                    <a:cubicBezTo>
                      <a:pt x="879" y="2834"/>
                      <a:pt x="857" y="2813"/>
                      <a:pt x="836" y="2782"/>
                    </a:cubicBezTo>
                    <a:cubicBezTo>
                      <a:pt x="826" y="2771"/>
                      <a:pt x="815" y="2760"/>
                      <a:pt x="815" y="2750"/>
                    </a:cubicBezTo>
                    <a:cubicBezTo>
                      <a:pt x="794" y="2729"/>
                      <a:pt x="773" y="2697"/>
                      <a:pt x="752" y="2665"/>
                    </a:cubicBezTo>
                    <a:cubicBezTo>
                      <a:pt x="752" y="2655"/>
                      <a:pt x="741" y="2644"/>
                      <a:pt x="741" y="2634"/>
                    </a:cubicBezTo>
                    <a:cubicBezTo>
                      <a:pt x="731" y="2623"/>
                      <a:pt x="720" y="2612"/>
                      <a:pt x="709" y="2591"/>
                    </a:cubicBezTo>
                    <a:cubicBezTo>
                      <a:pt x="709" y="2581"/>
                      <a:pt x="699" y="2581"/>
                      <a:pt x="699" y="2570"/>
                    </a:cubicBezTo>
                    <a:cubicBezTo>
                      <a:pt x="688" y="2549"/>
                      <a:pt x="678" y="2528"/>
                      <a:pt x="678" y="2507"/>
                    </a:cubicBezTo>
                    <a:cubicBezTo>
                      <a:pt x="667" y="2496"/>
                      <a:pt x="657" y="2475"/>
                      <a:pt x="646" y="2454"/>
                    </a:cubicBezTo>
                    <a:cubicBezTo>
                      <a:pt x="646" y="2433"/>
                      <a:pt x="635" y="2412"/>
                      <a:pt x="625" y="2390"/>
                    </a:cubicBezTo>
                    <a:cubicBezTo>
                      <a:pt x="625" y="2369"/>
                      <a:pt x="614" y="2348"/>
                      <a:pt x="614" y="2337"/>
                    </a:cubicBezTo>
                    <a:cubicBezTo>
                      <a:pt x="604" y="2327"/>
                      <a:pt x="604" y="2316"/>
                      <a:pt x="604" y="2306"/>
                    </a:cubicBezTo>
                    <a:cubicBezTo>
                      <a:pt x="593" y="2285"/>
                      <a:pt x="593" y="2274"/>
                      <a:pt x="593" y="2263"/>
                    </a:cubicBezTo>
                    <a:cubicBezTo>
                      <a:pt x="583" y="2242"/>
                      <a:pt x="583" y="2211"/>
                      <a:pt x="572" y="2189"/>
                    </a:cubicBezTo>
                    <a:cubicBezTo>
                      <a:pt x="572" y="2179"/>
                      <a:pt x="572" y="2158"/>
                      <a:pt x="572" y="2147"/>
                    </a:cubicBezTo>
                    <a:cubicBezTo>
                      <a:pt x="561" y="2126"/>
                      <a:pt x="561" y="2115"/>
                      <a:pt x="561" y="2094"/>
                    </a:cubicBezTo>
                    <a:cubicBezTo>
                      <a:pt x="561" y="2073"/>
                      <a:pt x="561" y="2052"/>
                      <a:pt x="561" y="2031"/>
                    </a:cubicBezTo>
                    <a:lnTo>
                      <a:pt x="561" y="2020"/>
                    </a:lnTo>
                    <a:cubicBezTo>
                      <a:pt x="561" y="1999"/>
                      <a:pt x="551" y="1978"/>
                      <a:pt x="551" y="1946"/>
                    </a:cubicBezTo>
                    <a:cubicBezTo>
                      <a:pt x="551" y="1185"/>
                      <a:pt x="1175" y="561"/>
                      <a:pt x="1947" y="561"/>
                    </a:cubicBezTo>
                    <a:lnTo>
                      <a:pt x="2074" y="561"/>
                    </a:lnTo>
                    <a:cubicBezTo>
                      <a:pt x="2074" y="561"/>
                      <a:pt x="2084" y="572"/>
                      <a:pt x="2095" y="572"/>
                    </a:cubicBezTo>
                    <a:cubicBezTo>
                      <a:pt x="2126" y="572"/>
                      <a:pt x="2148" y="572"/>
                      <a:pt x="2169" y="582"/>
                    </a:cubicBezTo>
                    <a:cubicBezTo>
                      <a:pt x="2190" y="582"/>
                      <a:pt x="2200" y="582"/>
                      <a:pt x="2222" y="593"/>
                    </a:cubicBezTo>
                    <a:lnTo>
                      <a:pt x="2253" y="593"/>
                    </a:lnTo>
                    <a:cubicBezTo>
                      <a:pt x="2264" y="593"/>
                      <a:pt x="2274" y="603"/>
                      <a:pt x="2285" y="603"/>
                    </a:cubicBezTo>
                    <a:cubicBezTo>
                      <a:pt x="2296" y="603"/>
                      <a:pt x="2317" y="614"/>
                      <a:pt x="2327" y="614"/>
                    </a:cubicBezTo>
                    <a:cubicBezTo>
                      <a:pt x="2338" y="614"/>
                      <a:pt x="2348" y="624"/>
                      <a:pt x="2359" y="624"/>
                    </a:cubicBezTo>
                    <a:cubicBezTo>
                      <a:pt x="2370" y="624"/>
                      <a:pt x="2391" y="635"/>
                      <a:pt x="2412" y="635"/>
                    </a:cubicBezTo>
                    <a:lnTo>
                      <a:pt x="2433" y="646"/>
                    </a:lnTo>
                    <a:cubicBezTo>
                      <a:pt x="2444" y="656"/>
                      <a:pt x="2454" y="656"/>
                      <a:pt x="2475" y="667"/>
                    </a:cubicBezTo>
                    <a:lnTo>
                      <a:pt x="2507" y="677"/>
                    </a:lnTo>
                    <a:cubicBezTo>
                      <a:pt x="2518" y="688"/>
                      <a:pt x="2528" y="688"/>
                      <a:pt x="2539" y="698"/>
                    </a:cubicBezTo>
                    <a:cubicBezTo>
                      <a:pt x="2549" y="698"/>
                      <a:pt x="2560" y="709"/>
                      <a:pt x="2570" y="709"/>
                    </a:cubicBezTo>
                    <a:cubicBezTo>
                      <a:pt x="2581" y="720"/>
                      <a:pt x="2592" y="720"/>
                      <a:pt x="2613" y="730"/>
                    </a:cubicBezTo>
                    <a:cubicBezTo>
                      <a:pt x="2623" y="730"/>
                      <a:pt x="2634" y="741"/>
                      <a:pt x="2645" y="741"/>
                    </a:cubicBezTo>
                    <a:cubicBezTo>
                      <a:pt x="2655" y="751"/>
                      <a:pt x="2666" y="762"/>
                      <a:pt x="2676" y="762"/>
                    </a:cubicBezTo>
                    <a:cubicBezTo>
                      <a:pt x="2687" y="773"/>
                      <a:pt x="2697" y="783"/>
                      <a:pt x="2708" y="783"/>
                    </a:cubicBezTo>
                    <a:cubicBezTo>
                      <a:pt x="2719" y="794"/>
                      <a:pt x="2719" y="794"/>
                      <a:pt x="2729" y="804"/>
                    </a:cubicBezTo>
                    <a:cubicBezTo>
                      <a:pt x="2740" y="815"/>
                      <a:pt x="2761" y="825"/>
                      <a:pt x="2771" y="836"/>
                    </a:cubicBezTo>
                    <a:cubicBezTo>
                      <a:pt x="2782" y="847"/>
                      <a:pt x="2803" y="857"/>
                      <a:pt x="2814" y="868"/>
                    </a:cubicBezTo>
                    <a:cubicBezTo>
                      <a:pt x="2835" y="878"/>
                      <a:pt x="2845" y="889"/>
                      <a:pt x="2867" y="910"/>
                    </a:cubicBezTo>
                    <a:cubicBezTo>
                      <a:pt x="2877" y="910"/>
                      <a:pt x="2888" y="921"/>
                      <a:pt x="2898" y="931"/>
                    </a:cubicBezTo>
                    <a:cubicBezTo>
                      <a:pt x="2898" y="942"/>
                      <a:pt x="2909" y="952"/>
                      <a:pt x="2919" y="952"/>
                    </a:cubicBezTo>
                    <a:cubicBezTo>
                      <a:pt x="2919" y="963"/>
                      <a:pt x="2930" y="973"/>
                      <a:pt x="2941" y="973"/>
                    </a:cubicBezTo>
                    <a:cubicBezTo>
                      <a:pt x="2972" y="1016"/>
                      <a:pt x="3004" y="1047"/>
                      <a:pt x="3036" y="1090"/>
                    </a:cubicBezTo>
                    <a:lnTo>
                      <a:pt x="3342" y="582"/>
                    </a:lnTo>
                    <a:cubicBezTo>
                      <a:pt x="3292" y="532"/>
                      <a:pt x="3242" y="491"/>
                      <a:pt x="3182" y="441"/>
                    </a:cubicBezTo>
                    <a:lnTo>
                      <a:pt x="3182" y="441"/>
                    </a:lnTo>
                    <a:cubicBezTo>
                      <a:pt x="3171" y="422"/>
                      <a:pt x="3151" y="412"/>
                      <a:pt x="3131" y="402"/>
                    </a:cubicBezTo>
                    <a:cubicBezTo>
                      <a:pt x="3110" y="381"/>
                      <a:pt x="3089" y="371"/>
                      <a:pt x="3067" y="350"/>
                    </a:cubicBezTo>
                    <a:cubicBezTo>
                      <a:pt x="3046" y="339"/>
                      <a:pt x="3025" y="318"/>
                      <a:pt x="2993" y="307"/>
                    </a:cubicBezTo>
                    <a:cubicBezTo>
                      <a:pt x="2993" y="307"/>
                      <a:pt x="2993" y="297"/>
                      <a:pt x="2993" y="297"/>
                    </a:cubicBezTo>
                    <a:cubicBezTo>
                      <a:pt x="2972" y="286"/>
                      <a:pt x="2951" y="276"/>
                      <a:pt x="2930" y="265"/>
                    </a:cubicBezTo>
                    <a:cubicBezTo>
                      <a:pt x="2919" y="254"/>
                      <a:pt x="2919" y="254"/>
                      <a:pt x="2909" y="244"/>
                    </a:cubicBezTo>
                    <a:cubicBezTo>
                      <a:pt x="2888" y="244"/>
                      <a:pt x="2877" y="233"/>
                      <a:pt x="2867" y="223"/>
                    </a:cubicBezTo>
                    <a:cubicBezTo>
                      <a:pt x="2845" y="212"/>
                      <a:pt x="2835" y="212"/>
                      <a:pt x="2814" y="201"/>
                    </a:cubicBezTo>
                    <a:lnTo>
                      <a:pt x="2782" y="180"/>
                    </a:lnTo>
                    <a:cubicBezTo>
                      <a:pt x="2771" y="180"/>
                      <a:pt x="2750" y="170"/>
                      <a:pt x="2729" y="159"/>
                    </a:cubicBezTo>
                    <a:cubicBezTo>
                      <a:pt x="2719" y="149"/>
                      <a:pt x="2708" y="149"/>
                      <a:pt x="2687" y="138"/>
                    </a:cubicBezTo>
                    <a:cubicBezTo>
                      <a:pt x="2676" y="138"/>
                      <a:pt x="2666" y="127"/>
                      <a:pt x="2655" y="127"/>
                    </a:cubicBezTo>
                    <a:cubicBezTo>
                      <a:pt x="2634" y="117"/>
                      <a:pt x="2602" y="106"/>
                      <a:pt x="2581" y="106"/>
                    </a:cubicBezTo>
                    <a:cubicBezTo>
                      <a:pt x="2549" y="96"/>
                      <a:pt x="2518" y="85"/>
                      <a:pt x="2496" y="75"/>
                    </a:cubicBezTo>
                    <a:lnTo>
                      <a:pt x="2486" y="75"/>
                    </a:lnTo>
                    <a:cubicBezTo>
                      <a:pt x="2465" y="64"/>
                      <a:pt x="2433" y="53"/>
                      <a:pt x="2401" y="53"/>
                    </a:cubicBezTo>
                    <a:cubicBezTo>
                      <a:pt x="2380" y="43"/>
                      <a:pt x="2348" y="43"/>
                      <a:pt x="2327" y="32"/>
                    </a:cubicBezTo>
                    <a:cubicBezTo>
                      <a:pt x="2296" y="32"/>
                      <a:pt x="2264" y="22"/>
                      <a:pt x="2232" y="22"/>
                    </a:cubicBezTo>
                    <a:cubicBezTo>
                      <a:pt x="2222" y="22"/>
                      <a:pt x="2211" y="11"/>
                      <a:pt x="2200" y="11"/>
                    </a:cubicBezTo>
                    <a:lnTo>
                      <a:pt x="2126" y="11"/>
                    </a:lnTo>
                    <a:cubicBezTo>
                      <a:pt x="2095" y="1"/>
                      <a:pt x="2063" y="1"/>
                      <a:pt x="20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5547969" y="1995652"/>
                <a:ext cx="123930" cy="141230"/>
              </a:xfrm>
              <a:custGeom>
                <a:avLst/>
                <a:gdLst/>
                <a:ahLst/>
                <a:cxnLst/>
                <a:rect l="l" t="t" r="r" b="b"/>
                <a:pathLst>
                  <a:path w="2063" h="2351" extrusionOk="0">
                    <a:moveTo>
                      <a:pt x="191" y="1"/>
                    </a:moveTo>
                    <a:cubicBezTo>
                      <a:pt x="138" y="22"/>
                      <a:pt x="95" y="64"/>
                      <a:pt x="64" y="106"/>
                    </a:cubicBezTo>
                    <a:cubicBezTo>
                      <a:pt x="21" y="159"/>
                      <a:pt x="0" y="233"/>
                      <a:pt x="11" y="297"/>
                    </a:cubicBezTo>
                    <a:cubicBezTo>
                      <a:pt x="11" y="413"/>
                      <a:pt x="85" y="519"/>
                      <a:pt x="191" y="561"/>
                    </a:cubicBezTo>
                    <a:lnTo>
                      <a:pt x="244" y="561"/>
                    </a:lnTo>
                    <a:cubicBezTo>
                      <a:pt x="254" y="561"/>
                      <a:pt x="265" y="561"/>
                      <a:pt x="265" y="572"/>
                    </a:cubicBezTo>
                    <a:cubicBezTo>
                      <a:pt x="296" y="572"/>
                      <a:pt x="318" y="572"/>
                      <a:pt x="349" y="582"/>
                    </a:cubicBezTo>
                    <a:lnTo>
                      <a:pt x="392" y="582"/>
                    </a:lnTo>
                    <a:cubicBezTo>
                      <a:pt x="402" y="593"/>
                      <a:pt x="413" y="593"/>
                      <a:pt x="434" y="593"/>
                    </a:cubicBezTo>
                    <a:cubicBezTo>
                      <a:pt x="434" y="593"/>
                      <a:pt x="444" y="603"/>
                      <a:pt x="455" y="603"/>
                    </a:cubicBezTo>
                    <a:cubicBezTo>
                      <a:pt x="476" y="603"/>
                      <a:pt x="487" y="614"/>
                      <a:pt x="497" y="614"/>
                    </a:cubicBezTo>
                    <a:cubicBezTo>
                      <a:pt x="508" y="614"/>
                      <a:pt x="518" y="614"/>
                      <a:pt x="529" y="624"/>
                    </a:cubicBezTo>
                    <a:cubicBezTo>
                      <a:pt x="550" y="624"/>
                      <a:pt x="561" y="635"/>
                      <a:pt x="582" y="635"/>
                    </a:cubicBezTo>
                    <a:lnTo>
                      <a:pt x="603" y="646"/>
                    </a:lnTo>
                    <a:cubicBezTo>
                      <a:pt x="614" y="656"/>
                      <a:pt x="624" y="656"/>
                      <a:pt x="645" y="667"/>
                    </a:cubicBezTo>
                    <a:cubicBezTo>
                      <a:pt x="656" y="667"/>
                      <a:pt x="666" y="677"/>
                      <a:pt x="677" y="677"/>
                    </a:cubicBezTo>
                    <a:cubicBezTo>
                      <a:pt x="688" y="677"/>
                      <a:pt x="698" y="688"/>
                      <a:pt x="719" y="698"/>
                    </a:cubicBezTo>
                    <a:cubicBezTo>
                      <a:pt x="730" y="698"/>
                      <a:pt x="730" y="698"/>
                      <a:pt x="740" y="709"/>
                    </a:cubicBezTo>
                    <a:cubicBezTo>
                      <a:pt x="762" y="709"/>
                      <a:pt x="772" y="720"/>
                      <a:pt x="783" y="730"/>
                    </a:cubicBezTo>
                    <a:cubicBezTo>
                      <a:pt x="793" y="730"/>
                      <a:pt x="804" y="741"/>
                      <a:pt x="815" y="741"/>
                    </a:cubicBezTo>
                    <a:cubicBezTo>
                      <a:pt x="825" y="751"/>
                      <a:pt x="836" y="762"/>
                      <a:pt x="846" y="762"/>
                    </a:cubicBezTo>
                    <a:cubicBezTo>
                      <a:pt x="857" y="773"/>
                      <a:pt x="867" y="783"/>
                      <a:pt x="878" y="783"/>
                    </a:cubicBezTo>
                    <a:cubicBezTo>
                      <a:pt x="889" y="794"/>
                      <a:pt x="889" y="794"/>
                      <a:pt x="899" y="794"/>
                    </a:cubicBezTo>
                    <a:cubicBezTo>
                      <a:pt x="910" y="804"/>
                      <a:pt x="931" y="815"/>
                      <a:pt x="941" y="825"/>
                    </a:cubicBezTo>
                    <a:cubicBezTo>
                      <a:pt x="963" y="847"/>
                      <a:pt x="973" y="857"/>
                      <a:pt x="994" y="868"/>
                    </a:cubicBezTo>
                    <a:cubicBezTo>
                      <a:pt x="1005" y="878"/>
                      <a:pt x="1015" y="889"/>
                      <a:pt x="1037" y="899"/>
                    </a:cubicBezTo>
                    <a:cubicBezTo>
                      <a:pt x="1047" y="910"/>
                      <a:pt x="1058" y="921"/>
                      <a:pt x="1068" y="931"/>
                    </a:cubicBezTo>
                    <a:cubicBezTo>
                      <a:pt x="1079" y="942"/>
                      <a:pt x="1079" y="952"/>
                      <a:pt x="1089" y="952"/>
                    </a:cubicBezTo>
                    <a:cubicBezTo>
                      <a:pt x="1100" y="963"/>
                      <a:pt x="1100" y="973"/>
                      <a:pt x="1111" y="973"/>
                    </a:cubicBezTo>
                    <a:cubicBezTo>
                      <a:pt x="1142" y="1005"/>
                      <a:pt x="1174" y="1047"/>
                      <a:pt x="1206" y="1079"/>
                    </a:cubicBezTo>
                    <a:cubicBezTo>
                      <a:pt x="1386" y="1312"/>
                      <a:pt x="1502" y="1597"/>
                      <a:pt x="1502" y="1904"/>
                    </a:cubicBezTo>
                    <a:lnTo>
                      <a:pt x="1502" y="1946"/>
                    </a:lnTo>
                    <a:cubicBezTo>
                      <a:pt x="1502" y="2020"/>
                      <a:pt x="1502" y="2094"/>
                      <a:pt x="1491" y="2158"/>
                    </a:cubicBezTo>
                    <a:cubicBezTo>
                      <a:pt x="1534" y="2274"/>
                      <a:pt x="1639" y="2348"/>
                      <a:pt x="1756" y="2348"/>
                    </a:cubicBezTo>
                    <a:cubicBezTo>
                      <a:pt x="1768" y="2350"/>
                      <a:pt x="1781" y="2351"/>
                      <a:pt x="1793" y="2351"/>
                    </a:cubicBezTo>
                    <a:cubicBezTo>
                      <a:pt x="1851" y="2351"/>
                      <a:pt x="1902" y="2330"/>
                      <a:pt x="1946" y="2295"/>
                    </a:cubicBezTo>
                    <a:cubicBezTo>
                      <a:pt x="1988" y="2263"/>
                      <a:pt x="2031" y="2211"/>
                      <a:pt x="2052" y="2158"/>
                    </a:cubicBezTo>
                    <a:cubicBezTo>
                      <a:pt x="2062" y="2094"/>
                      <a:pt x="2062" y="2031"/>
                      <a:pt x="2062" y="1967"/>
                    </a:cubicBezTo>
                    <a:lnTo>
                      <a:pt x="2062" y="1946"/>
                    </a:lnTo>
                    <a:cubicBezTo>
                      <a:pt x="2062" y="1418"/>
                      <a:pt x="1851" y="942"/>
                      <a:pt x="1512" y="582"/>
                    </a:cubicBezTo>
                    <a:cubicBezTo>
                      <a:pt x="1470" y="540"/>
                      <a:pt x="1407" y="487"/>
                      <a:pt x="1354" y="434"/>
                    </a:cubicBezTo>
                    <a:cubicBezTo>
                      <a:pt x="1333" y="424"/>
                      <a:pt x="1322" y="413"/>
                      <a:pt x="1301" y="402"/>
                    </a:cubicBezTo>
                    <a:cubicBezTo>
                      <a:pt x="1280" y="381"/>
                      <a:pt x="1259" y="360"/>
                      <a:pt x="1237" y="350"/>
                    </a:cubicBezTo>
                    <a:cubicBezTo>
                      <a:pt x="1216" y="328"/>
                      <a:pt x="1195" y="318"/>
                      <a:pt x="1163" y="307"/>
                    </a:cubicBezTo>
                    <a:cubicBezTo>
                      <a:pt x="1163" y="307"/>
                      <a:pt x="1163" y="297"/>
                      <a:pt x="1163" y="297"/>
                    </a:cubicBezTo>
                    <a:cubicBezTo>
                      <a:pt x="1142" y="286"/>
                      <a:pt x="1121" y="276"/>
                      <a:pt x="1100" y="265"/>
                    </a:cubicBezTo>
                    <a:cubicBezTo>
                      <a:pt x="1089" y="254"/>
                      <a:pt x="1079" y="254"/>
                      <a:pt x="1079" y="244"/>
                    </a:cubicBezTo>
                    <a:cubicBezTo>
                      <a:pt x="1058" y="244"/>
                      <a:pt x="1047" y="233"/>
                      <a:pt x="1037" y="223"/>
                    </a:cubicBezTo>
                    <a:cubicBezTo>
                      <a:pt x="1015" y="212"/>
                      <a:pt x="1005" y="212"/>
                      <a:pt x="984" y="201"/>
                    </a:cubicBezTo>
                    <a:lnTo>
                      <a:pt x="952" y="180"/>
                    </a:lnTo>
                    <a:cubicBezTo>
                      <a:pt x="941" y="180"/>
                      <a:pt x="920" y="170"/>
                      <a:pt x="899" y="159"/>
                    </a:cubicBezTo>
                    <a:cubicBezTo>
                      <a:pt x="889" y="149"/>
                      <a:pt x="867" y="149"/>
                      <a:pt x="857" y="138"/>
                    </a:cubicBezTo>
                    <a:cubicBezTo>
                      <a:pt x="846" y="138"/>
                      <a:pt x="836" y="127"/>
                      <a:pt x="825" y="127"/>
                    </a:cubicBezTo>
                    <a:cubicBezTo>
                      <a:pt x="793" y="117"/>
                      <a:pt x="772" y="106"/>
                      <a:pt x="751" y="106"/>
                    </a:cubicBezTo>
                    <a:cubicBezTo>
                      <a:pt x="719" y="96"/>
                      <a:pt x="688" y="85"/>
                      <a:pt x="656" y="75"/>
                    </a:cubicBezTo>
                    <a:cubicBezTo>
                      <a:pt x="635" y="64"/>
                      <a:pt x="603" y="53"/>
                      <a:pt x="571" y="53"/>
                    </a:cubicBezTo>
                    <a:cubicBezTo>
                      <a:pt x="540" y="43"/>
                      <a:pt x="518" y="43"/>
                      <a:pt x="497" y="32"/>
                    </a:cubicBezTo>
                    <a:lnTo>
                      <a:pt x="487" y="32"/>
                    </a:lnTo>
                    <a:cubicBezTo>
                      <a:pt x="466" y="32"/>
                      <a:pt x="434" y="22"/>
                      <a:pt x="402" y="22"/>
                    </a:cubicBezTo>
                    <a:cubicBezTo>
                      <a:pt x="392" y="22"/>
                      <a:pt x="381" y="11"/>
                      <a:pt x="370" y="11"/>
                    </a:cubicBezTo>
                    <a:lnTo>
                      <a:pt x="286" y="11"/>
                    </a:lnTo>
                    <a:cubicBezTo>
                      <a:pt x="265" y="1"/>
                      <a:pt x="233"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43"/>
              <p:cNvGrpSpPr/>
              <p:nvPr/>
            </p:nvGrpSpPr>
            <p:grpSpPr>
              <a:xfrm>
                <a:off x="5720737" y="2005804"/>
                <a:ext cx="399002" cy="213498"/>
                <a:chOff x="5720737" y="2005804"/>
                <a:chExt cx="399002" cy="213498"/>
              </a:xfrm>
            </p:grpSpPr>
            <p:sp>
              <p:nvSpPr>
                <p:cNvPr id="711" name="Google Shape;711;p43"/>
                <p:cNvSpPr/>
                <p:nvPr/>
              </p:nvSpPr>
              <p:spPr>
                <a:xfrm>
                  <a:off x="5720737" y="2005804"/>
                  <a:ext cx="173489" cy="23608"/>
                </a:xfrm>
                <a:custGeom>
                  <a:avLst/>
                  <a:gdLst/>
                  <a:ahLst/>
                  <a:cxnLst/>
                  <a:rect l="l" t="t" r="r" b="b"/>
                  <a:pathLst>
                    <a:path w="2888" h="393" extrusionOk="0">
                      <a:moveTo>
                        <a:pt x="1" y="1"/>
                      </a:moveTo>
                      <a:lnTo>
                        <a:pt x="1" y="392"/>
                      </a:lnTo>
                      <a:lnTo>
                        <a:pt x="2887" y="392"/>
                      </a:lnTo>
                      <a:lnTo>
                        <a:pt x="28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5720737" y="2053441"/>
                  <a:ext cx="399002" cy="23608"/>
                </a:xfrm>
                <a:custGeom>
                  <a:avLst/>
                  <a:gdLst/>
                  <a:ahLst/>
                  <a:cxnLst/>
                  <a:rect l="l" t="t" r="r" b="b"/>
                  <a:pathLst>
                    <a:path w="6642" h="393" extrusionOk="0">
                      <a:moveTo>
                        <a:pt x="1" y="1"/>
                      </a:moveTo>
                      <a:lnTo>
                        <a:pt x="1" y="392"/>
                      </a:lnTo>
                      <a:lnTo>
                        <a:pt x="6641" y="392"/>
                      </a:lnTo>
                      <a:lnTo>
                        <a:pt x="6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5720737" y="2101079"/>
                  <a:ext cx="298620" cy="22948"/>
                </a:xfrm>
                <a:custGeom>
                  <a:avLst/>
                  <a:gdLst/>
                  <a:ahLst/>
                  <a:cxnLst/>
                  <a:rect l="l" t="t" r="r" b="b"/>
                  <a:pathLst>
                    <a:path w="4971" h="382" extrusionOk="0">
                      <a:moveTo>
                        <a:pt x="1" y="1"/>
                      </a:moveTo>
                      <a:lnTo>
                        <a:pt x="1" y="382"/>
                      </a:lnTo>
                      <a:lnTo>
                        <a:pt x="4970" y="382"/>
                      </a:ln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5720737" y="2148116"/>
                  <a:ext cx="355149" cy="23548"/>
                </a:xfrm>
                <a:custGeom>
                  <a:avLst/>
                  <a:gdLst/>
                  <a:ahLst/>
                  <a:cxnLst/>
                  <a:rect l="l" t="t" r="r" b="b"/>
                  <a:pathLst>
                    <a:path w="5912" h="392" extrusionOk="0">
                      <a:moveTo>
                        <a:pt x="1" y="0"/>
                      </a:moveTo>
                      <a:lnTo>
                        <a:pt x="1" y="392"/>
                      </a:lnTo>
                      <a:lnTo>
                        <a:pt x="5912" y="392"/>
                      </a:lnTo>
                      <a:lnTo>
                        <a:pt x="5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5720737" y="2195753"/>
                  <a:ext cx="290991" cy="23548"/>
                </a:xfrm>
                <a:custGeom>
                  <a:avLst/>
                  <a:gdLst/>
                  <a:ahLst/>
                  <a:cxnLst/>
                  <a:rect l="l" t="t" r="r" b="b"/>
                  <a:pathLst>
                    <a:path w="4844" h="392" extrusionOk="0">
                      <a:moveTo>
                        <a:pt x="1" y="0"/>
                      </a:moveTo>
                      <a:lnTo>
                        <a:pt x="1" y="392"/>
                      </a:lnTo>
                      <a:lnTo>
                        <a:pt x="4844" y="392"/>
                      </a:lnTo>
                      <a:lnTo>
                        <a:pt x="4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3"/>
                <p:cNvSpPr/>
                <p:nvPr/>
              </p:nvSpPr>
              <p:spPr>
                <a:xfrm>
                  <a:off x="6031973" y="2195753"/>
                  <a:ext cx="87766" cy="23548"/>
                </a:xfrm>
                <a:custGeom>
                  <a:avLst/>
                  <a:gdLst/>
                  <a:ahLst/>
                  <a:cxnLst/>
                  <a:rect l="l" t="t" r="r" b="b"/>
                  <a:pathLst>
                    <a:path w="1461" h="392" extrusionOk="0">
                      <a:moveTo>
                        <a:pt x="1" y="0"/>
                      </a:moveTo>
                      <a:lnTo>
                        <a:pt x="1" y="392"/>
                      </a:lnTo>
                      <a:lnTo>
                        <a:pt x="1460" y="392"/>
                      </a:lnTo>
                      <a:lnTo>
                        <a:pt x="1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7" name="Google Shape;717;p43"/>
            <p:cNvGrpSpPr/>
            <p:nvPr/>
          </p:nvGrpSpPr>
          <p:grpSpPr>
            <a:xfrm>
              <a:off x="5375200" y="2328513"/>
              <a:ext cx="807434" cy="357071"/>
              <a:chOff x="5375200" y="2328513"/>
              <a:chExt cx="807434" cy="357071"/>
            </a:xfrm>
          </p:grpSpPr>
          <p:sp>
            <p:nvSpPr>
              <p:cNvPr id="718" name="Google Shape;718;p43"/>
              <p:cNvSpPr/>
              <p:nvPr/>
            </p:nvSpPr>
            <p:spPr>
              <a:xfrm>
                <a:off x="5375200" y="2328513"/>
                <a:ext cx="807434" cy="357071"/>
              </a:xfrm>
              <a:custGeom>
                <a:avLst/>
                <a:gdLst/>
                <a:ahLst/>
                <a:cxnLst/>
                <a:rect l="l" t="t" r="r" b="b"/>
                <a:pathLst>
                  <a:path w="13441" h="5944" extrusionOk="0">
                    <a:moveTo>
                      <a:pt x="0" y="1"/>
                    </a:moveTo>
                    <a:lnTo>
                      <a:pt x="0" y="5943"/>
                    </a:lnTo>
                    <a:lnTo>
                      <a:pt x="13440" y="5943"/>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3"/>
              <p:cNvSpPr/>
              <p:nvPr/>
            </p:nvSpPr>
            <p:spPr>
              <a:xfrm>
                <a:off x="5432990" y="2390208"/>
                <a:ext cx="243954" cy="234103"/>
              </a:xfrm>
              <a:custGeom>
                <a:avLst/>
                <a:gdLst/>
                <a:ahLst/>
                <a:cxnLst/>
                <a:rect l="l" t="t" r="r" b="b"/>
                <a:pathLst>
                  <a:path w="4061" h="3897" extrusionOk="0">
                    <a:moveTo>
                      <a:pt x="2158" y="560"/>
                    </a:moveTo>
                    <a:cubicBezTo>
                      <a:pt x="2919" y="623"/>
                      <a:pt x="3490" y="1300"/>
                      <a:pt x="3416" y="2061"/>
                    </a:cubicBezTo>
                    <a:cubicBezTo>
                      <a:pt x="3416" y="2082"/>
                      <a:pt x="3416" y="2114"/>
                      <a:pt x="3416" y="2135"/>
                    </a:cubicBezTo>
                    <a:lnTo>
                      <a:pt x="3416" y="2146"/>
                    </a:lnTo>
                    <a:cubicBezTo>
                      <a:pt x="3416" y="2146"/>
                      <a:pt x="3416" y="2146"/>
                      <a:pt x="3416" y="2156"/>
                    </a:cubicBezTo>
                    <a:lnTo>
                      <a:pt x="3416" y="2167"/>
                    </a:lnTo>
                    <a:cubicBezTo>
                      <a:pt x="3405" y="2167"/>
                      <a:pt x="3405" y="2178"/>
                      <a:pt x="3405" y="2188"/>
                    </a:cubicBezTo>
                    <a:cubicBezTo>
                      <a:pt x="3405" y="2199"/>
                      <a:pt x="3405" y="2209"/>
                      <a:pt x="3405" y="2220"/>
                    </a:cubicBezTo>
                    <a:cubicBezTo>
                      <a:pt x="3395" y="2241"/>
                      <a:pt x="3395" y="2262"/>
                      <a:pt x="3384" y="2294"/>
                    </a:cubicBezTo>
                    <a:cubicBezTo>
                      <a:pt x="3384" y="2304"/>
                      <a:pt x="3374" y="2326"/>
                      <a:pt x="3374" y="2336"/>
                    </a:cubicBezTo>
                    <a:cubicBezTo>
                      <a:pt x="3363" y="2347"/>
                      <a:pt x="3363" y="2368"/>
                      <a:pt x="3363" y="2378"/>
                    </a:cubicBezTo>
                    <a:cubicBezTo>
                      <a:pt x="3352" y="2378"/>
                      <a:pt x="3352" y="2389"/>
                      <a:pt x="3352" y="2400"/>
                    </a:cubicBezTo>
                    <a:cubicBezTo>
                      <a:pt x="3342" y="2410"/>
                      <a:pt x="3342" y="2431"/>
                      <a:pt x="3331" y="2442"/>
                    </a:cubicBezTo>
                    <a:cubicBezTo>
                      <a:pt x="3331" y="2452"/>
                      <a:pt x="3331" y="2463"/>
                      <a:pt x="3321" y="2474"/>
                    </a:cubicBezTo>
                    <a:cubicBezTo>
                      <a:pt x="3321" y="2484"/>
                      <a:pt x="3310" y="2505"/>
                      <a:pt x="3300" y="2526"/>
                    </a:cubicBezTo>
                    <a:cubicBezTo>
                      <a:pt x="3300" y="2526"/>
                      <a:pt x="3300" y="2537"/>
                      <a:pt x="3289" y="2548"/>
                    </a:cubicBezTo>
                    <a:cubicBezTo>
                      <a:pt x="3289" y="2558"/>
                      <a:pt x="3278" y="2569"/>
                      <a:pt x="3278" y="2579"/>
                    </a:cubicBezTo>
                    <a:cubicBezTo>
                      <a:pt x="3268" y="2600"/>
                      <a:pt x="3257" y="2611"/>
                      <a:pt x="3257" y="2622"/>
                    </a:cubicBezTo>
                    <a:cubicBezTo>
                      <a:pt x="3247" y="2632"/>
                      <a:pt x="3247" y="2643"/>
                      <a:pt x="3236" y="2653"/>
                    </a:cubicBezTo>
                    <a:cubicBezTo>
                      <a:pt x="3226" y="2664"/>
                      <a:pt x="3226" y="2675"/>
                      <a:pt x="3215" y="2685"/>
                    </a:cubicBezTo>
                    <a:cubicBezTo>
                      <a:pt x="3215" y="2696"/>
                      <a:pt x="3204" y="2706"/>
                      <a:pt x="3194" y="2717"/>
                    </a:cubicBezTo>
                    <a:cubicBezTo>
                      <a:pt x="3194" y="2727"/>
                      <a:pt x="3183" y="2738"/>
                      <a:pt x="3173" y="2749"/>
                    </a:cubicBezTo>
                    <a:cubicBezTo>
                      <a:pt x="3173" y="2759"/>
                      <a:pt x="3162" y="2770"/>
                      <a:pt x="3151" y="2780"/>
                    </a:cubicBezTo>
                    <a:lnTo>
                      <a:pt x="3130" y="2812"/>
                    </a:lnTo>
                    <a:cubicBezTo>
                      <a:pt x="3120" y="2812"/>
                      <a:pt x="3120" y="2823"/>
                      <a:pt x="3120" y="2823"/>
                    </a:cubicBezTo>
                    <a:cubicBezTo>
                      <a:pt x="3099" y="2844"/>
                      <a:pt x="3088" y="2854"/>
                      <a:pt x="3077" y="2865"/>
                    </a:cubicBezTo>
                    <a:lnTo>
                      <a:pt x="3035" y="2907"/>
                    </a:lnTo>
                    <a:cubicBezTo>
                      <a:pt x="3025" y="2928"/>
                      <a:pt x="3014" y="2939"/>
                      <a:pt x="2993" y="2949"/>
                    </a:cubicBezTo>
                    <a:cubicBezTo>
                      <a:pt x="2993" y="2960"/>
                      <a:pt x="2982" y="2971"/>
                      <a:pt x="2972" y="2981"/>
                    </a:cubicBezTo>
                    <a:cubicBezTo>
                      <a:pt x="2961" y="2992"/>
                      <a:pt x="2951" y="2992"/>
                      <a:pt x="2940" y="3002"/>
                    </a:cubicBezTo>
                    <a:cubicBezTo>
                      <a:pt x="2940" y="3013"/>
                      <a:pt x="2929" y="3013"/>
                      <a:pt x="2919" y="3023"/>
                    </a:cubicBezTo>
                    <a:cubicBezTo>
                      <a:pt x="2887" y="3055"/>
                      <a:pt x="2845" y="3076"/>
                      <a:pt x="2803" y="3108"/>
                    </a:cubicBezTo>
                    <a:cubicBezTo>
                      <a:pt x="2573" y="3258"/>
                      <a:pt x="2296" y="3342"/>
                      <a:pt x="2008" y="3342"/>
                    </a:cubicBezTo>
                    <a:cubicBezTo>
                      <a:pt x="1991" y="3342"/>
                      <a:pt x="1974" y="3341"/>
                      <a:pt x="1957" y="3341"/>
                    </a:cubicBezTo>
                    <a:cubicBezTo>
                      <a:pt x="1946" y="3341"/>
                      <a:pt x="1935" y="3330"/>
                      <a:pt x="1925" y="3330"/>
                    </a:cubicBezTo>
                    <a:cubicBezTo>
                      <a:pt x="1851" y="3330"/>
                      <a:pt x="1777" y="3320"/>
                      <a:pt x="1703" y="3298"/>
                    </a:cubicBezTo>
                    <a:cubicBezTo>
                      <a:pt x="1047" y="3140"/>
                      <a:pt x="593" y="2526"/>
                      <a:pt x="656" y="1829"/>
                    </a:cubicBezTo>
                    <a:cubicBezTo>
                      <a:pt x="667" y="1596"/>
                      <a:pt x="751" y="1384"/>
                      <a:pt x="867" y="1194"/>
                    </a:cubicBezTo>
                    <a:cubicBezTo>
                      <a:pt x="878" y="1184"/>
                      <a:pt x="878" y="1173"/>
                      <a:pt x="889" y="1162"/>
                    </a:cubicBezTo>
                    <a:lnTo>
                      <a:pt x="899" y="1162"/>
                    </a:lnTo>
                    <a:cubicBezTo>
                      <a:pt x="910" y="1141"/>
                      <a:pt x="920" y="1120"/>
                      <a:pt x="931" y="1099"/>
                    </a:cubicBezTo>
                    <a:cubicBezTo>
                      <a:pt x="963" y="1057"/>
                      <a:pt x="994" y="1025"/>
                      <a:pt x="1037" y="983"/>
                    </a:cubicBezTo>
                    <a:cubicBezTo>
                      <a:pt x="1047" y="972"/>
                      <a:pt x="1068" y="951"/>
                      <a:pt x="1089" y="930"/>
                    </a:cubicBezTo>
                    <a:cubicBezTo>
                      <a:pt x="1121" y="909"/>
                      <a:pt x="1142" y="877"/>
                      <a:pt x="1174" y="856"/>
                    </a:cubicBezTo>
                    <a:lnTo>
                      <a:pt x="1216" y="824"/>
                    </a:lnTo>
                    <a:cubicBezTo>
                      <a:pt x="1238" y="803"/>
                      <a:pt x="1269" y="792"/>
                      <a:pt x="1290" y="771"/>
                    </a:cubicBezTo>
                    <a:cubicBezTo>
                      <a:pt x="1312" y="761"/>
                      <a:pt x="1322" y="761"/>
                      <a:pt x="1333" y="750"/>
                    </a:cubicBezTo>
                    <a:cubicBezTo>
                      <a:pt x="1364" y="729"/>
                      <a:pt x="1386" y="718"/>
                      <a:pt x="1417" y="708"/>
                    </a:cubicBezTo>
                    <a:cubicBezTo>
                      <a:pt x="1428" y="697"/>
                      <a:pt x="1449" y="687"/>
                      <a:pt x="1460" y="687"/>
                    </a:cubicBezTo>
                    <a:lnTo>
                      <a:pt x="1502" y="665"/>
                    </a:lnTo>
                    <a:cubicBezTo>
                      <a:pt x="1512" y="665"/>
                      <a:pt x="1523" y="655"/>
                      <a:pt x="1523" y="655"/>
                    </a:cubicBezTo>
                    <a:cubicBezTo>
                      <a:pt x="1544" y="644"/>
                      <a:pt x="1565" y="644"/>
                      <a:pt x="1586" y="634"/>
                    </a:cubicBezTo>
                    <a:cubicBezTo>
                      <a:pt x="1608" y="623"/>
                      <a:pt x="1618" y="623"/>
                      <a:pt x="1639" y="613"/>
                    </a:cubicBezTo>
                    <a:cubicBezTo>
                      <a:pt x="1661" y="613"/>
                      <a:pt x="1692" y="602"/>
                      <a:pt x="1713" y="602"/>
                    </a:cubicBezTo>
                    <a:cubicBezTo>
                      <a:pt x="1724" y="591"/>
                      <a:pt x="1745" y="591"/>
                      <a:pt x="1766" y="581"/>
                    </a:cubicBezTo>
                    <a:lnTo>
                      <a:pt x="1798" y="581"/>
                    </a:lnTo>
                    <a:cubicBezTo>
                      <a:pt x="1809" y="581"/>
                      <a:pt x="1830" y="570"/>
                      <a:pt x="1840" y="570"/>
                    </a:cubicBezTo>
                    <a:lnTo>
                      <a:pt x="1914" y="560"/>
                    </a:lnTo>
                    <a:close/>
                    <a:moveTo>
                      <a:pt x="2002" y="0"/>
                    </a:moveTo>
                    <a:cubicBezTo>
                      <a:pt x="1438" y="0"/>
                      <a:pt x="913" y="256"/>
                      <a:pt x="561" y="665"/>
                    </a:cubicBezTo>
                    <a:cubicBezTo>
                      <a:pt x="296" y="972"/>
                      <a:pt x="127" y="1353"/>
                      <a:pt x="85" y="1786"/>
                    </a:cubicBezTo>
                    <a:cubicBezTo>
                      <a:pt x="0" y="2780"/>
                      <a:pt x="688" y="3668"/>
                      <a:pt x="1650" y="3859"/>
                    </a:cubicBezTo>
                    <a:cubicBezTo>
                      <a:pt x="1713" y="3869"/>
                      <a:pt x="1777" y="3880"/>
                      <a:pt x="1840" y="3891"/>
                    </a:cubicBezTo>
                    <a:lnTo>
                      <a:pt x="1861" y="3891"/>
                    </a:lnTo>
                    <a:cubicBezTo>
                      <a:pt x="1915" y="3895"/>
                      <a:pt x="1969" y="3897"/>
                      <a:pt x="2022" y="3897"/>
                    </a:cubicBezTo>
                    <a:cubicBezTo>
                      <a:pt x="2490" y="3897"/>
                      <a:pt x="2926" y="3732"/>
                      <a:pt x="3268" y="3457"/>
                    </a:cubicBezTo>
                    <a:cubicBezTo>
                      <a:pt x="3331" y="3404"/>
                      <a:pt x="3384" y="3362"/>
                      <a:pt x="3426" y="3309"/>
                    </a:cubicBezTo>
                    <a:cubicBezTo>
                      <a:pt x="3448" y="3288"/>
                      <a:pt x="3458" y="3277"/>
                      <a:pt x="3479" y="3256"/>
                    </a:cubicBezTo>
                    <a:cubicBezTo>
                      <a:pt x="3500" y="3235"/>
                      <a:pt x="3511" y="3214"/>
                      <a:pt x="3532" y="3193"/>
                    </a:cubicBezTo>
                    <a:cubicBezTo>
                      <a:pt x="3543" y="3172"/>
                      <a:pt x="3564" y="3150"/>
                      <a:pt x="3585" y="3129"/>
                    </a:cubicBezTo>
                    <a:cubicBezTo>
                      <a:pt x="3596" y="3108"/>
                      <a:pt x="3617" y="3087"/>
                      <a:pt x="3627" y="3066"/>
                    </a:cubicBezTo>
                    <a:cubicBezTo>
                      <a:pt x="3638" y="3055"/>
                      <a:pt x="3638" y="3055"/>
                      <a:pt x="3648" y="3045"/>
                    </a:cubicBezTo>
                    <a:cubicBezTo>
                      <a:pt x="3648" y="3034"/>
                      <a:pt x="3659" y="3023"/>
                      <a:pt x="3670" y="3002"/>
                    </a:cubicBezTo>
                    <a:cubicBezTo>
                      <a:pt x="3680" y="2992"/>
                      <a:pt x="3691" y="2971"/>
                      <a:pt x="3701" y="2960"/>
                    </a:cubicBezTo>
                    <a:cubicBezTo>
                      <a:pt x="3701" y="2949"/>
                      <a:pt x="3712" y="2939"/>
                      <a:pt x="3712" y="2928"/>
                    </a:cubicBezTo>
                    <a:cubicBezTo>
                      <a:pt x="3723" y="2918"/>
                      <a:pt x="3733" y="2897"/>
                      <a:pt x="3744" y="2875"/>
                    </a:cubicBezTo>
                    <a:cubicBezTo>
                      <a:pt x="3754" y="2865"/>
                      <a:pt x="3765" y="2854"/>
                      <a:pt x="3765" y="2833"/>
                    </a:cubicBezTo>
                    <a:cubicBezTo>
                      <a:pt x="3775" y="2823"/>
                      <a:pt x="3775" y="2812"/>
                      <a:pt x="3786" y="2801"/>
                    </a:cubicBezTo>
                    <a:cubicBezTo>
                      <a:pt x="3797" y="2780"/>
                      <a:pt x="3807" y="2759"/>
                      <a:pt x="3818" y="2738"/>
                    </a:cubicBezTo>
                    <a:cubicBezTo>
                      <a:pt x="3828" y="2706"/>
                      <a:pt x="3839" y="2675"/>
                      <a:pt x="3849" y="2643"/>
                    </a:cubicBezTo>
                    <a:cubicBezTo>
                      <a:pt x="3871" y="2622"/>
                      <a:pt x="3871" y="2590"/>
                      <a:pt x="3881" y="2558"/>
                    </a:cubicBezTo>
                    <a:cubicBezTo>
                      <a:pt x="3892" y="2537"/>
                      <a:pt x="3902" y="2505"/>
                      <a:pt x="3902" y="2484"/>
                    </a:cubicBezTo>
                    <a:cubicBezTo>
                      <a:pt x="3913" y="2452"/>
                      <a:pt x="3923" y="2421"/>
                      <a:pt x="3923" y="2400"/>
                    </a:cubicBezTo>
                    <a:cubicBezTo>
                      <a:pt x="3934" y="2389"/>
                      <a:pt x="3934" y="2378"/>
                      <a:pt x="3934" y="2368"/>
                    </a:cubicBezTo>
                    <a:cubicBezTo>
                      <a:pt x="3945" y="2336"/>
                      <a:pt x="3945" y="2315"/>
                      <a:pt x="3955" y="2283"/>
                    </a:cubicBezTo>
                    <a:cubicBezTo>
                      <a:pt x="3955" y="2252"/>
                      <a:pt x="3955" y="2220"/>
                      <a:pt x="3966" y="2188"/>
                    </a:cubicBezTo>
                    <a:cubicBezTo>
                      <a:pt x="3966" y="2167"/>
                      <a:pt x="3976" y="2135"/>
                      <a:pt x="3976" y="2114"/>
                    </a:cubicBezTo>
                    <a:cubicBezTo>
                      <a:pt x="4061" y="1046"/>
                      <a:pt x="3268" y="94"/>
                      <a:pt x="2189" y="10"/>
                    </a:cubicBezTo>
                    <a:cubicBezTo>
                      <a:pt x="2127" y="4"/>
                      <a:pt x="2064" y="0"/>
                      <a:pt x="2002" y="0"/>
                    </a:cubicBezTo>
                    <a:close/>
                  </a:path>
                </a:pathLst>
              </a:custGeom>
              <a:solidFill>
                <a:srgbClr val="F61B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3"/>
              <p:cNvSpPr/>
              <p:nvPr/>
            </p:nvSpPr>
            <p:spPr>
              <a:xfrm>
                <a:off x="5460924" y="2390208"/>
                <a:ext cx="216021" cy="207731"/>
              </a:xfrm>
              <a:custGeom>
                <a:avLst/>
                <a:gdLst/>
                <a:ahLst/>
                <a:cxnLst/>
                <a:rect l="l" t="t" r="r" b="b"/>
                <a:pathLst>
                  <a:path w="3596" h="3458" extrusionOk="0">
                    <a:moveTo>
                      <a:pt x="1537" y="0"/>
                    </a:moveTo>
                    <a:cubicBezTo>
                      <a:pt x="973" y="0"/>
                      <a:pt x="448" y="256"/>
                      <a:pt x="96" y="665"/>
                    </a:cubicBezTo>
                    <a:cubicBezTo>
                      <a:pt x="53" y="718"/>
                      <a:pt x="22" y="782"/>
                      <a:pt x="11" y="845"/>
                    </a:cubicBezTo>
                    <a:cubicBezTo>
                      <a:pt x="1" y="1014"/>
                      <a:pt x="128" y="1162"/>
                      <a:pt x="297" y="1173"/>
                    </a:cubicBezTo>
                    <a:cubicBezTo>
                      <a:pt x="307" y="1176"/>
                      <a:pt x="317" y="1178"/>
                      <a:pt x="326" y="1178"/>
                    </a:cubicBezTo>
                    <a:cubicBezTo>
                      <a:pt x="344" y="1178"/>
                      <a:pt x="360" y="1173"/>
                      <a:pt x="381" y="1173"/>
                    </a:cubicBezTo>
                    <a:cubicBezTo>
                      <a:pt x="392" y="1162"/>
                      <a:pt x="402" y="1162"/>
                      <a:pt x="424" y="1162"/>
                    </a:cubicBezTo>
                    <a:cubicBezTo>
                      <a:pt x="445" y="1120"/>
                      <a:pt x="476" y="1078"/>
                      <a:pt x="508" y="1046"/>
                    </a:cubicBezTo>
                    <a:cubicBezTo>
                      <a:pt x="508" y="1046"/>
                      <a:pt x="508" y="1035"/>
                      <a:pt x="519" y="1035"/>
                    </a:cubicBezTo>
                    <a:cubicBezTo>
                      <a:pt x="550" y="1004"/>
                      <a:pt x="582" y="961"/>
                      <a:pt x="614" y="930"/>
                    </a:cubicBezTo>
                    <a:cubicBezTo>
                      <a:pt x="646" y="898"/>
                      <a:pt x="677" y="877"/>
                      <a:pt x="709" y="856"/>
                    </a:cubicBezTo>
                    <a:lnTo>
                      <a:pt x="741" y="824"/>
                    </a:lnTo>
                    <a:cubicBezTo>
                      <a:pt x="773" y="803"/>
                      <a:pt x="794" y="792"/>
                      <a:pt x="825" y="771"/>
                    </a:cubicBezTo>
                    <a:cubicBezTo>
                      <a:pt x="836" y="761"/>
                      <a:pt x="847" y="761"/>
                      <a:pt x="857" y="750"/>
                    </a:cubicBezTo>
                    <a:cubicBezTo>
                      <a:pt x="889" y="729"/>
                      <a:pt x="921" y="718"/>
                      <a:pt x="952" y="697"/>
                    </a:cubicBezTo>
                    <a:cubicBezTo>
                      <a:pt x="963" y="697"/>
                      <a:pt x="973" y="687"/>
                      <a:pt x="984" y="687"/>
                    </a:cubicBezTo>
                    <a:lnTo>
                      <a:pt x="1026" y="665"/>
                    </a:lnTo>
                    <a:cubicBezTo>
                      <a:pt x="1037" y="665"/>
                      <a:pt x="1047" y="655"/>
                      <a:pt x="1058" y="655"/>
                    </a:cubicBezTo>
                    <a:cubicBezTo>
                      <a:pt x="1079" y="644"/>
                      <a:pt x="1090" y="634"/>
                      <a:pt x="1111" y="634"/>
                    </a:cubicBezTo>
                    <a:cubicBezTo>
                      <a:pt x="1132" y="623"/>
                      <a:pt x="1153" y="623"/>
                      <a:pt x="1174" y="613"/>
                    </a:cubicBezTo>
                    <a:cubicBezTo>
                      <a:pt x="1196" y="602"/>
                      <a:pt x="1217" y="602"/>
                      <a:pt x="1238" y="591"/>
                    </a:cubicBezTo>
                    <a:cubicBezTo>
                      <a:pt x="1259" y="591"/>
                      <a:pt x="1280" y="591"/>
                      <a:pt x="1291" y="581"/>
                    </a:cubicBezTo>
                    <a:lnTo>
                      <a:pt x="1322" y="581"/>
                    </a:lnTo>
                    <a:cubicBezTo>
                      <a:pt x="1344" y="570"/>
                      <a:pt x="1354" y="570"/>
                      <a:pt x="1375" y="570"/>
                    </a:cubicBezTo>
                    <a:lnTo>
                      <a:pt x="1439" y="560"/>
                    </a:lnTo>
                    <a:lnTo>
                      <a:pt x="1682" y="560"/>
                    </a:lnTo>
                    <a:cubicBezTo>
                      <a:pt x="2443" y="623"/>
                      <a:pt x="3014" y="1300"/>
                      <a:pt x="2951" y="2061"/>
                    </a:cubicBezTo>
                    <a:cubicBezTo>
                      <a:pt x="2951" y="2082"/>
                      <a:pt x="2940" y="2104"/>
                      <a:pt x="2940" y="2135"/>
                    </a:cubicBezTo>
                    <a:cubicBezTo>
                      <a:pt x="2940" y="2135"/>
                      <a:pt x="2940" y="2146"/>
                      <a:pt x="2940" y="2146"/>
                    </a:cubicBezTo>
                    <a:lnTo>
                      <a:pt x="2940" y="2156"/>
                    </a:lnTo>
                    <a:cubicBezTo>
                      <a:pt x="2940" y="2167"/>
                      <a:pt x="2940" y="2178"/>
                      <a:pt x="2930" y="2188"/>
                    </a:cubicBezTo>
                    <a:cubicBezTo>
                      <a:pt x="2930" y="2199"/>
                      <a:pt x="2930" y="2209"/>
                      <a:pt x="2930" y="2220"/>
                    </a:cubicBezTo>
                    <a:cubicBezTo>
                      <a:pt x="2919" y="2241"/>
                      <a:pt x="2919" y="2262"/>
                      <a:pt x="2909" y="2294"/>
                    </a:cubicBezTo>
                    <a:cubicBezTo>
                      <a:pt x="2909" y="2304"/>
                      <a:pt x="2909" y="2326"/>
                      <a:pt x="2898" y="2336"/>
                    </a:cubicBezTo>
                    <a:cubicBezTo>
                      <a:pt x="2898" y="2347"/>
                      <a:pt x="2898" y="2357"/>
                      <a:pt x="2887" y="2378"/>
                    </a:cubicBezTo>
                    <a:cubicBezTo>
                      <a:pt x="2887" y="2378"/>
                      <a:pt x="2887" y="2389"/>
                      <a:pt x="2877" y="2400"/>
                    </a:cubicBezTo>
                    <a:cubicBezTo>
                      <a:pt x="2877" y="2410"/>
                      <a:pt x="2866" y="2431"/>
                      <a:pt x="2866" y="2442"/>
                    </a:cubicBezTo>
                    <a:cubicBezTo>
                      <a:pt x="2866" y="2452"/>
                      <a:pt x="2856" y="2463"/>
                      <a:pt x="2856" y="2474"/>
                    </a:cubicBezTo>
                    <a:cubicBezTo>
                      <a:pt x="2845" y="2484"/>
                      <a:pt x="2835" y="2505"/>
                      <a:pt x="2835" y="2526"/>
                    </a:cubicBezTo>
                    <a:cubicBezTo>
                      <a:pt x="2824" y="2526"/>
                      <a:pt x="2824" y="2537"/>
                      <a:pt x="2824" y="2537"/>
                    </a:cubicBezTo>
                    <a:cubicBezTo>
                      <a:pt x="2813" y="2558"/>
                      <a:pt x="2813" y="2569"/>
                      <a:pt x="2803" y="2579"/>
                    </a:cubicBezTo>
                    <a:cubicBezTo>
                      <a:pt x="2792" y="2590"/>
                      <a:pt x="2792" y="2611"/>
                      <a:pt x="2782" y="2622"/>
                    </a:cubicBezTo>
                    <a:cubicBezTo>
                      <a:pt x="2782" y="2632"/>
                      <a:pt x="2771" y="2643"/>
                      <a:pt x="2761" y="2653"/>
                    </a:cubicBezTo>
                    <a:cubicBezTo>
                      <a:pt x="2761" y="2664"/>
                      <a:pt x="2750" y="2675"/>
                      <a:pt x="2750" y="2685"/>
                    </a:cubicBezTo>
                    <a:cubicBezTo>
                      <a:pt x="2739" y="2696"/>
                      <a:pt x="2729" y="2706"/>
                      <a:pt x="2729" y="2717"/>
                    </a:cubicBezTo>
                    <a:cubicBezTo>
                      <a:pt x="2718" y="2727"/>
                      <a:pt x="2718" y="2738"/>
                      <a:pt x="2708" y="2749"/>
                    </a:cubicBezTo>
                    <a:cubicBezTo>
                      <a:pt x="2697" y="2759"/>
                      <a:pt x="2686" y="2770"/>
                      <a:pt x="2676" y="2780"/>
                    </a:cubicBezTo>
                    <a:lnTo>
                      <a:pt x="2655" y="2812"/>
                    </a:lnTo>
                    <a:cubicBezTo>
                      <a:pt x="2655" y="2812"/>
                      <a:pt x="2644" y="2823"/>
                      <a:pt x="2644" y="2823"/>
                    </a:cubicBezTo>
                    <a:cubicBezTo>
                      <a:pt x="2634" y="2844"/>
                      <a:pt x="2623" y="2854"/>
                      <a:pt x="2612" y="2865"/>
                    </a:cubicBezTo>
                    <a:lnTo>
                      <a:pt x="2570" y="2907"/>
                    </a:lnTo>
                    <a:cubicBezTo>
                      <a:pt x="2560" y="2928"/>
                      <a:pt x="2538" y="2939"/>
                      <a:pt x="2528" y="2949"/>
                    </a:cubicBezTo>
                    <a:cubicBezTo>
                      <a:pt x="2517" y="2960"/>
                      <a:pt x="2507" y="2971"/>
                      <a:pt x="2496" y="2981"/>
                    </a:cubicBezTo>
                    <a:cubicBezTo>
                      <a:pt x="2486" y="2992"/>
                      <a:pt x="2486" y="2992"/>
                      <a:pt x="2475" y="3002"/>
                    </a:cubicBezTo>
                    <a:cubicBezTo>
                      <a:pt x="2464" y="3002"/>
                      <a:pt x="2454" y="3013"/>
                      <a:pt x="2454" y="3023"/>
                    </a:cubicBezTo>
                    <a:cubicBezTo>
                      <a:pt x="2412" y="3055"/>
                      <a:pt x="2369" y="3076"/>
                      <a:pt x="2338" y="3108"/>
                    </a:cubicBezTo>
                    <a:lnTo>
                      <a:pt x="2803" y="3457"/>
                    </a:lnTo>
                    <a:cubicBezTo>
                      <a:pt x="2856" y="3404"/>
                      <a:pt x="2919" y="3362"/>
                      <a:pt x="2961" y="3309"/>
                    </a:cubicBezTo>
                    <a:cubicBezTo>
                      <a:pt x="2983" y="3288"/>
                      <a:pt x="2993" y="3277"/>
                      <a:pt x="3014" y="3256"/>
                    </a:cubicBezTo>
                    <a:cubicBezTo>
                      <a:pt x="3025" y="3235"/>
                      <a:pt x="3046" y="3214"/>
                      <a:pt x="3067" y="3193"/>
                    </a:cubicBezTo>
                    <a:cubicBezTo>
                      <a:pt x="3078" y="3172"/>
                      <a:pt x="3099" y="3150"/>
                      <a:pt x="3120" y="3129"/>
                    </a:cubicBezTo>
                    <a:cubicBezTo>
                      <a:pt x="3120" y="3129"/>
                      <a:pt x="3120" y="3129"/>
                      <a:pt x="3120" y="3119"/>
                    </a:cubicBezTo>
                    <a:cubicBezTo>
                      <a:pt x="3131" y="3108"/>
                      <a:pt x="3152" y="3087"/>
                      <a:pt x="3162" y="3066"/>
                    </a:cubicBezTo>
                    <a:cubicBezTo>
                      <a:pt x="3173" y="3055"/>
                      <a:pt x="3173" y="3055"/>
                      <a:pt x="3183" y="3045"/>
                    </a:cubicBezTo>
                    <a:cubicBezTo>
                      <a:pt x="3183" y="3034"/>
                      <a:pt x="3194" y="3013"/>
                      <a:pt x="3205" y="3002"/>
                    </a:cubicBezTo>
                    <a:cubicBezTo>
                      <a:pt x="3215" y="2992"/>
                      <a:pt x="3226" y="2971"/>
                      <a:pt x="3236" y="2960"/>
                    </a:cubicBezTo>
                    <a:cubicBezTo>
                      <a:pt x="3236" y="2949"/>
                      <a:pt x="3247" y="2939"/>
                      <a:pt x="3247" y="2928"/>
                    </a:cubicBezTo>
                    <a:cubicBezTo>
                      <a:pt x="3258" y="2907"/>
                      <a:pt x="3268" y="2897"/>
                      <a:pt x="3279" y="2875"/>
                    </a:cubicBezTo>
                    <a:cubicBezTo>
                      <a:pt x="3289" y="2865"/>
                      <a:pt x="3300" y="2854"/>
                      <a:pt x="3300" y="2833"/>
                    </a:cubicBezTo>
                    <a:cubicBezTo>
                      <a:pt x="3310" y="2823"/>
                      <a:pt x="3310" y="2812"/>
                      <a:pt x="3321" y="2801"/>
                    </a:cubicBezTo>
                    <a:cubicBezTo>
                      <a:pt x="3332" y="2780"/>
                      <a:pt x="3342" y="2759"/>
                      <a:pt x="3353" y="2727"/>
                    </a:cubicBezTo>
                    <a:cubicBezTo>
                      <a:pt x="3363" y="2706"/>
                      <a:pt x="3374" y="2675"/>
                      <a:pt x="3384" y="2643"/>
                    </a:cubicBezTo>
                    <a:cubicBezTo>
                      <a:pt x="3395" y="2622"/>
                      <a:pt x="3406" y="2590"/>
                      <a:pt x="3416" y="2558"/>
                    </a:cubicBezTo>
                    <a:cubicBezTo>
                      <a:pt x="3427" y="2537"/>
                      <a:pt x="3437" y="2505"/>
                      <a:pt x="3437" y="2484"/>
                    </a:cubicBezTo>
                    <a:cubicBezTo>
                      <a:pt x="3448" y="2452"/>
                      <a:pt x="3458" y="2421"/>
                      <a:pt x="3458" y="2400"/>
                    </a:cubicBezTo>
                    <a:cubicBezTo>
                      <a:pt x="3469" y="2389"/>
                      <a:pt x="3469" y="2378"/>
                      <a:pt x="3469" y="2368"/>
                    </a:cubicBezTo>
                    <a:lnTo>
                      <a:pt x="3469" y="2357"/>
                    </a:lnTo>
                    <a:cubicBezTo>
                      <a:pt x="3480" y="2336"/>
                      <a:pt x="3480" y="2315"/>
                      <a:pt x="3490" y="2283"/>
                    </a:cubicBezTo>
                    <a:cubicBezTo>
                      <a:pt x="3490" y="2252"/>
                      <a:pt x="3490" y="2220"/>
                      <a:pt x="3501" y="2188"/>
                    </a:cubicBezTo>
                    <a:cubicBezTo>
                      <a:pt x="3501" y="2167"/>
                      <a:pt x="3501" y="2135"/>
                      <a:pt x="3511" y="2114"/>
                    </a:cubicBezTo>
                    <a:cubicBezTo>
                      <a:pt x="3596" y="1046"/>
                      <a:pt x="2803" y="94"/>
                      <a:pt x="1724" y="10"/>
                    </a:cubicBezTo>
                    <a:cubicBezTo>
                      <a:pt x="1662" y="4"/>
                      <a:pt x="1599" y="0"/>
                      <a:pt x="1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3"/>
              <p:cNvSpPr/>
              <p:nvPr/>
            </p:nvSpPr>
            <p:spPr>
              <a:xfrm>
                <a:off x="5521897" y="2508911"/>
                <a:ext cx="149340" cy="115399"/>
              </a:xfrm>
              <a:custGeom>
                <a:avLst/>
                <a:gdLst/>
                <a:ahLst/>
                <a:cxnLst/>
                <a:rect l="l" t="t" r="r" b="b"/>
                <a:pathLst>
                  <a:path w="2486" h="1921" extrusionOk="0">
                    <a:moveTo>
                      <a:pt x="2211" y="1"/>
                    </a:moveTo>
                    <a:cubicBezTo>
                      <a:pt x="2084" y="1"/>
                      <a:pt x="1978" y="64"/>
                      <a:pt x="1925" y="170"/>
                    </a:cubicBezTo>
                    <a:cubicBezTo>
                      <a:pt x="1925" y="170"/>
                      <a:pt x="1925" y="170"/>
                      <a:pt x="1925" y="180"/>
                    </a:cubicBezTo>
                    <a:lnTo>
                      <a:pt x="1925" y="191"/>
                    </a:lnTo>
                    <a:cubicBezTo>
                      <a:pt x="1925" y="202"/>
                      <a:pt x="1925" y="202"/>
                      <a:pt x="1925" y="212"/>
                    </a:cubicBezTo>
                    <a:cubicBezTo>
                      <a:pt x="1915" y="223"/>
                      <a:pt x="1915" y="233"/>
                      <a:pt x="1915" y="244"/>
                    </a:cubicBezTo>
                    <a:cubicBezTo>
                      <a:pt x="1915" y="265"/>
                      <a:pt x="1904" y="297"/>
                      <a:pt x="1904" y="318"/>
                    </a:cubicBezTo>
                    <a:cubicBezTo>
                      <a:pt x="1894" y="328"/>
                      <a:pt x="1894" y="350"/>
                      <a:pt x="1883" y="360"/>
                    </a:cubicBezTo>
                    <a:cubicBezTo>
                      <a:pt x="1883" y="371"/>
                      <a:pt x="1883" y="392"/>
                      <a:pt x="1872" y="402"/>
                    </a:cubicBezTo>
                    <a:cubicBezTo>
                      <a:pt x="1872" y="413"/>
                      <a:pt x="1872" y="413"/>
                      <a:pt x="1862" y="424"/>
                    </a:cubicBezTo>
                    <a:cubicBezTo>
                      <a:pt x="1862" y="445"/>
                      <a:pt x="1851" y="455"/>
                      <a:pt x="1851" y="466"/>
                    </a:cubicBezTo>
                    <a:cubicBezTo>
                      <a:pt x="1851" y="476"/>
                      <a:pt x="1841" y="487"/>
                      <a:pt x="1841" y="498"/>
                    </a:cubicBezTo>
                    <a:cubicBezTo>
                      <a:pt x="1830" y="519"/>
                      <a:pt x="1820" y="529"/>
                      <a:pt x="1820" y="550"/>
                    </a:cubicBezTo>
                    <a:cubicBezTo>
                      <a:pt x="1809" y="550"/>
                      <a:pt x="1809" y="561"/>
                      <a:pt x="1809" y="572"/>
                    </a:cubicBezTo>
                    <a:cubicBezTo>
                      <a:pt x="1798" y="582"/>
                      <a:pt x="1798" y="593"/>
                      <a:pt x="1788" y="614"/>
                    </a:cubicBezTo>
                    <a:cubicBezTo>
                      <a:pt x="1788" y="624"/>
                      <a:pt x="1777" y="635"/>
                      <a:pt x="1767" y="646"/>
                    </a:cubicBezTo>
                    <a:cubicBezTo>
                      <a:pt x="1767" y="656"/>
                      <a:pt x="1756" y="667"/>
                      <a:pt x="1746" y="677"/>
                    </a:cubicBezTo>
                    <a:cubicBezTo>
                      <a:pt x="1746" y="688"/>
                      <a:pt x="1735" y="699"/>
                      <a:pt x="1735" y="709"/>
                    </a:cubicBezTo>
                    <a:cubicBezTo>
                      <a:pt x="1724" y="720"/>
                      <a:pt x="1714" y="730"/>
                      <a:pt x="1714" y="741"/>
                    </a:cubicBezTo>
                    <a:cubicBezTo>
                      <a:pt x="1703" y="751"/>
                      <a:pt x="1703" y="762"/>
                      <a:pt x="1693" y="773"/>
                    </a:cubicBezTo>
                    <a:cubicBezTo>
                      <a:pt x="1682" y="783"/>
                      <a:pt x="1671" y="794"/>
                      <a:pt x="1671" y="804"/>
                    </a:cubicBezTo>
                    <a:lnTo>
                      <a:pt x="1640" y="836"/>
                    </a:lnTo>
                    <a:cubicBezTo>
                      <a:pt x="1640" y="836"/>
                      <a:pt x="1640" y="847"/>
                      <a:pt x="1629" y="847"/>
                    </a:cubicBezTo>
                    <a:cubicBezTo>
                      <a:pt x="1619" y="868"/>
                      <a:pt x="1608" y="878"/>
                      <a:pt x="1597" y="889"/>
                    </a:cubicBezTo>
                    <a:lnTo>
                      <a:pt x="1555" y="942"/>
                    </a:lnTo>
                    <a:cubicBezTo>
                      <a:pt x="1545" y="952"/>
                      <a:pt x="1523" y="963"/>
                      <a:pt x="1513" y="973"/>
                    </a:cubicBezTo>
                    <a:cubicBezTo>
                      <a:pt x="1502" y="984"/>
                      <a:pt x="1492" y="995"/>
                      <a:pt x="1481" y="1005"/>
                    </a:cubicBezTo>
                    <a:cubicBezTo>
                      <a:pt x="1471" y="1016"/>
                      <a:pt x="1471" y="1026"/>
                      <a:pt x="1460" y="1026"/>
                    </a:cubicBezTo>
                    <a:cubicBezTo>
                      <a:pt x="1449" y="1037"/>
                      <a:pt x="1449" y="1037"/>
                      <a:pt x="1439" y="1047"/>
                    </a:cubicBezTo>
                    <a:cubicBezTo>
                      <a:pt x="1397" y="1079"/>
                      <a:pt x="1365" y="1111"/>
                      <a:pt x="1323" y="1132"/>
                    </a:cubicBezTo>
                    <a:cubicBezTo>
                      <a:pt x="1093" y="1282"/>
                      <a:pt x="816" y="1366"/>
                      <a:pt x="528" y="1366"/>
                    </a:cubicBezTo>
                    <a:cubicBezTo>
                      <a:pt x="511" y="1366"/>
                      <a:pt x="494" y="1365"/>
                      <a:pt x="477" y="1365"/>
                    </a:cubicBezTo>
                    <a:cubicBezTo>
                      <a:pt x="455" y="1365"/>
                      <a:pt x="445" y="1365"/>
                      <a:pt x="434" y="1354"/>
                    </a:cubicBezTo>
                    <a:cubicBezTo>
                      <a:pt x="360" y="1354"/>
                      <a:pt x="286" y="1344"/>
                      <a:pt x="223" y="1322"/>
                    </a:cubicBezTo>
                    <a:cubicBezTo>
                      <a:pt x="106" y="1354"/>
                      <a:pt x="22" y="1460"/>
                      <a:pt x="11" y="1576"/>
                    </a:cubicBezTo>
                    <a:cubicBezTo>
                      <a:pt x="1" y="1650"/>
                      <a:pt x="22" y="1714"/>
                      <a:pt x="54" y="1767"/>
                    </a:cubicBezTo>
                    <a:cubicBezTo>
                      <a:pt x="85" y="1819"/>
                      <a:pt x="128" y="1862"/>
                      <a:pt x="181" y="1883"/>
                    </a:cubicBezTo>
                    <a:cubicBezTo>
                      <a:pt x="233" y="1893"/>
                      <a:pt x="297" y="1904"/>
                      <a:pt x="360" y="1915"/>
                    </a:cubicBezTo>
                    <a:lnTo>
                      <a:pt x="392" y="1915"/>
                    </a:lnTo>
                    <a:cubicBezTo>
                      <a:pt x="446" y="1919"/>
                      <a:pt x="499" y="1921"/>
                      <a:pt x="552" y="1921"/>
                    </a:cubicBezTo>
                    <a:cubicBezTo>
                      <a:pt x="1021" y="1921"/>
                      <a:pt x="1455" y="1756"/>
                      <a:pt x="1788" y="1481"/>
                    </a:cubicBezTo>
                    <a:cubicBezTo>
                      <a:pt x="1851" y="1428"/>
                      <a:pt x="1904" y="1386"/>
                      <a:pt x="1946" y="1333"/>
                    </a:cubicBezTo>
                    <a:cubicBezTo>
                      <a:pt x="1968" y="1312"/>
                      <a:pt x="1978" y="1301"/>
                      <a:pt x="1999" y="1280"/>
                    </a:cubicBezTo>
                    <a:cubicBezTo>
                      <a:pt x="2020" y="1259"/>
                      <a:pt x="2031" y="1238"/>
                      <a:pt x="2052" y="1217"/>
                    </a:cubicBezTo>
                    <a:cubicBezTo>
                      <a:pt x="2063" y="1196"/>
                      <a:pt x="2084" y="1174"/>
                      <a:pt x="2105" y="1153"/>
                    </a:cubicBezTo>
                    <a:cubicBezTo>
                      <a:pt x="2116" y="1132"/>
                      <a:pt x="2137" y="1111"/>
                      <a:pt x="2147" y="1090"/>
                    </a:cubicBezTo>
                    <a:cubicBezTo>
                      <a:pt x="2158" y="1079"/>
                      <a:pt x="2158" y="1079"/>
                      <a:pt x="2168" y="1069"/>
                    </a:cubicBezTo>
                    <a:cubicBezTo>
                      <a:pt x="2168" y="1058"/>
                      <a:pt x="2179" y="1047"/>
                      <a:pt x="2190" y="1026"/>
                    </a:cubicBezTo>
                    <a:cubicBezTo>
                      <a:pt x="2200" y="1016"/>
                      <a:pt x="2211" y="995"/>
                      <a:pt x="2221" y="984"/>
                    </a:cubicBezTo>
                    <a:cubicBezTo>
                      <a:pt x="2221" y="973"/>
                      <a:pt x="2232" y="963"/>
                      <a:pt x="2232" y="952"/>
                    </a:cubicBezTo>
                    <a:cubicBezTo>
                      <a:pt x="2243" y="942"/>
                      <a:pt x="2253" y="921"/>
                      <a:pt x="2264" y="899"/>
                    </a:cubicBezTo>
                    <a:cubicBezTo>
                      <a:pt x="2274" y="889"/>
                      <a:pt x="2285" y="878"/>
                      <a:pt x="2285" y="857"/>
                    </a:cubicBezTo>
                    <a:cubicBezTo>
                      <a:pt x="2295" y="847"/>
                      <a:pt x="2295" y="836"/>
                      <a:pt x="2306" y="825"/>
                    </a:cubicBezTo>
                    <a:cubicBezTo>
                      <a:pt x="2317" y="804"/>
                      <a:pt x="2327" y="783"/>
                      <a:pt x="2338" y="762"/>
                    </a:cubicBezTo>
                    <a:cubicBezTo>
                      <a:pt x="2348" y="730"/>
                      <a:pt x="2359" y="699"/>
                      <a:pt x="2369" y="667"/>
                    </a:cubicBezTo>
                    <a:cubicBezTo>
                      <a:pt x="2391" y="646"/>
                      <a:pt x="2391" y="614"/>
                      <a:pt x="2401" y="582"/>
                    </a:cubicBezTo>
                    <a:cubicBezTo>
                      <a:pt x="2412" y="561"/>
                      <a:pt x="2422" y="529"/>
                      <a:pt x="2422" y="508"/>
                    </a:cubicBezTo>
                    <a:cubicBezTo>
                      <a:pt x="2433" y="476"/>
                      <a:pt x="2443" y="445"/>
                      <a:pt x="2443" y="424"/>
                    </a:cubicBezTo>
                    <a:cubicBezTo>
                      <a:pt x="2454" y="413"/>
                      <a:pt x="2454" y="402"/>
                      <a:pt x="2454" y="392"/>
                    </a:cubicBezTo>
                    <a:cubicBezTo>
                      <a:pt x="2465" y="360"/>
                      <a:pt x="2465" y="339"/>
                      <a:pt x="2475" y="307"/>
                    </a:cubicBezTo>
                    <a:cubicBezTo>
                      <a:pt x="2475" y="276"/>
                      <a:pt x="2475" y="244"/>
                      <a:pt x="2486" y="212"/>
                    </a:cubicBezTo>
                    <a:cubicBezTo>
                      <a:pt x="2465" y="159"/>
                      <a:pt x="2433" y="106"/>
                      <a:pt x="2391" y="75"/>
                    </a:cubicBezTo>
                    <a:cubicBezTo>
                      <a:pt x="2338" y="32"/>
                      <a:pt x="2274" y="11"/>
                      <a:pt x="2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43"/>
              <p:cNvGrpSpPr/>
              <p:nvPr/>
            </p:nvGrpSpPr>
            <p:grpSpPr>
              <a:xfrm>
                <a:off x="5720737" y="2400300"/>
                <a:ext cx="399002" cy="213498"/>
                <a:chOff x="5720737" y="2400300"/>
                <a:chExt cx="399002" cy="213498"/>
              </a:xfrm>
            </p:grpSpPr>
            <p:sp>
              <p:nvSpPr>
                <p:cNvPr id="723" name="Google Shape;723;p43"/>
                <p:cNvSpPr/>
                <p:nvPr/>
              </p:nvSpPr>
              <p:spPr>
                <a:xfrm>
                  <a:off x="5720737" y="2590249"/>
                  <a:ext cx="173489" cy="23548"/>
                </a:xfrm>
                <a:custGeom>
                  <a:avLst/>
                  <a:gdLst/>
                  <a:ahLst/>
                  <a:cxnLst/>
                  <a:rect l="l" t="t" r="r" b="b"/>
                  <a:pathLst>
                    <a:path w="2888" h="392" extrusionOk="0">
                      <a:moveTo>
                        <a:pt x="1" y="0"/>
                      </a:moveTo>
                      <a:lnTo>
                        <a:pt x="1" y="391"/>
                      </a:lnTo>
                      <a:lnTo>
                        <a:pt x="2887" y="391"/>
                      </a:lnTo>
                      <a:lnTo>
                        <a:pt x="28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5720737" y="2543213"/>
                  <a:ext cx="399002" cy="22948"/>
                </a:xfrm>
                <a:custGeom>
                  <a:avLst/>
                  <a:gdLst/>
                  <a:ahLst/>
                  <a:cxnLst/>
                  <a:rect l="l" t="t" r="r" b="b"/>
                  <a:pathLst>
                    <a:path w="6642" h="382" extrusionOk="0">
                      <a:moveTo>
                        <a:pt x="1" y="1"/>
                      </a:moveTo>
                      <a:lnTo>
                        <a:pt x="1" y="381"/>
                      </a:lnTo>
                      <a:lnTo>
                        <a:pt x="6641" y="381"/>
                      </a:lnTo>
                      <a:lnTo>
                        <a:pt x="66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3"/>
                <p:cNvSpPr/>
                <p:nvPr/>
              </p:nvSpPr>
              <p:spPr>
                <a:xfrm>
                  <a:off x="5720737" y="2495575"/>
                  <a:ext cx="298620" cy="23548"/>
                </a:xfrm>
                <a:custGeom>
                  <a:avLst/>
                  <a:gdLst/>
                  <a:ahLst/>
                  <a:cxnLst/>
                  <a:rect l="l" t="t" r="r" b="b"/>
                  <a:pathLst>
                    <a:path w="4971" h="392" extrusionOk="0">
                      <a:moveTo>
                        <a:pt x="1" y="1"/>
                      </a:moveTo>
                      <a:lnTo>
                        <a:pt x="1" y="392"/>
                      </a:lnTo>
                      <a:lnTo>
                        <a:pt x="4970" y="392"/>
                      </a:lnTo>
                      <a:lnTo>
                        <a:pt x="49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3"/>
                <p:cNvSpPr/>
                <p:nvPr/>
              </p:nvSpPr>
              <p:spPr>
                <a:xfrm>
                  <a:off x="5720737" y="2447938"/>
                  <a:ext cx="355149" cy="23548"/>
                </a:xfrm>
                <a:custGeom>
                  <a:avLst/>
                  <a:gdLst/>
                  <a:ahLst/>
                  <a:cxnLst/>
                  <a:rect l="l" t="t" r="r" b="b"/>
                  <a:pathLst>
                    <a:path w="5912" h="392" extrusionOk="0">
                      <a:moveTo>
                        <a:pt x="1" y="0"/>
                      </a:moveTo>
                      <a:lnTo>
                        <a:pt x="1" y="392"/>
                      </a:lnTo>
                      <a:lnTo>
                        <a:pt x="5912" y="392"/>
                      </a:lnTo>
                      <a:lnTo>
                        <a:pt x="59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3"/>
                <p:cNvSpPr/>
                <p:nvPr/>
              </p:nvSpPr>
              <p:spPr>
                <a:xfrm>
                  <a:off x="5720737" y="2400300"/>
                  <a:ext cx="290991" cy="23548"/>
                </a:xfrm>
                <a:custGeom>
                  <a:avLst/>
                  <a:gdLst/>
                  <a:ahLst/>
                  <a:cxnLst/>
                  <a:rect l="l" t="t" r="r" b="b"/>
                  <a:pathLst>
                    <a:path w="4844" h="392" extrusionOk="0">
                      <a:moveTo>
                        <a:pt x="1" y="0"/>
                      </a:moveTo>
                      <a:lnTo>
                        <a:pt x="1" y="392"/>
                      </a:lnTo>
                      <a:lnTo>
                        <a:pt x="4844" y="392"/>
                      </a:lnTo>
                      <a:lnTo>
                        <a:pt x="48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3"/>
                <p:cNvSpPr/>
                <p:nvPr/>
              </p:nvSpPr>
              <p:spPr>
                <a:xfrm>
                  <a:off x="6031973" y="2400300"/>
                  <a:ext cx="87766" cy="23548"/>
                </a:xfrm>
                <a:custGeom>
                  <a:avLst/>
                  <a:gdLst/>
                  <a:ahLst/>
                  <a:cxnLst/>
                  <a:rect l="l" t="t" r="r" b="b"/>
                  <a:pathLst>
                    <a:path w="1461" h="392" extrusionOk="0">
                      <a:moveTo>
                        <a:pt x="1" y="0"/>
                      </a:moveTo>
                      <a:lnTo>
                        <a:pt x="1" y="392"/>
                      </a:lnTo>
                      <a:lnTo>
                        <a:pt x="1460" y="392"/>
                      </a:lnTo>
                      <a:lnTo>
                        <a:pt x="1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43"/>
            <p:cNvGrpSpPr/>
            <p:nvPr/>
          </p:nvGrpSpPr>
          <p:grpSpPr>
            <a:xfrm>
              <a:off x="5375200" y="2722349"/>
              <a:ext cx="807434" cy="428858"/>
              <a:chOff x="5375200" y="2722349"/>
              <a:chExt cx="807434" cy="428858"/>
            </a:xfrm>
          </p:grpSpPr>
          <p:sp>
            <p:nvSpPr>
              <p:cNvPr id="730" name="Google Shape;730;p43"/>
              <p:cNvSpPr/>
              <p:nvPr/>
            </p:nvSpPr>
            <p:spPr>
              <a:xfrm>
                <a:off x="5375200" y="2722349"/>
                <a:ext cx="807434" cy="428858"/>
              </a:xfrm>
              <a:custGeom>
                <a:avLst/>
                <a:gdLst/>
                <a:ahLst/>
                <a:cxnLst/>
                <a:rect l="l" t="t" r="r" b="b"/>
                <a:pathLst>
                  <a:path w="13441" h="7139" extrusionOk="0">
                    <a:moveTo>
                      <a:pt x="0" y="1"/>
                    </a:moveTo>
                    <a:lnTo>
                      <a:pt x="0" y="7138"/>
                    </a:lnTo>
                    <a:lnTo>
                      <a:pt x="13440" y="7138"/>
                    </a:lnTo>
                    <a:lnTo>
                      <a:pt x="134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43"/>
              <p:cNvGrpSpPr/>
              <p:nvPr/>
            </p:nvGrpSpPr>
            <p:grpSpPr>
              <a:xfrm>
                <a:off x="5636276" y="2879258"/>
                <a:ext cx="456791" cy="236385"/>
                <a:chOff x="5636276" y="2879258"/>
                <a:chExt cx="456791" cy="236385"/>
              </a:xfrm>
            </p:grpSpPr>
            <p:sp>
              <p:nvSpPr>
                <p:cNvPr id="732" name="Google Shape;732;p43"/>
                <p:cNvSpPr/>
                <p:nvPr/>
              </p:nvSpPr>
              <p:spPr>
                <a:xfrm>
                  <a:off x="5636276" y="3019648"/>
                  <a:ext cx="40669" cy="95996"/>
                </a:xfrm>
                <a:custGeom>
                  <a:avLst/>
                  <a:gdLst/>
                  <a:ahLst/>
                  <a:cxnLst/>
                  <a:rect l="l" t="t" r="r" b="b"/>
                  <a:pathLst>
                    <a:path w="677" h="1598" extrusionOk="0">
                      <a:moveTo>
                        <a:pt x="0" y="0"/>
                      </a:moveTo>
                      <a:lnTo>
                        <a:pt x="0" y="1597"/>
                      </a:lnTo>
                      <a:lnTo>
                        <a:pt x="677" y="1597"/>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5887799" y="2879258"/>
                  <a:ext cx="40729" cy="236385"/>
                </a:xfrm>
                <a:custGeom>
                  <a:avLst/>
                  <a:gdLst/>
                  <a:ahLst/>
                  <a:cxnLst/>
                  <a:rect l="l" t="t" r="r" b="b"/>
                  <a:pathLst>
                    <a:path w="678" h="3935" extrusionOk="0">
                      <a:moveTo>
                        <a:pt x="1" y="0"/>
                      </a:moveTo>
                      <a:lnTo>
                        <a:pt x="1" y="3934"/>
                      </a:lnTo>
                      <a:lnTo>
                        <a:pt x="677" y="3934"/>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6060568" y="2940232"/>
                  <a:ext cx="32499" cy="32439"/>
                </a:xfrm>
                <a:custGeom>
                  <a:avLst/>
                  <a:gdLst/>
                  <a:ahLst/>
                  <a:cxnLst/>
                  <a:rect l="l" t="t" r="r" b="b"/>
                  <a:pathLst>
                    <a:path w="541" h="540" extrusionOk="0">
                      <a:moveTo>
                        <a:pt x="1" y="1"/>
                      </a:moveTo>
                      <a:lnTo>
                        <a:pt x="1" y="540"/>
                      </a:lnTo>
                      <a:lnTo>
                        <a:pt x="540" y="540"/>
                      </a:lnTo>
                      <a:lnTo>
                        <a:pt x="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43"/>
              <p:cNvGrpSpPr/>
              <p:nvPr/>
            </p:nvGrpSpPr>
            <p:grpSpPr>
              <a:xfrm>
                <a:off x="5464108" y="2758272"/>
                <a:ext cx="628959" cy="357371"/>
                <a:chOff x="5464108" y="2758272"/>
                <a:chExt cx="628959" cy="357371"/>
              </a:xfrm>
            </p:grpSpPr>
            <p:sp>
              <p:nvSpPr>
                <p:cNvPr id="736" name="Google Shape;736;p43"/>
                <p:cNvSpPr/>
                <p:nvPr/>
              </p:nvSpPr>
              <p:spPr>
                <a:xfrm>
                  <a:off x="5487596" y="3019648"/>
                  <a:ext cx="34361" cy="95996"/>
                </a:xfrm>
                <a:custGeom>
                  <a:avLst/>
                  <a:gdLst/>
                  <a:ahLst/>
                  <a:cxnLst/>
                  <a:rect l="l" t="t" r="r" b="b"/>
                  <a:pathLst>
                    <a:path w="572" h="1598" extrusionOk="0">
                      <a:moveTo>
                        <a:pt x="1" y="0"/>
                      </a:moveTo>
                      <a:lnTo>
                        <a:pt x="1" y="1597"/>
                      </a:lnTo>
                      <a:lnTo>
                        <a:pt x="572" y="1597"/>
                      </a:lnTo>
                      <a:lnTo>
                        <a:pt x="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5720077" y="2937048"/>
                  <a:ext cx="40128" cy="178596"/>
                </a:xfrm>
                <a:custGeom>
                  <a:avLst/>
                  <a:gdLst/>
                  <a:ahLst/>
                  <a:cxnLst/>
                  <a:rect l="l" t="t" r="r" b="b"/>
                  <a:pathLst>
                    <a:path w="668" h="2973" extrusionOk="0">
                      <a:moveTo>
                        <a:pt x="1" y="1"/>
                      </a:moveTo>
                      <a:lnTo>
                        <a:pt x="1" y="2972"/>
                      </a:lnTo>
                      <a:lnTo>
                        <a:pt x="667" y="2972"/>
                      </a:lnTo>
                      <a:lnTo>
                        <a:pt x="6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5965953" y="2827175"/>
                  <a:ext cx="40068" cy="288468"/>
                </a:xfrm>
                <a:custGeom>
                  <a:avLst/>
                  <a:gdLst/>
                  <a:ahLst/>
                  <a:cxnLst/>
                  <a:rect l="l" t="t" r="r" b="b"/>
                  <a:pathLst>
                    <a:path w="667" h="4802" extrusionOk="0">
                      <a:moveTo>
                        <a:pt x="0" y="0"/>
                      </a:moveTo>
                      <a:lnTo>
                        <a:pt x="0" y="4801"/>
                      </a:lnTo>
                      <a:lnTo>
                        <a:pt x="666" y="4801"/>
                      </a:lnTo>
                      <a:lnTo>
                        <a:pt x="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5464108" y="2758272"/>
                  <a:ext cx="534946" cy="236626"/>
                </a:xfrm>
                <a:custGeom>
                  <a:avLst/>
                  <a:gdLst/>
                  <a:ahLst/>
                  <a:cxnLst/>
                  <a:rect l="l" t="t" r="r" b="b"/>
                  <a:pathLst>
                    <a:path w="8905" h="3939" extrusionOk="0">
                      <a:moveTo>
                        <a:pt x="8841" y="0"/>
                      </a:moveTo>
                      <a:cubicBezTo>
                        <a:pt x="8825" y="0"/>
                        <a:pt x="8809" y="5"/>
                        <a:pt x="8798" y="16"/>
                      </a:cubicBezTo>
                      <a:lnTo>
                        <a:pt x="5901" y="2480"/>
                      </a:lnTo>
                      <a:lnTo>
                        <a:pt x="4949" y="1814"/>
                      </a:lnTo>
                      <a:cubicBezTo>
                        <a:pt x="4939" y="1803"/>
                        <a:pt x="4925" y="1798"/>
                        <a:pt x="4912" y="1798"/>
                      </a:cubicBezTo>
                      <a:cubicBezTo>
                        <a:pt x="4899" y="1798"/>
                        <a:pt x="4886" y="1803"/>
                        <a:pt x="4875" y="1814"/>
                      </a:cubicBezTo>
                      <a:lnTo>
                        <a:pt x="3247" y="3061"/>
                      </a:lnTo>
                      <a:lnTo>
                        <a:pt x="2327" y="2300"/>
                      </a:lnTo>
                      <a:cubicBezTo>
                        <a:pt x="2316" y="2295"/>
                        <a:pt x="2303" y="2292"/>
                        <a:pt x="2290" y="2292"/>
                      </a:cubicBezTo>
                      <a:cubicBezTo>
                        <a:pt x="2277" y="2292"/>
                        <a:pt x="2263" y="2295"/>
                        <a:pt x="2253" y="2300"/>
                      </a:cubicBezTo>
                      <a:lnTo>
                        <a:pt x="22" y="3854"/>
                      </a:lnTo>
                      <a:cubicBezTo>
                        <a:pt x="0" y="3865"/>
                        <a:pt x="0" y="3897"/>
                        <a:pt x="22" y="3918"/>
                      </a:cubicBezTo>
                      <a:cubicBezTo>
                        <a:pt x="32" y="3928"/>
                        <a:pt x="43" y="3939"/>
                        <a:pt x="64" y="3939"/>
                      </a:cubicBezTo>
                      <a:cubicBezTo>
                        <a:pt x="75" y="3939"/>
                        <a:pt x="85" y="3939"/>
                        <a:pt x="96" y="3928"/>
                      </a:cubicBezTo>
                      <a:lnTo>
                        <a:pt x="2285" y="2406"/>
                      </a:lnTo>
                      <a:lnTo>
                        <a:pt x="3205" y="3167"/>
                      </a:lnTo>
                      <a:cubicBezTo>
                        <a:pt x="3215" y="3172"/>
                        <a:pt x="3228" y="3175"/>
                        <a:pt x="3242" y="3175"/>
                      </a:cubicBezTo>
                      <a:cubicBezTo>
                        <a:pt x="3255" y="3175"/>
                        <a:pt x="3268" y="3172"/>
                        <a:pt x="3279" y="3167"/>
                      </a:cubicBezTo>
                      <a:lnTo>
                        <a:pt x="4918" y="1909"/>
                      </a:lnTo>
                      <a:lnTo>
                        <a:pt x="5869" y="2575"/>
                      </a:lnTo>
                      <a:cubicBezTo>
                        <a:pt x="5880" y="2585"/>
                        <a:pt x="5896" y="2591"/>
                        <a:pt x="5912" y="2591"/>
                      </a:cubicBezTo>
                      <a:cubicBezTo>
                        <a:pt x="5927" y="2591"/>
                        <a:pt x="5943" y="2585"/>
                        <a:pt x="5954" y="2575"/>
                      </a:cubicBezTo>
                      <a:lnTo>
                        <a:pt x="8883" y="79"/>
                      </a:lnTo>
                      <a:cubicBezTo>
                        <a:pt x="8904" y="69"/>
                        <a:pt x="8904" y="37"/>
                        <a:pt x="8883" y="16"/>
                      </a:cubicBezTo>
                      <a:cubicBezTo>
                        <a:pt x="8872" y="5"/>
                        <a:pt x="8856" y="0"/>
                        <a:pt x="8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6060568" y="2797920"/>
                  <a:ext cx="32499" cy="32499"/>
                </a:xfrm>
                <a:custGeom>
                  <a:avLst/>
                  <a:gdLst/>
                  <a:ahLst/>
                  <a:cxnLst/>
                  <a:rect l="l" t="t" r="r" b="b"/>
                  <a:pathLst>
                    <a:path w="541" h="541" extrusionOk="0">
                      <a:moveTo>
                        <a:pt x="1" y="1"/>
                      </a:moveTo>
                      <a:lnTo>
                        <a:pt x="1" y="540"/>
                      </a:lnTo>
                      <a:lnTo>
                        <a:pt x="540" y="540"/>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6060568" y="3011358"/>
                  <a:ext cx="32499" cy="32499"/>
                </a:xfrm>
                <a:custGeom>
                  <a:avLst/>
                  <a:gdLst/>
                  <a:ahLst/>
                  <a:cxnLst/>
                  <a:rect l="l" t="t" r="r" b="b"/>
                  <a:pathLst>
                    <a:path w="541" h="541" extrusionOk="0">
                      <a:moveTo>
                        <a:pt x="1" y="1"/>
                      </a:moveTo>
                      <a:lnTo>
                        <a:pt x="1" y="540"/>
                      </a:lnTo>
                      <a:lnTo>
                        <a:pt x="540" y="540"/>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43"/>
              <p:cNvGrpSpPr/>
              <p:nvPr/>
            </p:nvGrpSpPr>
            <p:grpSpPr>
              <a:xfrm>
                <a:off x="5556199" y="2869106"/>
                <a:ext cx="536868" cy="246538"/>
                <a:chOff x="5556199" y="2869106"/>
                <a:chExt cx="536868" cy="246538"/>
              </a:xfrm>
            </p:grpSpPr>
            <p:sp>
              <p:nvSpPr>
                <p:cNvPr id="743" name="Google Shape;743;p43"/>
                <p:cNvSpPr/>
                <p:nvPr/>
              </p:nvSpPr>
              <p:spPr>
                <a:xfrm>
                  <a:off x="5556199" y="2978978"/>
                  <a:ext cx="40729" cy="136665"/>
                </a:xfrm>
                <a:custGeom>
                  <a:avLst/>
                  <a:gdLst/>
                  <a:ahLst/>
                  <a:cxnLst/>
                  <a:rect l="l" t="t" r="r" b="b"/>
                  <a:pathLst>
                    <a:path w="678" h="2275" extrusionOk="0">
                      <a:moveTo>
                        <a:pt x="1" y="1"/>
                      </a:moveTo>
                      <a:lnTo>
                        <a:pt x="1" y="2274"/>
                      </a:lnTo>
                      <a:lnTo>
                        <a:pt x="678" y="2274"/>
                      </a:lnTo>
                      <a:lnTo>
                        <a:pt x="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5803938" y="2943416"/>
                  <a:ext cx="40729" cy="171567"/>
                </a:xfrm>
                <a:custGeom>
                  <a:avLst/>
                  <a:gdLst/>
                  <a:ahLst/>
                  <a:cxnLst/>
                  <a:rect l="l" t="t" r="r" b="b"/>
                  <a:pathLst>
                    <a:path w="678" h="2856" extrusionOk="0">
                      <a:moveTo>
                        <a:pt x="1" y="0"/>
                      </a:moveTo>
                      <a:lnTo>
                        <a:pt x="1" y="2855"/>
                      </a:lnTo>
                      <a:lnTo>
                        <a:pt x="678" y="2855"/>
                      </a:lnTo>
                      <a:lnTo>
                        <a:pt x="6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6060568" y="2869106"/>
                  <a:ext cx="32499" cy="32439"/>
                </a:xfrm>
                <a:custGeom>
                  <a:avLst/>
                  <a:gdLst/>
                  <a:ahLst/>
                  <a:cxnLst/>
                  <a:rect l="l" t="t" r="r" b="b"/>
                  <a:pathLst>
                    <a:path w="541" h="540" extrusionOk="0">
                      <a:moveTo>
                        <a:pt x="1" y="0"/>
                      </a:moveTo>
                      <a:lnTo>
                        <a:pt x="1" y="540"/>
                      </a:lnTo>
                      <a:lnTo>
                        <a:pt x="540" y="540"/>
                      </a:lnTo>
                      <a:lnTo>
                        <a:pt x="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6060568" y="3082543"/>
                  <a:ext cx="32499" cy="32439"/>
                </a:xfrm>
                <a:custGeom>
                  <a:avLst/>
                  <a:gdLst/>
                  <a:ahLst/>
                  <a:cxnLst/>
                  <a:rect l="l" t="t" r="r" b="b"/>
                  <a:pathLst>
                    <a:path w="541" h="540" extrusionOk="0">
                      <a:moveTo>
                        <a:pt x="1" y="0"/>
                      </a:moveTo>
                      <a:lnTo>
                        <a:pt x="1" y="539"/>
                      </a:lnTo>
                      <a:lnTo>
                        <a:pt x="540" y="539"/>
                      </a:lnTo>
                      <a:lnTo>
                        <a:pt x="5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7" name="Google Shape;747;p43"/>
            <p:cNvSpPr/>
            <p:nvPr/>
          </p:nvSpPr>
          <p:spPr>
            <a:xfrm>
              <a:off x="7623894" y="3313763"/>
              <a:ext cx="65479" cy="22888"/>
            </a:xfrm>
            <a:custGeom>
              <a:avLst/>
              <a:gdLst/>
              <a:ahLst/>
              <a:cxnLst/>
              <a:rect l="l" t="t" r="r" b="b"/>
              <a:pathLst>
                <a:path w="1090" h="381" extrusionOk="0">
                  <a:moveTo>
                    <a:pt x="0" y="0"/>
                  </a:moveTo>
                  <a:lnTo>
                    <a:pt x="0" y="381"/>
                  </a:lnTo>
                  <a:lnTo>
                    <a:pt x="1089" y="381"/>
                  </a:lnTo>
                  <a:lnTo>
                    <a:pt x="1089" y="0"/>
                  </a:lnTo>
                  <a:close/>
                </a:path>
              </a:pathLst>
            </a:custGeom>
            <a:solidFill>
              <a:srgbClr val="5E2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43"/>
            <p:cNvGrpSpPr/>
            <p:nvPr/>
          </p:nvGrpSpPr>
          <p:grpSpPr>
            <a:xfrm>
              <a:off x="6461431" y="2849402"/>
              <a:ext cx="1326401" cy="544437"/>
              <a:chOff x="6461431" y="2849402"/>
              <a:chExt cx="1326401" cy="544437"/>
            </a:xfrm>
          </p:grpSpPr>
          <p:sp>
            <p:nvSpPr>
              <p:cNvPr id="749" name="Google Shape;749;p43"/>
              <p:cNvSpPr/>
              <p:nvPr/>
            </p:nvSpPr>
            <p:spPr>
              <a:xfrm>
                <a:off x="6461431" y="2849402"/>
                <a:ext cx="1326401" cy="544437"/>
              </a:xfrm>
              <a:custGeom>
                <a:avLst/>
                <a:gdLst/>
                <a:ahLst/>
                <a:cxnLst/>
                <a:rect l="l" t="t" r="r" b="b"/>
                <a:pathLst>
                  <a:path w="22080" h="9063" extrusionOk="0">
                    <a:moveTo>
                      <a:pt x="0" y="0"/>
                    </a:moveTo>
                    <a:lnTo>
                      <a:pt x="0" y="9063"/>
                    </a:lnTo>
                    <a:lnTo>
                      <a:pt x="22079" y="9063"/>
                    </a:lnTo>
                    <a:lnTo>
                      <a:pt x="220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7209694" y="2906591"/>
                <a:ext cx="42651" cy="320186"/>
              </a:xfrm>
              <a:custGeom>
                <a:avLst/>
                <a:gdLst/>
                <a:ahLst/>
                <a:cxnLst/>
                <a:rect l="l" t="t" r="r" b="b"/>
                <a:pathLst>
                  <a:path w="710" h="5330" extrusionOk="0">
                    <a:moveTo>
                      <a:pt x="1" y="0"/>
                    </a:moveTo>
                    <a:lnTo>
                      <a:pt x="1" y="5330"/>
                    </a:lnTo>
                    <a:lnTo>
                      <a:pt x="709" y="5330"/>
                    </a:lnTo>
                    <a:lnTo>
                      <a:pt x="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6768222" y="3048242"/>
                <a:ext cx="42651" cy="178535"/>
              </a:xfrm>
              <a:custGeom>
                <a:avLst/>
                <a:gdLst/>
                <a:ahLst/>
                <a:cxnLst/>
                <a:rect l="l" t="t" r="r" b="b"/>
                <a:pathLst>
                  <a:path w="710" h="2972" extrusionOk="0">
                    <a:moveTo>
                      <a:pt x="1" y="0"/>
                    </a:moveTo>
                    <a:lnTo>
                      <a:pt x="1" y="2972"/>
                    </a:lnTo>
                    <a:lnTo>
                      <a:pt x="709" y="2972"/>
                    </a:lnTo>
                    <a:lnTo>
                      <a:pt x="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43"/>
              <p:cNvGrpSpPr/>
              <p:nvPr/>
            </p:nvGrpSpPr>
            <p:grpSpPr>
              <a:xfrm>
                <a:off x="6676731" y="2929419"/>
                <a:ext cx="895741" cy="297359"/>
                <a:chOff x="6676731" y="2929419"/>
                <a:chExt cx="895741" cy="297359"/>
              </a:xfrm>
            </p:grpSpPr>
            <p:sp>
              <p:nvSpPr>
                <p:cNvPr id="753" name="Google Shape;753;p43"/>
                <p:cNvSpPr/>
                <p:nvPr/>
              </p:nvSpPr>
              <p:spPr>
                <a:xfrm>
                  <a:off x="7118264" y="3069808"/>
                  <a:ext cx="42591" cy="156969"/>
                </a:xfrm>
                <a:custGeom>
                  <a:avLst/>
                  <a:gdLst/>
                  <a:ahLst/>
                  <a:cxnLst/>
                  <a:rect l="l" t="t" r="r" b="b"/>
                  <a:pathLst>
                    <a:path w="709" h="2613" extrusionOk="0">
                      <a:moveTo>
                        <a:pt x="0" y="1"/>
                      </a:moveTo>
                      <a:lnTo>
                        <a:pt x="0" y="2613"/>
                      </a:lnTo>
                      <a:lnTo>
                        <a:pt x="709" y="2613"/>
                      </a:lnTo>
                      <a:lnTo>
                        <a:pt x="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6676731" y="2929419"/>
                  <a:ext cx="42651" cy="297359"/>
                </a:xfrm>
                <a:custGeom>
                  <a:avLst/>
                  <a:gdLst/>
                  <a:ahLst/>
                  <a:cxnLst/>
                  <a:rect l="l" t="t" r="r" b="b"/>
                  <a:pathLst>
                    <a:path w="710" h="4950" extrusionOk="0">
                      <a:moveTo>
                        <a:pt x="1" y="1"/>
                      </a:moveTo>
                      <a:lnTo>
                        <a:pt x="1" y="4950"/>
                      </a:lnTo>
                      <a:lnTo>
                        <a:pt x="709" y="4950"/>
                      </a:lnTo>
                      <a:lnTo>
                        <a:pt x="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7529881" y="3078098"/>
                  <a:ext cx="42591" cy="148679"/>
                </a:xfrm>
                <a:custGeom>
                  <a:avLst/>
                  <a:gdLst/>
                  <a:ahLst/>
                  <a:cxnLst/>
                  <a:rect l="l" t="t" r="r" b="b"/>
                  <a:pathLst>
                    <a:path w="709" h="2475" extrusionOk="0">
                      <a:moveTo>
                        <a:pt x="0" y="0"/>
                      </a:moveTo>
                      <a:lnTo>
                        <a:pt x="0" y="2475"/>
                      </a:lnTo>
                      <a:lnTo>
                        <a:pt x="709" y="2475"/>
                      </a:lnTo>
                      <a:lnTo>
                        <a:pt x="7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43"/>
              <p:cNvSpPr/>
              <p:nvPr/>
            </p:nvSpPr>
            <p:spPr>
              <a:xfrm>
                <a:off x="7621972" y="2991053"/>
                <a:ext cx="41991" cy="235724"/>
              </a:xfrm>
              <a:custGeom>
                <a:avLst/>
                <a:gdLst/>
                <a:ahLst/>
                <a:cxnLst/>
                <a:rect l="l" t="t" r="r" b="b"/>
                <a:pathLst>
                  <a:path w="699" h="3924" extrusionOk="0">
                    <a:moveTo>
                      <a:pt x="0" y="0"/>
                    </a:moveTo>
                    <a:lnTo>
                      <a:pt x="0" y="3924"/>
                    </a:lnTo>
                    <a:lnTo>
                      <a:pt x="698" y="3924"/>
                    </a:lnTo>
                    <a:lnTo>
                      <a:pt x="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43"/>
              <p:cNvGrpSpPr/>
              <p:nvPr/>
            </p:nvGrpSpPr>
            <p:grpSpPr>
              <a:xfrm>
                <a:off x="6559890" y="3015202"/>
                <a:ext cx="1129483" cy="321448"/>
                <a:chOff x="6559890" y="3015202"/>
                <a:chExt cx="1129483" cy="321448"/>
              </a:xfrm>
            </p:grpSpPr>
            <p:sp>
              <p:nvSpPr>
                <p:cNvPr id="758" name="Google Shape;758;p43"/>
                <p:cNvSpPr/>
                <p:nvPr/>
              </p:nvSpPr>
              <p:spPr>
                <a:xfrm>
                  <a:off x="7026774" y="3015202"/>
                  <a:ext cx="42591" cy="211575"/>
                </a:xfrm>
                <a:custGeom>
                  <a:avLst/>
                  <a:gdLst/>
                  <a:ahLst/>
                  <a:cxnLst/>
                  <a:rect l="l" t="t" r="r" b="b"/>
                  <a:pathLst>
                    <a:path w="709" h="3522" extrusionOk="0">
                      <a:moveTo>
                        <a:pt x="0" y="0"/>
                      </a:moveTo>
                      <a:lnTo>
                        <a:pt x="0" y="3522"/>
                      </a:lnTo>
                      <a:lnTo>
                        <a:pt x="709" y="3522"/>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6585301" y="3106693"/>
                  <a:ext cx="42591" cy="120085"/>
                </a:xfrm>
                <a:custGeom>
                  <a:avLst/>
                  <a:gdLst/>
                  <a:ahLst/>
                  <a:cxnLst/>
                  <a:rect l="l" t="t" r="r" b="b"/>
                  <a:pathLst>
                    <a:path w="709" h="1999" extrusionOk="0">
                      <a:moveTo>
                        <a:pt x="0" y="0"/>
                      </a:moveTo>
                      <a:lnTo>
                        <a:pt x="0" y="1999"/>
                      </a:lnTo>
                      <a:lnTo>
                        <a:pt x="709" y="1999"/>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6559890" y="3264203"/>
                  <a:ext cx="276394" cy="23548"/>
                </a:xfrm>
                <a:custGeom>
                  <a:avLst/>
                  <a:gdLst/>
                  <a:ahLst/>
                  <a:cxnLst/>
                  <a:rect l="l" t="t" r="r" b="b"/>
                  <a:pathLst>
                    <a:path w="4601" h="392" extrusionOk="0">
                      <a:moveTo>
                        <a:pt x="0" y="0"/>
                      </a:moveTo>
                      <a:lnTo>
                        <a:pt x="0" y="392"/>
                      </a:lnTo>
                      <a:lnTo>
                        <a:pt x="4600" y="392"/>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6559890" y="3313763"/>
                  <a:ext cx="89628" cy="22888"/>
                </a:xfrm>
                <a:custGeom>
                  <a:avLst/>
                  <a:gdLst/>
                  <a:ahLst/>
                  <a:cxnLst/>
                  <a:rect l="l" t="t" r="r" b="b"/>
                  <a:pathLst>
                    <a:path w="1492" h="381" extrusionOk="0">
                      <a:moveTo>
                        <a:pt x="0" y="0"/>
                      </a:moveTo>
                      <a:lnTo>
                        <a:pt x="0" y="381"/>
                      </a:lnTo>
                      <a:lnTo>
                        <a:pt x="1491" y="381"/>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6667840" y="3313763"/>
                  <a:ext cx="168443" cy="22888"/>
                </a:xfrm>
                <a:custGeom>
                  <a:avLst/>
                  <a:gdLst/>
                  <a:ahLst/>
                  <a:cxnLst/>
                  <a:rect l="l" t="t" r="r" b="b"/>
                  <a:pathLst>
                    <a:path w="2804" h="381" extrusionOk="0">
                      <a:moveTo>
                        <a:pt x="1" y="0"/>
                      </a:moveTo>
                      <a:lnTo>
                        <a:pt x="1" y="381"/>
                      </a:lnTo>
                      <a:lnTo>
                        <a:pt x="2803" y="381"/>
                      </a:lnTo>
                      <a:lnTo>
                        <a:pt x="2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7438390" y="3161299"/>
                  <a:ext cx="42591" cy="65479"/>
                </a:xfrm>
                <a:custGeom>
                  <a:avLst/>
                  <a:gdLst/>
                  <a:ahLst/>
                  <a:cxnLst/>
                  <a:rect l="l" t="t" r="r" b="b"/>
                  <a:pathLst>
                    <a:path w="709" h="1090" extrusionOk="0">
                      <a:moveTo>
                        <a:pt x="0" y="0"/>
                      </a:moveTo>
                      <a:lnTo>
                        <a:pt x="0" y="1090"/>
                      </a:lnTo>
                      <a:lnTo>
                        <a:pt x="709" y="1090"/>
                      </a:lnTo>
                      <a:lnTo>
                        <a:pt x="7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7412980" y="3264203"/>
                  <a:ext cx="276394" cy="23548"/>
                </a:xfrm>
                <a:custGeom>
                  <a:avLst/>
                  <a:gdLst/>
                  <a:ahLst/>
                  <a:cxnLst/>
                  <a:rect l="l" t="t" r="r" b="b"/>
                  <a:pathLst>
                    <a:path w="4601" h="392" extrusionOk="0">
                      <a:moveTo>
                        <a:pt x="1" y="0"/>
                      </a:moveTo>
                      <a:lnTo>
                        <a:pt x="1" y="392"/>
                      </a:lnTo>
                      <a:lnTo>
                        <a:pt x="4600" y="392"/>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7412980" y="3313763"/>
                  <a:ext cx="192532" cy="22888"/>
                </a:xfrm>
                <a:custGeom>
                  <a:avLst/>
                  <a:gdLst/>
                  <a:ahLst/>
                  <a:cxnLst/>
                  <a:rect l="l" t="t" r="r" b="b"/>
                  <a:pathLst>
                    <a:path w="3205" h="381" extrusionOk="0">
                      <a:moveTo>
                        <a:pt x="1" y="0"/>
                      </a:moveTo>
                      <a:lnTo>
                        <a:pt x="1" y="381"/>
                      </a:lnTo>
                      <a:lnTo>
                        <a:pt x="3205" y="381"/>
                      </a:lnTo>
                      <a:lnTo>
                        <a:pt x="32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7001363" y="3313763"/>
                  <a:ext cx="276394" cy="22888"/>
                </a:xfrm>
                <a:custGeom>
                  <a:avLst/>
                  <a:gdLst/>
                  <a:ahLst/>
                  <a:cxnLst/>
                  <a:rect l="l" t="t" r="r" b="b"/>
                  <a:pathLst>
                    <a:path w="4601" h="381" extrusionOk="0">
                      <a:moveTo>
                        <a:pt x="0" y="0"/>
                      </a:moveTo>
                      <a:lnTo>
                        <a:pt x="0" y="381"/>
                      </a:lnTo>
                      <a:lnTo>
                        <a:pt x="4600" y="381"/>
                      </a:lnTo>
                      <a:lnTo>
                        <a:pt x="46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7001363" y="3264203"/>
                  <a:ext cx="89628" cy="23548"/>
                </a:xfrm>
                <a:custGeom>
                  <a:avLst/>
                  <a:gdLst/>
                  <a:ahLst/>
                  <a:cxnLst/>
                  <a:rect l="l" t="t" r="r" b="b"/>
                  <a:pathLst>
                    <a:path w="1492" h="392" extrusionOk="0">
                      <a:moveTo>
                        <a:pt x="0" y="0"/>
                      </a:moveTo>
                      <a:lnTo>
                        <a:pt x="0" y="392"/>
                      </a:lnTo>
                      <a:lnTo>
                        <a:pt x="1491" y="392"/>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7109974" y="3264203"/>
                  <a:ext cx="167782" cy="23548"/>
                </a:xfrm>
                <a:custGeom>
                  <a:avLst/>
                  <a:gdLst/>
                  <a:ahLst/>
                  <a:cxnLst/>
                  <a:rect l="l" t="t" r="r" b="b"/>
                  <a:pathLst>
                    <a:path w="2793" h="392" extrusionOk="0">
                      <a:moveTo>
                        <a:pt x="1" y="0"/>
                      </a:moveTo>
                      <a:lnTo>
                        <a:pt x="1" y="392"/>
                      </a:lnTo>
                      <a:lnTo>
                        <a:pt x="2792" y="392"/>
                      </a:lnTo>
                      <a:lnTo>
                        <a:pt x="2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9" name="Google Shape;769;p43"/>
            <p:cNvSpPr/>
            <p:nvPr/>
          </p:nvSpPr>
          <p:spPr>
            <a:xfrm>
              <a:off x="4958477" y="3021810"/>
              <a:ext cx="680381" cy="673653"/>
            </a:xfrm>
            <a:custGeom>
              <a:avLst/>
              <a:gdLst/>
              <a:ahLst/>
              <a:cxnLst/>
              <a:rect l="l" t="t" r="r" b="b"/>
              <a:pathLst>
                <a:path w="11326" h="11214" extrusionOk="0">
                  <a:moveTo>
                    <a:pt x="5662" y="3102"/>
                  </a:moveTo>
                  <a:cubicBezTo>
                    <a:pt x="5776" y="3102"/>
                    <a:pt x="5891" y="3110"/>
                    <a:pt x="6007" y="3126"/>
                  </a:cubicBezTo>
                  <a:cubicBezTo>
                    <a:pt x="7371" y="3316"/>
                    <a:pt x="8333" y="4585"/>
                    <a:pt x="8143" y="5949"/>
                  </a:cubicBezTo>
                  <a:cubicBezTo>
                    <a:pt x="7969" y="7206"/>
                    <a:pt x="6893" y="8110"/>
                    <a:pt x="5667" y="8110"/>
                  </a:cubicBezTo>
                  <a:cubicBezTo>
                    <a:pt x="5552" y="8110"/>
                    <a:pt x="5436" y="8102"/>
                    <a:pt x="5319" y="8085"/>
                  </a:cubicBezTo>
                  <a:cubicBezTo>
                    <a:pt x="3945" y="7895"/>
                    <a:pt x="2993" y="6626"/>
                    <a:pt x="3183" y="5262"/>
                  </a:cubicBezTo>
                  <a:cubicBezTo>
                    <a:pt x="3357" y="4014"/>
                    <a:pt x="4435" y="3102"/>
                    <a:pt x="5662" y="3102"/>
                  </a:cubicBezTo>
                  <a:close/>
                  <a:moveTo>
                    <a:pt x="5876" y="0"/>
                  </a:moveTo>
                  <a:cubicBezTo>
                    <a:pt x="5504" y="0"/>
                    <a:pt x="5178" y="272"/>
                    <a:pt x="5129" y="652"/>
                  </a:cubicBezTo>
                  <a:lnTo>
                    <a:pt x="4970" y="1773"/>
                  </a:lnTo>
                  <a:cubicBezTo>
                    <a:pt x="4812" y="1794"/>
                    <a:pt x="4653" y="1836"/>
                    <a:pt x="4494" y="1889"/>
                  </a:cubicBezTo>
                  <a:lnTo>
                    <a:pt x="3828" y="969"/>
                  </a:lnTo>
                  <a:cubicBezTo>
                    <a:pt x="3686" y="762"/>
                    <a:pt x="3454" y="654"/>
                    <a:pt x="3217" y="654"/>
                  </a:cubicBezTo>
                  <a:cubicBezTo>
                    <a:pt x="3066" y="654"/>
                    <a:pt x="2913" y="698"/>
                    <a:pt x="2781" y="789"/>
                  </a:cubicBezTo>
                  <a:lnTo>
                    <a:pt x="2031" y="1328"/>
                  </a:lnTo>
                  <a:cubicBezTo>
                    <a:pt x="1692" y="1572"/>
                    <a:pt x="1618" y="2037"/>
                    <a:pt x="1861" y="2375"/>
                  </a:cubicBezTo>
                  <a:lnTo>
                    <a:pt x="2517" y="3295"/>
                  </a:lnTo>
                  <a:cubicBezTo>
                    <a:pt x="2380" y="3486"/>
                    <a:pt x="2253" y="3686"/>
                    <a:pt x="2157" y="3898"/>
                  </a:cubicBezTo>
                  <a:lnTo>
                    <a:pt x="1037" y="3739"/>
                  </a:lnTo>
                  <a:cubicBezTo>
                    <a:pt x="1004" y="3735"/>
                    <a:pt x="971" y="3733"/>
                    <a:pt x="938" y="3733"/>
                  </a:cubicBezTo>
                  <a:cubicBezTo>
                    <a:pt x="565" y="3733"/>
                    <a:pt x="238" y="4005"/>
                    <a:pt x="180" y="4384"/>
                  </a:cubicBezTo>
                  <a:lnTo>
                    <a:pt x="53" y="5294"/>
                  </a:lnTo>
                  <a:cubicBezTo>
                    <a:pt x="0" y="5706"/>
                    <a:pt x="286" y="6087"/>
                    <a:pt x="698" y="6140"/>
                  </a:cubicBezTo>
                  <a:lnTo>
                    <a:pt x="1819" y="6298"/>
                  </a:lnTo>
                  <a:cubicBezTo>
                    <a:pt x="1861" y="6531"/>
                    <a:pt x="1925" y="6753"/>
                    <a:pt x="1999" y="6975"/>
                  </a:cubicBezTo>
                  <a:lnTo>
                    <a:pt x="1121" y="7673"/>
                  </a:lnTo>
                  <a:cubicBezTo>
                    <a:pt x="793" y="7937"/>
                    <a:pt x="741" y="8413"/>
                    <a:pt x="1005" y="8730"/>
                  </a:cubicBezTo>
                  <a:lnTo>
                    <a:pt x="1576" y="9449"/>
                  </a:lnTo>
                  <a:cubicBezTo>
                    <a:pt x="1722" y="9639"/>
                    <a:pt x="1943" y="9736"/>
                    <a:pt x="2166" y="9736"/>
                  </a:cubicBezTo>
                  <a:cubicBezTo>
                    <a:pt x="2329" y="9736"/>
                    <a:pt x="2495" y="9684"/>
                    <a:pt x="2633" y="9576"/>
                  </a:cubicBezTo>
                  <a:lnTo>
                    <a:pt x="3511" y="8868"/>
                  </a:lnTo>
                  <a:cubicBezTo>
                    <a:pt x="3648" y="8963"/>
                    <a:pt x="3797" y="9037"/>
                    <a:pt x="3945" y="9111"/>
                  </a:cubicBezTo>
                  <a:lnTo>
                    <a:pt x="3786" y="10232"/>
                  </a:lnTo>
                  <a:cubicBezTo>
                    <a:pt x="3733" y="10644"/>
                    <a:pt x="4019" y="11025"/>
                    <a:pt x="4431" y="11078"/>
                  </a:cubicBezTo>
                  <a:lnTo>
                    <a:pt x="5340" y="11205"/>
                  </a:lnTo>
                  <a:cubicBezTo>
                    <a:pt x="5379" y="11211"/>
                    <a:pt x="5417" y="11214"/>
                    <a:pt x="5455" y="11214"/>
                  </a:cubicBezTo>
                  <a:cubicBezTo>
                    <a:pt x="5821" y="11214"/>
                    <a:pt x="6139" y="10944"/>
                    <a:pt x="6197" y="10570"/>
                  </a:cubicBezTo>
                  <a:lnTo>
                    <a:pt x="6345" y="9449"/>
                  </a:lnTo>
                  <a:cubicBezTo>
                    <a:pt x="6514" y="9418"/>
                    <a:pt x="6673" y="9375"/>
                    <a:pt x="6831" y="9333"/>
                  </a:cubicBezTo>
                  <a:lnTo>
                    <a:pt x="7487" y="10243"/>
                  </a:lnTo>
                  <a:cubicBezTo>
                    <a:pt x="7636" y="10450"/>
                    <a:pt x="7868" y="10562"/>
                    <a:pt x="8103" y="10562"/>
                  </a:cubicBezTo>
                  <a:cubicBezTo>
                    <a:pt x="8252" y="10562"/>
                    <a:pt x="8403" y="10517"/>
                    <a:pt x="8534" y="10422"/>
                  </a:cubicBezTo>
                  <a:lnTo>
                    <a:pt x="9285" y="9883"/>
                  </a:lnTo>
                  <a:cubicBezTo>
                    <a:pt x="9623" y="9640"/>
                    <a:pt x="9708" y="9175"/>
                    <a:pt x="9464" y="8836"/>
                  </a:cubicBezTo>
                  <a:lnTo>
                    <a:pt x="8809" y="7916"/>
                  </a:lnTo>
                  <a:cubicBezTo>
                    <a:pt x="8946" y="7736"/>
                    <a:pt x="9063" y="7536"/>
                    <a:pt x="9168" y="7324"/>
                  </a:cubicBezTo>
                  <a:lnTo>
                    <a:pt x="10289" y="7472"/>
                  </a:lnTo>
                  <a:cubicBezTo>
                    <a:pt x="10328" y="7478"/>
                    <a:pt x="10366" y="7481"/>
                    <a:pt x="10404" y="7481"/>
                  </a:cubicBezTo>
                  <a:cubicBezTo>
                    <a:pt x="10770" y="7481"/>
                    <a:pt x="11087" y="7211"/>
                    <a:pt x="11135" y="6838"/>
                  </a:cubicBezTo>
                  <a:lnTo>
                    <a:pt x="11262" y="5928"/>
                  </a:lnTo>
                  <a:cubicBezTo>
                    <a:pt x="11325" y="5516"/>
                    <a:pt x="11029" y="5135"/>
                    <a:pt x="10628" y="5072"/>
                  </a:cubicBezTo>
                  <a:lnTo>
                    <a:pt x="9507" y="4924"/>
                  </a:lnTo>
                  <a:cubicBezTo>
                    <a:pt x="9464" y="4691"/>
                    <a:pt x="9401" y="4458"/>
                    <a:pt x="9316" y="4247"/>
                  </a:cubicBezTo>
                  <a:lnTo>
                    <a:pt x="10205" y="3538"/>
                  </a:lnTo>
                  <a:cubicBezTo>
                    <a:pt x="10522" y="3285"/>
                    <a:pt x="10575" y="2809"/>
                    <a:pt x="10321" y="2481"/>
                  </a:cubicBezTo>
                  <a:lnTo>
                    <a:pt x="9750" y="1762"/>
                  </a:lnTo>
                  <a:cubicBezTo>
                    <a:pt x="9599" y="1575"/>
                    <a:pt x="9379" y="1477"/>
                    <a:pt x="9159" y="1477"/>
                  </a:cubicBezTo>
                  <a:cubicBezTo>
                    <a:pt x="8994" y="1477"/>
                    <a:pt x="8828" y="1532"/>
                    <a:pt x="8692" y="1646"/>
                  </a:cubicBezTo>
                  <a:lnTo>
                    <a:pt x="7804" y="2354"/>
                  </a:lnTo>
                  <a:cubicBezTo>
                    <a:pt x="7667" y="2259"/>
                    <a:pt x="7529" y="2174"/>
                    <a:pt x="7371" y="2100"/>
                  </a:cubicBezTo>
                  <a:lnTo>
                    <a:pt x="7529" y="979"/>
                  </a:lnTo>
                  <a:cubicBezTo>
                    <a:pt x="7593" y="567"/>
                    <a:pt x="7297" y="186"/>
                    <a:pt x="6895" y="134"/>
                  </a:cubicBezTo>
                  <a:lnTo>
                    <a:pt x="5975" y="7"/>
                  </a:lnTo>
                  <a:cubicBezTo>
                    <a:pt x="5942" y="2"/>
                    <a:pt x="5909" y="0"/>
                    <a:pt x="5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5592423" y="3386330"/>
              <a:ext cx="494877" cy="485686"/>
            </a:xfrm>
            <a:custGeom>
              <a:avLst/>
              <a:gdLst/>
              <a:ahLst/>
              <a:cxnLst/>
              <a:rect l="l" t="t" r="r" b="b"/>
              <a:pathLst>
                <a:path w="8238" h="8085" extrusionOk="0">
                  <a:moveTo>
                    <a:pt x="4124" y="2179"/>
                  </a:moveTo>
                  <a:cubicBezTo>
                    <a:pt x="4346" y="2179"/>
                    <a:pt x="4571" y="2219"/>
                    <a:pt x="4791" y="2303"/>
                  </a:cubicBezTo>
                  <a:cubicBezTo>
                    <a:pt x="5753" y="2673"/>
                    <a:pt x="6229" y="3752"/>
                    <a:pt x="5859" y="4714"/>
                  </a:cubicBezTo>
                  <a:cubicBezTo>
                    <a:pt x="5574" y="5455"/>
                    <a:pt x="4869" y="5907"/>
                    <a:pt x="4120" y="5907"/>
                  </a:cubicBezTo>
                  <a:cubicBezTo>
                    <a:pt x="3897" y="5907"/>
                    <a:pt x="3669" y="5867"/>
                    <a:pt x="3448" y="5782"/>
                  </a:cubicBezTo>
                  <a:cubicBezTo>
                    <a:pt x="2496" y="5412"/>
                    <a:pt x="2020" y="4333"/>
                    <a:pt x="2380" y="3371"/>
                  </a:cubicBezTo>
                  <a:cubicBezTo>
                    <a:pt x="2665" y="2636"/>
                    <a:pt x="3374" y="2179"/>
                    <a:pt x="4124" y="2179"/>
                  </a:cubicBezTo>
                  <a:close/>
                  <a:moveTo>
                    <a:pt x="5095" y="0"/>
                  </a:moveTo>
                  <a:cubicBezTo>
                    <a:pt x="4872" y="0"/>
                    <a:pt x="4660" y="138"/>
                    <a:pt x="4579" y="357"/>
                  </a:cubicBezTo>
                  <a:lnTo>
                    <a:pt x="4273" y="1140"/>
                  </a:lnTo>
                  <a:cubicBezTo>
                    <a:pt x="4146" y="1140"/>
                    <a:pt x="4029" y="1140"/>
                    <a:pt x="3902" y="1150"/>
                  </a:cubicBezTo>
                  <a:lnTo>
                    <a:pt x="3585" y="368"/>
                  </a:lnTo>
                  <a:cubicBezTo>
                    <a:pt x="3489" y="151"/>
                    <a:pt x="3277" y="20"/>
                    <a:pt x="3056" y="20"/>
                  </a:cubicBezTo>
                  <a:cubicBezTo>
                    <a:pt x="2985" y="20"/>
                    <a:pt x="2914" y="33"/>
                    <a:pt x="2845" y="61"/>
                  </a:cubicBezTo>
                  <a:lnTo>
                    <a:pt x="2221" y="326"/>
                  </a:lnTo>
                  <a:cubicBezTo>
                    <a:pt x="1936" y="442"/>
                    <a:pt x="1798" y="770"/>
                    <a:pt x="1914" y="1055"/>
                  </a:cubicBezTo>
                  <a:lnTo>
                    <a:pt x="2232" y="1838"/>
                  </a:lnTo>
                  <a:cubicBezTo>
                    <a:pt x="2105" y="1943"/>
                    <a:pt x="1978" y="2070"/>
                    <a:pt x="1872" y="2208"/>
                  </a:cubicBezTo>
                  <a:lnTo>
                    <a:pt x="1079" y="1901"/>
                  </a:lnTo>
                  <a:cubicBezTo>
                    <a:pt x="1016" y="1878"/>
                    <a:pt x="952" y="1867"/>
                    <a:pt x="889" y="1867"/>
                  </a:cubicBezTo>
                  <a:cubicBezTo>
                    <a:pt x="664" y="1867"/>
                    <a:pt x="451" y="2006"/>
                    <a:pt x="360" y="2229"/>
                  </a:cubicBezTo>
                  <a:lnTo>
                    <a:pt x="117" y="2863"/>
                  </a:lnTo>
                  <a:cubicBezTo>
                    <a:pt x="0" y="3159"/>
                    <a:pt x="149" y="3477"/>
                    <a:pt x="434" y="3593"/>
                  </a:cubicBezTo>
                  <a:lnTo>
                    <a:pt x="1217" y="3889"/>
                  </a:lnTo>
                  <a:cubicBezTo>
                    <a:pt x="1217" y="4069"/>
                    <a:pt x="1217" y="4238"/>
                    <a:pt x="1238" y="4418"/>
                  </a:cubicBezTo>
                  <a:lnTo>
                    <a:pt x="487" y="4777"/>
                  </a:lnTo>
                  <a:cubicBezTo>
                    <a:pt x="201" y="4904"/>
                    <a:pt x="85" y="5243"/>
                    <a:pt x="223" y="5517"/>
                  </a:cubicBezTo>
                  <a:lnTo>
                    <a:pt x="508" y="6141"/>
                  </a:lnTo>
                  <a:cubicBezTo>
                    <a:pt x="608" y="6341"/>
                    <a:pt x="808" y="6457"/>
                    <a:pt x="1019" y="6457"/>
                  </a:cubicBezTo>
                  <a:cubicBezTo>
                    <a:pt x="1099" y="6457"/>
                    <a:pt x="1181" y="6440"/>
                    <a:pt x="1259" y="6406"/>
                  </a:cubicBezTo>
                  <a:lnTo>
                    <a:pt x="2020" y="6046"/>
                  </a:lnTo>
                  <a:cubicBezTo>
                    <a:pt x="2105" y="6131"/>
                    <a:pt x="2189" y="6215"/>
                    <a:pt x="2285" y="6289"/>
                  </a:cubicBezTo>
                  <a:lnTo>
                    <a:pt x="1988" y="7082"/>
                  </a:lnTo>
                  <a:cubicBezTo>
                    <a:pt x="1872" y="7368"/>
                    <a:pt x="2020" y="7685"/>
                    <a:pt x="2306" y="7802"/>
                  </a:cubicBezTo>
                  <a:lnTo>
                    <a:pt x="2951" y="8045"/>
                  </a:lnTo>
                  <a:cubicBezTo>
                    <a:pt x="3017" y="8072"/>
                    <a:pt x="3086" y="8085"/>
                    <a:pt x="3154" y="8085"/>
                  </a:cubicBezTo>
                  <a:cubicBezTo>
                    <a:pt x="3377" y="8085"/>
                    <a:pt x="3589" y="7946"/>
                    <a:pt x="3670" y="7728"/>
                  </a:cubicBezTo>
                  <a:lnTo>
                    <a:pt x="3976" y="6945"/>
                  </a:lnTo>
                  <a:cubicBezTo>
                    <a:pt x="4093" y="6945"/>
                    <a:pt x="4220" y="6945"/>
                    <a:pt x="4347" y="6934"/>
                  </a:cubicBezTo>
                  <a:lnTo>
                    <a:pt x="4664" y="7717"/>
                  </a:lnTo>
                  <a:cubicBezTo>
                    <a:pt x="4752" y="7934"/>
                    <a:pt x="4962" y="8065"/>
                    <a:pt x="5183" y="8065"/>
                  </a:cubicBezTo>
                  <a:cubicBezTo>
                    <a:pt x="5253" y="8065"/>
                    <a:pt x="5325" y="8052"/>
                    <a:pt x="5393" y="8024"/>
                  </a:cubicBezTo>
                  <a:lnTo>
                    <a:pt x="6028" y="7759"/>
                  </a:lnTo>
                  <a:cubicBezTo>
                    <a:pt x="6313" y="7643"/>
                    <a:pt x="6451" y="7315"/>
                    <a:pt x="6335" y="7030"/>
                  </a:cubicBezTo>
                  <a:lnTo>
                    <a:pt x="6007" y="6247"/>
                  </a:lnTo>
                  <a:cubicBezTo>
                    <a:pt x="6144" y="6131"/>
                    <a:pt x="6260" y="6014"/>
                    <a:pt x="6377" y="5877"/>
                  </a:cubicBezTo>
                  <a:lnTo>
                    <a:pt x="7159" y="6184"/>
                  </a:lnTo>
                  <a:cubicBezTo>
                    <a:pt x="7222" y="6207"/>
                    <a:pt x="7287" y="6218"/>
                    <a:pt x="7351" y="6218"/>
                  </a:cubicBezTo>
                  <a:cubicBezTo>
                    <a:pt x="7578" y="6218"/>
                    <a:pt x="7798" y="6079"/>
                    <a:pt x="7889" y="5856"/>
                  </a:cubicBezTo>
                  <a:lnTo>
                    <a:pt x="8132" y="5221"/>
                  </a:lnTo>
                  <a:cubicBezTo>
                    <a:pt x="8238" y="4925"/>
                    <a:pt x="8100" y="4608"/>
                    <a:pt x="7804" y="4492"/>
                  </a:cubicBezTo>
                  <a:lnTo>
                    <a:pt x="7022" y="4196"/>
                  </a:lnTo>
                  <a:cubicBezTo>
                    <a:pt x="7032" y="4016"/>
                    <a:pt x="7022" y="3847"/>
                    <a:pt x="7001" y="3667"/>
                  </a:cubicBezTo>
                  <a:lnTo>
                    <a:pt x="7762" y="3307"/>
                  </a:lnTo>
                  <a:cubicBezTo>
                    <a:pt x="8037" y="3181"/>
                    <a:pt x="8164" y="2842"/>
                    <a:pt x="8026" y="2567"/>
                  </a:cubicBezTo>
                  <a:lnTo>
                    <a:pt x="7730" y="1943"/>
                  </a:lnTo>
                  <a:cubicBezTo>
                    <a:pt x="7638" y="1744"/>
                    <a:pt x="7435" y="1628"/>
                    <a:pt x="7225" y="1628"/>
                  </a:cubicBezTo>
                  <a:cubicBezTo>
                    <a:pt x="7146" y="1628"/>
                    <a:pt x="7065" y="1644"/>
                    <a:pt x="6990" y="1679"/>
                  </a:cubicBezTo>
                  <a:lnTo>
                    <a:pt x="6229" y="2039"/>
                  </a:lnTo>
                  <a:cubicBezTo>
                    <a:pt x="6144" y="1954"/>
                    <a:pt x="6049" y="1869"/>
                    <a:pt x="5954" y="1795"/>
                  </a:cubicBezTo>
                  <a:lnTo>
                    <a:pt x="6260" y="1002"/>
                  </a:lnTo>
                  <a:cubicBezTo>
                    <a:pt x="6366" y="717"/>
                    <a:pt x="6229" y="400"/>
                    <a:pt x="5933" y="283"/>
                  </a:cubicBezTo>
                  <a:lnTo>
                    <a:pt x="5298" y="40"/>
                  </a:lnTo>
                  <a:cubicBezTo>
                    <a:pt x="5232" y="13"/>
                    <a:pt x="5163" y="0"/>
                    <a:pt x="5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43"/>
            <p:cNvGrpSpPr/>
            <p:nvPr/>
          </p:nvGrpSpPr>
          <p:grpSpPr>
            <a:xfrm>
              <a:off x="7514622" y="3241315"/>
              <a:ext cx="502506" cy="502567"/>
              <a:chOff x="7514622" y="3241315"/>
              <a:chExt cx="502506" cy="502567"/>
            </a:xfrm>
          </p:grpSpPr>
          <p:sp>
            <p:nvSpPr>
              <p:cNvPr id="772" name="Google Shape;772;p43"/>
              <p:cNvSpPr/>
              <p:nvPr/>
            </p:nvSpPr>
            <p:spPr>
              <a:xfrm>
                <a:off x="7514622" y="3241315"/>
                <a:ext cx="502506" cy="502567"/>
              </a:xfrm>
              <a:custGeom>
                <a:avLst/>
                <a:gdLst/>
                <a:ahLst/>
                <a:cxnLst/>
                <a:rect l="l" t="t" r="r" b="b"/>
                <a:pathLst>
                  <a:path w="8365" h="8366" extrusionOk="0">
                    <a:moveTo>
                      <a:pt x="4188" y="1"/>
                    </a:moveTo>
                    <a:cubicBezTo>
                      <a:pt x="1872" y="1"/>
                      <a:pt x="0" y="1872"/>
                      <a:pt x="0" y="4178"/>
                    </a:cubicBezTo>
                    <a:cubicBezTo>
                      <a:pt x="0" y="6483"/>
                      <a:pt x="1872" y="8365"/>
                      <a:pt x="4188" y="8365"/>
                    </a:cubicBezTo>
                    <a:cubicBezTo>
                      <a:pt x="6493" y="8365"/>
                      <a:pt x="8365" y="6483"/>
                      <a:pt x="8365" y="4178"/>
                    </a:cubicBezTo>
                    <a:cubicBezTo>
                      <a:pt x="8365" y="1872"/>
                      <a:pt x="6493" y="1"/>
                      <a:pt x="4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7545079" y="3271171"/>
                <a:ext cx="442194" cy="442194"/>
              </a:xfrm>
              <a:custGeom>
                <a:avLst/>
                <a:gdLst/>
                <a:ahLst/>
                <a:cxnLst/>
                <a:rect l="l" t="t" r="r" b="b"/>
                <a:pathLst>
                  <a:path w="7361" h="7361" extrusionOk="0">
                    <a:moveTo>
                      <a:pt x="3681" y="318"/>
                    </a:moveTo>
                    <a:cubicBezTo>
                      <a:pt x="5531" y="318"/>
                      <a:pt x="7043" y="1830"/>
                      <a:pt x="7043" y="3681"/>
                    </a:cubicBezTo>
                    <a:cubicBezTo>
                      <a:pt x="7043" y="5531"/>
                      <a:pt x="5531" y="7043"/>
                      <a:pt x="3681" y="7043"/>
                    </a:cubicBezTo>
                    <a:cubicBezTo>
                      <a:pt x="1830" y="7043"/>
                      <a:pt x="318" y="5531"/>
                      <a:pt x="318" y="3681"/>
                    </a:cubicBezTo>
                    <a:cubicBezTo>
                      <a:pt x="318" y="1830"/>
                      <a:pt x="1830" y="318"/>
                      <a:pt x="3681" y="318"/>
                    </a:cubicBezTo>
                    <a:close/>
                    <a:moveTo>
                      <a:pt x="3681" y="1"/>
                    </a:moveTo>
                    <a:cubicBezTo>
                      <a:pt x="1651" y="1"/>
                      <a:pt x="1" y="1650"/>
                      <a:pt x="1" y="3681"/>
                    </a:cubicBezTo>
                    <a:cubicBezTo>
                      <a:pt x="1" y="5711"/>
                      <a:pt x="1651" y="7360"/>
                      <a:pt x="3681" y="7360"/>
                    </a:cubicBezTo>
                    <a:cubicBezTo>
                      <a:pt x="5711" y="7360"/>
                      <a:pt x="7361" y="5711"/>
                      <a:pt x="7361" y="3681"/>
                    </a:cubicBezTo>
                    <a:cubicBezTo>
                      <a:pt x="7361" y="1650"/>
                      <a:pt x="5711" y="1"/>
                      <a:pt x="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43"/>
            <p:cNvSpPr/>
            <p:nvPr/>
          </p:nvSpPr>
          <p:spPr>
            <a:xfrm>
              <a:off x="6274005" y="1442985"/>
              <a:ext cx="40068" cy="40128"/>
            </a:xfrm>
            <a:custGeom>
              <a:avLst/>
              <a:gdLst/>
              <a:ahLst/>
              <a:cxnLst/>
              <a:rect l="l" t="t" r="r" b="b"/>
              <a:pathLst>
                <a:path w="667" h="668" extrusionOk="0">
                  <a:moveTo>
                    <a:pt x="339" y="1"/>
                  </a:moveTo>
                  <a:cubicBezTo>
                    <a:pt x="149" y="1"/>
                    <a:pt x="1" y="149"/>
                    <a:pt x="1" y="329"/>
                  </a:cubicBezTo>
                  <a:cubicBezTo>
                    <a:pt x="1" y="509"/>
                    <a:pt x="149" y="667"/>
                    <a:pt x="339" y="667"/>
                  </a:cubicBezTo>
                  <a:cubicBezTo>
                    <a:pt x="519" y="667"/>
                    <a:pt x="667" y="519"/>
                    <a:pt x="667" y="329"/>
                  </a:cubicBezTo>
                  <a:cubicBezTo>
                    <a:pt x="667" y="149"/>
                    <a:pt x="519" y="1"/>
                    <a:pt x="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7141752" y="1385195"/>
              <a:ext cx="39408" cy="40068"/>
            </a:xfrm>
            <a:custGeom>
              <a:avLst/>
              <a:gdLst/>
              <a:ahLst/>
              <a:cxnLst/>
              <a:rect l="l" t="t" r="r" b="b"/>
              <a:pathLst>
                <a:path w="656" h="667" extrusionOk="0">
                  <a:moveTo>
                    <a:pt x="328" y="1"/>
                  </a:moveTo>
                  <a:cubicBezTo>
                    <a:pt x="148" y="1"/>
                    <a:pt x="0" y="149"/>
                    <a:pt x="0" y="328"/>
                  </a:cubicBezTo>
                  <a:cubicBezTo>
                    <a:pt x="0" y="519"/>
                    <a:pt x="148" y="667"/>
                    <a:pt x="328" y="667"/>
                  </a:cubicBezTo>
                  <a:cubicBezTo>
                    <a:pt x="508" y="667"/>
                    <a:pt x="656" y="519"/>
                    <a:pt x="656" y="328"/>
                  </a:cubicBezTo>
                  <a:cubicBezTo>
                    <a:pt x="656" y="149"/>
                    <a:pt x="508"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6290525" y="1119675"/>
              <a:ext cx="874776" cy="357672"/>
            </a:xfrm>
            <a:custGeom>
              <a:avLst/>
              <a:gdLst/>
              <a:ahLst/>
              <a:cxnLst/>
              <a:rect l="l" t="t" r="r" b="b"/>
              <a:pathLst>
                <a:path w="14562" h="5954" extrusionOk="0">
                  <a:moveTo>
                    <a:pt x="1460" y="1"/>
                  </a:moveTo>
                  <a:cubicBezTo>
                    <a:pt x="656" y="1"/>
                    <a:pt x="1" y="656"/>
                    <a:pt x="1" y="1460"/>
                  </a:cubicBezTo>
                  <a:lnTo>
                    <a:pt x="1" y="5954"/>
                  </a:lnTo>
                  <a:lnTo>
                    <a:pt x="117" y="5954"/>
                  </a:lnTo>
                  <a:lnTo>
                    <a:pt x="117" y="1460"/>
                  </a:lnTo>
                  <a:cubicBezTo>
                    <a:pt x="117" y="720"/>
                    <a:pt x="720" y="128"/>
                    <a:pt x="1460" y="128"/>
                  </a:cubicBezTo>
                  <a:lnTo>
                    <a:pt x="13102" y="128"/>
                  </a:lnTo>
                  <a:cubicBezTo>
                    <a:pt x="13842" y="128"/>
                    <a:pt x="14435" y="730"/>
                    <a:pt x="14435" y="1460"/>
                  </a:cubicBezTo>
                  <a:lnTo>
                    <a:pt x="14435" y="4748"/>
                  </a:lnTo>
                  <a:lnTo>
                    <a:pt x="14562" y="4748"/>
                  </a:lnTo>
                  <a:lnTo>
                    <a:pt x="14562" y="1460"/>
                  </a:lnTo>
                  <a:cubicBezTo>
                    <a:pt x="14562" y="656"/>
                    <a:pt x="13906" y="1"/>
                    <a:pt x="13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7752810" y="3666929"/>
              <a:ext cx="40068" cy="40068"/>
            </a:xfrm>
            <a:custGeom>
              <a:avLst/>
              <a:gdLst/>
              <a:ahLst/>
              <a:cxnLst/>
              <a:rect l="l" t="t" r="r" b="b"/>
              <a:pathLst>
                <a:path w="667" h="667" extrusionOk="0">
                  <a:moveTo>
                    <a:pt x="329" y="1"/>
                  </a:moveTo>
                  <a:cubicBezTo>
                    <a:pt x="149" y="1"/>
                    <a:pt x="1" y="149"/>
                    <a:pt x="1" y="328"/>
                  </a:cubicBezTo>
                  <a:cubicBezTo>
                    <a:pt x="1" y="519"/>
                    <a:pt x="149" y="667"/>
                    <a:pt x="329" y="667"/>
                  </a:cubicBezTo>
                  <a:cubicBezTo>
                    <a:pt x="508" y="667"/>
                    <a:pt x="667" y="519"/>
                    <a:pt x="667" y="328"/>
                  </a:cubicBezTo>
                  <a:cubicBezTo>
                    <a:pt x="667" y="149"/>
                    <a:pt x="508" y="1"/>
                    <a:pt x="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5816673" y="3748267"/>
              <a:ext cx="40068" cy="40068"/>
            </a:xfrm>
            <a:custGeom>
              <a:avLst/>
              <a:gdLst/>
              <a:ahLst/>
              <a:cxnLst/>
              <a:rect l="l" t="t" r="r" b="b"/>
              <a:pathLst>
                <a:path w="667" h="667" extrusionOk="0">
                  <a:moveTo>
                    <a:pt x="328" y="0"/>
                  </a:moveTo>
                  <a:cubicBezTo>
                    <a:pt x="148" y="0"/>
                    <a:pt x="0" y="148"/>
                    <a:pt x="0" y="328"/>
                  </a:cubicBezTo>
                  <a:cubicBezTo>
                    <a:pt x="0" y="508"/>
                    <a:pt x="148" y="666"/>
                    <a:pt x="328" y="666"/>
                  </a:cubicBezTo>
                  <a:cubicBezTo>
                    <a:pt x="518" y="666"/>
                    <a:pt x="666" y="508"/>
                    <a:pt x="666" y="328"/>
                  </a:cubicBezTo>
                  <a:cubicBezTo>
                    <a:pt x="666" y="148"/>
                    <a:pt x="518"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5832532" y="3696124"/>
              <a:ext cx="1943886" cy="283422"/>
            </a:xfrm>
            <a:custGeom>
              <a:avLst/>
              <a:gdLst/>
              <a:ahLst/>
              <a:cxnLst/>
              <a:rect l="l" t="t" r="r" b="b"/>
              <a:pathLst>
                <a:path w="32359" h="4718" extrusionOk="0">
                  <a:moveTo>
                    <a:pt x="32231" y="1"/>
                  </a:moveTo>
                  <a:lnTo>
                    <a:pt x="32231" y="3258"/>
                  </a:lnTo>
                  <a:cubicBezTo>
                    <a:pt x="32231" y="3998"/>
                    <a:pt x="31639" y="4590"/>
                    <a:pt x="30899" y="4590"/>
                  </a:cubicBezTo>
                  <a:lnTo>
                    <a:pt x="1460" y="4590"/>
                  </a:lnTo>
                  <a:cubicBezTo>
                    <a:pt x="730" y="4590"/>
                    <a:pt x="127" y="3987"/>
                    <a:pt x="127" y="3258"/>
                  </a:cubicBezTo>
                  <a:lnTo>
                    <a:pt x="127" y="1058"/>
                  </a:lnTo>
                  <a:lnTo>
                    <a:pt x="1" y="1058"/>
                  </a:lnTo>
                  <a:lnTo>
                    <a:pt x="1" y="3258"/>
                  </a:lnTo>
                  <a:cubicBezTo>
                    <a:pt x="1" y="4061"/>
                    <a:pt x="656" y="4717"/>
                    <a:pt x="1460" y="4717"/>
                  </a:cubicBezTo>
                  <a:lnTo>
                    <a:pt x="30899" y="4717"/>
                  </a:lnTo>
                  <a:cubicBezTo>
                    <a:pt x="31702" y="4717"/>
                    <a:pt x="32358" y="4061"/>
                    <a:pt x="32358" y="3258"/>
                  </a:cubicBezTo>
                  <a:lnTo>
                    <a:pt x="32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427;p34"/>
          <p:cNvSpPr txBox="1">
            <a:spLocks noGrp="1"/>
          </p:cNvSpPr>
          <p:nvPr>
            <p:ph type="title" idx="4294967295"/>
          </p:nvPr>
        </p:nvSpPr>
        <p:spPr>
          <a:xfrm>
            <a:off x="3712121" y="847726"/>
            <a:ext cx="1150127" cy="1153280"/>
          </a:xfrm>
          <a:prstGeom prst="rect">
            <a:avLst/>
          </a:prstGeom>
          <a:solidFill>
            <a:schemeClr val="bg2"/>
          </a:solidFill>
          <a:ln>
            <a:solidFill>
              <a:srgbClr val="000000"/>
            </a:solidFill>
            <a:prstDash val="dash"/>
          </a:ln>
        </p:spPr>
        <p:txBody>
          <a:bodyPr spcFirstLastPara="1" wrap="square" lIns="91425" tIns="91425" rIns="91425" bIns="91425" anchor="ctr" anchorCtr="0">
            <a:noAutofit/>
          </a:bodyPr>
          <a:lstStyle/>
          <a:p>
            <a:pPr marL="0" lvl="0" indent="0" algn="ctr" rtl="0">
              <a:spcBef>
                <a:spcPts val="0"/>
              </a:spcBef>
              <a:spcAft>
                <a:spcPts val="0"/>
              </a:spcAft>
              <a:buNone/>
            </a:pPr>
            <a:r>
              <a:rPr lang="en" sz="5500" b="1">
                <a:solidFill>
                  <a:schemeClr val="bg2">
                    <a:lumMod val="25000"/>
                  </a:schemeClr>
                </a:solidFill>
                <a:latin typeface="Arial" panose="020B0604020202020204" pitchFamily="34" charset="0"/>
                <a:cs typeface="Arial" panose="020B0604020202020204" pitchFamily="34" charset="0"/>
              </a:rPr>
              <a:t>0</a:t>
            </a:r>
            <a:r>
              <a:rPr lang="vi-VN" sz="5500" b="1">
                <a:solidFill>
                  <a:schemeClr val="bg2">
                    <a:lumMod val="25000"/>
                  </a:schemeClr>
                </a:solidFill>
                <a:latin typeface="Arial" panose="020B0604020202020204" pitchFamily="34" charset="0"/>
                <a:cs typeface="Arial" panose="020B0604020202020204" pitchFamily="34" charset="0"/>
              </a:rPr>
              <a:t>3</a:t>
            </a:r>
            <a:endParaRPr sz="5500" b="1">
              <a:solidFill>
                <a:schemeClr val="bg2">
                  <a:lumMod val="25000"/>
                </a:schemeClr>
              </a:solidFill>
              <a:latin typeface="Arial" panose="020B0604020202020204" pitchFamily="34" charset="0"/>
              <a:cs typeface="Arial" panose="020B0604020202020204" pitchFamily="34" charset="0"/>
            </a:endParaRPr>
          </a:p>
        </p:txBody>
      </p:sp>
      <p:sp>
        <p:nvSpPr>
          <p:cNvPr id="124" name="TextBox 123"/>
          <p:cNvSpPr txBox="1"/>
          <p:nvPr/>
        </p:nvSpPr>
        <p:spPr>
          <a:xfrm>
            <a:off x="3637908" y="2134474"/>
            <a:ext cx="5027963" cy="2160591"/>
          </a:xfrm>
          <a:prstGeom prst="rect">
            <a:avLst/>
          </a:prstGeom>
          <a:noFill/>
        </p:spPr>
        <p:txBody>
          <a:bodyPr wrap="square" rtlCol="0">
            <a:spAutoFit/>
          </a:bodyPr>
          <a:lstStyle/>
          <a:p>
            <a:pPr>
              <a:lnSpc>
                <a:spcPct val="140000"/>
              </a:lnSpc>
            </a:pPr>
            <a:r>
              <a:rPr lang="vi-VN" sz="3200" b="1">
                <a:solidFill>
                  <a:schemeClr val="bg2">
                    <a:lumMod val="25000"/>
                  </a:schemeClr>
                </a:solidFill>
              </a:rPr>
              <a:t>THỰC HÀNH: SỬ DỤNG BẢNG TÍNH GIẢI QUYẾT BÀI TOÁN THỰC TẾ</a:t>
            </a:r>
            <a:endParaRPr lang="en-US" sz="3200" b="1">
              <a:solidFill>
                <a:schemeClr val="bg2">
                  <a:lumMod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42150" y="1996302"/>
            <a:ext cx="6821067" cy="2996076"/>
          </a:xfrm>
          <a:prstGeom prst="rect">
            <a:avLst/>
          </a:prstGeom>
        </p:spPr>
      </p:pic>
      <p:sp>
        <p:nvSpPr>
          <p:cNvPr id="10" name="Pentagon 9"/>
          <p:cNvSpPr/>
          <p:nvPr/>
        </p:nvSpPr>
        <p:spPr>
          <a:xfrm rot="5400000" flipV="1">
            <a:off x="-303026" y="675168"/>
            <a:ext cx="1892595" cy="54226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Nhiệm vụ:</a:t>
            </a:r>
            <a:endParaRPr lang="en-US" sz="2000" b="1">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1043493" y="414518"/>
            <a:ext cx="7218382" cy="1477328"/>
          </a:xfrm>
          <a:prstGeom prst="rect">
            <a:avLst/>
          </a:prstGeom>
        </p:spPr>
        <p:txBody>
          <a:bodyPr wrap="square">
            <a:spAutoFit/>
          </a:bodyPr>
          <a:lstStyle/>
          <a:p>
            <a:pPr algn="just">
              <a:lnSpc>
                <a:spcPct val="150000"/>
              </a:lnSpc>
            </a:pPr>
            <a:r>
              <a:rPr lang="vi-VN" sz="2000"/>
              <a:t>Tạo bảng tính theo mẫu như Hình 5.1. Lập công thức sử dụng địa chỉ tương đối và địa chỉ tuyệt đối để tính </a:t>
            </a:r>
            <a:r>
              <a:rPr lang="vi-VN" sz="2000">
                <a:solidFill>
                  <a:schemeClr val="accent2">
                    <a:lumMod val="75000"/>
                  </a:schemeClr>
                </a:solidFill>
              </a:rPr>
              <a:t>Doanh thu </a:t>
            </a:r>
            <a:r>
              <a:rPr lang="vi-VN" sz="2000"/>
              <a:t>mỗi phần mềm và </a:t>
            </a:r>
            <a:r>
              <a:rPr lang="vi-VN" sz="2000">
                <a:solidFill>
                  <a:schemeClr val="accent2">
                    <a:lumMod val="75000"/>
                  </a:schemeClr>
                </a:solidFill>
              </a:rPr>
              <a:t>Doanh thu của công ti</a:t>
            </a:r>
            <a:r>
              <a:rPr lang="vi-VN" sz="2000"/>
              <a:t>.</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rot="5400000" flipV="1">
            <a:off x="-303026" y="675168"/>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Hướng dẫn:</a:t>
            </a:r>
            <a:endParaRPr lang="en-US" sz="2000" b="1">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1167204" y="401000"/>
            <a:ext cx="7299064" cy="2400657"/>
          </a:xfrm>
          <a:prstGeom prst="rect">
            <a:avLst/>
          </a:prstGeom>
        </p:spPr>
        <p:txBody>
          <a:bodyPr wrap="square">
            <a:spAutoFit/>
          </a:bodyPr>
          <a:lstStyle/>
          <a:p>
            <a:pPr algn="just">
              <a:lnSpc>
                <a:spcPct val="150000"/>
              </a:lnSpc>
            </a:pPr>
            <a:r>
              <a:rPr lang="vi-VN" sz="2000" b="1">
                <a:solidFill>
                  <a:schemeClr val="tx1">
                    <a:lumMod val="75000"/>
                    <a:lumOff val="25000"/>
                  </a:schemeClr>
                </a:solidFill>
              </a:rPr>
              <a:t>a) Tạo bảng dữ liệu trong chương trình bảng tính</a:t>
            </a:r>
          </a:p>
          <a:p>
            <a:pPr marL="342900" indent="-342900" algn="just">
              <a:lnSpc>
                <a:spcPct val="150000"/>
              </a:lnSpc>
              <a:buFont typeface="Wingdings" panose="05000000000000000000" pitchFamily="2" charset="2"/>
              <a:buChar char="§"/>
            </a:pPr>
            <a:r>
              <a:rPr lang="vi-VN" sz="2000"/>
              <a:t>Khởi động phần mềm bảng tính.</a:t>
            </a:r>
          </a:p>
          <a:p>
            <a:pPr marL="342900" indent="-342900" algn="just">
              <a:lnSpc>
                <a:spcPct val="150000"/>
              </a:lnSpc>
              <a:buFont typeface="Wingdings" panose="05000000000000000000" pitchFamily="2" charset="2"/>
              <a:buChar char="§"/>
            </a:pPr>
            <a:r>
              <a:rPr lang="vi-VN" sz="2000"/>
              <a:t>Nhập dữ liệu và định dạng để được bảng tính chứa đầy đủ thông tin như Hình 5.1.</a:t>
            </a:r>
          </a:p>
          <a:p>
            <a:pPr marL="342900" indent="-342900" algn="just">
              <a:lnSpc>
                <a:spcPct val="150000"/>
              </a:lnSpc>
              <a:buFont typeface="Wingdings" panose="05000000000000000000" pitchFamily="2" charset="2"/>
              <a:buChar char="§"/>
            </a:pPr>
            <a:r>
              <a:rPr lang="vi-VN" sz="2000"/>
              <a:t>Lưu tệp.</a:t>
            </a:r>
          </a:p>
        </p:txBody>
      </p:sp>
      <p:sp>
        <p:nvSpPr>
          <p:cNvPr id="14" name="Freeform 4"/>
          <p:cNvSpPr/>
          <p:nvPr/>
        </p:nvSpPr>
        <p:spPr>
          <a:xfrm>
            <a:off x="7777787" y="254993"/>
            <a:ext cx="794655" cy="1046682"/>
          </a:xfrm>
          <a:custGeom>
            <a:avLst/>
            <a:gdLst/>
            <a:ahLst/>
            <a:cxnLst/>
            <a:rect l="l" t="t" r="r" b="b"/>
            <a:pathLst>
              <a:path w="2058136" h="2584786">
                <a:moveTo>
                  <a:pt x="0" y="0"/>
                </a:moveTo>
                <a:lnTo>
                  <a:pt x="2058136" y="0"/>
                </a:lnTo>
                <a:lnTo>
                  <a:pt x="2058136" y="2584785"/>
                </a:lnTo>
                <a:lnTo>
                  <a:pt x="0" y="25847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Rectangle 14"/>
          <p:cNvSpPr/>
          <p:nvPr/>
        </p:nvSpPr>
        <p:spPr>
          <a:xfrm>
            <a:off x="1167204" y="2817083"/>
            <a:ext cx="7051638" cy="1938992"/>
          </a:xfrm>
          <a:prstGeom prst="rect">
            <a:avLst/>
          </a:prstGeom>
        </p:spPr>
        <p:txBody>
          <a:bodyPr wrap="square">
            <a:spAutoFit/>
          </a:bodyPr>
          <a:lstStyle/>
          <a:p>
            <a:pPr algn="just">
              <a:lnSpc>
                <a:spcPct val="150000"/>
              </a:lnSpc>
            </a:pPr>
            <a:r>
              <a:rPr lang="vi-VN" sz="2000" b="1">
                <a:solidFill>
                  <a:schemeClr val="tx1">
                    <a:lumMod val="75000"/>
                    <a:lumOff val="25000"/>
                  </a:schemeClr>
                </a:solidFill>
              </a:rPr>
              <a:t>b) Tính Doanh thu của mỗi phần mềm</a:t>
            </a:r>
          </a:p>
          <a:p>
            <a:pPr marL="342900" indent="-342900" algn="just">
              <a:lnSpc>
                <a:spcPct val="150000"/>
              </a:lnSpc>
              <a:buFont typeface="Wingdings" panose="05000000000000000000" pitchFamily="2" charset="2"/>
              <a:buChar char="§"/>
            </a:pPr>
            <a:r>
              <a:rPr lang="vi-VN" sz="2000"/>
              <a:t>Tại ô E4, nhập công thức </a:t>
            </a:r>
            <a:r>
              <a:rPr lang="vi-VN" sz="2000">
                <a:solidFill>
                  <a:schemeClr val="accent2">
                    <a:lumMod val="75000"/>
                  </a:schemeClr>
                </a:solidFill>
              </a:rPr>
              <a:t>=C4*D4</a:t>
            </a:r>
            <a:r>
              <a:rPr lang="vi-VN" sz="2000"/>
              <a:t>.</a:t>
            </a:r>
          </a:p>
          <a:p>
            <a:pPr marL="342900" indent="-342900" algn="just">
              <a:lnSpc>
                <a:spcPct val="150000"/>
              </a:lnSpc>
              <a:buFont typeface="Wingdings" panose="05000000000000000000" pitchFamily="2" charset="2"/>
              <a:buChar char="§"/>
            </a:pPr>
            <a:r>
              <a:rPr lang="vi-VN" sz="2000"/>
              <a:t>Sao chép công thức tại ô E4 cho các ô từ E5 đến E9.</a:t>
            </a:r>
          </a:p>
          <a:p>
            <a:pPr marL="342900" indent="-342900" algn="just">
              <a:lnSpc>
                <a:spcPct val="150000"/>
              </a:lnSpc>
              <a:buFont typeface="Wingdings" panose="05000000000000000000" pitchFamily="2" charset="2"/>
              <a:buChar char="§"/>
            </a:pPr>
            <a:r>
              <a:rPr lang="vi-VN" sz="2000"/>
              <a:t>Lưu tệp.</a:t>
            </a:r>
          </a:p>
        </p:txBody>
      </p:sp>
    </p:spTree>
    <p:extLst>
      <p:ext uri="{BB962C8B-B14F-4D97-AF65-F5344CB8AC3E}">
        <p14:creationId xmlns:p14="http://schemas.microsoft.com/office/powerpoint/2010/main" val="2197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rot="5400000" flipV="1">
            <a:off x="-303026" y="675168"/>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Hướng dẫn:</a:t>
            </a:r>
            <a:endParaRPr lang="en-US" sz="2000" b="1">
              <a:solidFill>
                <a:srgbClr val="000000"/>
              </a:solidFill>
              <a:latin typeface="Arial" panose="020B0604020202020204" pitchFamily="34" charset="0"/>
              <a:cs typeface="Arial" panose="020B0604020202020204" pitchFamily="34" charset="0"/>
            </a:endParaRPr>
          </a:p>
        </p:txBody>
      </p:sp>
      <p:sp>
        <p:nvSpPr>
          <p:cNvPr id="14" name="Freeform 4"/>
          <p:cNvSpPr/>
          <p:nvPr/>
        </p:nvSpPr>
        <p:spPr>
          <a:xfrm>
            <a:off x="7777787" y="254993"/>
            <a:ext cx="794655" cy="1046682"/>
          </a:xfrm>
          <a:custGeom>
            <a:avLst/>
            <a:gdLst/>
            <a:ahLst/>
            <a:cxnLst/>
            <a:rect l="l" t="t" r="r" b="b"/>
            <a:pathLst>
              <a:path w="2058136" h="2584786">
                <a:moveTo>
                  <a:pt x="0" y="0"/>
                </a:moveTo>
                <a:lnTo>
                  <a:pt x="2058136" y="0"/>
                </a:lnTo>
                <a:lnTo>
                  <a:pt x="2058136" y="2584785"/>
                </a:lnTo>
                <a:lnTo>
                  <a:pt x="0" y="25847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4"/>
          <p:cNvGrpSpPr/>
          <p:nvPr/>
        </p:nvGrpSpPr>
        <p:grpSpPr>
          <a:xfrm>
            <a:off x="1059629" y="401000"/>
            <a:ext cx="7756264" cy="4607196"/>
            <a:chOff x="1059629" y="401000"/>
            <a:chExt cx="7756264" cy="4607196"/>
          </a:xfrm>
        </p:grpSpPr>
        <p:sp>
          <p:nvSpPr>
            <p:cNvPr id="12" name="Rectangle 11"/>
            <p:cNvSpPr/>
            <p:nvPr/>
          </p:nvSpPr>
          <p:spPr>
            <a:xfrm>
              <a:off x="1167205" y="401000"/>
              <a:ext cx="3770556" cy="553998"/>
            </a:xfrm>
            <a:prstGeom prst="rect">
              <a:avLst/>
            </a:prstGeom>
          </p:spPr>
          <p:txBody>
            <a:bodyPr wrap="square">
              <a:spAutoFit/>
            </a:bodyPr>
            <a:lstStyle/>
            <a:p>
              <a:pPr algn="just">
                <a:lnSpc>
                  <a:spcPct val="150000"/>
                </a:lnSpc>
              </a:pPr>
              <a:r>
                <a:rPr lang="vi-VN" sz="2000" b="1">
                  <a:solidFill>
                    <a:schemeClr val="tx1">
                      <a:lumMod val="75000"/>
                      <a:lumOff val="25000"/>
                    </a:schemeClr>
                  </a:solidFill>
                </a:rPr>
                <a:t>c) Tính Doanh thu của công ti</a:t>
              </a:r>
            </a:p>
          </p:txBody>
        </p:sp>
        <p:sp>
          <p:nvSpPr>
            <p:cNvPr id="2" name="TextBox 1"/>
            <p:cNvSpPr txBox="1"/>
            <p:nvPr/>
          </p:nvSpPr>
          <p:spPr>
            <a:xfrm>
              <a:off x="1167205" y="888687"/>
              <a:ext cx="5868296" cy="49699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000"/>
                <a:t>Nhập nội dung và công thức như hình 5.5:</a:t>
              </a:r>
              <a:endParaRPr lang="en-US" sz="2000"/>
            </a:p>
          </p:txBody>
        </p:sp>
        <p:grpSp>
          <p:nvGrpSpPr>
            <p:cNvPr id="3" name="Group 2"/>
            <p:cNvGrpSpPr/>
            <p:nvPr/>
          </p:nvGrpSpPr>
          <p:grpSpPr>
            <a:xfrm>
              <a:off x="1059629" y="1525624"/>
              <a:ext cx="7756264" cy="2441261"/>
              <a:chOff x="1059629" y="1525624"/>
              <a:chExt cx="7756264" cy="2441261"/>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629" y="1525624"/>
                <a:ext cx="7756264" cy="2102707"/>
              </a:xfrm>
              <a:prstGeom prst="rect">
                <a:avLst/>
              </a:prstGeom>
            </p:spPr>
          </p:pic>
          <p:sp>
            <p:nvSpPr>
              <p:cNvPr id="8" name="TextBox 7"/>
              <p:cNvSpPr txBox="1"/>
              <p:nvPr/>
            </p:nvSpPr>
            <p:spPr>
              <a:xfrm>
                <a:off x="1182643" y="3628331"/>
                <a:ext cx="7498777" cy="338554"/>
              </a:xfrm>
              <a:prstGeom prst="rect">
                <a:avLst/>
              </a:prstGeom>
              <a:noFill/>
            </p:spPr>
            <p:txBody>
              <a:bodyPr wrap="square" rtlCol="0">
                <a:spAutoFit/>
              </a:bodyPr>
              <a:lstStyle/>
              <a:p>
                <a:pPr algn="ctr"/>
                <a:r>
                  <a:rPr lang="vi-VN" sz="1600" i="1">
                    <a:solidFill>
                      <a:schemeClr val="tx2">
                        <a:lumMod val="50000"/>
                      </a:schemeClr>
                    </a:solidFill>
                  </a:rPr>
                  <a:t>Hình 5.5. Công thức tính </a:t>
                </a:r>
                <a:r>
                  <a:rPr lang="vi-VN" sz="1600" i="1">
                    <a:solidFill>
                      <a:schemeClr val="accent2">
                        <a:lumMod val="75000"/>
                      </a:schemeClr>
                    </a:solidFill>
                  </a:rPr>
                  <a:t>Doanh thu của công ti </a:t>
                </a:r>
                <a:r>
                  <a:rPr lang="vi-VN" sz="1600" i="1">
                    <a:solidFill>
                      <a:schemeClr val="tx2">
                        <a:lumMod val="50000"/>
                      </a:schemeClr>
                    </a:solidFill>
                  </a:rPr>
                  <a:t>cho phần mềm </a:t>
                </a:r>
                <a:r>
                  <a:rPr lang="vi-VN" sz="1600" i="1">
                    <a:solidFill>
                      <a:schemeClr val="accent2">
                        <a:lumMod val="75000"/>
                      </a:schemeClr>
                    </a:solidFill>
                  </a:rPr>
                  <a:t>Quản lí thời gian</a:t>
                </a:r>
                <a:endParaRPr lang="en-US" sz="1600" i="1">
                  <a:solidFill>
                    <a:schemeClr val="accent2">
                      <a:lumMod val="75000"/>
                    </a:schemeClr>
                  </a:solidFill>
                </a:endParaRPr>
              </a:p>
            </p:txBody>
          </p:sp>
        </p:grpSp>
        <p:sp>
          <p:nvSpPr>
            <p:cNvPr id="4" name="Rectangle 3"/>
            <p:cNvSpPr/>
            <p:nvPr/>
          </p:nvSpPr>
          <p:spPr>
            <a:xfrm>
              <a:off x="1161130" y="3966885"/>
              <a:ext cx="7013984" cy="1041311"/>
            </a:xfrm>
            <a:prstGeom prst="rect">
              <a:avLst/>
            </a:prstGeom>
          </p:spPr>
          <p:txBody>
            <a:bodyPr wrap="square">
              <a:spAutoFit/>
            </a:bodyPr>
            <a:lstStyle/>
            <a:p>
              <a:pPr marL="342900" indent="-342900" algn="just">
                <a:lnSpc>
                  <a:spcPct val="150000"/>
                </a:lnSpc>
                <a:spcBef>
                  <a:spcPts val="100"/>
                </a:spcBef>
                <a:spcAft>
                  <a:spcPts val="100"/>
                </a:spcAft>
                <a:buFont typeface="Wingdings" panose="05000000000000000000" pitchFamily="2" charset="2"/>
                <a:buChar char="§"/>
              </a:pPr>
              <a:r>
                <a:rPr lang="en-US" sz="2000">
                  <a:latin typeface="Arial" panose="020B0604020202020204" pitchFamily="34" charset="0"/>
                  <a:ea typeface="Calibri" panose="020F0502020204030204" pitchFamily="34" charset="0"/>
                  <a:cs typeface="Arial" panose="020B0604020202020204" pitchFamily="34" charset="0"/>
                </a:rPr>
                <a:t>Sao chép công thức tại ô F4 đến các ô từ F5 đến F9.</a:t>
              </a:r>
            </a:p>
            <a:p>
              <a:pPr marL="342900" indent="-342900" algn="just">
                <a:lnSpc>
                  <a:spcPct val="150000"/>
                </a:lnSpc>
                <a:spcBef>
                  <a:spcPts val="100"/>
                </a:spcBef>
                <a:spcAft>
                  <a:spcPts val="100"/>
                </a:spcAft>
                <a:buFont typeface="Wingdings" panose="05000000000000000000" pitchFamily="2" charset="2"/>
                <a:buChar char="§"/>
              </a:pPr>
              <a:r>
                <a:rPr lang="en-US" sz="2000">
                  <a:latin typeface="Arial" panose="020B0604020202020204" pitchFamily="34" charset="0"/>
                  <a:ea typeface="Calibri" panose="020F0502020204030204" pitchFamily="34" charset="0"/>
                  <a:cs typeface="Arial" panose="020B0604020202020204" pitchFamily="34" charset="0"/>
                </a:rPr>
                <a:t>Lưu tệp.</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917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194" y="3737470"/>
            <a:ext cx="1309861" cy="1218170"/>
          </a:xfrm>
          <a:prstGeom prst="rect">
            <a:avLst/>
          </a:prstGeom>
        </p:spPr>
      </p:pic>
      <p:sp>
        <p:nvSpPr>
          <p:cNvPr id="18" name="Google Shape;427;p34"/>
          <p:cNvSpPr txBox="1">
            <a:spLocks noGrp="1"/>
          </p:cNvSpPr>
          <p:nvPr>
            <p:ph type="title" idx="2"/>
          </p:nvPr>
        </p:nvSpPr>
        <p:spPr>
          <a:xfrm>
            <a:off x="3989990" y="571287"/>
            <a:ext cx="1150127" cy="1153280"/>
          </a:xfrm>
          <a:prstGeom prst="rect">
            <a:avLst/>
          </a:prstGeom>
          <a:solidFill>
            <a:schemeClr val="bg2"/>
          </a:solidFill>
          <a:ln>
            <a:solidFill>
              <a:srgbClr val="000000"/>
            </a:solidFill>
            <a:prstDash val="dash"/>
          </a:ln>
        </p:spPr>
        <p:txBody>
          <a:bodyPr spcFirstLastPara="1" wrap="square" lIns="91425" tIns="91425" rIns="91425" bIns="91425" anchor="ctr" anchorCtr="0">
            <a:noAutofit/>
          </a:bodyPr>
          <a:lstStyle/>
          <a:p>
            <a:pPr marL="0" lvl="0" indent="0" algn="ctr" rtl="0">
              <a:spcBef>
                <a:spcPts val="0"/>
              </a:spcBef>
              <a:spcAft>
                <a:spcPts val="0"/>
              </a:spcAft>
              <a:buNone/>
            </a:pPr>
            <a:r>
              <a:rPr lang="en" sz="5500" b="1">
                <a:solidFill>
                  <a:schemeClr val="tx1"/>
                </a:solidFill>
                <a:latin typeface="Arial" panose="020B0604020202020204" pitchFamily="34" charset="0"/>
                <a:cs typeface="Arial" panose="020B0604020202020204" pitchFamily="34" charset="0"/>
              </a:rPr>
              <a:t>0</a:t>
            </a:r>
            <a:r>
              <a:rPr lang="vi-VN" sz="5500" b="1">
                <a:solidFill>
                  <a:schemeClr val="tx1"/>
                </a:solidFill>
                <a:latin typeface="Arial" panose="020B0604020202020204" pitchFamily="34" charset="0"/>
                <a:cs typeface="Arial" panose="020B0604020202020204" pitchFamily="34" charset="0"/>
              </a:rPr>
              <a:t>4</a:t>
            </a:r>
            <a:endParaRPr sz="5500" b="1">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285223" y="1991419"/>
            <a:ext cx="8559659" cy="2217082"/>
          </a:xfrm>
          <a:prstGeom prst="rect">
            <a:avLst/>
          </a:prstGeom>
          <a:noFill/>
        </p:spPr>
        <p:txBody>
          <a:bodyPr wrap="square" rtlCol="0">
            <a:spAutoFit/>
          </a:bodyPr>
          <a:lstStyle/>
          <a:p>
            <a:pPr algn="ctr">
              <a:lnSpc>
                <a:spcPct val="150000"/>
              </a:lnSpc>
            </a:pPr>
            <a:r>
              <a:rPr lang="vi-VN" sz="3200" b="1">
                <a:solidFill>
                  <a:schemeClr val="bg2">
                    <a:lumMod val="25000"/>
                  </a:schemeClr>
                </a:solidFill>
              </a:rPr>
              <a:t>THỰC HÀNH: SAO CHÉP DỮ LIỆU TỪ </a:t>
            </a:r>
          </a:p>
          <a:p>
            <a:pPr algn="ctr">
              <a:lnSpc>
                <a:spcPct val="150000"/>
              </a:lnSpc>
            </a:pPr>
            <a:r>
              <a:rPr lang="vi-VN" sz="3200" b="1">
                <a:solidFill>
                  <a:schemeClr val="bg2">
                    <a:lumMod val="25000"/>
                  </a:schemeClr>
                </a:solidFill>
              </a:rPr>
              <a:t>CÁC TỆP VĂN BẢN, TRANG TRÌNH CHIẾU SANG TRANG TÍNH</a:t>
            </a:r>
            <a:endParaRPr lang="en-US" sz="3200" b="1">
              <a:solidFill>
                <a:schemeClr val="bg2">
                  <a:lumMod val="25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23" y="663248"/>
            <a:ext cx="2065893" cy="11620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987" y="523198"/>
            <a:ext cx="1301677" cy="1210153"/>
          </a:xfrm>
          <a:prstGeom prst="rect">
            <a:avLst/>
          </a:prstGeom>
        </p:spPr>
      </p:pic>
    </p:spTree>
    <p:extLst>
      <p:ext uri="{BB962C8B-B14F-4D97-AF65-F5344CB8AC3E}">
        <p14:creationId xmlns:p14="http://schemas.microsoft.com/office/powerpoint/2010/main" val="1681945481"/>
      </p:ext>
    </p:extLst>
  </p:cSld>
  <p:clrMapOvr>
    <a:masterClrMapping/>
  </p:clrMapOvr>
  <p:transition spd="med">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title"/>
          </p:nvPr>
        </p:nvSpPr>
        <p:spPr>
          <a:xfrm>
            <a:off x="720000" y="270642"/>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solidFill>
                  <a:schemeClr val="accent1">
                    <a:lumMod val="75000"/>
                  </a:schemeClr>
                </a:solidFill>
                <a:latin typeface="Arial" panose="020B0604020202020204" pitchFamily="34" charset="0"/>
                <a:cs typeface="Arial" panose="020B0604020202020204" pitchFamily="34" charset="0"/>
              </a:rPr>
              <a:t>KHỞI ĐỘNG</a:t>
            </a:r>
            <a:endParaRPr sz="3200" b="1">
              <a:solidFill>
                <a:schemeClr val="accent1">
                  <a:lumMod val="75000"/>
                </a:schemeClr>
              </a:solidFill>
              <a:latin typeface="Arial" panose="020B0604020202020204" pitchFamily="34" charset="0"/>
              <a:cs typeface="Arial" panose="020B0604020202020204" pitchFamily="34" charset="0"/>
            </a:endParaRPr>
          </a:p>
        </p:txBody>
      </p:sp>
      <p:sp>
        <p:nvSpPr>
          <p:cNvPr id="2" name="Pentagon 1"/>
          <p:cNvSpPr/>
          <p:nvPr/>
        </p:nvSpPr>
        <p:spPr>
          <a:xfrm>
            <a:off x="0" y="862842"/>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Tình huống</a:t>
            </a:r>
            <a:endParaRPr lang="en-US" sz="2000" b="1">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4122420" y="1405102"/>
            <a:ext cx="4766398" cy="3323987"/>
          </a:xfrm>
          <a:prstGeom prst="rect">
            <a:avLst/>
          </a:prstGeom>
        </p:spPr>
        <p:txBody>
          <a:bodyPr wrap="square">
            <a:spAutoFit/>
          </a:bodyPr>
          <a:lstStyle/>
          <a:p>
            <a:pPr algn="just">
              <a:lnSpc>
                <a:spcPct val="150000"/>
              </a:lnSpc>
            </a:pPr>
            <a:r>
              <a:rPr lang="vi-VN" sz="2000"/>
              <a:t>Bố của Khoa là giám đốc một công ti sản xuất phần mềm máy tính. Bố giao cho Khoa tính toán doanh thu một số phần mềm mà công ti của bố sản xuất. Để hoàn thành việc bố giao, Khoa đã tạo bảng tính để lưu thông tin về các phần mềm như minh hoạ trong Hình 5.1</a:t>
            </a:r>
            <a:endParaRPr lang="en-US" sz="2000"/>
          </a:p>
        </p:txBody>
      </p:sp>
      <p:pic>
        <p:nvPicPr>
          <p:cNvPr id="4" name="Picture 3"/>
          <p:cNvPicPr>
            <a:picLocks noChangeAspect="1"/>
          </p:cNvPicPr>
          <p:nvPr/>
        </p:nvPicPr>
        <p:blipFill rotWithShape="1">
          <a:blip r:embed="rId3"/>
          <a:srcRect l="16084" r="5421"/>
          <a:stretch/>
        </p:blipFill>
        <p:spPr>
          <a:xfrm>
            <a:off x="340241" y="1559763"/>
            <a:ext cx="3646967" cy="3099324"/>
          </a:xfrm>
          <a:prstGeom prst="rect">
            <a:avLst/>
          </a:prstGeom>
        </p:spPr>
      </p:pic>
      <p:sp>
        <p:nvSpPr>
          <p:cNvPr id="5" name="Isosceles Triangle 4"/>
          <p:cNvSpPr/>
          <p:nvPr/>
        </p:nvSpPr>
        <p:spPr>
          <a:xfrm flipV="1">
            <a:off x="6351447" y="4729089"/>
            <a:ext cx="308344" cy="24694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rot="5400000" flipV="1">
            <a:off x="-303026" y="675168"/>
            <a:ext cx="1892595" cy="542260"/>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Nhiệm vụ:</a:t>
            </a:r>
            <a:endParaRPr lang="en-US" sz="2000" b="1">
              <a:solidFill>
                <a:srgbClr val="000000"/>
              </a:solidFill>
              <a:latin typeface="Arial" panose="020B0604020202020204" pitchFamily="34" charset="0"/>
              <a:cs typeface="Arial" panose="020B0604020202020204" pitchFamily="34" charset="0"/>
            </a:endParaRPr>
          </a:p>
        </p:txBody>
      </p:sp>
      <p:sp>
        <p:nvSpPr>
          <p:cNvPr id="5" name="Rectangle 4"/>
          <p:cNvSpPr/>
          <p:nvPr/>
        </p:nvSpPr>
        <p:spPr>
          <a:xfrm>
            <a:off x="1081143" y="156338"/>
            <a:ext cx="7611036" cy="1338828"/>
          </a:xfrm>
          <a:prstGeom prst="rect">
            <a:avLst/>
          </a:prstGeom>
        </p:spPr>
        <p:txBody>
          <a:bodyPr wrap="square">
            <a:spAutoFit/>
          </a:bodyPr>
          <a:lstStyle/>
          <a:p>
            <a:pPr algn="just">
              <a:lnSpc>
                <a:spcPct val="150000"/>
              </a:lnSpc>
            </a:pPr>
            <a:r>
              <a:rPr lang="vi-VN" sz="1800"/>
              <a:t>Giả sử kết quả số học sinh chọn mỗi nhóm nghề của lĩnh vực Công nghệ thông tin được lưu trữ trong phần mềm soạn thảo văn bản hoặc phần mềm trình chiếu như Bảng 5.1.</a:t>
            </a:r>
            <a:endParaRPr lang="en-US" sz="1800"/>
          </a:p>
        </p:txBody>
      </p:sp>
      <p:pic>
        <p:nvPicPr>
          <p:cNvPr id="9" name="Picture 8"/>
          <p:cNvPicPr>
            <a:picLocks noChangeAspect="1"/>
          </p:cNvPicPr>
          <p:nvPr/>
        </p:nvPicPr>
        <p:blipFill>
          <a:blip r:embed="rId2"/>
          <a:stretch>
            <a:fillRect/>
          </a:stretch>
        </p:blipFill>
        <p:spPr>
          <a:xfrm>
            <a:off x="1328568" y="1495166"/>
            <a:ext cx="6524514" cy="2840024"/>
          </a:xfrm>
          <a:prstGeom prst="rect">
            <a:avLst/>
          </a:prstGeom>
        </p:spPr>
      </p:pic>
      <p:sp>
        <p:nvSpPr>
          <p:cNvPr id="10" name="Rectangle 9"/>
          <p:cNvSpPr/>
          <p:nvPr/>
        </p:nvSpPr>
        <p:spPr>
          <a:xfrm>
            <a:off x="1081143" y="4483186"/>
            <a:ext cx="6675121" cy="369332"/>
          </a:xfrm>
          <a:prstGeom prst="rect">
            <a:avLst/>
          </a:prstGeom>
        </p:spPr>
        <p:txBody>
          <a:bodyPr wrap="square">
            <a:spAutoFit/>
          </a:bodyPr>
          <a:lstStyle/>
          <a:p>
            <a:r>
              <a:rPr lang="en-US" sz="1800"/>
              <a:t>Em hãy sao chép bảng số liệu này sang phần mềm máy tính.</a:t>
            </a:r>
          </a:p>
        </p:txBody>
      </p:sp>
      <p:pic>
        <p:nvPicPr>
          <p:cNvPr id="11" name="Picture 10"/>
          <p:cNvPicPr>
            <a:picLocks noChangeAspect="1"/>
          </p:cNvPicPr>
          <p:nvPr/>
        </p:nvPicPr>
        <p:blipFill>
          <a:blip r:embed="rId3"/>
          <a:stretch>
            <a:fillRect/>
          </a:stretch>
        </p:blipFill>
        <p:spPr>
          <a:xfrm flipH="1">
            <a:off x="7433534" y="4083011"/>
            <a:ext cx="1710466" cy="1060489"/>
          </a:xfrm>
          <a:prstGeom prst="rect">
            <a:avLst/>
          </a:prstGeom>
        </p:spPr>
      </p:pic>
    </p:spTree>
    <p:extLst>
      <p:ext uri="{BB962C8B-B14F-4D97-AF65-F5344CB8AC3E}">
        <p14:creationId xmlns:p14="http://schemas.microsoft.com/office/powerpoint/2010/main" val="1210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3" presetClass="entr" presetSubtype="5"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vertical)">
                                      <p:cBhvr>
                                        <p:cTn id="16" dur="500"/>
                                        <p:tgtEl>
                                          <p:spTgt spid="9"/>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75" name="Google Shape;475;p37"/>
          <p:cNvGrpSpPr/>
          <p:nvPr/>
        </p:nvGrpSpPr>
        <p:grpSpPr>
          <a:xfrm>
            <a:off x="7344217" y="3622443"/>
            <a:ext cx="1799783" cy="1521057"/>
            <a:chOff x="5998200" y="3546525"/>
            <a:chExt cx="1176175" cy="994025"/>
          </a:xfrm>
        </p:grpSpPr>
        <p:sp>
          <p:nvSpPr>
            <p:cNvPr id="476" name="Google Shape;476;p37"/>
            <p:cNvSpPr/>
            <p:nvPr/>
          </p:nvSpPr>
          <p:spPr>
            <a:xfrm>
              <a:off x="6293775" y="4465975"/>
              <a:ext cx="474525" cy="74575"/>
            </a:xfrm>
            <a:custGeom>
              <a:avLst/>
              <a:gdLst/>
              <a:ahLst/>
              <a:cxnLst/>
              <a:rect l="l" t="t" r="r" b="b"/>
              <a:pathLst>
                <a:path w="18981" h="2983" extrusionOk="0">
                  <a:moveTo>
                    <a:pt x="7804" y="0"/>
                  </a:moveTo>
                  <a:lnTo>
                    <a:pt x="6937" y="1597"/>
                  </a:lnTo>
                  <a:lnTo>
                    <a:pt x="698" y="1597"/>
                  </a:lnTo>
                  <a:cubicBezTo>
                    <a:pt x="317" y="1597"/>
                    <a:pt x="0" y="1904"/>
                    <a:pt x="0" y="2284"/>
                  </a:cubicBezTo>
                  <a:cubicBezTo>
                    <a:pt x="0" y="2676"/>
                    <a:pt x="307" y="2982"/>
                    <a:pt x="698" y="2982"/>
                  </a:cubicBezTo>
                  <a:lnTo>
                    <a:pt x="18283" y="2982"/>
                  </a:lnTo>
                  <a:cubicBezTo>
                    <a:pt x="18664" y="2982"/>
                    <a:pt x="18981" y="2676"/>
                    <a:pt x="18981" y="2284"/>
                  </a:cubicBezTo>
                  <a:cubicBezTo>
                    <a:pt x="18981" y="1904"/>
                    <a:pt x="18664" y="1597"/>
                    <a:pt x="18283" y="1597"/>
                  </a:cubicBezTo>
                  <a:lnTo>
                    <a:pt x="12044" y="1597"/>
                  </a:lnTo>
                  <a:lnTo>
                    <a:pt x="11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494950" y="4430025"/>
              <a:ext cx="72175" cy="21175"/>
            </a:xfrm>
            <a:custGeom>
              <a:avLst/>
              <a:gdLst/>
              <a:ahLst/>
              <a:cxnLst/>
              <a:rect l="l" t="t" r="r" b="b"/>
              <a:pathLst>
                <a:path w="2887" h="847" extrusionOk="0">
                  <a:moveTo>
                    <a:pt x="0" y="0"/>
                  </a:moveTo>
                  <a:lnTo>
                    <a:pt x="0" y="846"/>
                  </a:lnTo>
                  <a:lnTo>
                    <a:pt x="2887" y="846"/>
                  </a:lnTo>
                  <a:lnTo>
                    <a:pt x="2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494950" y="4395125"/>
              <a:ext cx="72175" cy="21175"/>
            </a:xfrm>
            <a:custGeom>
              <a:avLst/>
              <a:gdLst/>
              <a:ahLst/>
              <a:cxnLst/>
              <a:rect l="l" t="t" r="r" b="b"/>
              <a:pathLst>
                <a:path w="2887" h="847" extrusionOk="0">
                  <a:moveTo>
                    <a:pt x="0" y="0"/>
                  </a:moveTo>
                  <a:lnTo>
                    <a:pt x="0" y="846"/>
                  </a:lnTo>
                  <a:lnTo>
                    <a:pt x="2887" y="846"/>
                  </a:lnTo>
                  <a:lnTo>
                    <a:pt x="2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442600" y="3546525"/>
              <a:ext cx="354275" cy="354275"/>
            </a:xfrm>
            <a:custGeom>
              <a:avLst/>
              <a:gdLst/>
              <a:ahLst/>
              <a:cxnLst/>
              <a:rect l="l" t="t" r="r" b="b"/>
              <a:pathLst>
                <a:path w="14171" h="14171" extrusionOk="0">
                  <a:moveTo>
                    <a:pt x="7085" y="4231"/>
                  </a:moveTo>
                  <a:cubicBezTo>
                    <a:pt x="8661" y="4231"/>
                    <a:pt x="9940" y="5510"/>
                    <a:pt x="9940" y="7086"/>
                  </a:cubicBezTo>
                  <a:cubicBezTo>
                    <a:pt x="9940" y="8661"/>
                    <a:pt x="8661" y="9941"/>
                    <a:pt x="7085" y="9941"/>
                  </a:cubicBezTo>
                  <a:cubicBezTo>
                    <a:pt x="5510" y="9941"/>
                    <a:pt x="4241" y="8661"/>
                    <a:pt x="4241" y="7086"/>
                  </a:cubicBezTo>
                  <a:cubicBezTo>
                    <a:pt x="4241" y="5510"/>
                    <a:pt x="5510" y="4231"/>
                    <a:pt x="7085" y="4231"/>
                  </a:cubicBezTo>
                  <a:close/>
                  <a:moveTo>
                    <a:pt x="6292" y="1"/>
                  </a:moveTo>
                  <a:cubicBezTo>
                    <a:pt x="5975" y="1"/>
                    <a:pt x="5732" y="255"/>
                    <a:pt x="5732" y="561"/>
                  </a:cubicBezTo>
                  <a:lnTo>
                    <a:pt x="5732" y="1280"/>
                  </a:lnTo>
                  <a:cubicBezTo>
                    <a:pt x="5087" y="1428"/>
                    <a:pt x="4484" y="1682"/>
                    <a:pt x="3945" y="2021"/>
                  </a:cubicBezTo>
                  <a:lnTo>
                    <a:pt x="3437" y="1513"/>
                  </a:lnTo>
                  <a:cubicBezTo>
                    <a:pt x="3326" y="1402"/>
                    <a:pt x="3183" y="1346"/>
                    <a:pt x="3041" y="1346"/>
                  </a:cubicBezTo>
                  <a:cubicBezTo>
                    <a:pt x="2898" y="1346"/>
                    <a:pt x="2755" y="1402"/>
                    <a:pt x="2644" y="1513"/>
                  </a:cubicBezTo>
                  <a:lnTo>
                    <a:pt x="1513" y="2644"/>
                  </a:lnTo>
                  <a:cubicBezTo>
                    <a:pt x="1290" y="2867"/>
                    <a:pt x="1290" y="3215"/>
                    <a:pt x="1513" y="3438"/>
                  </a:cubicBezTo>
                  <a:lnTo>
                    <a:pt x="2020" y="3945"/>
                  </a:lnTo>
                  <a:cubicBezTo>
                    <a:pt x="1682" y="4484"/>
                    <a:pt x="1439" y="5087"/>
                    <a:pt x="1280" y="5722"/>
                  </a:cubicBezTo>
                  <a:lnTo>
                    <a:pt x="561" y="5722"/>
                  </a:lnTo>
                  <a:cubicBezTo>
                    <a:pt x="254" y="5722"/>
                    <a:pt x="0" y="5975"/>
                    <a:pt x="0" y="6293"/>
                  </a:cubicBezTo>
                  <a:lnTo>
                    <a:pt x="0" y="7889"/>
                  </a:lnTo>
                  <a:cubicBezTo>
                    <a:pt x="0" y="8196"/>
                    <a:pt x="254" y="8450"/>
                    <a:pt x="561" y="8450"/>
                  </a:cubicBezTo>
                  <a:lnTo>
                    <a:pt x="1280" y="8450"/>
                  </a:lnTo>
                  <a:cubicBezTo>
                    <a:pt x="1439" y="9084"/>
                    <a:pt x="1682" y="9687"/>
                    <a:pt x="2020" y="10226"/>
                  </a:cubicBezTo>
                  <a:lnTo>
                    <a:pt x="1513" y="10734"/>
                  </a:lnTo>
                  <a:cubicBezTo>
                    <a:pt x="1290" y="10956"/>
                    <a:pt x="1290" y="11315"/>
                    <a:pt x="1513" y="11527"/>
                  </a:cubicBezTo>
                  <a:lnTo>
                    <a:pt x="2644" y="12658"/>
                  </a:lnTo>
                  <a:cubicBezTo>
                    <a:pt x="2755" y="12769"/>
                    <a:pt x="2898" y="12825"/>
                    <a:pt x="3041" y="12825"/>
                  </a:cubicBezTo>
                  <a:cubicBezTo>
                    <a:pt x="3183" y="12825"/>
                    <a:pt x="3326" y="12769"/>
                    <a:pt x="3437" y="12658"/>
                  </a:cubicBezTo>
                  <a:lnTo>
                    <a:pt x="3945" y="12151"/>
                  </a:lnTo>
                  <a:cubicBezTo>
                    <a:pt x="4484" y="12489"/>
                    <a:pt x="5087" y="12743"/>
                    <a:pt x="5732" y="12891"/>
                  </a:cubicBezTo>
                  <a:lnTo>
                    <a:pt x="5732" y="13610"/>
                  </a:lnTo>
                  <a:cubicBezTo>
                    <a:pt x="5732" y="13917"/>
                    <a:pt x="5975" y="14170"/>
                    <a:pt x="6292" y="14170"/>
                  </a:cubicBezTo>
                  <a:lnTo>
                    <a:pt x="7889" y="14170"/>
                  </a:lnTo>
                  <a:cubicBezTo>
                    <a:pt x="8196" y="14170"/>
                    <a:pt x="8449" y="13917"/>
                    <a:pt x="8449" y="13610"/>
                  </a:cubicBezTo>
                  <a:lnTo>
                    <a:pt x="8449" y="12891"/>
                  </a:lnTo>
                  <a:cubicBezTo>
                    <a:pt x="9084" y="12743"/>
                    <a:pt x="9687" y="12489"/>
                    <a:pt x="10226" y="12151"/>
                  </a:cubicBezTo>
                  <a:lnTo>
                    <a:pt x="10733" y="12658"/>
                  </a:lnTo>
                  <a:cubicBezTo>
                    <a:pt x="10844" y="12769"/>
                    <a:pt x="10990" y="12825"/>
                    <a:pt x="11135" y="12825"/>
                  </a:cubicBezTo>
                  <a:cubicBezTo>
                    <a:pt x="11281" y="12825"/>
                    <a:pt x="11426" y="12769"/>
                    <a:pt x="11537" y="12658"/>
                  </a:cubicBezTo>
                  <a:lnTo>
                    <a:pt x="12658" y="11527"/>
                  </a:lnTo>
                  <a:cubicBezTo>
                    <a:pt x="12880" y="11315"/>
                    <a:pt x="12880" y="10956"/>
                    <a:pt x="12658" y="10734"/>
                  </a:cubicBezTo>
                  <a:lnTo>
                    <a:pt x="12150" y="10226"/>
                  </a:lnTo>
                  <a:cubicBezTo>
                    <a:pt x="12489" y="9687"/>
                    <a:pt x="12742" y="9084"/>
                    <a:pt x="12891" y="8450"/>
                  </a:cubicBezTo>
                  <a:lnTo>
                    <a:pt x="13610" y="8450"/>
                  </a:lnTo>
                  <a:cubicBezTo>
                    <a:pt x="13916" y="8450"/>
                    <a:pt x="14170" y="8196"/>
                    <a:pt x="14170" y="7889"/>
                  </a:cubicBezTo>
                  <a:lnTo>
                    <a:pt x="14170" y="6293"/>
                  </a:lnTo>
                  <a:cubicBezTo>
                    <a:pt x="14170" y="5975"/>
                    <a:pt x="13916" y="5722"/>
                    <a:pt x="13610" y="5722"/>
                  </a:cubicBezTo>
                  <a:lnTo>
                    <a:pt x="12891" y="5722"/>
                  </a:lnTo>
                  <a:cubicBezTo>
                    <a:pt x="12742" y="5087"/>
                    <a:pt x="12489" y="4484"/>
                    <a:pt x="12150" y="3945"/>
                  </a:cubicBezTo>
                  <a:lnTo>
                    <a:pt x="12658" y="3438"/>
                  </a:lnTo>
                  <a:cubicBezTo>
                    <a:pt x="12880" y="3215"/>
                    <a:pt x="12880" y="2867"/>
                    <a:pt x="12658" y="2644"/>
                  </a:cubicBezTo>
                  <a:lnTo>
                    <a:pt x="11537" y="1513"/>
                  </a:lnTo>
                  <a:cubicBezTo>
                    <a:pt x="11426" y="1402"/>
                    <a:pt x="11281" y="1346"/>
                    <a:pt x="11135" y="1346"/>
                  </a:cubicBezTo>
                  <a:cubicBezTo>
                    <a:pt x="10990" y="1346"/>
                    <a:pt x="10844" y="1402"/>
                    <a:pt x="10733" y="1513"/>
                  </a:cubicBezTo>
                  <a:lnTo>
                    <a:pt x="10226" y="2021"/>
                  </a:lnTo>
                  <a:cubicBezTo>
                    <a:pt x="9687" y="1682"/>
                    <a:pt x="9084" y="1428"/>
                    <a:pt x="8449" y="1280"/>
                  </a:cubicBezTo>
                  <a:lnTo>
                    <a:pt x="8449" y="561"/>
                  </a:lnTo>
                  <a:cubicBezTo>
                    <a:pt x="8449" y="255"/>
                    <a:pt x="8196"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5998200" y="3716775"/>
              <a:ext cx="1065675" cy="668850"/>
            </a:xfrm>
            <a:custGeom>
              <a:avLst/>
              <a:gdLst/>
              <a:ahLst/>
              <a:cxnLst/>
              <a:rect l="l" t="t" r="r" b="b"/>
              <a:pathLst>
                <a:path w="42627" h="26754" extrusionOk="0">
                  <a:moveTo>
                    <a:pt x="1513" y="1"/>
                  </a:moveTo>
                  <a:cubicBezTo>
                    <a:pt x="678" y="1"/>
                    <a:pt x="1" y="688"/>
                    <a:pt x="1" y="1523"/>
                  </a:cubicBezTo>
                  <a:lnTo>
                    <a:pt x="1" y="25242"/>
                  </a:lnTo>
                  <a:cubicBezTo>
                    <a:pt x="1" y="26077"/>
                    <a:pt x="678" y="26754"/>
                    <a:pt x="1513" y="26754"/>
                  </a:cubicBezTo>
                  <a:lnTo>
                    <a:pt x="41114" y="26754"/>
                  </a:lnTo>
                  <a:cubicBezTo>
                    <a:pt x="41949" y="26754"/>
                    <a:pt x="42626" y="26077"/>
                    <a:pt x="42626" y="25242"/>
                  </a:cubicBezTo>
                  <a:lnTo>
                    <a:pt x="42626" y="1523"/>
                  </a:lnTo>
                  <a:cubicBezTo>
                    <a:pt x="42626" y="688"/>
                    <a:pt x="41949" y="1"/>
                    <a:pt x="4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75925" y="3799525"/>
              <a:ext cx="109750" cy="24350"/>
            </a:xfrm>
            <a:custGeom>
              <a:avLst/>
              <a:gdLst/>
              <a:ahLst/>
              <a:cxnLst/>
              <a:rect l="l" t="t" r="r" b="b"/>
              <a:pathLst>
                <a:path w="4390" h="974" extrusionOk="0">
                  <a:moveTo>
                    <a:pt x="1" y="0"/>
                  </a:moveTo>
                  <a:lnTo>
                    <a:pt x="1" y="973"/>
                  </a:lnTo>
                  <a:lnTo>
                    <a:pt x="4389" y="973"/>
                  </a:lnTo>
                  <a:lnTo>
                    <a:pt x="43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208125" y="3799525"/>
              <a:ext cx="109975" cy="24350"/>
            </a:xfrm>
            <a:custGeom>
              <a:avLst/>
              <a:gdLst/>
              <a:ahLst/>
              <a:cxnLst/>
              <a:rect l="l" t="t" r="r" b="b"/>
              <a:pathLst>
                <a:path w="4399" h="974" extrusionOk="0">
                  <a:moveTo>
                    <a:pt x="0" y="0"/>
                  </a:moveTo>
                  <a:lnTo>
                    <a:pt x="0" y="973"/>
                  </a:lnTo>
                  <a:lnTo>
                    <a:pt x="4399" y="973"/>
                  </a:lnTo>
                  <a:lnTo>
                    <a:pt x="4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543575" y="3799525"/>
              <a:ext cx="109750" cy="24350"/>
            </a:xfrm>
            <a:custGeom>
              <a:avLst/>
              <a:gdLst/>
              <a:ahLst/>
              <a:cxnLst/>
              <a:rect l="l" t="t" r="r" b="b"/>
              <a:pathLst>
                <a:path w="4390" h="974" extrusionOk="0">
                  <a:moveTo>
                    <a:pt x="1" y="0"/>
                  </a:moveTo>
                  <a:lnTo>
                    <a:pt x="1" y="973"/>
                  </a:lnTo>
                  <a:lnTo>
                    <a:pt x="4389" y="973"/>
                  </a:lnTo>
                  <a:lnTo>
                    <a:pt x="43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878800" y="3799525"/>
              <a:ext cx="109975" cy="24350"/>
            </a:xfrm>
            <a:custGeom>
              <a:avLst/>
              <a:gdLst/>
              <a:ahLst/>
              <a:cxnLst/>
              <a:rect l="l" t="t" r="r" b="b"/>
              <a:pathLst>
                <a:path w="4399" h="974" extrusionOk="0">
                  <a:moveTo>
                    <a:pt x="0" y="0"/>
                  </a:moveTo>
                  <a:lnTo>
                    <a:pt x="0" y="973"/>
                  </a:lnTo>
                  <a:lnTo>
                    <a:pt x="4399" y="973"/>
                  </a:lnTo>
                  <a:lnTo>
                    <a:pt x="4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332900" y="3799525"/>
              <a:ext cx="196700" cy="24350"/>
            </a:xfrm>
            <a:custGeom>
              <a:avLst/>
              <a:gdLst/>
              <a:ahLst/>
              <a:cxnLst/>
              <a:rect l="l" t="t" r="r" b="b"/>
              <a:pathLst>
                <a:path w="7868" h="974" extrusionOk="0">
                  <a:moveTo>
                    <a:pt x="0" y="0"/>
                  </a:moveTo>
                  <a:lnTo>
                    <a:pt x="0" y="973"/>
                  </a:lnTo>
                  <a:lnTo>
                    <a:pt x="7867" y="973"/>
                  </a:lnTo>
                  <a:lnTo>
                    <a:pt x="78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666500" y="3799525"/>
              <a:ext cx="196450" cy="24350"/>
            </a:xfrm>
            <a:custGeom>
              <a:avLst/>
              <a:gdLst/>
              <a:ahLst/>
              <a:cxnLst/>
              <a:rect l="l" t="t" r="r" b="b"/>
              <a:pathLst>
                <a:path w="7858" h="974" extrusionOk="0">
                  <a:moveTo>
                    <a:pt x="1" y="0"/>
                  </a:moveTo>
                  <a:lnTo>
                    <a:pt x="1" y="973"/>
                  </a:lnTo>
                  <a:lnTo>
                    <a:pt x="7858" y="973"/>
                  </a:lnTo>
                  <a:lnTo>
                    <a:pt x="78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6076450" y="3780500"/>
              <a:ext cx="19325" cy="11650"/>
            </a:xfrm>
            <a:custGeom>
              <a:avLst/>
              <a:gdLst/>
              <a:ahLst/>
              <a:cxnLst/>
              <a:rect l="l" t="t" r="r" b="b"/>
              <a:pathLst>
                <a:path w="773" h="466" extrusionOk="0">
                  <a:moveTo>
                    <a:pt x="1" y="0"/>
                  </a:moveTo>
                  <a:lnTo>
                    <a:pt x="1" y="465"/>
                  </a:lnTo>
                  <a:lnTo>
                    <a:pt x="773" y="465"/>
                  </a:lnTo>
                  <a:lnTo>
                    <a:pt x="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6076450" y="3843675"/>
              <a:ext cx="200950" cy="11925"/>
            </a:xfrm>
            <a:custGeom>
              <a:avLst/>
              <a:gdLst/>
              <a:ahLst/>
              <a:cxnLst/>
              <a:rect l="l" t="t" r="r" b="b"/>
              <a:pathLst>
                <a:path w="8038" h="477" extrusionOk="0">
                  <a:moveTo>
                    <a:pt x="1" y="0"/>
                  </a:moveTo>
                  <a:lnTo>
                    <a:pt x="1" y="476"/>
                  </a:lnTo>
                  <a:lnTo>
                    <a:pt x="8037" y="476"/>
                  </a:lnTo>
                  <a:lnTo>
                    <a:pt x="8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6076450" y="3864550"/>
              <a:ext cx="59775" cy="11675"/>
            </a:xfrm>
            <a:custGeom>
              <a:avLst/>
              <a:gdLst/>
              <a:ahLst/>
              <a:cxnLst/>
              <a:rect l="l" t="t" r="r" b="b"/>
              <a:pathLst>
                <a:path w="2391" h="467" extrusionOk="0">
                  <a:moveTo>
                    <a:pt x="1" y="1"/>
                  </a:moveTo>
                  <a:lnTo>
                    <a:pt x="1" y="466"/>
                  </a:lnTo>
                  <a:lnTo>
                    <a:pt x="2391" y="466"/>
                  </a:lnTo>
                  <a:lnTo>
                    <a:pt x="2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6077775" y="3913200"/>
              <a:ext cx="236625" cy="387575"/>
            </a:xfrm>
            <a:custGeom>
              <a:avLst/>
              <a:gdLst/>
              <a:ahLst/>
              <a:cxnLst/>
              <a:rect l="l" t="t" r="r" b="b"/>
              <a:pathLst>
                <a:path w="9465" h="15503" extrusionOk="0">
                  <a:moveTo>
                    <a:pt x="1005" y="0"/>
                  </a:moveTo>
                  <a:cubicBezTo>
                    <a:pt x="445" y="0"/>
                    <a:pt x="1" y="455"/>
                    <a:pt x="1" y="1016"/>
                  </a:cubicBezTo>
                  <a:lnTo>
                    <a:pt x="1" y="14498"/>
                  </a:lnTo>
                  <a:cubicBezTo>
                    <a:pt x="1" y="15058"/>
                    <a:pt x="445" y="15502"/>
                    <a:pt x="1005" y="15502"/>
                  </a:cubicBezTo>
                  <a:lnTo>
                    <a:pt x="8460" y="15502"/>
                  </a:lnTo>
                  <a:cubicBezTo>
                    <a:pt x="9010" y="15502"/>
                    <a:pt x="9465" y="15058"/>
                    <a:pt x="9465" y="14498"/>
                  </a:cubicBezTo>
                  <a:lnTo>
                    <a:pt x="9465" y="1016"/>
                  </a:lnTo>
                  <a:cubicBezTo>
                    <a:pt x="9465" y="455"/>
                    <a:pt x="9010" y="0"/>
                    <a:pt x="8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6107400" y="3970025"/>
              <a:ext cx="79325" cy="12200"/>
            </a:xfrm>
            <a:custGeom>
              <a:avLst/>
              <a:gdLst/>
              <a:ahLst/>
              <a:cxnLst/>
              <a:rect l="l" t="t" r="r" b="b"/>
              <a:pathLst>
                <a:path w="3173" h="488" extrusionOk="0">
                  <a:moveTo>
                    <a:pt x="0" y="1"/>
                  </a:moveTo>
                  <a:lnTo>
                    <a:pt x="0" y="487"/>
                  </a:lnTo>
                  <a:lnTo>
                    <a:pt x="3172" y="487"/>
                  </a:lnTo>
                  <a:lnTo>
                    <a:pt x="3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6107400" y="3997275"/>
              <a:ext cx="79325" cy="11900"/>
            </a:xfrm>
            <a:custGeom>
              <a:avLst/>
              <a:gdLst/>
              <a:ahLst/>
              <a:cxnLst/>
              <a:rect l="l" t="t" r="r" b="b"/>
              <a:pathLst>
                <a:path w="3173" h="476" extrusionOk="0">
                  <a:moveTo>
                    <a:pt x="0" y="0"/>
                  </a:moveTo>
                  <a:lnTo>
                    <a:pt x="0" y="476"/>
                  </a:lnTo>
                  <a:lnTo>
                    <a:pt x="3172" y="476"/>
                  </a:lnTo>
                  <a:lnTo>
                    <a:pt x="3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6107400" y="4024225"/>
              <a:ext cx="79325" cy="11925"/>
            </a:xfrm>
            <a:custGeom>
              <a:avLst/>
              <a:gdLst/>
              <a:ahLst/>
              <a:cxnLst/>
              <a:rect l="l" t="t" r="r" b="b"/>
              <a:pathLst>
                <a:path w="3173" h="477" extrusionOk="0">
                  <a:moveTo>
                    <a:pt x="0" y="1"/>
                  </a:moveTo>
                  <a:lnTo>
                    <a:pt x="0" y="476"/>
                  </a:lnTo>
                  <a:lnTo>
                    <a:pt x="3172" y="476"/>
                  </a:lnTo>
                  <a:lnTo>
                    <a:pt x="3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6107400" y="4136850"/>
              <a:ext cx="48650" cy="12175"/>
            </a:xfrm>
            <a:custGeom>
              <a:avLst/>
              <a:gdLst/>
              <a:ahLst/>
              <a:cxnLst/>
              <a:rect l="l" t="t" r="r" b="b"/>
              <a:pathLst>
                <a:path w="1946" h="487" extrusionOk="0">
                  <a:moveTo>
                    <a:pt x="0" y="0"/>
                  </a:moveTo>
                  <a:lnTo>
                    <a:pt x="0" y="487"/>
                  </a:lnTo>
                  <a:lnTo>
                    <a:pt x="1946" y="487"/>
                  </a:lnTo>
                  <a:lnTo>
                    <a:pt x="1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6107400" y="4163800"/>
              <a:ext cx="48650" cy="12200"/>
            </a:xfrm>
            <a:custGeom>
              <a:avLst/>
              <a:gdLst/>
              <a:ahLst/>
              <a:cxnLst/>
              <a:rect l="l" t="t" r="r" b="b"/>
              <a:pathLst>
                <a:path w="1946" h="488" extrusionOk="0">
                  <a:moveTo>
                    <a:pt x="0" y="1"/>
                  </a:moveTo>
                  <a:lnTo>
                    <a:pt x="0" y="487"/>
                  </a:lnTo>
                  <a:lnTo>
                    <a:pt x="1946" y="487"/>
                  </a:lnTo>
                  <a:lnTo>
                    <a:pt x="1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6190675" y="4163800"/>
              <a:ext cx="48650" cy="12200"/>
            </a:xfrm>
            <a:custGeom>
              <a:avLst/>
              <a:gdLst/>
              <a:ahLst/>
              <a:cxnLst/>
              <a:rect l="l" t="t" r="r" b="b"/>
              <a:pathLst>
                <a:path w="1946" h="488" extrusionOk="0">
                  <a:moveTo>
                    <a:pt x="0" y="1"/>
                  </a:moveTo>
                  <a:lnTo>
                    <a:pt x="0" y="487"/>
                  </a:lnTo>
                  <a:lnTo>
                    <a:pt x="1946" y="487"/>
                  </a:lnTo>
                  <a:lnTo>
                    <a:pt x="1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6107400" y="4106175"/>
              <a:ext cx="30675" cy="11925"/>
            </a:xfrm>
            <a:custGeom>
              <a:avLst/>
              <a:gdLst/>
              <a:ahLst/>
              <a:cxnLst/>
              <a:rect l="l" t="t" r="r" b="b"/>
              <a:pathLst>
                <a:path w="1227" h="477" extrusionOk="0">
                  <a:moveTo>
                    <a:pt x="0" y="1"/>
                  </a:moveTo>
                  <a:lnTo>
                    <a:pt x="0" y="477"/>
                  </a:lnTo>
                  <a:lnTo>
                    <a:pt x="1227" y="477"/>
                  </a:lnTo>
                  <a:lnTo>
                    <a:pt x="1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6237975" y="4106175"/>
              <a:ext cx="16150" cy="11925"/>
            </a:xfrm>
            <a:custGeom>
              <a:avLst/>
              <a:gdLst/>
              <a:ahLst/>
              <a:cxnLst/>
              <a:rect l="l" t="t" r="r" b="b"/>
              <a:pathLst>
                <a:path w="646" h="477" extrusionOk="0">
                  <a:moveTo>
                    <a:pt x="1" y="1"/>
                  </a:moveTo>
                  <a:lnTo>
                    <a:pt x="1" y="477"/>
                  </a:lnTo>
                  <a:lnTo>
                    <a:pt x="646" y="477"/>
                  </a:lnTo>
                  <a:lnTo>
                    <a:pt x="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6148625" y="4106175"/>
              <a:ext cx="83050" cy="11925"/>
            </a:xfrm>
            <a:custGeom>
              <a:avLst/>
              <a:gdLst/>
              <a:ahLst/>
              <a:cxnLst/>
              <a:rect l="l" t="t" r="r" b="b"/>
              <a:pathLst>
                <a:path w="3322" h="477" extrusionOk="0">
                  <a:moveTo>
                    <a:pt x="1" y="1"/>
                  </a:moveTo>
                  <a:lnTo>
                    <a:pt x="1" y="477"/>
                  </a:lnTo>
                  <a:lnTo>
                    <a:pt x="3321" y="477"/>
                  </a:lnTo>
                  <a:lnTo>
                    <a:pt x="3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6107400" y="4060450"/>
              <a:ext cx="11650" cy="12175"/>
            </a:xfrm>
            <a:custGeom>
              <a:avLst/>
              <a:gdLst/>
              <a:ahLst/>
              <a:cxnLst/>
              <a:rect l="l" t="t" r="r" b="b"/>
              <a:pathLst>
                <a:path w="466" h="487" extrusionOk="0">
                  <a:moveTo>
                    <a:pt x="0" y="0"/>
                  </a:moveTo>
                  <a:lnTo>
                    <a:pt x="0" y="487"/>
                  </a:lnTo>
                  <a:lnTo>
                    <a:pt x="465" y="487"/>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6107400" y="4081850"/>
              <a:ext cx="11650" cy="12200"/>
            </a:xfrm>
            <a:custGeom>
              <a:avLst/>
              <a:gdLst/>
              <a:ahLst/>
              <a:cxnLst/>
              <a:rect l="l" t="t" r="r" b="b"/>
              <a:pathLst>
                <a:path w="466" h="488" extrusionOk="0">
                  <a:moveTo>
                    <a:pt x="0" y="1"/>
                  </a:moveTo>
                  <a:lnTo>
                    <a:pt x="0" y="487"/>
                  </a:lnTo>
                  <a:lnTo>
                    <a:pt x="465" y="487"/>
                  </a:lnTo>
                  <a:lnTo>
                    <a:pt x="4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6167675" y="4163025"/>
              <a:ext cx="14825" cy="15350"/>
            </a:xfrm>
            <a:custGeom>
              <a:avLst/>
              <a:gdLst/>
              <a:ahLst/>
              <a:cxnLst/>
              <a:rect l="l" t="t" r="r" b="b"/>
              <a:pathLst>
                <a:path w="593" h="614" extrusionOk="0">
                  <a:moveTo>
                    <a:pt x="423" y="0"/>
                  </a:moveTo>
                  <a:lnTo>
                    <a:pt x="0" y="613"/>
                  </a:lnTo>
                  <a:lnTo>
                    <a:pt x="180" y="613"/>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6107400" y="4199225"/>
              <a:ext cx="180050" cy="10350"/>
            </a:xfrm>
            <a:custGeom>
              <a:avLst/>
              <a:gdLst/>
              <a:ahLst/>
              <a:cxnLst/>
              <a:rect l="l" t="t" r="r" b="b"/>
              <a:pathLst>
                <a:path w="7202" h="414" extrusionOk="0">
                  <a:moveTo>
                    <a:pt x="0" y="1"/>
                  </a:moveTo>
                  <a:lnTo>
                    <a:pt x="0" y="413"/>
                  </a:lnTo>
                  <a:lnTo>
                    <a:pt x="7201" y="413"/>
                  </a:lnTo>
                  <a:lnTo>
                    <a:pt x="7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6107400" y="4222500"/>
              <a:ext cx="180050" cy="10325"/>
            </a:xfrm>
            <a:custGeom>
              <a:avLst/>
              <a:gdLst/>
              <a:ahLst/>
              <a:cxnLst/>
              <a:rect l="l" t="t" r="r" b="b"/>
              <a:pathLst>
                <a:path w="7202" h="413" extrusionOk="0">
                  <a:moveTo>
                    <a:pt x="0" y="0"/>
                  </a:moveTo>
                  <a:lnTo>
                    <a:pt x="0" y="413"/>
                  </a:lnTo>
                  <a:lnTo>
                    <a:pt x="7201" y="413"/>
                  </a:lnTo>
                  <a:lnTo>
                    <a:pt x="7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6635325" y="3894700"/>
              <a:ext cx="539050" cy="178725"/>
            </a:xfrm>
            <a:custGeom>
              <a:avLst/>
              <a:gdLst/>
              <a:ahLst/>
              <a:cxnLst/>
              <a:rect l="l" t="t" r="r" b="b"/>
              <a:pathLst>
                <a:path w="21562" h="7149" extrusionOk="0">
                  <a:moveTo>
                    <a:pt x="899" y="0"/>
                  </a:moveTo>
                  <a:cubicBezTo>
                    <a:pt x="402" y="0"/>
                    <a:pt x="0" y="402"/>
                    <a:pt x="0" y="888"/>
                  </a:cubicBezTo>
                  <a:lnTo>
                    <a:pt x="0" y="6260"/>
                  </a:lnTo>
                  <a:cubicBezTo>
                    <a:pt x="0" y="6757"/>
                    <a:pt x="402" y="7148"/>
                    <a:pt x="899" y="7148"/>
                  </a:cubicBezTo>
                  <a:lnTo>
                    <a:pt x="20673" y="7148"/>
                  </a:lnTo>
                  <a:cubicBezTo>
                    <a:pt x="21170" y="7148"/>
                    <a:pt x="21561" y="6757"/>
                    <a:pt x="21561" y="6260"/>
                  </a:cubicBezTo>
                  <a:lnTo>
                    <a:pt x="21561" y="888"/>
                  </a:lnTo>
                  <a:cubicBezTo>
                    <a:pt x="21561" y="402"/>
                    <a:pt x="21170" y="0"/>
                    <a:pt x="20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6795775" y="3943075"/>
              <a:ext cx="324125" cy="120575"/>
            </a:xfrm>
            <a:custGeom>
              <a:avLst/>
              <a:gdLst/>
              <a:ahLst/>
              <a:cxnLst/>
              <a:rect l="l" t="t" r="r" b="b"/>
              <a:pathLst>
                <a:path w="12965" h="4823" fill="none" extrusionOk="0">
                  <a:moveTo>
                    <a:pt x="1" y="2686"/>
                  </a:moveTo>
                  <a:cubicBezTo>
                    <a:pt x="1" y="2686"/>
                    <a:pt x="1090" y="0"/>
                    <a:pt x="4220" y="645"/>
                  </a:cubicBezTo>
                  <a:cubicBezTo>
                    <a:pt x="7350" y="1290"/>
                    <a:pt x="8936" y="4822"/>
                    <a:pt x="12965" y="1935"/>
                  </a:cubicBezTo>
                </a:path>
              </a:pathLst>
            </a:custGeom>
            <a:no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7037925" y="4013925"/>
              <a:ext cx="11125" cy="11125"/>
            </a:xfrm>
            <a:custGeom>
              <a:avLst/>
              <a:gdLst/>
              <a:ahLst/>
              <a:cxnLst/>
              <a:rect l="l" t="t" r="r" b="b"/>
              <a:pathLst>
                <a:path w="445" h="445" extrusionOk="0">
                  <a:moveTo>
                    <a:pt x="1" y="0"/>
                  </a:moveTo>
                  <a:lnTo>
                    <a:pt x="1" y="444"/>
                  </a:lnTo>
                  <a:lnTo>
                    <a:pt x="445" y="444"/>
                  </a:lnTo>
                  <a:lnTo>
                    <a:pt x="445" y="0"/>
                  </a:lnTo>
                  <a:close/>
                </a:path>
              </a:pathLst>
            </a:custGeom>
            <a:solidFill>
              <a:schemeClr val="accent2"/>
            </a:solid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809275" y="3956025"/>
              <a:ext cx="141700" cy="25"/>
            </a:xfrm>
            <a:custGeom>
              <a:avLst/>
              <a:gdLst/>
              <a:ahLst/>
              <a:cxnLst/>
              <a:rect l="l" t="t" r="r" b="b"/>
              <a:pathLst>
                <a:path w="5668" h="1" extrusionOk="0">
                  <a:moveTo>
                    <a:pt x="0" y="0"/>
                  </a:moveTo>
                  <a:lnTo>
                    <a:pt x="5668" y="0"/>
                  </a:lnTo>
                </a:path>
              </a:pathLst>
            </a:custGeom>
            <a:solidFill>
              <a:srgbClr val="289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6809275" y="3956025"/>
              <a:ext cx="141700" cy="25"/>
            </a:xfrm>
            <a:custGeom>
              <a:avLst/>
              <a:gdLst/>
              <a:ahLst/>
              <a:cxnLst/>
              <a:rect l="l" t="t" r="r" b="b"/>
              <a:pathLst>
                <a:path w="5668" h="1" fill="none" extrusionOk="0">
                  <a:moveTo>
                    <a:pt x="0" y="0"/>
                  </a:moveTo>
                  <a:lnTo>
                    <a:pt x="5668" y="0"/>
                  </a:lnTo>
                </a:path>
              </a:pathLst>
            </a:custGeom>
            <a:noFill/>
            <a:ln w="185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6972625" y="4022650"/>
              <a:ext cx="141725" cy="25"/>
            </a:xfrm>
            <a:custGeom>
              <a:avLst/>
              <a:gdLst/>
              <a:ahLst/>
              <a:cxnLst/>
              <a:rect l="l" t="t" r="r" b="b"/>
              <a:pathLst>
                <a:path w="5669" h="1" extrusionOk="0">
                  <a:moveTo>
                    <a:pt x="1" y="0"/>
                  </a:moveTo>
                  <a:lnTo>
                    <a:pt x="5669" y="0"/>
                  </a:lnTo>
                </a:path>
              </a:pathLst>
            </a:custGeom>
            <a:solidFill>
              <a:srgbClr val="289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6972625" y="4022650"/>
              <a:ext cx="141725" cy="25"/>
            </a:xfrm>
            <a:custGeom>
              <a:avLst/>
              <a:gdLst/>
              <a:ahLst/>
              <a:cxnLst/>
              <a:rect l="l" t="t" r="r" b="b"/>
              <a:pathLst>
                <a:path w="5669" h="1" fill="none" extrusionOk="0">
                  <a:moveTo>
                    <a:pt x="1" y="0"/>
                  </a:moveTo>
                  <a:lnTo>
                    <a:pt x="5669" y="0"/>
                  </a:lnTo>
                </a:path>
              </a:pathLst>
            </a:custGeom>
            <a:noFill/>
            <a:ln w="185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6869000" y="3950475"/>
              <a:ext cx="11125" cy="11400"/>
            </a:xfrm>
            <a:custGeom>
              <a:avLst/>
              <a:gdLst/>
              <a:ahLst/>
              <a:cxnLst/>
              <a:rect l="l" t="t" r="r" b="b"/>
              <a:pathLst>
                <a:path w="445" h="456" extrusionOk="0">
                  <a:moveTo>
                    <a:pt x="1" y="0"/>
                  </a:moveTo>
                  <a:lnTo>
                    <a:pt x="1" y="455"/>
                  </a:lnTo>
                  <a:lnTo>
                    <a:pt x="445" y="455"/>
                  </a:lnTo>
                  <a:lnTo>
                    <a:pt x="445" y="0"/>
                  </a:lnTo>
                  <a:close/>
                </a:path>
              </a:pathLst>
            </a:custGeom>
            <a:solidFill>
              <a:schemeClr val="accent2"/>
            </a:solid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6606775" y="3926950"/>
              <a:ext cx="139325" cy="192475"/>
            </a:xfrm>
            <a:custGeom>
              <a:avLst/>
              <a:gdLst/>
              <a:ahLst/>
              <a:cxnLst/>
              <a:rect l="l" t="t" r="r" b="b"/>
              <a:pathLst>
                <a:path w="5573" h="7699" extrusionOk="0">
                  <a:moveTo>
                    <a:pt x="645" y="0"/>
                  </a:moveTo>
                  <a:cubicBezTo>
                    <a:pt x="296" y="0"/>
                    <a:pt x="0" y="286"/>
                    <a:pt x="0" y="645"/>
                  </a:cubicBezTo>
                  <a:lnTo>
                    <a:pt x="0" y="7053"/>
                  </a:lnTo>
                  <a:cubicBezTo>
                    <a:pt x="0" y="7413"/>
                    <a:pt x="296" y="7698"/>
                    <a:pt x="645" y="7698"/>
                  </a:cubicBezTo>
                  <a:lnTo>
                    <a:pt x="4917" y="7698"/>
                  </a:lnTo>
                  <a:cubicBezTo>
                    <a:pt x="5277" y="7698"/>
                    <a:pt x="5573" y="7413"/>
                    <a:pt x="5573" y="7053"/>
                  </a:cubicBezTo>
                  <a:lnTo>
                    <a:pt x="5573" y="645"/>
                  </a:lnTo>
                  <a:cubicBezTo>
                    <a:pt x="5573" y="286"/>
                    <a:pt x="5277" y="0"/>
                    <a:pt x="4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6628700" y="3954175"/>
              <a:ext cx="79075" cy="11125"/>
            </a:xfrm>
            <a:custGeom>
              <a:avLst/>
              <a:gdLst/>
              <a:ahLst/>
              <a:cxnLst/>
              <a:rect l="l" t="t" r="r" b="b"/>
              <a:pathLst>
                <a:path w="3163" h="445" extrusionOk="0">
                  <a:moveTo>
                    <a:pt x="1" y="0"/>
                  </a:moveTo>
                  <a:lnTo>
                    <a:pt x="1" y="445"/>
                  </a:lnTo>
                  <a:lnTo>
                    <a:pt x="3162" y="445"/>
                  </a:lnTo>
                  <a:lnTo>
                    <a:pt x="31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628700" y="3978750"/>
              <a:ext cx="79075" cy="10875"/>
            </a:xfrm>
            <a:custGeom>
              <a:avLst/>
              <a:gdLst/>
              <a:ahLst/>
              <a:cxnLst/>
              <a:rect l="l" t="t" r="r" b="b"/>
              <a:pathLst>
                <a:path w="3163" h="435" extrusionOk="0">
                  <a:moveTo>
                    <a:pt x="1" y="1"/>
                  </a:moveTo>
                  <a:lnTo>
                    <a:pt x="1" y="434"/>
                  </a:lnTo>
                  <a:lnTo>
                    <a:pt x="3162" y="434"/>
                  </a:lnTo>
                  <a:lnTo>
                    <a:pt x="3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628700" y="4003075"/>
              <a:ext cx="29650" cy="10875"/>
            </a:xfrm>
            <a:custGeom>
              <a:avLst/>
              <a:gdLst/>
              <a:ahLst/>
              <a:cxnLst/>
              <a:rect l="l" t="t" r="r" b="b"/>
              <a:pathLst>
                <a:path w="1186" h="435" extrusionOk="0">
                  <a:moveTo>
                    <a:pt x="1" y="1"/>
                  </a:moveTo>
                  <a:lnTo>
                    <a:pt x="1" y="434"/>
                  </a:lnTo>
                  <a:lnTo>
                    <a:pt x="1185" y="434"/>
                  </a:lnTo>
                  <a:lnTo>
                    <a:pt x="11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628700" y="4028200"/>
              <a:ext cx="51575" cy="10850"/>
            </a:xfrm>
            <a:custGeom>
              <a:avLst/>
              <a:gdLst/>
              <a:ahLst/>
              <a:cxnLst/>
              <a:rect l="l" t="t" r="r" b="b"/>
              <a:pathLst>
                <a:path w="2063" h="434" extrusionOk="0">
                  <a:moveTo>
                    <a:pt x="1" y="0"/>
                  </a:moveTo>
                  <a:lnTo>
                    <a:pt x="1" y="434"/>
                  </a:lnTo>
                  <a:lnTo>
                    <a:pt x="2063" y="434"/>
                  </a:lnTo>
                  <a:lnTo>
                    <a:pt x="2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6628700" y="4052525"/>
              <a:ext cx="34650" cy="10850"/>
            </a:xfrm>
            <a:custGeom>
              <a:avLst/>
              <a:gdLst/>
              <a:ahLst/>
              <a:cxnLst/>
              <a:rect l="l" t="t" r="r" b="b"/>
              <a:pathLst>
                <a:path w="1386" h="434" extrusionOk="0">
                  <a:moveTo>
                    <a:pt x="1" y="0"/>
                  </a:moveTo>
                  <a:lnTo>
                    <a:pt x="1" y="434"/>
                  </a:lnTo>
                  <a:lnTo>
                    <a:pt x="1386" y="434"/>
                  </a:lnTo>
                  <a:lnTo>
                    <a:pt x="13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6628700" y="4076825"/>
              <a:ext cx="34650" cy="10875"/>
            </a:xfrm>
            <a:custGeom>
              <a:avLst/>
              <a:gdLst/>
              <a:ahLst/>
              <a:cxnLst/>
              <a:rect l="l" t="t" r="r" b="b"/>
              <a:pathLst>
                <a:path w="1386" h="435" extrusionOk="0">
                  <a:moveTo>
                    <a:pt x="1" y="1"/>
                  </a:moveTo>
                  <a:lnTo>
                    <a:pt x="1" y="434"/>
                  </a:lnTo>
                  <a:lnTo>
                    <a:pt x="1386" y="434"/>
                  </a:lnTo>
                  <a:lnTo>
                    <a:pt x="13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6361700" y="4177550"/>
              <a:ext cx="600375" cy="61625"/>
            </a:xfrm>
            <a:custGeom>
              <a:avLst/>
              <a:gdLst/>
              <a:ahLst/>
              <a:cxnLst/>
              <a:rect l="l" t="t" r="r" b="b"/>
              <a:pathLst>
                <a:path w="24015" h="2465" fill="none" extrusionOk="0">
                  <a:moveTo>
                    <a:pt x="24015" y="329"/>
                  </a:moveTo>
                  <a:lnTo>
                    <a:pt x="23243" y="931"/>
                  </a:lnTo>
                  <a:lnTo>
                    <a:pt x="22133" y="1132"/>
                  </a:lnTo>
                  <a:cubicBezTo>
                    <a:pt x="22133" y="1132"/>
                    <a:pt x="21086" y="1069"/>
                    <a:pt x="20991" y="1069"/>
                  </a:cubicBezTo>
                  <a:cubicBezTo>
                    <a:pt x="20885" y="1069"/>
                    <a:pt x="20187" y="498"/>
                    <a:pt x="20187" y="498"/>
                  </a:cubicBezTo>
                  <a:lnTo>
                    <a:pt x="18876" y="32"/>
                  </a:lnTo>
                  <a:lnTo>
                    <a:pt x="17966" y="371"/>
                  </a:lnTo>
                  <a:lnTo>
                    <a:pt x="16898" y="128"/>
                  </a:lnTo>
                  <a:lnTo>
                    <a:pt x="15291" y="32"/>
                  </a:lnTo>
                  <a:lnTo>
                    <a:pt x="13747" y="635"/>
                  </a:lnTo>
                  <a:lnTo>
                    <a:pt x="12468" y="836"/>
                  </a:lnTo>
                  <a:lnTo>
                    <a:pt x="11326" y="1206"/>
                  </a:lnTo>
                  <a:lnTo>
                    <a:pt x="10057" y="1301"/>
                  </a:lnTo>
                  <a:lnTo>
                    <a:pt x="8682" y="233"/>
                  </a:lnTo>
                  <a:lnTo>
                    <a:pt x="7403" y="1"/>
                  </a:lnTo>
                  <a:lnTo>
                    <a:pt x="6091" y="730"/>
                  </a:lnTo>
                  <a:lnTo>
                    <a:pt x="5055" y="1069"/>
                  </a:lnTo>
                  <a:lnTo>
                    <a:pt x="3871" y="1037"/>
                  </a:lnTo>
                  <a:lnTo>
                    <a:pt x="2390" y="1946"/>
                  </a:lnTo>
                  <a:lnTo>
                    <a:pt x="1502" y="1946"/>
                  </a:lnTo>
                  <a:lnTo>
                    <a:pt x="1" y="2465"/>
                  </a:lnTo>
                </a:path>
              </a:pathLst>
            </a:custGeom>
            <a:noFill/>
            <a:ln w="3425"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6362225" y="4239675"/>
              <a:ext cx="600650" cy="25"/>
            </a:xfrm>
            <a:custGeom>
              <a:avLst/>
              <a:gdLst/>
              <a:ahLst/>
              <a:cxnLst/>
              <a:rect l="l" t="t" r="r" b="b"/>
              <a:pathLst>
                <a:path w="24026" h="1" fill="none" extrusionOk="0">
                  <a:moveTo>
                    <a:pt x="1" y="1"/>
                  </a:moveTo>
                  <a:lnTo>
                    <a:pt x="24026" y="1"/>
                  </a:lnTo>
                </a:path>
              </a:pathLst>
            </a:custGeom>
            <a:noFill/>
            <a:ln w="800" cap="flat" cmpd="sng">
              <a:solidFill>
                <a:schemeClr val="lt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6356425" y="4232275"/>
              <a:ext cx="6100" cy="15100"/>
            </a:xfrm>
            <a:custGeom>
              <a:avLst/>
              <a:gdLst/>
              <a:ahLst/>
              <a:cxnLst/>
              <a:rect l="l" t="t" r="r" b="b"/>
              <a:pathLst>
                <a:path w="244" h="604" extrusionOk="0">
                  <a:moveTo>
                    <a:pt x="0" y="1"/>
                  </a:moveTo>
                  <a:lnTo>
                    <a:pt x="0" y="603"/>
                  </a:lnTo>
                  <a:lnTo>
                    <a:pt x="243" y="603"/>
                  </a:lnTo>
                  <a:lnTo>
                    <a:pt x="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6959150" y="4232275"/>
              <a:ext cx="6100" cy="15100"/>
            </a:xfrm>
            <a:custGeom>
              <a:avLst/>
              <a:gdLst/>
              <a:ahLst/>
              <a:cxnLst/>
              <a:rect l="l" t="t" r="r" b="b"/>
              <a:pathLst>
                <a:path w="244" h="604" extrusionOk="0">
                  <a:moveTo>
                    <a:pt x="1" y="1"/>
                  </a:moveTo>
                  <a:lnTo>
                    <a:pt x="1" y="603"/>
                  </a:lnTo>
                  <a:lnTo>
                    <a:pt x="244" y="603"/>
                  </a:lnTo>
                  <a:lnTo>
                    <a:pt x="2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6962325" y="4189175"/>
              <a:ext cx="25" cy="50525"/>
            </a:xfrm>
            <a:custGeom>
              <a:avLst/>
              <a:gdLst/>
              <a:ahLst/>
              <a:cxnLst/>
              <a:rect l="l" t="t" r="r" b="b"/>
              <a:pathLst>
                <a:path w="1" h="2021" fill="none" extrusionOk="0">
                  <a:moveTo>
                    <a:pt x="1" y="2021"/>
                  </a:moveTo>
                  <a:lnTo>
                    <a:pt x="1" y="1"/>
                  </a:lnTo>
                </a:path>
              </a:pathLst>
            </a:custGeom>
            <a:solidFill>
              <a:schemeClr val="lt2"/>
            </a:solidFill>
            <a:ln w="800" cap="flat" cmpd="sng">
              <a:solidFill>
                <a:schemeClr val="lt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6955975" y="4181775"/>
              <a:ext cx="9550" cy="9550"/>
            </a:xfrm>
            <a:custGeom>
              <a:avLst/>
              <a:gdLst/>
              <a:ahLst/>
              <a:cxnLst/>
              <a:rect l="l" t="t" r="r" b="b"/>
              <a:pathLst>
                <a:path w="382" h="382" extrusionOk="0">
                  <a:moveTo>
                    <a:pt x="191" y="1"/>
                  </a:moveTo>
                  <a:cubicBezTo>
                    <a:pt x="85" y="1"/>
                    <a:pt x="1" y="86"/>
                    <a:pt x="1" y="191"/>
                  </a:cubicBezTo>
                  <a:cubicBezTo>
                    <a:pt x="1" y="297"/>
                    <a:pt x="85" y="382"/>
                    <a:pt x="191" y="382"/>
                  </a:cubicBezTo>
                  <a:cubicBezTo>
                    <a:pt x="297" y="382"/>
                    <a:pt x="381" y="297"/>
                    <a:pt x="381" y="191"/>
                  </a:cubicBezTo>
                  <a:cubicBezTo>
                    <a:pt x="381" y="86"/>
                    <a:pt x="297"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6501025" y="4261625"/>
              <a:ext cx="373300" cy="6625"/>
            </a:xfrm>
            <a:custGeom>
              <a:avLst/>
              <a:gdLst/>
              <a:ahLst/>
              <a:cxnLst/>
              <a:rect l="l" t="t" r="r" b="b"/>
              <a:pathLst>
                <a:path w="14932" h="265" extrusionOk="0">
                  <a:moveTo>
                    <a:pt x="0" y="0"/>
                  </a:moveTo>
                  <a:lnTo>
                    <a:pt x="0" y="265"/>
                  </a:lnTo>
                  <a:lnTo>
                    <a:pt x="14931" y="265"/>
                  </a:lnTo>
                  <a:lnTo>
                    <a:pt x="14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6501025" y="4261625"/>
              <a:ext cx="229225" cy="6625"/>
            </a:xfrm>
            <a:custGeom>
              <a:avLst/>
              <a:gdLst/>
              <a:ahLst/>
              <a:cxnLst/>
              <a:rect l="l" t="t" r="r" b="b"/>
              <a:pathLst>
                <a:path w="9169" h="265" extrusionOk="0">
                  <a:moveTo>
                    <a:pt x="0" y="0"/>
                  </a:moveTo>
                  <a:lnTo>
                    <a:pt x="0" y="265"/>
                  </a:lnTo>
                  <a:lnTo>
                    <a:pt x="9168" y="265"/>
                  </a:lnTo>
                  <a:lnTo>
                    <a:pt x="9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6501025" y="4274575"/>
              <a:ext cx="183475" cy="6625"/>
            </a:xfrm>
            <a:custGeom>
              <a:avLst/>
              <a:gdLst/>
              <a:ahLst/>
              <a:cxnLst/>
              <a:rect l="l" t="t" r="r" b="b"/>
              <a:pathLst>
                <a:path w="7339" h="265" extrusionOk="0">
                  <a:moveTo>
                    <a:pt x="0" y="0"/>
                  </a:moveTo>
                  <a:lnTo>
                    <a:pt x="0" y="265"/>
                  </a:lnTo>
                  <a:lnTo>
                    <a:pt x="7339" y="265"/>
                  </a:lnTo>
                  <a:lnTo>
                    <a:pt x="7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6364350" y="4288050"/>
              <a:ext cx="45750" cy="10600"/>
            </a:xfrm>
            <a:custGeom>
              <a:avLst/>
              <a:gdLst/>
              <a:ahLst/>
              <a:cxnLst/>
              <a:rect l="l" t="t" r="r" b="b"/>
              <a:pathLst>
                <a:path w="1830" h="424" extrusionOk="0">
                  <a:moveTo>
                    <a:pt x="0" y="1"/>
                  </a:moveTo>
                  <a:lnTo>
                    <a:pt x="0" y="424"/>
                  </a:lnTo>
                  <a:lnTo>
                    <a:pt x="635" y="424"/>
                  </a:lnTo>
                  <a:lnTo>
                    <a:pt x="804" y="255"/>
                  </a:lnTo>
                  <a:lnTo>
                    <a:pt x="1713" y="255"/>
                  </a:lnTo>
                  <a:lnTo>
                    <a:pt x="18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6428850" y="4288050"/>
              <a:ext cx="2675" cy="2675"/>
            </a:xfrm>
            <a:custGeom>
              <a:avLst/>
              <a:gdLst/>
              <a:ahLst/>
              <a:cxnLst/>
              <a:rect l="l" t="t" r="r" b="b"/>
              <a:pathLst>
                <a:path w="107" h="107" extrusionOk="0">
                  <a:moveTo>
                    <a:pt x="1" y="1"/>
                  </a:moveTo>
                  <a:lnTo>
                    <a:pt x="1"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6444450" y="4288050"/>
              <a:ext cx="2675" cy="2675"/>
            </a:xfrm>
            <a:custGeom>
              <a:avLst/>
              <a:gdLst/>
              <a:ahLst/>
              <a:cxnLst/>
              <a:rect l="l" t="t" r="r" b="b"/>
              <a:pathLst>
                <a:path w="107" h="107" extrusionOk="0">
                  <a:moveTo>
                    <a:pt x="0" y="1"/>
                  </a:moveTo>
                  <a:lnTo>
                    <a:pt x="0"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6460050" y="4288050"/>
              <a:ext cx="2675" cy="2675"/>
            </a:xfrm>
            <a:custGeom>
              <a:avLst/>
              <a:gdLst/>
              <a:ahLst/>
              <a:cxnLst/>
              <a:rect l="l" t="t" r="r" b="b"/>
              <a:pathLst>
                <a:path w="107" h="107" extrusionOk="0">
                  <a:moveTo>
                    <a:pt x="0" y="1"/>
                  </a:moveTo>
                  <a:lnTo>
                    <a:pt x="0"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6354825" y="3910825"/>
              <a:ext cx="222100" cy="11125"/>
            </a:xfrm>
            <a:custGeom>
              <a:avLst/>
              <a:gdLst/>
              <a:ahLst/>
              <a:cxnLst/>
              <a:rect l="l" t="t" r="r" b="b"/>
              <a:pathLst>
                <a:path w="8884" h="445" extrusionOk="0">
                  <a:moveTo>
                    <a:pt x="1" y="0"/>
                  </a:moveTo>
                  <a:lnTo>
                    <a:pt x="1" y="444"/>
                  </a:lnTo>
                  <a:lnTo>
                    <a:pt x="8883" y="444"/>
                  </a:lnTo>
                  <a:lnTo>
                    <a:pt x="8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6354825" y="3910825"/>
              <a:ext cx="100750" cy="11125"/>
            </a:xfrm>
            <a:custGeom>
              <a:avLst/>
              <a:gdLst/>
              <a:ahLst/>
              <a:cxnLst/>
              <a:rect l="l" t="t" r="r" b="b"/>
              <a:pathLst>
                <a:path w="4030" h="445" extrusionOk="0">
                  <a:moveTo>
                    <a:pt x="1" y="0"/>
                  </a:moveTo>
                  <a:lnTo>
                    <a:pt x="1" y="444"/>
                  </a:lnTo>
                  <a:lnTo>
                    <a:pt x="4030" y="444"/>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6354825" y="3939625"/>
              <a:ext cx="222100" cy="11125"/>
            </a:xfrm>
            <a:custGeom>
              <a:avLst/>
              <a:gdLst/>
              <a:ahLst/>
              <a:cxnLst/>
              <a:rect l="l" t="t" r="r" b="b"/>
              <a:pathLst>
                <a:path w="8884" h="445" extrusionOk="0">
                  <a:moveTo>
                    <a:pt x="1" y="1"/>
                  </a:moveTo>
                  <a:lnTo>
                    <a:pt x="1" y="445"/>
                  </a:lnTo>
                  <a:lnTo>
                    <a:pt x="8883" y="445"/>
                  </a:lnTo>
                  <a:lnTo>
                    <a:pt x="8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6354825" y="3939625"/>
              <a:ext cx="154675" cy="11125"/>
            </a:xfrm>
            <a:custGeom>
              <a:avLst/>
              <a:gdLst/>
              <a:ahLst/>
              <a:cxnLst/>
              <a:rect l="l" t="t" r="r" b="b"/>
              <a:pathLst>
                <a:path w="6187" h="445" extrusionOk="0">
                  <a:moveTo>
                    <a:pt x="1" y="1"/>
                  </a:moveTo>
                  <a:lnTo>
                    <a:pt x="1" y="445"/>
                  </a:lnTo>
                  <a:lnTo>
                    <a:pt x="6187" y="445"/>
                  </a:lnTo>
                  <a:lnTo>
                    <a:pt x="6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6354825" y="3968450"/>
              <a:ext cx="222100" cy="11400"/>
            </a:xfrm>
            <a:custGeom>
              <a:avLst/>
              <a:gdLst/>
              <a:ahLst/>
              <a:cxnLst/>
              <a:rect l="l" t="t" r="r" b="b"/>
              <a:pathLst>
                <a:path w="8884" h="456" extrusionOk="0">
                  <a:moveTo>
                    <a:pt x="1" y="0"/>
                  </a:moveTo>
                  <a:lnTo>
                    <a:pt x="1" y="455"/>
                  </a:lnTo>
                  <a:lnTo>
                    <a:pt x="8883" y="455"/>
                  </a:lnTo>
                  <a:lnTo>
                    <a:pt x="8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6354825" y="3968450"/>
              <a:ext cx="45225" cy="11400"/>
            </a:xfrm>
            <a:custGeom>
              <a:avLst/>
              <a:gdLst/>
              <a:ahLst/>
              <a:cxnLst/>
              <a:rect l="l" t="t" r="r" b="b"/>
              <a:pathLst>
                <a:path w="1809" h="456" extrusionOk="0">
                  <a:moveTo>
                    <a:pt x="1" y="0"/>
                  </a:moveTo>
                  <a:lnTo>
                    <a:pt x="1" y="455"/>
                  </a:lnTo>
                  <a:lnTo>
                    <a:pt x="1809" y="455"/>
                  </a:lnTo>
                  <a:lnTo>
                    <a:pt x="1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676935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679420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681905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6874025" y="3755650"/>
              <a:ext cx="13500" cy="13500"/>
            </a:xfrm>
            <a:custGeom>
              <a:avLst/>
              <a:gdLst/>
              <a:ahLst/>
              <a:cxnLst/>
              <a:rect l="l" t="t" r="r" b="b"/>
              <a:pathLst>
                <a:path w="540"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6920550" y="3755650"/>
              <a:ext cx="13525" cy="13500"/>
            </a:xfrm>
            <a:custGeom>
              <a:avLst/>
              <a:gdLst/>
              <a:ahLst/>
              <a:cxnLst/>
              <a:rect l="l" t="t" r="r" b="b"/>
              <a:pathLst>
                <a:path w="541"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6967075" y="3755650"/>
              <a:ext cx="13525" cy="13500"/>
            </a:xfrm>
            <a:custGeom>
              <a:avLst/>
              <a:gdLst/>
              <a:ahLst/>
              <a:cxnLst/>
              <a:rect l="l" t="t" r="r" b="b"/>
              <a:pathLst>
                <a:path w="541"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6681325" y="4317125"/>
              <a:ext cx="13750" cy="13525"/>
            </a:xfrm>
            <a:custGeom>
              <a:avLst/>
              <a:gdLst/>
              <a:ahLst/>
              <a:cxnLst/>
              <a:rect l="l" t="t" r="r" b="b"/>
              <a:pathLst>
                <a:path w="550" h="541" extrusionOk="0">
                  <a:moveTo>
                    <a:pt x="0" y="1"/>
                  </a:moveTo>
                  <a:lnTo>
                    <a:pt x="0" y="540"/>
                  </a:lnTo>
                  <a:lnTo>
                    <a:pt x="550" y="540"/>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6727850" y="4317125"/>
              <a:ext cx="13750" cy="13525"/>
            </a:xfrm>
            <a:custGeom>
              <a:avLst/>
              <a:gdLst/>
              <a:ahLst/>
              <a:cxnLst/>
              <a:rect l="l" t="t" r="r" b="b"/>
              <a:pathLst>
                <a:path w="550" h="541" extrusionOk="0">
                  <a:moveTo>
                    <a:pt x="0" y="1"/>
                  </a:moveTo>
                  <a:lnTo>
                    <a:pt x="0" y="540"/>
                  </a:lnTo>
                  <a:lnTo>
                    <a:pt x="550" y="540"/>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6774625" y="4317125"/>
              <a:ext cx="13525" cy="13525"/>
            </a:xfrm>
            <a:custGeom>
              <a:avLst/>
              <a:gdLst/>
              <a:ahLst/>
              <a:cxnLst/>
              <a:rect l="l" t="t" r="r" b="b"/>
              <a:pathLst>
                <a:path w="541" h="541" extrusionOk="0">
                  <a:moveTo>
                    <a:pt x="1" y="1"/>
                  </a:moveTo>
                  <a:lnTo>
                    <a:pt x="1" y="540"/>
                  </a:lnTo>
                  <a:lnTo>
                    <a:pt x="540" y="540"/>
                  </a:lnTo>
                  <a:lnTo>
                    <a:pt x="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611135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613620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616105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7006750" y="3931975"/>
              <a:ext cx="120550" cy="11650"/>
            </a:xfrm>
            <a:custGeom>
              <a:avLst/>
              <a:gdLst/>
              <a:ahLst/>
              <a:cxnLst/>
              <a:rect l="l" t="t" r="r" b="b"/>
              <a:pathLst>
                <a:path w="4822" h="466" extrusionOk="0">
                  <a:moveTo>
                    <a:pt x="0" y="0"/>
                  </a:moveTo>
                  <a:lnTo>
                    <a:pt x="0" y="465"/>
                  </a:lnTo>
                  <a:lnTo>
                    <a:pt x="4822" y="465"/>
                  </a:lnTo>
                  <a:lnTo>
                    <a:pt x="4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7006750" y="3952850"/>
              <a:ext cx="35700" cy="11650"/>
            </a:xfrm>
            <a:custGeom>
              <a:avLst/>
              <a:gdLst/>
              <a:ahLst/>
              <a:cxnLst/>
              <a:rect l="l" t="t" r="r" b="b"/>
              <a:pathLst>
                <a:path w="1428" h="466" extrusionOk="0">
                  <a:moveTo>
                    <a:pt x="0" y="1"/>
                  </a:moveTo>
                  <a:lnTo>
                    <a:pt x="0" y="466"/>
                  </a:lnTo>
                  <a:lnTo>
                    <a:pt x="1428" y="466"/>
                  </a:lnTo>
                  <a:lnTo>
                    <a:pt x="14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6359600" y="4014975"/>
              <a:ext cx="81700" cy="81450"/>
            </a:xfrm>
            <a:custGeom>
              <a:avLst/>
              <a:gdLst/>
              <a:ahLst/>
              <a:cxnLst/>
              <a:rect l="l" t="t" r="r" b="b"/>
              <a:pathLst>
                <a:path w="3268" h="3258" extrusionOk="0">
                  <a:moveTo>
                    <a:pt x="1629" y="783"/>
                  </a:moveTo>
                  <a:cubicBezTo>
                    <a:pt x="2104" y="783"/>
                    <a:pt x="2485" y="1164"/>
                    <a:pt x="2485" y="1629"/>
                  </a:cubicBezTo>
                  <a:cubicBezTo>
                    <a:pt x="2485" y="2105"/>
                    <a:pt x="2104" y="2485"/>
                    <a:pt x="1629" y="2485"/>
                  </a:cubicBezTo>
                  <a:cubicBezTo>
                    <a:pt x="1163" y="2485"/>
                    <a:pt x="783" y="2105"/>
                    <a:pt x="783" y="1629"/>
                  </a:cubicBezTo>
                  <a:cubicBezTo>
                    <a:pt x="783" y="1164"/>
                    <a:pt x="1163" y="783"/>
                    <a:pt x="1629" y="783"/>
                  </a:cubicBezTo>
                  <a:close/>
                  <a:moveTo>
                    <a:pt x="1629" y="1"/>
                  </a:moveTo>
                  <a:cubicBezTo>
                    <a:pt x="730" y="1"/>
                    <a:pt x="0" y="730"/>
                    <a:pt x="0" y="1629"/>
                  </a:cubicBezTo>
                  <a:cubicBezTo>
                    <a:pt x="0" y="2528"/>
                    <a:pt x="730" y="3257"/>
                    <a:pt x="1629" y="3257"/>
                  </a:cubicBezTo>
                  <a:cubicBezTo>
                    <a:pt x="2538" y="3257"/>
                    <a:pt x="3268" y="2528"/>
                    <a:pt x="3268" y="1629"/>
                  </a:cubicBezTo>
                  <a:cubicBezTo>
                    <a:pt x="3268" y="730"/>
                    <a:pt x="2538"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6360650" y="4014975"/>
              <a:ext cx="79600" cy="36775"/>
            </a:xfrm>
            <a:custGeom>
              <a:avLst/>
              <a:gdLst/>
              <a:ahLst/>
              <a:cxnLst/>
              <a:rect l="l" t="t" r="r" b="b"/>
              <a:pathLst>
                <a:path w="3184" h="1471" extrusionOk="0">
                  <a:moveTo>
                    <a:pt x="1587" y="1"/>
                  </a:moveTo>
                  <a:cubicBezTo>
                    <a:pt x="942" y="1"/>
                    <a:pt x="392" y="371"/>
                    <a:pt x="127" y="910"/>
                  </a:cubicBezTo>
                  <a:cubicBezTo>
                    <a:pt x="0" y="1174"/>
                    <a:pt x="191" y="1470"/>
                    <a:pt x="476" y="1470"/>
                  </a:cubicBezTo>
                  <a:cubicBezTo>
                    <a:pt x="635" y="1470"/>
                    <a:pt x="762" y="1375"/>
                    <a:pt x="836" y="1248"/>
                  </a:cubicBezTo>
                  <a:cubicBezTo>
                    <a:pt x="973" y="973"/>
                    <a:pt x="1259" y="783"/>
                    <a:pt x="1587" y="783"/>
                  </a:cubicBezTo>
                  <a:cubicBezTo>
                    <a:pt x="1925" y="783"/>
                    <a:pt x="2210" y="973"/>
                    <a:pt x="2348" y="1248"/>
                  </a:cubicBezTo>
                  <a:cubicBezTo>
                    <a:pt x="2411" y="1375"/>
                    <a:pt x="2549" y="1470"/>
                    <a:pt x="2697" y="1470"/>
                  </a:cubicBezTo>
                  <a:cubicBezTo>
                    <a:pt x="2982" y="1470"/>
                    <a:pt x="3183" y="1174"/>
                    <a:pt x="3056" y="910"/>
                  </a:cubicBezTo>
                  <a:cubicBezTo>
                    <a:pt x="2792" y="371"/>
                    <a:pt x="2232"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6469025" y="4014975"/>
              <a:ext cx="81450" cy="81450"/>
            </a:xfrm>
            <a:custGeom>
              <a:avLst/>
              <a:gdLst/>
              <a:ahLst/>
              <a:cxnLst/>
              <a:rect l="l" t="t" r="r" b="b"/>
              <a:pathLst>
                <a:path w="3258" h="3258" extrusionOk="0">
                  <a:moveTo>
                    <a:pt x="1629" y="783"/>
                  </a:moveTo>
                  <a:cubicBezTo>
                    <a:pt x="2095" y="783"/>
                    <a:pt x="2475" y="1164"/>
                    <a:pt x="2475" y="1629"/>
                  </a:cubicBezTo>
                  <a:cubicBezTo>
                    <a:pt x="2475" y="2094"/>
                    <a:pt x="2095" y="2475"/>
                    <a:pt x="1629" y="2475"/>
                  </a:cubicBezTo>
                  <a:cubicBezTo>
                    <a:pt x="1164" y="2475"/>
                    <a:pt x="773" y="2094"/>
                    <a:pt x="773" y="1629"/>
                  </a:cubicBezTo>
                  <a:cubicBezTo>
                    <a:pt x="773" y="1164"/>
                    <a:pt x="1164" y="783"/>
                    <a:pt x="1629" y="783"/>
                  </a:cubicBezTo>
                  <a:close/>
                  <a:moveTo>
                    <a:pt x="1629" y="1"/>
                  </a:moveTo>
                  <a:cubicBezTo>
                    <a:pt x="730" y="1"/>
                    <a:pt x="1" y="730"/>
                    <a:pt x="1" y="1629"/>
                  </a:cubicBezTo>
                  <a:cubicBezTo>
                    <a:pt x="1" y="2528"/>
                    <a:pt x="730" y="3257"/>
                    <a:pt x="1629" y="3257"/>
                  </a:cubicBezTo>
                  <a:cubicBezTo>
                    <a:pt x="2528" y="3257"/>
                    <a:pt x="3258" y="2528"/>
                    <a:pt x="3258" y="1629"/>
                  </a:cubicBezTo>
                  <a:cubicBezTo>
                    <a:pt x="3258" y="730"/>
                    <a:pt x="2528"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6469025" y="4018200"/>
              <a:ext cx="36775" cy="75225"/>
            </a:xfrm>
            <a:custGeom>
              <a:avLst/>
              <a:gdLst/>
              <a:ahLst/>
              <a:cxnLst/>
              <a:rect l="l" t="t" r="r" b="b"/>
              <a:pathLst>
                <a:path w="1471" h="3009" extrusionOk="0">
                  <a:moveTo>
                    <a:pt x="1079" y="1"/>
                  </a:moveTo>
                  <a:cubicBezTo>
                    <a:pt x="1023" y="1"/>
                    <a:pt x="965" y="13"/>
                    <a:pt x="910" y="41"/>
                  </a:cubicBezTo>
                  <a:cubicBezTo>
                    <a:pt x="371" y="305"/>
                    <a:pt x="1" y="855"/>
                    <a:pt x="1" y="1500"/>
                  </a:cubicBezTo>
                  <a:cubicBezTo>
                    <a:pt x="1" y="2145"/>
                    <a:pt x="371" y="2705"/>
                    <a:pt x="910" y="2970"/>
                  </a:cubicBezTo>
                  <a:cubicBezTo>
                    <a:pt x="964" y="2996"/>
                    <a:pt x="1019" y="3009"/>
                    <a:pt x="1074" y="3009"/>
                  </a:cubicBezTo>
                  <a:cubicBezTo>
                    <a:pt x="1279" y="3009"/>
                    <a:pt x="1471" y="2836"/>
                    <a:pt x="1471" y="2610"/>
                  </a:cubicBezTo>
                  <a:cubicBezTo>
                    <a:pt x="1471" y="2462"/>
                    <a:pt x="1376" y="2325"/>
                    <a:pt x="1238" y="2261"/>
                  </a:cubicBezTo>
                  <a:cubicBezTo>
                    <a:pt x="963" y="2124"/>
                    <a:pt x="783" y="1828"/>
                    <a:pt x="783" y="1500"/>
                  </a:cubicBezTo>
                  <a:cubicBezTo>
                    <a:pt x="783" y="1172"/>
                    <a:pt x="963" y="887"/>
                    <a:pt x="1238" y="749"/>
                  </a:cubicBezTo>
                  <a:cubicBezTo>
                    <a:pt x="1376" y="675"/>
                    <a:pt x="1471" y="538"/>
                    <a:pt x="1471" y="390"/>
                  </a:cubicBezTo>
                  <a:cubicBezTo>
                    <a:pt x="1471" y="166"/>
                    <a:pt x="1282"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6220000" y="3929050"/>
              <a:ext cx="21700" cy="6375"/>
            </a:xfrm>
            <a:custGeom>
              <a:avLst/>
              <a:gdLst/>
              <a:ahLst/>
              <a:cxnLst/>
              <a:rect l="l" t="t" r="r" b="b"/>
              <a:pathLst>
                <a:path w="868" h="255" extrusionOk="0">
                  <a:moveTo>
                    <a:pt x="1" y="1"/>
                  </a:moveTo>
                  <a:lnTo>
                    <a:pt x="1" y="255"/>
                  </a:lnTo>
                  <a:lnTo>
                    <a:pt x="868" y="255"/>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6220000" y="3943325"/>
              <a:ext cx="21700" cy="6650"/>
            </a:xfrm>
            <a:custGeom>
              <a:avLst/>
              <a:gdLst/>
              <a:ahLst/>
              <a:cxnLst/>
              <a:rect l="l" t="t" r="r" b="b"/>
              <a:pathLst>
                <a:path w="868" h="266" extrusionOk="0">
                  <a:moveTo>
                    <a:pt x="1" y="1"/>
                  </a:moveTo>
                  <a:lnTo>
                    <a:pt x="1" y="265"/>
                  </a:lnTo>
                  <a:lnTo>
                    <a:pt x="868" y="265"/>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220000" y="3957875"/>
              <a:ext cx="21700" cy="6375"/>
            </a:xfrm>
            <a:custGeom>
              <a:avLst/>
              <a:gdLst/>
              <a:ahLst/>
              <a:cxnLst/>
              <a:rect l="l" t="t" r="r" b="b"/>
              <a:pathLst>
                <a:path w="868" h="255" extrusionOk="0">
                  <a:moveTo>
                    <a:pt x="1" y="0"/>
                  </a:moveTo>
                  <a:lnTo>
                    <a:pt x="1" y="254"/>
                  </a:lnTo>
                  <a:lnTo>
                    <a:pt x="868" y="254"/>
                  </a:lnTo>
                  <a:lnTo>
                    <a:pt x="8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6220000" y="4032425"/>
              <a:ext cx="21700" cy="6375"/>
            </a:xfrm>
            <a:custGeom>
              <a:avLst/>
              <a:gdLst/>
              <a:ahLst/>
              <a:cxnLst/>
              <a:rect l="l" t="t" r="r" b="b"/>
              <a:pathLst>
                <a:path w="868" h="255" extrusionOk="0">
                  <a:moveTo>
                    <a:pt x="1" y="0"/>
                  </a:moveTo>
                  <a:lnTo>
                    <a:pt x="1" y="254"/>
                  </a:lnTo>
                  <a:lnTo>
                    <a:pt x="868" y="254"/>
                  </a:lnTo>
                  <a:lnTo>
                    <a:pt x="8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6220000" y="3978750"/>
              <a:ext cx="31500" cy="6375"/>
            </a:xfrm>
            <a:custGeom>
              <a:avLst/>
              <a:gdLst/>
              <a:ahLst/>
              <a:cxnLst/>
              <a:rect l="l" t="t" r="r" b="b"/>
              <a:pathLst>
                <a:path w="1260" h="255" extrusionOk="0">
                  <a:moveTo>
                    <a:pt x="1" y="1"/>
                  </a:moveTo>
                  <a:lnTo>
                    <a:pt x="1" y="255"/>
                  </a:lnTo>
                  <a:lnTo>
                    <a:pt x="1259" y="255"/>
                  </a:lnTo>
                  <a:lnTo>
                    <a:pt x="12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6220000" y="3993025"/>
              <a:ext cx="31500" cy="6650"/>
            </a:xfrm>
            <a:custGeom>
              <a:avLst/>
              <a:gdLst/>
              <a:ahLst/>
              <a:cxnLst/>
              <a:rect l="l" t="t" r="r" b="b"/>
              <a:pathLst>
                <a:path w="1260" h="266" extrusionOk="0">
                  <a:moveTo>
                    <a:pt x="1" y="1"/>
                  </a:moveTo>
                  <a:lnTo>
                    <a:pt x="1" y="265"/>
                  </a:lnTo>
                  <a:lnTo>
                    <a:pt x="1259" y="265"/>
                  </a:lnTo>
                  <a:lnTo>
                    <a:pt x="12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6220000" y="4007575"/>
              <a:ext cx="31500" cy="6375"/>
            </a:xfrm>
            <a:custGeom>
              <a:avLst/>
              <a:gdLst/>
              <a:ahLst/>
              <a:cxnLst/>
              <a:rect l="l" t="t" r="r" b="b"/>
              <a:pathLst>
                <a:path w="1260" h="255" extrusionOk="0">
                  <a:moveTo>
                    <a:pt x="1" y="0"/>
                  </a:moveTo>
                  <a:lnTo>
                    <a:pt x="1" y="254"/>
                  </a:lnTo>
                  <a:lnTo>
                    <a:pt x="1259" y="254"/>
                  </a:lnTo>
                  <a:lnTo>
                    <a:pt x="1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6588250" y="4317675"/>
              <a:ext cx="380175" cy="29625"/>
            </a:xfrm>
            <a:custGeom>
              <a:avLst/>
              <a:gdLst/>
              <a:ahLst/>
              <a:cxnLst/>
              <a:rect l="l" t="t" r="r" b="b"/>
              <a:pathLst>
                <a:path w="15207" h="1185" fill="none" extrusionOk="0">
                  <a:moveTo>
                    <a:pt x="1" y="444"/>
                  </a:moveTo>
                  <a:lnTo>
                    <a:pt x="1344" y="444"/>
                  </a:lnTo>
                  <a:lnTo>
                    <a:pt x="2084" y="1184"/>
                  </a:lnTo>
                  <a:lnTo>
                    <a:pt x="9835" y="1184"/>
                  </a:lnTo>
                  <a:lnTo>
                    <a:pt x="11030" y="0"/>
                  </a:lnTo>
                  <a:lnTo>
                    <a:pt x="15207" y="0"/>
                  </a:lnTo>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6568700" y="4319525"/>
              <a:ext cx="19575" cy="19575"/>
            </a:xfrm>
            <a:custGeom>
              <a:avLst/>
              <a:gdLst/>
              <a:ahLst/>
              <a:cxnLst/>
              <a:rect l="l" t="t" r="r" b="b"/>
              <a:pathLst>
                <a:path w="783" h="783" fill="none" extrusionOk="0">
                  <a:moveTo>
                    <a:pt x="783" y="391"/>
                  </a:moveTo>
                  <a:cubicBezTo>
                    <a:pt x="783" y="603"/>
                    <a:pt x="603" y="783"/>
                    <a:pt x="392" y="783"/>
                  </a:cubicBezTo>
                  <a:cubicBezTo>
                    <a:pt x="170" y="783"/>
                    <a:pt x="0" y="603"/>
                    <a:pt x="0" y="391"/>
                  </a:cubicBezTo>
                  <a:cubicBezTo>
                    <a:pt x="0" y="169"/>
                    <a:pt x="170" y="0"/>
                    <a:pt x="392" y="0"/>
                  </a:cubicBezTo>
                  <a:cubicBezTo>
                    <a:pt x="603" y="0"/>
                    <a:pt x="783" y="169"/>
                    <a:pt x="783" y="391"/>
                  </a:cubicBezTo>
                  <a:close/>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968675" y="4307350"/>
              <a:ext cx="19575" cy="19600"/>
            </a:xfrm>
            <a:custGeom>
              <a:avLst/>
              <a:gdLst/>
              <a:ahLst/>
              <a:cxnLst/>
              <a:rect l="l" t="t" r="r" b="b"/>
              <a:pathLst>
                <a:path w="783" h="784" fill="none" extrusionOk="0">
                  <a:moveTo>
                    <a:pt x="783" y="392"/>
                  </a:moveTo>
                  <a:cubicBezTo>
                    <a:pt x="783" y="603"/>
                    <a:pt x="603" y="783"/>
                    <a:pt x="392" y="783"/>
                  </a:cubicBezTo>
                  <a:cubicBezTo>
                    <a:pt x="170" y="783"/>
                    <a:pt x="0" y="603"/>
                    <a:pt x="0" y="392"/>
                  </a:cubicBezTo>
                  <a:cubicBezTo>
                    <a:pt x="0" y="170"/>
                    <a:pt x="170" y="1"/>
                    <a:pt x="392" y="1"/>
                  </a:cubicBezTo>
                  <a:cubicBezTo>
                    <a:pt x="603" y="1"/>
                    <a:pt x="783" y="170"/>
                    <a:pt x="783" y="392"/>
                  </a:cubicBezTo>
                  <a:close/>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Pentagon 102"/>
          <p:cNvSpPr/>
          <p:nvPr/>
        </p:nvSpPr>
        <p:spPr>
          <a:xfrm rot="5400000" flipV="1">
            <a:off x="-303026" y="675168"/>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Hướng dẫn:</a:t>
            </a:r>
            <a:endParaRPr lang="en-US" sz="2000" b="1">
              <a:solidFill>
                <a:srgbClr val="000000"/>
              </a:solidFill>
              <a:latin typeface="Arial" panose="020B0604020202020204" pitchFamily="34" charset="0"/>
              <a:cs typeface="Arial" panose="020B0604020202020204" pitchFamily="34" charset="0"/>
            </a:endParaRPr>
          </a:p>
        </p:txBody>
      </p:sp>
      <p:sp>
        <p:nvSpPr>
          <p:cNvPr id="4" name="Rectangle 3"/>
          <p:cNvSpPr/>
          <p:nvPr/>
        </p:nvSpPr>
        <p:spPr>
          <a:xfrm>
            <a:off x="1185018" y="247320"/>
            <a:ext cx="7074725" cy="424731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a:t>Trong phần mềm soạn thảo văn bản hoặc phần mềm trình chiếu, chọn các hàng, cột của bảng.</a:t>
            </a:r>
          </a:p>
          <a:p>
            <a:pPr marL="342900" indent="-342900" algn="just">
              <a:lnSpc>
                <a:spcPct val="150000"/>
              </a:lnSpc>
              <a:buFont typeface="Wingdings" panose="05000000000000000000" pitchFamily="2" charset="2"/>
              <a:buChar char="Ø"/>
            </a:pPr>
            <a:r>
              <a:rPr lang="vi-VN" sz="2000"/>
              <a:t>Trong thẻ </a:t>
            </a:r>
            <a:r>
              <a:rPr lang="vi-VN" sz="2000" b="1"/>
              <a:t>Home</a:t>
            </a:r>
            <a:r>
              <a:rPr lang="vi-VN" sz="2000"/>
              <a:t>, chọn lệnh </a:t>
            </a:r>
            <a:r>
              <a:rPr lang="vi-VN" sz="2000" b="1"/>
              <a:t>Copy</a:t>
            </a:r>
            <a:r>
              <a:rPr lang="vi-VN" sz="2000"/>
              <a:t> trong nhóm lệnh </a:t>
            </a:r>
            <a:r>
              <a:rPr lang="vi-VN" sz="2000" b="1"/>
              <a:t>Clipboard</a:t>
            </a:r>
            <a:r>
              <a:rPr lang="vi-VN" sz="2000"/>
              <a:t> hoặc nhần tổ hợp phím </a:t>
            </a:r>
            <a:r>
              <a:rPr lang="vi-VN" sz="2000" b="1"/>
              <a:t>Ctrl + C</a:t>
            </a:r>
            <a:r>
              <a:rPr lang="vi-VN" sz="2000"/>
              <a:t>.</a:t>
            </a:r>
          </a:p>
          <a:p>
            <a:pPr marL="342900" indent="-342900" algn="just">
              <a:lnSpc>
                <a:spcPct val="150000"/>
              </a:lnSpc>
              <a:buFont typeface="Wingdings" panose="05000000000000000000" pitchFamily="2" charset="2"/>
              <a:buChar char="Ø"/>
            </a:pPr>
            <a:r>
              <a:rPr lang="vi-VN" sz="2000"/>
              <a:t>Trong phần mềm bảng tính, mở bảng tính mới, chọn ô ở góc trên cùng bên trái của vùng muốn dán dữ liệu và chọn lệnh </a:t>
            </a:r>
            <a:r>
              <a:rPr lang="vi-VN" sz="2000" b="1"/>
              <a:t>Paste</a:t>
            </a:r>
            <a:r>
              <a:rPr lang="vi-VN" sz="2000"/>
              <a:t>.</a:t>
            </a:r>
          </a:p>
          <a:p>
            <a:pPr marL="342900" indent="-342900" algn="just">
              <a:lnSpc>
                <a:spcPct val="150000"/>
              </a:lnSpc>
              <a:buFont typeface="Wingdings" panose="05000000000000000000" pitchFamily="2" charset="2"/>
              <a:buChar char="Ø"/>
            </a:pPr>
            <a:r>
              <a:rPr lang="vi-VN" sz="2000"/>
              <a:t>Đóng tệp văn bản hoặc tệp trình chiếu.</a:t>
            </a:r>
          </a:p>
          <a:p>
            <a:pPr marL="342900" indent="-342900" algn="just">
              <a:lnSpc>
                <a:spcPct val="150000"/>
              </a:lnSpc>
              <a:buFont typeface="Wingdings" panose="05000000000000000000" pitchFamily="2" charset="2"/>
              <a:buChar char="Ø"/>
            </a:pPr>
            <a:r>
              <a:rPr lang="vi-VN" sz="2000"/>
              <a:t>Lưu tệp bảng tính với tên </a:t>
            </a:r>
            <a:r>
              <a:rPr lang="vi-VN" sz="2000">
                <a:solidFill>
                  <a:schemeClr val="accent2">
                    <a:lumMod val="75000"/>
                  </a:schemeClr>
                </a:solidFill>
              </a:rPr>
              <a:t>Khaosat.xlsx</a:t>
            </a:r>
            <a:r>
              <a:rPr lang="vi-VN"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up)">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anim calcmode="lin" valueType="num">
                                      <p:cBhvr>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anim calcmode="lin" valueType="num">
                                      <p:cBhvr>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anim calcmode="lin" valueType="num">
                                      <p:cBhvr>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4" name="Freeform 4"/>
          <p:cNvSpPr/>
          <p:nvPr/>
        </p:nvSpPr>
        <p:spPr>
          <a:xfrm>
            <a:off x="6906943" y="745769"/>
            <a:ext cx="872544" cy="1159527"/>
          </a:xfrm>
          <a:custGeom>
            <a:avLst/>
            <a:gdLst/>
            <a:ahLst/>
            <a:cxnLst/>
            <a:rect l="l" t="t" r="r" b="b"/>
            <a:pathLst>
              <a:path w="1745088" h="2319053">
                <a:moveTo>
                  <a:pt x="0" y="0"/>
                </a:moveTo>
                <a:lnTo>
                  <a:pt x="1745088" y="0"/>
                </a:lnTo>
                <a:lnTo>
                  <a:pt x="1745088" y="2319053"/>
                </a:lnTo>
                <a:lnTo>
                  <a:pt x="0" y="2319053"/>
                </a:lnTo>
                <a:lnTo>
                  <a:pt x="0" y="0"/>
                </a:lnTo>
                <a:close/>
              </a:path>
            </a:pathLst>
          </a:custGeom>
          <a:blipFill>
            <a:blip r:embed="rId2"/>
            <a:stretch>
              <a:fillRect/>
            </a:stretch>
          </a:blipFill>
        </p:spPr>
      </p:sp>
      <p:sp>
        <p:nvSpPr>
          <p:cNvPr id="5" name="Freeform 5"/>
          <p:cNvSpPr/>
          <p:nvPr/>
        </p:nvSpPr>
        <p:spPr>
          <a:xfrm>
            <a:off x="1079407" y="2185612"/>
            <a:ext cx="872544" cy="1159527"/>
          </a:xfrm>
          <a:custGeom>
            <a:avLst/>
            <a:gdLst/>
            <a:ahLst/>
            <a:cxnLst/>
            <a:rect l="l" t="t" r="r" b="b"/>
            <a:pathLst>
              <a:path w="1745088" h="2319053">
                <a:moveTo>
                  <a:pt x="0" y="0"/>
                </a:moveTo>
                <a:lnTo>
                  <a:pt x="1745087" y="0"/>
                </a:lnTo>
                <a:lnTo>
                  <a:pt x="1745087" y="2319053"/>
                </a:lnTo>
                <a:lnTo>
                  <a:pt x="0" y="2319053"/>
                </a:lnTo>
                <a:lnTo>
                  <a:pt x="0" y="0"/>
                </a:lnTo>
                <a:close/>
              </a:path>
            </a:pathLst>
          </a:custGeom>
          <a:blipFill>
            <a:blip r:embed="rId2"/>
            <a:stretch>
              <a:fillRect/>
            </a:stretch>
          </a:blipFill>
        </p:spPr>
      </p:sp>
      <p:sp>
        <p:nvSpPr>
          <p:cNvPr id="6" name="Freeform 6"/>
          <p:cNvSpPr/>
          <p:nvPr/>
        </p:nvSpPr>
        <p:spPr>
          <a:xfrm>
            <a:off x="1746850" y="301890"/>
            <a:ext cx="5650299" cy="4600660"/>
          </a:xfrm>
          <a:custGeom>
            <a:avLst/>
            <a:gdLst/>
            <a:ahLst/>
            <a:cxnLst/>
            <a:rect l="l" t="t" r="r" b="b"/>
            <a:pathLst>
              <a:path w="9494795" h="9201319">
                <a:moveTo>
                  <a:pt x="0" y="0"/>
                </a:moveTo>
                <a:lnTo>
                  <a:pt x="9494794" y="0"/>
                </a:lnTo>
                <a:lnTo>
                  <a:pt x="9494794" y="9201320"/>
                </a:lnTo>
                <a:lnTo>
                  <a:pt x="0" y="9201320"/>
                </a:lnTo>
                <a:lnTo>
                  <a:pt x="0" y="0"/>
                </a:lnTo>
                <a:close/>
              </a:path>
            </a:pathLst>
          </a:custGeom>
          <a:blipFill>
            <a:blip r:embed="rId3"/>
            <a:stretch>
              <a:fillRect/>
            </a:stretch>
          </a:blipFill>
        </p:spPr>
      </p:sp>
      <p:sp>
        <p:nvSpPr>
          <p:cNvPr id="9" name="Title 1">
            <a:extLst>
              <a:ext uri="{FF2B5EF4-FFF2-40B4-BE49-F238E27FC236}">
                <a16:creationId xmlns:a16="http://schemas.microsoft.com/office/drawing/2014/main" id="{97FF7F26-BB2F-1238-E929-9C2830BCBD8F}"/>
              </a:ext>
            </a:extLst>
          </p:cNvPr>
          <p:cNvSpPr txBox="1">
            <a:spLocks/>
          </p:cNvSpPr>
          <p:nvPr/>
        </p:nvSpPr>
        <p:spPr>
          <a:xfrm>
            <a:off x="1841443" y="1939438"/>
            <a:ext cx="5461113" cy="662782"/>
          </a:xfrm>
          <a:prstGeom prst="rect">
            <a:avLst/>
          </a:prstGeom>
        </p:spPr>
        <p:txBody>
          <a:bodyPr vert="horz" lIns="45720" tIns="22860" rIns="45720" bIns="2286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buClrTx/>
              <a:buFontTx/>
              <a:buNone/>
            </a:pPr>
            <a:r>
              <a:rPr lang="en-US" sz="4800" b="1">
                <a:ln>
                  <a:solidFill>
                    <a:prstClr val="black"/>
                  </a:solidFill>
                </a:ln>
                <a:solidFill>
                  <a:prstClr val="black"/>
                </a:solidFill>
                <a:effectLst>
                  <a:reflection blurRad="6350" stA="55000" endA="300" endPos="45500" dir="5400000" sy="-100000" algn="bl" rotWithShape="0"/>
                </a:effectLst>
                <a:latin typeface="Bell MT" panose="02020503060305020303" pitchFamily="18" charset="0"/>
                <a:cs typeface="Arial" panose="020B0604020202020204" pitchFamily="34" charset="0"/>
              </a:rPr>
              <a:t>MÁY TÍNH THÔNG MINH</a:t>
            </a:r>
            <a:endParaRPr lang="en-US" sz="4800" b="1" dirty="0">
              <a:ln>
                <a:solidFill>
                  <a:prstClr val="black"/>
                </a:solidFill>
              </a:ln>
              <a:solidFill>
                <a:prstClr val="black"/>
              </a:solidFill>
              <a:effectLst>
                <a:reflection blurRad="6350" stA="55000" endA="300" endPos="45500" dir="5400000" sy="-100000" algn="bl" rotWithShape="0"/>
              </a:effectLst>
              <a:latin typeface="Bell MT" panose="02020503060305020303"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21167" y="559195"/>
            <a:ext cx="1281722" cy="1369112"/>
          </a:xfrm>
          <a:prstGeom prst="rect">
            <a:avLst/>
          </a:prstGeom>
        </p:spPr>
      </p:pic>
      <p:pic>
        <p:nvPicPr>
          <p:cNvPr id="8" name="Picture 7"/>
          <p:cNvPicPr>
            <a:picLocks noChangeAspect="1"/>
          </p:cNvPicPr>
          <p:nvPr/>
        </p:nvPicPr>
        <p:blipFill>
          <a:blip r:embed="rId5"/>
          <a:stretch>
            <a:fillRect/>
          </a:stretch>
        </p:blipFill>
        <p:spPr>
          <a:xfrm>
            <a:off x="8209793" y="4014413"/>
            <a:ext cx="677732" cy="677732"/>
          </a:xfrm>
          <a:prstGeom prst="rect">
            <a:avLst/>
          </a:prstGeom>
        </p:spPr>
      </p:pic>
    </p:spTree>
    <p:extLst>
      <p:ext uri="{BB962C8B-B14F-4D97-AF65-F5344CB8AC3E}">
        <p14:creationId xmlns:p14="http://schemas.microsoft.com/office/powerpoint/2010/main" val="1375908597"/>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8435321" y="2910840"/>
            <a:ext cx="963113" cy="496003"/>
          </a:xfrm>
          <a:custGeom>
            <a:avLst/>
            <a:gdLst/>
            <a:ahLst/>
            <a:cxnLst/>
            <a:rect l="l" t="t" r="r" b="b"/>
            <a:pathLst>
              <a:path w="1926226" h="992006">
                <a:moveTo>
                  <a:pt x="0" y="0"/>
                </a:moveTo>
                <a:lnTo>
                  <a:pt x="1926226" y="0"/>
                </a:lnTo>
                <a:lnTo>
                  <a:pt x="1926226" y="992006"/>
                </a:lnTo>
                <a:lnTo>
                  <a:pt x="0" y="992006"/>
                </a:lnTo>
                <a:lnTo>
                  <a:pt x="0" y="0"/>
                </a:lnTo>
                <a:close/>
              </a:path>
            </a:pathLst>
          </a:custGeom>
          <a:blipFill>
            <a:blip r:embed="rId2"/>
            <a:stretch>
              <a:fillRect/>
            </a:stretch>
          </a:blipFill>
        </p:spPr>
      </p:sp>
      <p:sp>
        <p:nvSpPr>
          <p:cNvPr id="10" name="Freeform 10"/>
          <p:cNvSpPr/>
          <p:nvPr/>
        </p:nvSpPr>
        <p:spPr>
          <a:xfrm>
            <a:off x="514350" y="4260635"/>
            <a:ext cx="1313489" cy="676447"/>
          </a:xfrm>
          <a:custGeom>
            <a:avLst/>
            <a:gdLst/>
            <a:ahLst/>
            <a:cxnLst/>
            <a:rect l="l" t="t" r="r" b="b"/>
            <a:pathLst>
              <a:path w="2626978" h="1352893">
                <a:moveTo>
                  <a:pt x="0" y="0"/>
                </a:moveTo>
                <a:lnTo>
                  <a:pt x="2626978" y="0"/>
                </a:lnTo>
                <a:lnTo>
                  <a:pt x="2626978" y="1352894"/>
                </a:lnTo>
                <a:lnTo>
                  <a:pt x="0" y="1352894"/>
                </a:lnTo>
                <a:lnTo>
                  <a:pt x="0" y="0"/>
                </a:lnTo>
                <a:close/>
              </a:path>
            </a:pathLst>
          </a:custGeom>
          <a:blipFill>
            <a:blip r:embed="rId2"/>
            <a:stretch>
              <a:fillRect/>
            </a:stretch>
          </a:blipFill>
        </p:spPr>
      </p:sp>
      <p:sp>
        <p:nvSpPr>
          <p:cNvPr id="12" name="Freeform 12"/>
          <p:cNvSpPr/>
          <p:nvPr/>
        </p:nvSpPr>
        <p:spPr>
          <a:xfrm>
            <a:off x="8720522" y="283204"/>
            <a:ext cx="615610" cy="317040"/>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stretch>
              <a:fillRect/>
            </a:stretch>
          </a:blipFill>
        </p:spPr>
      </p:sp>
      <p:sp>
        <p:nvSpPr>
          <p:cNvPr id="13" name="Freeform 13"/>
          <p:cNvSpPr/>
          <p:nvPr/>
        </p:nvSpPr>
        <p:spPr>
          <a:xfrm flipH="1">
            <a:off x="-327607" y="64991"/>
            <a:ext cx="1170427" cy="602770"/>
          </a:xfrm>
          <a:custGeom>
            <a:avLst/>
            <a:gdLst/>
            <a:ahLst/>
            <a:cxnLst/>
            <a:rect l="l" t="t" r="r" b="b"/>
            <a:pathLst>
              <a:path w="2340854" h="1205540">
                <a:moveTo>
                  <a:pt x="2340854" y="0"/>
                </a:moveTo>
                <a:lnTo>
                  <a:pt x="0" y="0"/>
                </a:lnTo>
                <a:lnTo>
                  <a:pt x="0" y="1205540"/>
                </a:lnTo>
                <a:lnTo>
                  <a:pt x="2340854" y="1205540"/>
                </a:lnTo>
                <a:lnTo>
                  <a:pt x="2340854" y="0"/>
                </a:lnTo>
                <a:close/>
              </a:path>
            </a:pathLst>
          </a:custGeom>
          <a:blipFill>
            <a:blip r:embed="rId3"/>
            <a:stretch>
              <a:fillRect/>
            </a:stretch>
          </a:blipFill>
        </p:spPr>
      </p:sp>
      <p:pic>
        <p:nvPicPr>
          <p:cNvPr id="37" name="Picture 20">
            <a:hlinkClick r:id="rId4" action="ppaction://hlinksldjump"/>
            <a:extLst>
              <a:ext uri="{FF2B5EF4-FFF2-40B4-BE49-F238E27FC236}">
                <a16:creationId xmlns:a16="http://schemas.microsoft.com/office/drawing/2014/main" id="{52F14B5D-12F0-BB79-3A9A-F881171522AD}"/>
              </a:ext>
            </a:extLst>
          </p:cNvPr>
          <p:cNvPicPr>
            <a:picLocks noChangeAspect="1"/>
          </p:cNvPicPr>
          <p:nvPr/>
        </p:nvPicPr>
        <p:blipFill>
          <a:blip r:embed="rId5"/>
          <a:srcRect/>
          <a:stretch>
            <a:fillRect/>
          </a:stretch>
        </p:blipFill>
        <p:spPr>
          <a:xfrm>
            <a:off x="8267701" y="3800417"/>
            <a:ext cx="876300" cy="1372206"/>
          </a:xfrm>
          <a:prstGeom prst="rect">
            <a:avLst/>
          </a:prstGeom>
        </p:spPr>
      </p:pic>
      <p:pic>
        <p:nvPicPr>
          <p:cNvPr id="38" name="Picture 37">
            <a:hlinkClick r:id="rId6" action="ppaction://hlinksldjump"/>
            <a:extLst>
              <a:ext uri="{FF2B5EF4-FFF2-40B4-BE49-F238E27FC236}">
                <a16:creationId xmlns:a16="http://schemas.microsoft.com/office/drawing/2014/main" id="{74DCBA71-5AB8-029A-D1B4-C61A62500CCD}"/>
              </a:ext>
            </a:extLst>
          </p:cNvPr>
          <p:cNvPicPr>
            <a:picLocks noChangeAspect="1"/>
          </p:cNvPicPr>
          <p:nvPr/>
        </p:nvPicPr>
        <p:blipFill>
          <a:blip r:embed="rId7"/>
          <a:stretch>
            <a:fillRect/>
          </a:stretch>
        </p:blipFill>
        <p:spPr>
          <a:xfrm>
            <a:off x="831438" y="604053"/>
            <a:ext cx="2212193" cy="1881116"/>
          </a:xfrm>
          <a:prstGeom prst="rect">
            <a:avLst/>
          </a:prstGeom>
        </p:spPr>
      </p:pic>
      <p:pic>
        <p:nvPicPr>
          <p:cNvPr id="39" name="Picture 38">
            <a:hlinkClick r:id="rId8" action="ppaction://hlinksldjump"/>
            <a:extLst>
              <a:ext uri="{FF2B5EF4-FFF2-40B4-BE49-F238E27FC236}">
                <a16:creationId xmlns:a16="http://schemas.microsoft.com/office/drawing/2014/main" id="{F5F3A3B1-6250-913D-5A8B-AE7F16DD6CA8}"/>
              </a:ext>
            </a:extLst>
          </p:cNvPr>
          <p:cNvPicPr>
            <a:picLocks noChangeAspect="1"/>
          </p:cNvPicPr>
          <p:nvPr/>
        </p:nvPicPr>
        <p:blipFill>
          <a:blip r:embed="rId9"/>
          <a:stretch>
            <a:fillRect/>
          </a:stretch>
        </p:blipFill>
        <p:spPr>
          <a:xfrm>
            <a:off x="3465904" y="604053"/>
            <a:ext cx="2212193" cy="1881116"/>
          </a:xfrm>
          <a:prstGeom prst="rect">
            <a:avLst/>
          </a:prstGeom>
        </p:spPr>
      </p:pic>
      <p:pic>
        <p:nvPicPr>
          <p:cNvPr id="40" name="Picture 39">
            <a:hlinkClick r:id="rId10" action="ppaction://hlinksldjump"/>
            <a:extLst>
              <a:ext uri="{FF2B5EF4-FFF2-40B4-BE49-F238E27FC236}">
                <a16:creationId xmlns:a16="http://schemas.microsoft.com/office/drawing/2014/main" id="{20502F6B-0DF2-CEDE-DEC7-65799B9DDA73}"/>
              </a:ext>
            </a:extLst>
          </p:cNvPr>
          <p:cNvPicPr>
            <a:picLocks noChangeAspect="1"/>
          </p:cNvPicPr>
          <p:nvPr/>
        </p:nvPicPr>
        <p:blipFill>
          <a:blip r:embed="rId11"/>
          <a:stretch>
            <a:fillRect/>
          </a:stretch>
        </p:blipFill>
        <p:spPr>
          <a:xfrm>
            <a:off x="6092750" y="604053"/>
            <a:ext cx="2208430" cy="1881116"/>
          </a:xfrm>
          <a:prstGeom prst="rect">
            <a:avLst/>
          </a:prstGeom>
        </p:spPr>
      </p:pic>
      <p:pic>
        <p:nvPicPr>
          <p:cNvPr id="41" name="Picture 40">
            <a:hlinkClick r:id="rId12" action="ppaction://hlinksldjump"/>
            <a:extLst>
              <a:ext uri="{FF2B5EF4-FFF2-40B4-BE49-F238E27FC236}">
                <a16:creationId xmlns:a16="http://schemas.microsoft.com/office/drawing/2014/main" id="{99A43298-724B-F069-47C4-5626914C01EB}"/>
              </a:ext>
            </a:extLst>
          </p:cNvPr>
          <p:cNvPicPr>
            <a:picLocks noChangeAspect="1"/>
          </p:cNvPicPr>
          <p:nvPr/>
        </p:nvPicPr>
        <p:blipFill>
          <a:blip r:embed="rId13"/>
          <a:stretch>
            <a:fillRect/>
          </a:stretch>
        </p:blipFill>
        <p:spPr>
          <a:xfrm>
            <a:off x="1866625" y="2859859"/>
            <a:ext cx="2208430" cy="1881116"/>
          </a:xfrm>
          <a:prstGeom prst="rect">
            <a:avLst/>
          </a:prstGeom>
        </p:spPr>
      </p:pic>
      <p:pic>
        <p:nvPicPr>
          <p:cNvPr id="42" name="Picture 41">
            <a:hlinkClick r:id="rId14" action="ppaction://hlinksldjump"/>
            <a:extLst>
              <a:ext uri="{FF2B5EF4-FFF2-40B4-BE49-F238E27FC236}">
                <a16:creationId xmlns:a16="http://schemas.microsoft.com/office/drawing/2014/main" id="{97CEABF1-1C9C-9193-B4B9-B8C351E7923A}"/>
              </a:ext>
            </a:extLst>
          </p:cNvPr>
          <p:cNvPicPr>
            <a:picLocks noChangeAspect="1"/>
          </p:cNvPicPr>
          <p:nvPr/>
        </p:nvPicPr>
        <p:blipFill>
          <a:blip r:embed="rId15"/>
          <a:stretch>
            <a:fillRect/>
          </a:stretch>
        </p:blipFill>
        <p:spPr>
          <a:xfrm>
            <a:off x="5067163" y="2859859"/>
            <a:ext cx="2208430" cy="1881116"/>
          </a:xfrm>
          <a:prstGeom prst="rect">
            <a:avLst/>
          </a:prstGeom>
        </p:spPr>
      </p:pic>
    </p:spTree>
    <p:extLst>
      <p:ext uri="{BB962C8B-B14F-4D97-AF65-F5344CB8AC3E}">
        <p14:creationId xmlns:p14="http://schemas.microsoft.com/office/powerpoint/2010/main" val="398990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6" presetClass="exit" presetSubtype="37" fill="hold" nodeType="clickEffect">
                                  <p:stCondLst>
                                    <p:cond delay="0"/>
                                  </p:stCondLst>
                                  <p:childTnLst>
                                    <p:animEffect transition="out" filter="barn(outVertical)">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0"/>
                    </p:tgtEl>
                  </p:cond>
                </p:stCondLst>
                <p:endSync evt="end" delay="0">
                  <p:rtn val="all"/>
                </p:endSync>
                <p:childTnLst>
                  <p:par>
                    <p:cTn id="15" fill="hold">
                      <p:stCondLst>
                        <p:cond delay="0"/>
                      </p:stCondLst>
                      <p:childTnLst>
                        <p:par>
                          <p:cTn id="16" fill="hold">
                            <p:stCondLst>
                              <p:cond delay="0"/>
                            </p:stCondLst>
                            <p:childTnLst>
                              <p:par>
                                <p:cTn id="17" presetID="16" presetClass="exit" presetSubtype="37" fill="hold" nodeType="clickEffect">
                                  <p:stCondLst>
                                    <p:cond delay="0"/>
                                  </p:stCondLst>
                                  <p:childTnLst>
                                    <p:animEffect transition="out" filter="barn(outVertical)">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0" restart="whenNotActive" fill="hold" evtFilter="cancelBubble" nodeType="interactiveSeq">
                <p:stCondLst>
                  <p:cond evt="onClick" delay="0">
                    <p:tgtEl>
                      <p:spTgt spid="41"/>
                    </p:tgtEl>
                  </p:cond>
                </p:stCondLst>
                <p:endSync evt="end" delay="0">
                  <p:rtn val="all"/>
                </p:endSync>
                <p:childTnLst>
                  <p:par>
                    <p:cTn id="21" fill="hold">
                      <p:stCondLst>
                        <p:cond delay="0"/>
                      </p:stCondLst>
                      <p:childTnLst>
                        <p:par>
                          <p:cTn id="22" fill="hold">
                            <p:stCondLst>
                              <p:cond delay="0"/>
                            </p:stCondLst>
                            <p:childTnLst>
                              <p:par>
                                <p:cTn id="23" presetID="16" presetClass="exit" presetSubtype="37" fill="hold" nodeType="clickEffect">
                                  <p:stCondLst>
                                    <p:cond delay="0"/>
                                  </p:stCondLst>
                                  <p:childTnLst>
                                    <p:animEffect transition="out" filter="barn(outVertical)">
                                      <p:cBhvr>
                                        <p:cTn id="24" dur="500"/>
                                        <p:tgtEl>
                                          <p:spTgt spid="41"/>
                                        </p:tgtEl>
                                      </p:cBhvr>
                                    </p:animEffect>
                                    <p:set>
                                      <p:cBhvr>
                                        <p:cTn id="2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6" restart="whenNotActive" fill="hold" evtFilter="cancelBubble" nodeType="interactiveSeq">
                <p:stCondLst>
                  <p:cond evt="onClick" delay="0">
                    <p:tgtEl>
                      <p:spTgt spid="42"/>
                    </p:tgtEl>
                  </p:cond>
                </p:stCondLst>
                <p:endSync evt="end" delay="0">
                  <p:rtn val="all"/>
                </p:endSync>
                <p:childTnLst>
                  <p:par>
                    <p:cTn id="27" fill="hold">
                      <p:stCondLst>
                        <p:cond delay="0"/>
                      </p:stCondLst>
                      <p:childTnLst>
                        <p:par>
                          <p:cTn id="28" fill="hold">
                            <p:stCondLst>
                              <p:cond delay="0"/>
                            </p:stCondLst>
                            <p:childTnLst>
                              <p:par>
                                <p:cTn id="29" presetID="16" presetClass="exit" presetSubtype="37" fill="hold" nodeType="clickEffect">
                                  <p:stCondLst>
                                    <p:cond delay="0"/>
                                  </p:stCondLst>
                                  <p:childTnLst>
                                    <p:animEffect transition="out" filter="barn(outVertical)">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8475041" y="2571750"/>
            <a:ext cx="963113" cy="496003"/>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stretch>
              <a:fillRect/>
            </a:stretch>
          </a:blipFill>
        </p:spPr>
      </p:sp>
      <p:sp>
        <p:nvSpPr>
          <p:cNvPr id="3" name="Freeform 3"/>
          <p:cNvSpPr/>
          <p:nvPr/>
        </p:nvSpPr>
        <p:spPr>
          <a:xfrm>
            <a:off x="-820457" y="2791210"/>
            <a:ext cx="1504657" cy="774899"/>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stretch>
              <a:fillRect/>
            </a:stretch>
          </a:blipFill>
        </p:spPr>
      </p:sp>
      <p:sp>
        <p:nvSpPr>
          <p:cNvPr id="4" name="Freeform 4"/>
          <p:cNvSpPr/>
          <p:nvPr/>
        </p:nvSpPr>
        <p:spPr>
          <a:xfrm>
            <a:off x="3610845" y="250886"/>
            <a:ext cx="615610" cy="317040"/>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stretch>
              <a:fillRect/>
            </a:stretch>
          </a:blipFill>
        </p:spPr>
      </p:sp>
      <p:sp>
        <p:nvSpPr>
          <p:cNvPr id="5" name="Freeform 5"/>
          <p:cNvSpPr/>
          <p:nvPr/>
        </p:nvSpPr>
        <p:spPr>
          <a:xfrm flipH="1">
            <a:off x="-118001" y="409406"/>
            <a:ext cx="1170427" cy="60277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3"/>
            <a:stretch>
              <a:fillRect/>
            </a:stretch>
          </a:blipFill>
        </p:spPr>
      </p:sp>
      <p:sp>
        <p:nvSpPr>
          <p:cNvPr id="6" name="Freeform 6"/>
          <p:cNvSpPr/>
          <p:nvPr/>
        </p:nvSpPr>
        <p:spPr>
          <a:xfrm>
            <a:off x="7506361" y="409406"/>
            <a:ext cx="1170427" cy="60277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3"/>
            <a:stretch>
              <a:fillRect/>
            </a:stretch>
          </a:blipFill>
        </p:spPr>
      </p:sp>
      <p:sp>
        <p:nvSpPr>
          <p:cNvPr id="14" name="Rectangle: Rounded Corners 13">
            <a:extLst>
              <a:ext uri="{FF2B5EF4-FFF2-40B4-BE49-F238E27FC236}">
                <a16:creationId xmlns:a16="http://schemas.microsoft.com/office/drawing/2014/main" id="{33EB3462-5BD4-372A-E731-9D8CD845C781}"/>
              </a:ext>
            </a:extLst>
          </p:cNvPr>
          <p:cNvSpPr/>
          <p:nvPr/>
        </p:nvSpPr>
        <p:spPr>
          <a:xfrm>
            <a:off x="916689" y="335786"/>
            <a:ext cx="7310623" cy="1597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lang="vi-VN" sz="2400" b="1" kern="1200" noProof="1">
                <a:solidFill>
                  <a:srgbClr val="C00000"/>
                </a:solidFill>
                <a:latin typeface="Arial" panose="020B0604020202020204" pitchFamily="34" charset="0"/>
                <a:cs typeface="Arial" panose="020B0604020202020204" pitchFamily="34" charset="0"/>
              </a:rPr>
              <a:t>Câu 1</a:t>
            </a:r>
            <a:r>
              <a:rPr lang="en-US" sz="2400" b="1" kern="1200" noProof="1">
                <a:solidFill>
                  <a:srgbClr val="C00000"/>
                </a:solidFill>
                <a:latin typeface="Arial" panose="020B0604020202020204" pitchFamily="34" charset="0"/>
                <a:cs typeface="Arial" panose="020B0604020202020204" pitchFamily="34" charset="0"/>
              </a:rPr>
              <a:t>:</a:t>
            </a:r>
            <a:r>
              <a:rPr lang="vi-VN" sz="2400" b="1" kern="1200" noProof="1">
                <a:solidFill>
                  <a:srgbClr val="C00000"/>
                </a:solidFill>
                <a:latin typeface="Arial" panose="020B0604020202020204" pitchFamily="34" charset="0"/>
                <a:cs typeface="Arial" panose="020B0604020202020204" pitchFamily="34" charset="0"/>
              </a:rPr>
              <a:t> </a:t>
            </a:r>
            <a:r>
              <a:rPr lang="vi-VN" sz="2400">
                <a:solidFill>
                  <a:schemeClr val="tx1"/>
                </a:solidFill>
                <a:latin typeface="Arial" panose="020B0604020202020204" pitchFamily="34" charset="0"/>
                <a:cs typeface="Arial" panose="020B0604020202020204" pitchFamily="34" charset="0"/>
              </a:rPr>
              <a:t>Trong Excel, địa chỉ tương đối được thể hiện bằng cách nào?</a:t>
            </a:r>
            <a:endParaRPr lang="vi-VN" sz="2400" b="1" kern="1200" noProof="1">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5447BF9-F9A2-0D42-268A-EA0DD5E28BE7}"/>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400" kern="1200">
                <a:solidFill>
                  <a:prstClr val="black"/>
                </a:solidFill>
                <a:latin typeface="Arial" panose="020B0604020202020204" pitchFamily="34" charset="0"/>
                <a:cs typeface="Arial" panose="020B0604020202020204" pitchFamily="34" charset="0"/>
              </a:rPr>
              <a:t>A. $A$1</a:t>
            </a:r>
            <a:endParaRPr lang="en-US" sz="2400" kern="1200">
              <a:solidFill>
                <a:prstClr val="black"/>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0496C0A-5B92-2E1B-76FF-1343DFF6494C}"/>
              </a:ext>
            </a:extLst>
          </p:cNvPr>
          <p:cNvSpPr/>
          <p:nvPr/>
        </p:nvSpPr>
        <p:spPr>
          <a:xfrm>
            <a:off x="916689"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400" kern="1200">
                <a:solidFill>
                  <a:prstClr val="black"/>
                </a:solidFill>
                <a:latin typeface="Arial" panose="020B0604020202020204" pitchFamily="34" charset="0"/>
                <a:cs typeface="Arial" panose="020B0604020202020204" pitchFamily="34" charset="0"/>
              </a:rPr>
              <a:t>C. A$1</a:t>
            </a:r>
            <a:endParaRPr lang="en-US" sz="2400" kern="1200">
              <a:solidFill>
                <a:prstClr val="black"/>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FB873D6-8E91-6BA8-3DA3-B049A6C9C392}"/>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400" kern="1200">
                <a:solidFill>
                  <a:prstClr val="black"/>
                </a:solidFill>
                <a:latin typeface="Arial" panose="020B0604020202020204" pitchFamily="34" charset="0"/>
                <a:cs typeface="Arial" panose="020B0604020202020204" pitchFamily="34" charset="0"/>
              </a:rPr>
              <a:t>B. $A1</a:t>
            </a:r>
            <a:endParaRPr lang="en-US" sz="2400" kern="1200">
              <a:solidFill>
                <a:prstClr val="black"/>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94B37FE-0EB3-2990-79ED-D7B68D16873B}"/>
              </a:ext>
            </a:extLst>
          </p:cNvPr>
          <p:cNvSpPr/>
          <p:nvPr/>
        </p:nvSpPr>
        <p:spPr>
          <a:xfrm>
            <a:off x="4688245"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400" kern="1200">
                <a:solidFill>
                  <a:prstClr val="black"/>
                </a:solidFill>
                <a:latin typeface="Arial" panose="020B0604020202020204" pitchFamily="34" charset="0"/>
                <a:cs typeface="Arial" panose="020B0604020202020204" pitchFamily="34" charset="0"/>
              </a:rPr>
              <a:t>D. A1</a:t>
            </a:r>
            <a:endParaRPr lang="en-US" sz="2400" kern="1200">
              <a:solidFill>
                <a:prstClr val="black"/>
              </a:solidFill>
              <a:latin typeface="Arial" panose="020B0604020202020204" pitchFamily="34" charset="0"/>
              <a:cs typeface="Arial" panose="020B0604020202020204" pitchFamily="34" charset="0"/>
            </a:endParaRPr>
          </a:p>
        </p:txBody>
      </p:sp>
      <p:pic>
        <p:nvPicPr>
          <p:cNvPr id="19" name="Picture 2">
            <a:hlinkClick r:id="rId4" action="ppaction://hlinksldjump"/>
            <a:extLst>
              <a:ext uri="{FF2B5EF4-FFF2-40B4-BE49-F238E27FC236}">
                <a16:creationId xmlns:a16="http://schemas.microsoft.com/office/drawing/2014/main" id="{DA18BAD8-7A9F-5E63-C53C-35920D2711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65510" y="4476750"/>
            <a:ext cx="662940" cy="662940"/>
          </a:xfrm>
          <a:prstGeom prst="rect">
            <a:avLst/>
          </a:prstGeom>
        </p:spPr>
      </p:pic>
    </p:spTree>
    <p:extLst>
      <p:ext uri="{BB962C8B-B14F-4D97-AF65-F5344CB8AC3E}">
        <p14:creationId xmlns:p14="http://schemas.microsoft.com/office/powerpoint/2010/main" val="2005042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5"/>
                                        </p:tgtEl>
                                        <p:attrNameLst>
                                          <p:attrName>fillcolor</p:attrName>
                                        </p:attrNameLst>
                                      </p:cBhvr>
                                      <p:to>
                                        <a:srgbClr val="D99694"/>
                                      </p:to>
                                    </p:animClr>
                                    <p:set>
                                      <p:cBhvr>
                                        <p:cTn id="37" dur="500" fill="hold"/>
                                        <p:tgtEl>
                                          <p:spTgt spid="15"/>
                                        </p:tgtEl>
                                        <p:attrNameLst>
                                          <p:attrName>fill.type</p:attrName>
                                        </p:attrNameLst>
                                      </p:cBhvr>
                                      <p:to>
                                        <p:strVal val="solid"/>
                                      </p:to>
                                    </p:set>
                                    <p:set>
                                      <p:cBhvr>
                                        <p:cTn id="3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7"/>
                                        </p:tgtEl>
                                        <p:attrNameLst>
                                          <p:attrName>fillcolor</p:attrName>
                                        </p:attrNameLst>
                                      </p:cBhvr>
                                      <p:to>
                                        <a:srgbClr val="92D050"/>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92D050"/>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8475041" y="2571750"/>
            <a:ext cx="963113" cy="496003"/>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stretch>
              <a:fillRect/>
            </a:stretch>
          </a:blipFill>
        </p:spPr>
      </p:sp>
      <p:sp>
        <p:nvSpPr>
          <p:cNvPr id="3" name="Freeform 3"/>
          <p:cNvSpPr/>
          <p:nvPr/>
        </p:nvSpPr>
        <p:spPr>
          <a:xfrm>
            <a:off x="-820457" y="2791210"/>
            <a:ext cx="1504657" cy="774899"/>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stretch>
              <a:fillRect/>
            </a:stretch>
          </a:blipFill>
        </p:spPr>
      </p:sp>
      <p:sp>
        <p:nvSpPr>
          <p:cNvPr id="4" name="Freeform 4"/>
          <p:cNvSpPr/>
          <p:nvPr/>
        </p:nvSpPr>
        <p:spPr>
          <a:xfrm>
            <a:off x="3610845" y="250886"/>
            <a:ext cx="615610" cy="317040"/>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stretch>
              <a:fillRect/>
            </a:stretch>
          </a:blipFill>
        </p:spPr>
      </p:sp>
      <p:sp>
        <p:nvSpPr>
          <p:cNvPr id="5" name="Freeform 5"/>
          <p:cNvSpPr/>
          <p:nvPr/>
        </p:nvSpPr>
        <p:spPr>
          <a:xfrm flipH="1">
            <a:off x="-118001" y="409406"/>
            <a:ext cx="1170427" cy="60277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3"/>
            <a:stretch>
              <a:fillRect/>
            </a:stretch>
          </a:blipFill>
        </p:spPr>
      </p:sp>
      <p:sp>
        <p:nvSpPr>
          <p:cNvPr id="6" name="Freeform 6"/>
          <p:cNvSpPr/>
          <p:nvPr/>
        </p:nvSpPr>
        <p:spPr>
          <a:xfrm>
            <a:off x="7506361" y="409406"/>
            <a:ext cx="1170427" cy="60277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3"/>
            <a:stretch>
              <a:fillRect/>
            </a:stretch>
          </a:blipFill>
        </p:spPr>
      </p:sp>
      <p:sp>
        <p:nvSpPr>
          <p:cNvPr id="14" name="Rectangle: Rounded Corners 13">
            <a:extLst>
              <a:ext uri="{FF2B5EF4-FFF2-40B4-BE49-F238E27FC236}">
                <a16:creationId xmlns:a16="http://schemas.microsoft.com/office/drawing/2014/main" id="{33EB3462-5BD4-372A-E731-9D8CD845C781}"/>
              </a:ext>
            </a:extLst>
          </p:cNvPr>
          <p:cNvSpPr/>
          <p:nvPr/>
        </p:nvSpPr>
        <p:spPr>
          <a:xfrm>
            <a:off x="916689" y="335786"/>
            <a:ext cx="7310623" cy="1597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000" b="1" kern="1200" noProof="1">
                <a:solidFill>
                  <a:srgbClr val="C00000"/>
                </a:solidFill>
                <a:cs typeface="Arial" panose="020B0604020202020204" pitchFamily="34" charset="0"/>
              </a:rPr>
              <a:t>Câu </a:t>
            </a:r>
            <a:r>
              <a:rPr lang="en-US" sz="2000" b="1" kern="1200" noProof="1">
                <a:solidFill>
                  <a:srgbClr val="C00000"/>
                </a:solidFill>
                <a:latin typeface="Arial" panose="020B0604020202020204" pitchFamily="34" charset="0"/>
                <a:cs typeface="Arial" panose="020B0604020202020204" pitchFamily="34" charset="0"/>
              </a:rPr>
              <a:t>2:</a:t>
            </a:r>
            <a:r>
              <a:rPr lang="vi-VN" sz="2000" b="1" kern="1200" noProof="1">
                <a:solidFill>
                  <a:srgbClr val="C00000"/>
                </a:solidFill>
                <a:latin typeface="Arial" panose="020B0604020202020204" pitchFamily="34" charset="0"/>
                <a:cs typeface="Arial" panose="020B0604020202020204" pitchFamily="34" charset="0"/>
              </a:rPr>
              <a:t> </a:t>
            </a:r>
            <a:r>
              <a:rPr lang="vi-VN" sz="2000">
                <a:solidFill>
                  <a:schemeClr val="tx1"/>
                </a:solidFill>
              </a:rPr>
              <a:t>Địa chỉ tuyệt đối trong Excel cho phép</a:t>
            </a:r>
            <a:endParaRPr lang="vi-VN" sz="2000" kern="1200" noProof="1">
              <a:solidFill>
                <a:schemeClr val="tx1"/>
              </a:solidFill>
              <a:cs typeface="Arial" panose="020B0604020202020204" pitchFamily="34" charset="0"/>
            </a:endParaRPr>
          </a:p>
        </p:txBody>
      </p:sp>
      <p:sp>
        <p:nvSpPr>
          <p:cNvPr id="15" name="Rectangle: Rounded Corners 14">
            <a:extLst>
              <a:ext uri="{FF2B5EF4-FFF2-40B4-BE49-F238E27FC236}">
                <a16:creationId xmlns:a16="http://schemas.microsoft.com/office/drawing/2014/main" id="{85447BF9-F9A2-0D42-268A-EA0DD5E28BE7}"/>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A. </a:t>
            </a:r>
            <a:r>
              <a:rPr lang="vi-VN" sz="2000">
                <a:solidFill>
                  <a:schemeClr val="tx1"/>
                </a:solidFill>
                <a:latin typeface="Arial" panose="020B0604020202020204" pitchFamily="34" charset="0"/>
                <a:cs typeface="Arial" panose="020B0604020202020204" pitchFamily="34" charset="0"/>
              </a:rPr>
              <a:t>Thay đổi ô tham chiếu khi sao chép công thức</a:t>
            </a:r>
            <a:endParaRPr lang="en-US" sz="2000" kern="12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0496C0A-5B92-2E1B-76FF-1343DFF6494C}"/>
              </a:ext>
            </a:extLst>
          </p:cNvPr>
          <p:cNvSpPr/>
          <p:nvPr/>
        </p:nvSpPr>
        <p:spPr>
          <a:xfrm>
            <a:off x="916689"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C. </a:t>
            </a:r>
            <a:r>
              <a:rPr lang="vi-VN" sz="2000">
                <a:solidFill>
                  <a:schemeClr val="tx1"/>
                </a:solidFill>
                <a:latin typeface="Arial" panose="020B0604020202020204" pitchFamily="34" charset="0"/>
                <a:cs typeface="Arial" panose="020B0604020202020204" pitchFamily="34" charset="0"/>
              </a:rPr>
              <a:t>Tạo liên kết giữa các ô trong các sheet khác nhau</a:t>
            </a:r>
            <a:endParaRPr lang="en-US" sz="2000" kern="12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FB873D6-8E91-6BA8-3DA3-B049A6C9C392}"/>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B. </a:t>
            </a:r>
            <a:r>
              <a:rPr lang="vi-VN" sz="2000">
                <a:solidFill>
                  <a:schemeClr val="tx1"/>
                </a:solidFill>
                <a:latin typeface="Arial" panose="020B0604020202020204" pitchFamily="34" charset="0"/>
                <a:cs typeface="Arial" panose="020B0604020202020204" pitchFamily="34" charset="0"/>
              </a:rPr>
              <a:t>Giữ nguyên ô tham chiếu khi sao chép công thức</a:t>
            </a:r>
            <a:endParaRPr lang="en-US" sz="2000" kern="12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94B37FE-0EB3-2990-79ED-D7B68D16873B}"/>
              </a:ext>
            </a:extLst>
          </p:cNvPr>
          <p:cNvSpPr/>
          <p:nvPr/>
        </p:nvSpPr>
        <p:spPr>
          <a:xfrm>
            <a:off x="4688245"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D. </a:t>
            </a:r>
            <a:r>
              <a:rPr lang="vi-VN" sz="2000">
                <a:solidFill>
                  <a:schemeClr val="tx1"/>
                </a:solidFill>
                <a:latin typeface="Arial" panose="020B0604020202020204" pitchFamily="34" charset="0"/>
                <a:cs typeface="Arial" panose="020B0604020202020204" pitchFamily="34" charset="0"/>
              </a:rPr>
              <a:t>Đổi địa chỉ của ô khi thêm hoặc xóa hàng/cột</a:t>
            </a:r>
            <a:endParaRPr lang="en-US" sz="2000" kern="1200">
              <a:solidFill>
                <a:schemeClr val="tx1"/>
              </a:solidFill>
              <a:latin typeface="Arial" panose="020B0604020202020204" pitchFamily="34" charset="0"/>
              <a:cs typeface="Arial" panose="020B0604020202020204" pitchFamily="34" charset="0"/>
            </a:endParaRPr>
          </a:p>
        </p:txBody>
      </p:sp>
      <p:pic>
        <p:nvPicPr>
          <p:cNvPr id="19" name="Picture 2">
            <a:hlinkClick r:id="rId4" action="ppaction://hlinksldjump"/>
            <a:extLst>
              <a:ext uri="{FF2B5EF4-FFF2-40B4-BE49-F238E27FC236}">
                <a16:creationId xmlns:a16="http://schemas.microsoft.com/office/drawing/2014/main" id="{DA18BAD8-7A9F-5E63-C53C-35920D2711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65510" y="4476750"/>
            <a:ext cx="662940" cy="662940"/>
          </a:xfrm>
          <a:prstGeom prst="rect">
            <a:avLst/>
          </a:prstGeom>
        </p:spPr>
      </p:pic>
    </p:spTree>
    <p:extLst>
      <p:ext uri="{BB962C8B-B14F-4D97-AF65-F5344CB8AC3E}">
        <p14:creationId xmlns:p14="http://schemas.microsoft.com/office/powerpoint/2010/main" val="225401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5"/>
                                        </p:tgtEl>
                                        <p:attrNameLst>
                                          <p:attrName>fillcolor</p:attrName>
                                        </p:attrNameLst>
                                      </p:cBhvr>
                                      <p:to>
                                        <a:srgbClr val="D99694"/>
                                      </p:to>
                                    </p:animClr>
                                    <p:set>
                                      <p:cBhvr>
                                        <p:cTn id="37" dur="500" fill="hold"/>
                                        <p:tgtEl>
                                          <p:spTgt spid="15"/>
                                        </p:tgtEl>
                                        <p:attrNameLst>
                                          <p:attrName>fill.type</p:attrName>
                                        </p:attrNameLst>
                                      </p:cBhvr>
                                      <p:to>
                                        <p:strVal val="solid"/>
                                      </p:to>
                                    </p:set>
                                    <p:set>
                                      <p:cBhvr>
                                        <p:cTn id="3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7"/>
                                        </p:tgtEl>
                                        <p:attrNameLst>
                                          <p:attrName>fillcolor</p:attrName>
                                        </p:attrNameLst>
                                      </p:cBhvr>
                                      <p:to>
                                        <a:srgbClr val="92D050"/>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D99694"/>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8475041" y="2571750"/>
            <a:ext cx="963113" cy="496003"/>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stretch>
              <a:fillRect/>
            </a:stretch>
          </a:blipFill>
        </p:spPr>
      </p:sp>
      <p:sp>
        <p:nvSpPr>
          <p:cNvPr id="3" name="Freeform 3"/>
          <p:cNvSpPr/>
          <p:nvPr/>
        </p:nvSpPr>
        <p:spPr>
          <a:xfrm>
            <a:off x="-820457" y="2791210"/>
            <a:ext cx="1504657" cy="774899"/>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stretch>
              <a:fillRect/>
            </a:stretch>
          </a:blipFill>
        </p:spPr>
      </p:sp>
      <p:sp>
        <p:nvSpPr>
          <p:cNvPr id="4" name="Freeform 4"/>
          <p:cNvSpPr/>
          <p:nvPr/>
        </p:nvSpPr>
        <p:spPr>
          <a:xfrm>
            <a:off x="3610845" y="250886"/>
            <a:ext cx="615610" cy="317040"/>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stretch>
              <a:fillRect/>
            </a:stretch>
          </a:blipFill>
        </p:spPr>
      </p:sp>
      <p:sp>
        <p:nvSpPr>
          <p:cNvPr id="5" name="Freeform 5"/>
          <p:cNvSpPr/>
          <p:nvPr/>
        </p:nvSpPr>
        <p:spPr>
          <a:xfrm flipH="1">
            <a:off x="-118001" y="409406"/>
            <a:ext cx="1170427" cy="60277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3"/>
            <a:stretch>
              <a:fillRect/>
            </a:stretch>
          </a:blipFill>
        </p:spPr>
      </p:sp>
      <p:sp>
        <p:nvSpPr>
          <p:cNvPr id="6" name="Freeform 6"/>
          <p:cNvSpPr/>
          <p:nvPr/>
        </p:nvSpPr>
        <p:spPr>
          <a:xfrm>
            <a:off x="7506361" y="409406"/>
            <a:ext cx="1170427" cy="60277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3"/>
            <a:stretch>
              <a:fillRect/>
            </a:stretch>
          </a:blipFill>
        </p:spPr>
      </p:sp>
      <p:sp>
        <p:nvSpPr>
          <p:cNvPr id="14" name="Rectangle: Rounded Corners 13">
            <a:extLst>
              <a:ext uri="{FF2B5EF4-FFF2-40B4-BE49-F238E27FC236}">
                <a16:creationId xmlns:a16="http://schemas.microsoft.com/office/drawing/2014/main" id="{33EB3462-5BD4-372A-E731-9D8CD845C781}"/>
              </a:ext>
            </a:extLst>
          </p:cNvPr>
          <p:cNvSpPr/>
          <p:nvPr/>
        </p:nvSpPr>
        <p:spPr>
          <a:xfrm>
            <a:off x="916689" y="335786"/>
            <a:ext cx="7310623" cy="1597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latin typeface="Arial" panose="020B0604020202020204" pitchFamily="34" charset="0"/>
                <a:cs typeface="Arial" panose="020B0604020202020204" pitchFamily="34" charset="0"/>
              </a:rPr>
              <a:t>Câu 3:</a:t>
            </a:r>
            <a:r>
              <a:rPr lang="vi-VN" sz="2000">
                <a:solidFill>
                  <a:srgbClr val="C00000"/>
                </a:solidFill>
                <a:latin typeface="Arial" panose="020B0604020202020204" pitchFamily="34" charset="0"/>
                <a:cs typeface="Arial" panose="020B0604020202020204" pitchFamily="34" charset="0"/>
              </a:rPr>
              <a:t> </a:t>
            </a:r>
            <a:r>
              <a:rPr lang="vi-VN" sz="2000">
                <a:solidFill>
                  <a:schemeClr val="tx1"/>
                </a:solidFill>
                <a:latin typeface="Arial" panose="020B0604020202020204" pitchFamily="34" charset="0"/>
                <a:cs typeface="Arial" panose="020B0604020202020204" pitchFamily="34" charset="0"/>
              </a:rPr>
              <a:t>Địa chỉ tương đối được sử dụng trong công thức Excel để làm gì?</a:t>
            </a:r>
            <a:endParaRPr lang="en-US" sz="2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5447BF9-F9A2-0D42-268A-EA0DD5E28BE7}"/>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000" kern="1200">
                <a:solidFill>
                  <a:prstClr val="black"/>
                </a:solidFill>
                <a:latin typeface="Arial" panose="020B0604020202020204" pitchFamily="34" charset="0"/>
                <a:cs typeface="Arial" panose="020B0604020202020204" pitchFamily="34" charset="0"/>
              </a:rPr>
              <a:t>A. Truy cập vào một ô cụ thể</a:t>
            </a:r>
            <a:endParaRPr lang="en-US" sz="2000" kern="1200">
              <a:solidFill>
                <a:prstClr val="black"/>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0496C0A-5B92-2E1B-76FF-1343DFF6494C}"/>
              </a:ext>
            </a:extLst>
          </p:cNvPr>
          <p:cNvSpPr/>
          <p:nvPr/>
        </p:nvSpPr>
        <p:spPr>
          <a:xfrm>
            <a:off x="916689"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000" kern="1200">
                <a:solidFill>
                  <a:prstClr val="black"/>
                </a:solidFill>
                <a:latin typeface="Arial" panose="020B0604020202020204" pitchFamily="34" charset="0"/>
                <a:cs typeface="Arial" panose="020B0604020202020204" pitchFamily="34" charset="0"/>
              </a:rPr>
              <a:t>C. Tính giá trị trung bình</a:t>
            </a:r>
            <a:endParaRPr lang="en-US" sz="2000" kern="1200">
              <a:solidFill>
                <a:prstClr val="black"/>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FB873D6-8E91-6BA8-3DA3-B049A6C9C392}"/>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buClrTx/>
            </a:pPr>
            <a:r>
              <a:rPr lang="vi-VN" sz="2000" kern="1200">
                <a:solidFill>
                  <a:prstClr val="black"/>
                </a:solidFill>
                <a:latin typeface="Arial" panose="020B0604020202020204" pitchFamily="34" charset="0"/>
                <a:cs typeface="Arial" panose="020B0604020202020204" pitchFamily="34" charset="0"/>
              </a:rPr>
              <a:t>B. Tạo danh sách dữ liệu</a:t>
            </a:r>
            <a:endParaRPr lang="en-US" sz="2000" kern="1200">
              <a:solidFill>
                <a:prstClr val="black"/>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94B37FE-0EB3-2990-79ED-D7B68D16873B}"/>
              </a:ext>
            </a:extLst>
          </p:cNvPr>
          <p:cNvSpPr/>
          <p:nvPr/>
        </p:nvSpPr>
        <p:spPr>
          <a:xfrm>
            <a:off x="4688245"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prstClr val="black"/>
                </a:solidFill>
                <a:latin typeface="Arial" panose="020B0604020202020204" pitchFamily="34" charset="0"/>
                <a:cs typeface="Arial" panose="020B0604020202020204" pitchFamily="34" charset="0"/>
              </a:rPr>
              <a:t>D. Thực hiện các phép tính phức tạp</a:t>
            </a:r>
            <a:endParaRPr lang="en-US" sz="2000" kern="1200">
              <a:solidFill>
                <a:prstClr val="black"/>
              </a:solidFill>
              <a:latin typeface="Arial" panose="020B0604020202020204" pitchFamily="34" charset="0"/>
              <a:cs typeface="Arial" panose="020B0604020202020204" pitchFamily="34" charset="0"/>
            </a:endParaRPr>
          </a:p>
        </p:txBody>
      </p:sp>
      <p:pic>
        <p:nvPicPr>
          <p:cNvPr id="19" name="Picture 2">
            <a:hlinkClick r:id="rId4" action="ppaction://hlinksldjump"/>
            <a:extLst>
              <a:ext uri="{FF2B5EF4-FFF2-40B4-BE49-F238E27FC236}">
                <a16:creationId xmlns:a16="http://schemas.microsoft.com/office/drawing/2014/main" id="{DA18BAD8-7A9F-5E63-C53C-35920D2711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65510" y="4476750"/>
            <a:ext cx="662940" cy="662940"/>
          </a:xfrm>
          <a:prstGeom prst="rect">
            <a:avLst/>
          </a:prstGeom>
        </p:spPr>
      </p:pic>
    </p:spTree>
    <p:extLst>
      <p:ext uri="{BB962C8B-B14F-4D97-AF65-F5344CB8AC3E}">
        <p14:creationId xmlns:p14="http://schemas.microsoft.com/office/powerpoint/2010/main" val="3020961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5"/>
                                        </p:tgtEl>
                                        <p:attrNameLst>
                                          <p:attrName>fillcolor</p:attrName>
                                        </p:attrNameLst>
                                      </p:cBhvr>
                                      <p:to>
                                        <a:srgbClr val="92D050"/>
                                      </p:to>
                                    </p:animClr>
                                    <p:set>
                                      <p:cBhvr>
                                        <p:cTn id="37" dur="500" fill="hold"/>
                                        <p:tgtEl>
                                          <p:spTgt spid="15"/>
                                        </p:tgtEl>
                                        <p:attrNameLst>
                                          <p:attrName>fill.type</p:attrName>
                                        </p:attrNameLst>
                                      </p:cBhvr>
                                      <p:to>
                                        <p:strVal val="solid"/>
                                      </p:to>
                                    </p:set>
                                    <p:set>
                                      <p:cBhvr>
                                        <p:cTn id="3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7"/>
                                        </p:tgtEl>
                                        <p:attrNameLst>
                                          <p:attrName>fillcolor</p:attrName>
                                        </p:attrNameLst>
                                      </p:cBhvr>
                                      <p:to>
                                        <a:srgbClr val="D99694"/>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D99694"/>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8475041" y="2571750"/>
            <a:ext cx="963113" cy="496003"/>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stretch>
              <a:fillRect/>
            </a:stretch>
          </a:blipFill>
        </p:spPr>
      </p:sp>
      <p:sp>
        <p:nvSpPr>
          <p:cNvPr id="3" name="Freeform 3"/>
          <p:cNvSpPr/>
          <p:nvPr/>
        </p:nvSpPr>
        <p:spPr>
          <a:xfrm>
            <a:off x="-820457" y="2791210"/>
            <a:ext cx="1504657" cy="774899"/>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stretch>
              <a:fillRect/>
            </a:stretch>
          </a:blipFill>
        </p:spPr>
      </p:sp>
      <p:sp>
        <p:nvSpPr>
          <p:cNvPr id="4" name="Freeform 4"/>
          <p:cNvSpPr/>
          <p:nvPr/>
        </p:nvSpPr>
        <p:spPr>
          <a:xfrm>
            <a:off x="3610845" y="250886"/>
            <a:ext cx="615610" cy="317040"/>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stretch>
              <a:fillRect/>
            </a:stretch>
          </a:blipFill>
        </p:spPr>
      </p:sp>
      <p:sp>
        <p:nvSpPr>
          <p:cNvPr id="5" name="Freeform 5"/>
          <p:cNvSpPr/>
          <p:nvPr/>
        </p:nvSpPr>
        <p:spPr>
          <a:xfrm flipH="1">
            <a:off x="-118001" y="409406"/>
            <a:ext cx="1170427" cy="60277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3"/>
            <a:stretch>
              <a:fillRect/>
            </a:stretch>
          </a:blipFill>
        </p:spPr>
      </p:sp>
      <p:sp>
        <p:nvSpPr>
          <p:cNvPr id="6" name="Freeform 6"/>
          <p:cNvSpPr/>
          <p:nvPr/>
        </p:nvSpPr>
        <p:spPr>
          <a:xfrm>
            <a:off x="7506361" y="409406"/>
            <a:ext cx="1170427" cy="60277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3"/>
            <a:stretch>
              <a:fillRect/>
            </a:stretch>
          </a:blipFill>
        </p:spPr>
      </p:sp>
      <p:sp>
        <p:nvSpPr>
          <p:cNvPr id="14" name="Rectangle: Rounded Corners 13">
            <a:extLst>
              <a:ext uri="{FF2B5EF4-FFF2-40B4-BE49-F238E27FC236}">
                <a16:creationId xmlns:a16="http://schemas.microsoft.com/office/drawing/2014/main" id="{33EB3462-5BD4-372A-E731-9D8CD845C781}"/>
              </a:ext>
            </a:extLst>
          </p:cNvPr>
          <p:cNvSpPr/>
          <p:nvPr/>
        </p:nvSpPr>
        <p:spPr>
          <a:xfrm>
            <a:off x="916689" y="335786"/>
            <a:ext cx="7310623" cy="1597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lang="vi-VN" sz="2000" b="1" kern="1200" noProof="1">
                <a:solidFill>
                  <a:srgbClr val="C00000"/>
                </a:solidFill>
                <a:latin typeface="Arial" panose="020B0604020202020204" pitchFamily="34" charset="0"/>
                <a:cs typeface="Arial" panose="020B0604020202020204" pitchFamily="34" charset="0"/>
              </a:rPr>
              <a:t>Câu 4: </a:t>
            </a:r>
            <a:r>
              <a:rPr lang="vi-VN" sz="2000" kern="1200" noProof="1">
                <a:solidFill>
                  <a:prstClr val="black"/>
                </a:solidFill>
                <a:latin typeface="Arial" panose="020B0604020202020204" pitchFamily="34" charset="0"/>
                <a:cs typeface="Arial" panose="020B0604020202020204" pitchFamily="34" charset="0"/>
              </a:rPr>
              <a:t>Khi sao chép công thức chứa địa chỉ tương đối, Excel sẽ thực hiện điều gì?</a:t>
            </a:r>
          </a:p>
        </p:txBody>
      </p:sp>
      <p:sp>
        <p:nvSpPr>
          <p:cNvPr id="15" name="Rectangle: Rounded Corners 14">
            <a:extLst>
              <a:ext uri="{FF2B5EF4-FFF2-40B4-BE49-F238E27FC236}">
                <a16:creationId xmlns:a16="http://schemas.microsoft.com/office/drawing/2014/main" id="{85447BF9-F9A2-0D42-268A-EA0DD5E28BE7}"/>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30000"/>
              </a:lnSpc>
              <a:buClrTx/>
            </a:pPr>
            <a:r>
              <a:rPr lang="vi-VN" sz="2000" kern="1200">
                <a:solidFill>
                  <a:schemeClr val="tx1"/>
                </a:solidFill>
                <a:latin typeface="Arial" panose="020B0604020202020204" pitchFamily="34" charset="0"/>
                <a:cs typeface="Arial" panose="020B0604020202020204" pitchFamily="34" charset="0"/>
              </a:rPr>
              <a:t>A. </a:t>
            </a:r>
            <a:r>
              <a:rPr lang="vi-VN" sz="2000">
                <a:solidFill>
                  <a:schemeClr val="tx1"/>
                </a:solidFill>
                <a:latin typeface="Arial" panose="020B0604020202020204" pitchFamily="34" charset="0"/>
                <a:cs typeface="Arial" panose="020B0604020202020204" pitchFamily="34" charset="0"/>
              </a:rPr>
              <a:t>Giữ nguyên ô tham chiếu trong tất cả các ô được sao chép</a:t>
            </a:r>
            <a:endParaRPr lang="en-US" sz="2000" kern="12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0496C0A-5B92-2E1B-76FF-1343DFF6494C}"/>
              </a:ext>
            </a:extLst>
          </p:cNvPr>
          <p:cNvSpPr/>
          <p:nvPr/>
        </p:nvSpPr>
        <p:spPr>
          <a:xfrm>
            <a:off x="916689"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30000"/>
              </a:lnSpc>
              <a:buClrTx/>
            </a:pPr>
            <a:r>
              <a:rPr lang="vi-VN" sz="2000" kern="1200">
                <a:solidFill>
                  <a:schemeClr val="tx1"/>
                </a:solidFill>
                <a:latin typeface="Arial" panose="020B0604020202020204" pitchFamily="34" charset="0"/>
                <a:cs typeface="Arial" panose="020B0604020202020204" pitchFamily="34" charset="0"/>
              </a:rPr>
              <a:t>C. </a:t>
            </a:r>
            <a:r>
              <a:rPr lang="vi-VN" sz="2000">
                <a:solidFill>
                  <a:schemeClr val="tx1"/>
                </a:solidFill>
                <a:latin typeface="Arial" panose="020B0604020202020204" pitchFamily="34" charset="0"/>
                <a:cs typeface="Arial" panose="020B0604020202020204" pitchFamily="34" charset="0"/>
              </a:rPr>
              <a:t>Thay đổi ô tham chiếu thành các ô khác nhau dựa trên quy tắc tương đối</a:t>
            </a:r>
            <a:endParaRPr lang="en-US" sz="2000" kern="12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FB873D6-8E91-6BA8-3DA3-B049A6C9C392}"/>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B.</a:t>
            </a:r>
            <a:r>
              <a:rPr lang="vi-VN" sz="2000">
                <a:solidFill>
                  <a:schemeClr val="tx1"/>
                </a:solidFill>
                <a:latin typeface="Arial" panose="020B0604020202020204" pitchFamily="34" charset="0"/>
                <a:cs typeface="Arial" panose="020B0604020202020204" pitchFamily="34" charset="0"/>
              </a:rPr>
              <a:t>Tạo liên kết giữa các ô trong các sheet khác nhau</a:t>
            </a:r>
            <a:endParaRPr lang="en-US" sz="2000" kern="120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D94B37FE-0EB3-2990-79ED-D7B68D16873B}"/>
              </a:ext>
            </a:extLst>
          </p:cNvPr>
          <p:cNvSpPr/>
          <p:nvPr/>
        </p:nvSpPr>
        <p:spPr>
          <a:xfrm>
            <a:off x="4688245"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D. </a:t>
            </a:r>
            <a:r>
              <a:rPr lang="vi-VN" sz="2000">
                <a:solidFill>
                  <a:schemeClr val="tx1"/>
                </a:solidFill>
                <a:latin typeface="Arial" panose="020B0604020202020204" pitchFamily="34" charset="0"/>
                <a:cs typeface="Arial" panose="020B0604020202020204" pitchFamily="34" charset="0"/>
              </a:rPr>
              <a:t>Đổi địa chỉ của ô khi thêm hoặc xóa hàng/cột</a:t>
            </a:r>
            <a:endParaRPr lang="en-US" sz="2000" kern="1200">
              <a:solidFill>
                <a:schemeClr val="tx1"/>
              </a:solidFill>
              <a:latin typeface="Arial" panose="020B0604020202020204" pitchFamily="34" charset="0"/>
              <a:cs typeface="Arial" panose="020B0604020202020204" pitchFamily="34" charset="0"/>
            </a:endParaRPr>
          </a:p>
        </p:txBody>
      </p:sp>
      <p:pic>
        <p:nvPicPr>
          <p:cNvPr id="19" name="Picture 2">
            <a:hlinkClick r:id="rId4" action="ppaction://hlinksldjump"/>
            <a:extLst>
              <a:ext uri="{FF2B5EF4-FFF2-40B4-BE49-F238E27FC236}">
                <a16:creationId xmlns:a16="http://schemas.microsoft.com/office/drawing/2014/main" id="{DA18BAD8-7A9F-5E63-C53C-35920D2711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65510" y="4476750"/>
            <a:ext cx="662940" cy="662940"/>
          </a:xfrm>
          <a:prstGeom prst="rect">
            <a:avLst/>
          </a:prstGeom>
        </p:spPr>
      </p:pic>
    </p:spTree>
    <p:extLst>
      <p:ext uri="{BB962C8B-B14F-4D97-AF65-F5344CB8AC3E}">
        <p14:creationId xmlns:p14="http://schemas.microsoft.com/office/powerpoint/2010/main" val="222088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5"/>
                                        </p:tgtEl>
                                        <p:attrNameLst>
                                          <p:attrName>fillcolor</p:attrName>
                                        </p:attrNameLst>
                                      </p:cBhvr>
                                      <p:to>
                                        <a:srgbClr val="D99694"/>
                                      </p:to>
                                    </p:animClr>
                                    <p:set>
                                      <p:cBhvr>
                                        <p:cTn id="37" dur="500" fill="hold"/>
                                        <p:tgtEl>
                                          <p:spTgt spid="15"/>
                                        </p:tgtEl>
                                        <p:attrNameLst>
                                          <p:attrName>fill.type</p:attrName>
                                        </p:attrNameLst>
                                      </p:cBhvr>
                                      <p:to>
                                        <p:strVal val="solid"/>
                                      </p:to>
                                    </p:set>
                                    <p:set>
                                      <p:cBhvr>
                                        <p:cTn id="3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7"/>
                                        </p:tgtEl>
                                        <p:attrNameLst>
                                          <p:attrName>fillcolor</p:attrName>
                                        </p:attrNameLst>
                                      </p:cBhvr>
                                      <p:to>
                                        <a:srgbClr val="D99694"/>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92D050"/>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D99694"/>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9C7"/>
        </a:solidFill>
        <a:effectLst/>
      </p:bgPr>
    </p:bg>
    <p:spTree>
      <p:nvGrpSpPr>
        <p:cNvPr id="1" name=""/>
        <p:cNvGrpSpPr/>
        <p:nvPr/>
      </p:nvGrpSpPr>
      <p:grpSpPr>
        <a:xfrm>
          <a:off x="0" y="0"/>
          <a:ext cx="0" cy="0"/>
          <a:chOff x="0" y="0"/>
          <a:chExt cx="0" cy="0"/>
        </a:xfrm>
      </p:grpSpPr>
      <p:sp>
        <p:nvSpPr>
          <p:cNvPr id="2" name="Freeform 2"/>
          <p:cNvSpPr/>
          <p:nvPr/>
        </p:nvSpPr>
        <p:spPr>
          <a:xfrm>
            <a:off x="8475041" y="2571750"/>
            <a:ext cx="963113" cy="496003"/>
          </a:xfrm>
          <a:custGeom>
            <a:avLst/>
            <a:gdLst/>
            <a:ahLst/>
            <a:cxnLst/>
            <a:rect l="l" t="t" r="r" b="b"/>
            <a:pathLst>
              <a:path w="1926226" h="992006">
                <a:moveTo>
                  <a:pt x="0" y="0"/>
                </a:moveTo>
                <a:lnTo>
                  <a:pt x="1926226" y="0"/>
                </a:lnTo>
                <a:lnTo>
                  <a:pt x="1926226" y="992007"/>
                </a:lnTo>
                <a:lnTo>
                  <a:pt x="0" y="992007"/>
                </a:lnTo>
                <a:lnTo>
                  <a:pt x="0" y="0"/>
                </a:lnTo>
                <a:close/>
              </a:path>
            </a:pathLst>
          </a:custGeom>
          <a:blipFill>
            <a:blip r:embed="rId2"/>
            <a:stretch>
              <a:fillRect/>
            </a:stretch>
          </a:blipFill>
        </p:spPr>
      </p:sp>
      <p:sp>
        <p:nvSpPr>
          <p:cNvPr id="3" name="Freeform 3"/>
          <p:cNvSpPr/>
          <p:nvPr/>
        </p:nvSpPr>
        <p:spPr>
          <a:xfrm>
            <a:off x="-820457" y="2791210"/>
            <a:ext cx="1504657" cy="774899"/>
          </a:xfrm>
          <a:custGeom>
            <a:avLst/>
            <a:gdLst/>
            <a:ahLst/>
            <a:cxnLst/>
            <a:rect l="l" t="t" r="r" b="b"/>
            <a:pathLst>
              <a:path w="3009314" h="1549797">
                <a:moveTo>
                  <a:pt x="0" y="0"/>
                </a:moveTo>
                <a:lnTo>
                  <a:pt x="3009314" y="0"/>
                </a:lnTo>
                <a:lnTo>
                  <a:pt x="3009314" y="1549797"/>
                </a:lnTo>
                <a:lnTo>
                  <a:pt x="0" y="1549797"/>
                </a:lnTo>
                <a:lnTo>
                  <a:pt x="0" y="0"/>
                </a:lnTo>
                <a:close/>
              </a:path>
            </a:pathLst>
          </a:custGeom>
          <a:blipFill>
            <a:blip r:embed="rId2"/>
            <a:stretch>
              <a:fillRect/>
            </a:stretch>
          </a:blipFill>
        </p:spPr>
      </p:sp>
      <p:sp>
        <p:nvSpPr>
          <p:cNvPr id="4" name="Freeform 4"/>
          <p:cNvSpPr/>
          <p:nvPr/>
        </p:nvSpPr>
        <p:spPr>
          <a:xfrm>
            <a:off x="3610845" y="250886"/>
            <a:ext cx="615610" cy="317040"/>
          </a:xfrm>
          <a:custGeom>
            <a:avLst/>
            <a:gdLst/>
            <a:ahLst/>
            <a:cxnLst/>
            <a:rect l="l" t="t" r="r" b="b"/>
            <a:pathLst>
              <a:path w="1231220" h="634079">
                <a:moveTo>
                  <a:pt x="0" y="0"/>
                </a:moveTo>
                <a:lnTo>
                  <a:pt x="1231221" y="0"/>
                </a:lnTo>
                <a:lnTo>
                  <a:pt x="1231221" y="634079"/>
                </a:lnTo>
                <a:lnTo>
                  <a:pt x="0" y="634079"/>
                </a:lnTo>
                <a:lnTo>
                  <a:pt x="0" y="0"/>
                </a:lnTo>
                <a:close/>
              </a:path>
            </a:pathLst>
          </a:custGeom>
          <a:blipFill>
            <a:blip r:embed="rId2"/>
            <a:stretch>
              <a:fillRect/>
            </a:stretch>
          </a:blipFill>
        </p:spPr>
      </p:sp>
      <p:sp>
        <p:nvSpPr>
          <p:cNvPr id="5" name="Freeform 5"/>
          <p:cNvSpPr/>
          <p:nvPr/>
        </p:nvSpPr>
        <p:spPr>
          <a:xfrm flipH="1">
            <a:off x="-118001" y="409406"/>
            <a:ext cx="1170427" cy="602770"/>
          </a:xfrm>
          <a:custGeom>
            <a:avLst/>
            <a:gdLst/>
            <a:ahLst/>
            <a:cxnLst/>
            <a:rect l="l" t="t" r="r" b="b"/>
            <a:pathLst>
              <a:path w="2340854" h="1205540">
                <a:moveTo>
                  <a:pt x="2340854" y="0"/>
                </a:moveTo>
                <a:lnTo>
                  <a:pt x="0" y="0"/>
                </a:lnTo>
                <a:lnTo>
                  <a:pt x="0" y="1205539"/>
                </a:lnTo>
                <a:lnTo>
                  <a:pt x="2340854" y="1205539"/>
                </a:lnTo>
                <a:lnTo>
                  <a:pt x="2340854" y="0"/>
                </a:lnTo>
                <a:close/>
              </a:path>
            </a:pathLst>
          </a:custGeom>
          <a:blipFill>
            <a:blip r:embed="rId3"/>
            <a:stretch>
              <a:fillRect/>
            </a:stretch>
          </a:blipFill>
        </p:spPr>
      </p:sp>
      <p:sp>
        <p:nvSpPr>
          <p:cNvPr id="6" name="Freeform 6"/>
          <p:cNvSpPr/>
          <p:nvPr/>
        </p:nvSpPr>
        <p:spPr>
          <a:xfrm>
            <a:off x="7506361" y="409406"/>
            <a:ext cx="1170427" cy="602770"/>
          </a:xfrm>
          <a:custGeom>
            <a:avLst/>
            <a:gdLst/>
            <a:ahLst/>
            <a:cxnLst/>
            <a:rect l="l" t="t" r="r" b="b"/>
            <a:pathLst>
              <a:path w="2340854" h="1205540">
                <a:moveTo>
                  <a:pt x="0" y="0"/>
                </a:moveTo>
                <a:lnTo>
                  <a:pt x="2340853" y="0"/>
                </a:lnTo>
                <a:lnTo>
                  <a:pt x="2340853" y="1205539"/>
                </a:lnTo>
                <a:lnTo>
                  <a:pt x="0" y="1205539"/>
                </a:lnTo>
                <a:lnTo>
                  <a:pt x="0" y="0"/>
                </a:lnTo>
                <a:close/>
              </a:path>
            </a:pathLst>
          </a:custGeom>
          <a:blipFill>
            <a:blip r:embed="rId3"/>
            <a:stretch>
              <a:fillRect/>
            </a:stretch>
          </a:blipFill>
        </p:spPr>
      </p:sp>
      <p:sp>
        <p:nvSpPr>
          <p:cNvPr id="14" name="Rectangle: Rounded Corners 13">
            <a:extLst>
              <a:ext uri="{FF2B5EF4-FFF2-40B4-BE49-F238E27FC236}">
                <a16:creationId xmlns:a16="http://schemas.microsoft.com/office/drawing/2014/main" id="{33EB3462-5BD4-372A-E731-9D8CD845C781}"/>
              </a:ext>
            </a:extLst>
          </p:cNvPr>
          <p:cNvSpPr/>
          <p:nvPr/>
        </p:nvSpPr>
        <p:spPr>
          <a:xfrm>
            <a:off x="916689" y="335786"/>
            <a:ext cx="7310623" cy="15971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latin typeface="Arial" panose="020B0604020202020204" pitchFamily="34" charset="0"/>
                <a:cs typeface="Arial" panose="020B0604020202020204" pitchFamily="34" charset="0"/>
              </a:rPr>
              <a:t>Câu 5: </a:t>
            </a:r>
            <a:r>
              <a:rPr lang="vi-VN" sz="2000">
                <a:solidFill>
                  <a:schemeClr val="tx1"/>
                </a:solidFill>
                <a:latin typeface="Arial" panose="020B0604020202020204" pitchFamily="34" charset="0"/>
                <a:cs typeface="Arial" panose="020B0604020202020204" pitchFamily="34" charset="0"/>
              </a:rPr>
              <a:t>Địa chỉ tuyệt đối trong Excel được đặt trong dấu đô la ($$) để làm gì?</a:t>
            </a:r>
            <a:endParaRPr lang="en-US" sz="200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5447BF9-F9A2-0D42-268A-EA0DD5E28BE7}"/>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A. </a:t>
            </a:r>
            <a:r>
              <a:rPr lang="vi-VN" sz="2000">
                <a:solidFill>
                  <a:schemeClr val="tx1"/>
                </a:solidFill>
              </a:rPr>
              <a:t>Giữ nguyên ô tham chiếu khi sao chép công thức</a:t>
            </a:r>
            <a:endParaRPr lang="en-US" sz="2000" kern="120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0496C0A-5B92-2E1B-76FF-1343DFF6494C}"/>
              </a:ext>
            </a:extLst>
          </p:cNvPr>
          <p:cNvSpPr/>
          <p:nvPr/>
        </p:nvSpPr>
        <p:spPr>
          <a:xfrm>
            <a:off x="916689"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C. </a:t>
            </a:r>
            <a:r>
              <a:rPr lang="vi-VN" sz="2000">
                <a:solidFill>
                  <a:schemeClr val="tx1"/>
                </a:solidFill>
              </a:rPr>
              <a:t>Thay đổi địa chỉ ô theo kiểu tương đối</a:t>
            </a:r>
            <a:endParaRPr lang="en-US" sz="2000" kern="12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8FB873D6-8E91-6BA8-3DA3-B049A6C9C392}"/>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kern="1200">
                <a:solidFill>
                  <a:schemeClr val="tx1"/>
                </a:solidFill>
                <a:latin typeface="Arial" panose="020B0604020202020204" pitchFamily="34" charset="0"/>
                <a:cs typeface="Arial" panose="020B0604020202020204" pitchFamily="34" charset="0"/>
              </a:rPr>
              <a:t>B. </a:t>
            </a:r>
            <a:r>
              <a:rPr lang="vi-VN" sz="2000">
                <a:solidFill>
                  <a:schemeClr val="tx1"/>
                </a:solidFill>
              </a:rPr>
              <a:t>Biểu thị địa chỉ ô theo kiểu tương đối</a:t>
            </a:r>
            <a:endParaRPr lang="en-US" sz="2000">
              <a:solidFill>
                <a:schemeClr val="tx1"/>
              </a:solidFill>
            </a:endParaRPr>
          </a:p>
        </p:txBody>
      </p:sp>
      <p:sp>
        <p:nvSpPr>
          <p:cNvPr id="18" name="Rectangle: Rounded Corners 17">
            <a:extLst>
              <a:ext uri="{FF2B5EF4-FFF2-40B4-BE49-F238E27FC236}">
                <a16:creationId xmlns:a16="http://schemas.microsoft.com/office/drawing/2014/main" id="{D94B37FE-0EB3-2990-79ED-D7B68D16873B}"/>
              </a:ext>
            </a:extLst>
          </p:cNvPr>
          <p:cNvSpPr/>
          <p:nvPr/>
        </p:nvSpPr>
        <p:spPr>
          <a:xfrm>
            <a:off x="4688245" y="3566109"/>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000" kern="1200">
                <a:solidFill>
                  <a:schemeClr val="tx1"/>
                </a:solidFill>
                <a:latin typeface="Arial" panose="020B0604020202020204" pitchFamily="34" charset="0"/>
                <a:cs typeface="Arial" panose="020B0604020202020204" pitchFamily="34" charset="0"/>
              </a:rPr>
              <a:t>D. </a:t>
            </a:r>
            <a:r>
              <a:rPr lang="vi-VN" sz="2000">
                <a:solidFill>
                  <a:schemeClr val="tx1"/>
                </a:solidFill>
              </a:rPr>
              <a:t>Tạo liên kết giữa các ô trong các sheet khác nhau</a:t>
            </a:r>
            <a:endParaRPr lang="en-US" sz="2000" kern="1200">
              <a:solidFill>
                <a:schemeClr val="tx1"/>
              </a:solidFill>
              <a:latin typeface="Arial" panose="020B0604020202020204" pitchFamily="34" charset="0"/>
              <a:cs typeface="Arial" panose="020B0604020202020204" pitchFamily="34" charset="0"/>
            </a:endParaRPr>
          </a:p>
        </p:txBody>
      </p:sp>
      <p:pic>
        <p:nvPicPr>
          <p:cNvPr id="19" name="Picture 2">
            <a:hlinkClick r:id="rId4" action="ppaction://hlinksldjump"/>
            <a:extLst>
              <a:ext uri="{FF2B5EF4-FFF2-40B4-BE49-F238E27FC236}">
                <a16:creationId xmlns:a16="http://schemas.microsoft.com/office/drawing/2014/main" id="{DA18BAD8-7A9F-5E63-C53C-35920D2711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465510" y="4476750"/>
            <a:ext cx="662940" cy="662940"/>
          </a:xfrm>
          <a:prstGeom prst="rect">
            <a:avLst/>
          </a:prstGeom>
        </p:spPr>
      </p:pic>
    </p:spTree>
    <p:extLst>
      <p:ext uri="{BB962C8B-B14F-4D97-AF65-F5344CB8AC3E}">
        <p14:creationId xmlns:p14="http://schemas.microsoft.com/office/powerpoint/2010/main" val="320624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5"/>
                                        </p:tgtEl>
                                        <p:attrNameLst>
                                          <p:attrName>fillcolor</p:attrName>
                                        </p:attrNameLst>
                                      </p:cBhvr>
                                      <p:to>
                                        <a:srgbClr val="92D050"/>
                                      </p:to>
                                    </p:animClr>
                                    <p:set>
                                      <p:cBhvr>
                                        <p:cTn id="37" dur="500" fill="hold"/>
                                        <p:tgtEl>
                                          <p:spTgt spid="15"/>
                                        </p:tgtEl>
                                        <p:attrNameLst>
                                          <p:attrName>fill.type</p:attrName>
                                        </p:attrNameLst>
                                      </p:cBhvr>
                                      <p:to>
                                        <p:strVal val="solid"/>
                                      </p:to>
                                    </p:set>
                                    <p:set>
                                      <p:cBhvr>
                                        <p:cTn id="3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7"/>
                                        </p:tgtEl>
                                        <p:attrNameLst>
                                          <p:attrName>fillcolor</p:attrName>
                                        </p:attrNameLst>
                                      </p:cBhvr>
                                      <p:to>
                                        <a:srgbClr val="D99694"/>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6"/>
                                        </p:tgtEl>
                                        <p:attrNameLst>
                                          <p:attrName>fillcolor</p:attrName>
                                        </p:attrNameLst>
                                      </p:cBhvr>
                                      <p:to>
                                        <a:srgbClr val="D99694"/>
                                      </p:to>
                                    </p:animClr>
                                    <p:set>
                                      <p:cBhvr>
                                        <p:cTn id="51" dur="500" fill="hold"/>
                                        <p:tgtEl>
                                          <p:spTgt spid="16"/>
                                        </p:tgtEl>
                                        <p:attrNameLst>
                                          <p:attrName>fill.type</p:attrName>
                                        </p:attrNameLst>
                                      </p:cBhvr>
                                      <p:to>
                                        <p:strVal val="solid"/>
                                      </p:to>
                                    </p:set>
                                    <p:set>
                                      <p:cBhvr>
                                        <p:cTn id="52"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D99694"/>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12" name="Rounded Rectangle 11"/>
          <p:cNvSpPr/>
          <p:nvPr/>
        </p:nvSpPr>
        <p:spPr>
          <a:xfrm>
            <a:off x="4504501" y="4292301"/>
            <a:ext cx="1552054" cy="516367"/>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680801" y="0"/>
            <a:ext cx="3647400" cy="1045200"/>
          </a:xfrm>
          <a:noFill/>
        </p:spPr>
        <p:txBody>
          <a:bodyPr/>
          <a:lstStyle/>
          <a:p>
            <a:pPr algn="ctr"/>
            <a:r>
              <a:rPr lang="vi-VN" sz="3200" b="1">
                <a:solidFill>
                  <a:schemeClr val="bg2">
                    <a:lumMod val="25000"/>
                  </a:schemeClr>
                </a:solidFill>
                <a:latin typeface="Arial" panose="020B0604020202020204" pitchFamily="34" charset="0"/>
                <a:cs typeface="Arial" panose="020B0604020202020204" pitchFamily="34" charset="0"/>
              </a:rPr>
              <a:t>LUYỆN TẬP</a:t>
            </a:r>
            <a:endParaRPr lang="en-US" sz="3200" b="1">
              <a:solidFill>
                <a:schemeClr val="bg2">
                  <a:lumMod val="25000"/>
                </a:schemeClr>
              </a:solidFill>
              <a:latin typeface="Arial" panose="020B0604020202020204" pitchFamily="34" charset="0"/>
              <a:cs typeface="Arial" panose="020B0604020202020204" pitchFamily="34" charset="0"/>
            </a:endParaRPr>
          </a:p>
        </p:txBody>
      </p:sp>
      <p:sp>
        <p:nvSpPr>
          <p:cNvPr id="6" name="Rectangle 5"/>
          <p:cNvSpPr/>
          <p:nvPr/>
        </p:nvSpPr>
        <p:spPr>
          <a:xfrm>
            <a:off x="561824" y="1045200"/>
            <a:ext cx="7885354" cy="1477328"/>
          </a:xfrm>
          <a:prstGeom prst="rect">
            <a:avLst/>
          </a:prstGeom>
        </p:spPr>
        <p:txBody>
          <a:bodyPr wrap="square">
            <a:spAutoFit/>
          </a:bodyPr>
          <a:lstStyle/>
          <a:p>
            <a:pPr algn="just">
              <a:lnSpc>
                <a:spcPct val="150000"/>
              </a:lnSpc>
            </a:pPr>
            <a:r>
              <a:rPr lang="vi-VN" sz="2000" b="1">
                <a:solidFill>
                  <a:srgbClr val="002060"/>
                </a:solidFill>
              </a:rPr>
              <a:t>Bài 1. </a:t>
            </a:r>
            <a:r>
              <a:rPr lang="vi-VN" sz="2000"/>
              <a:t>Em hãy chọn phương án đúng.</a:t>
            </a:r>
          </a:p>
          <a:p>
            <a:pPr algn="just">
              <a:lnSpc>
                <a:spcPct val="150000"/>
              </a:lnSpc>
            </a:pPr>
            <a:r>
              <a:rPr lang="vi-VN" sz="2000"/>
              <a:t>Công thức tại ô C1 (Hình 5.6) là </a:t>
            </a:r>
            <a:r>
              <a:rPr lang="vi-VN" sz="2000">
                <a:solidFill>
                  <a:schemeClr val="accent2">
                    <a:lumMod val="75000"/>
                  </a:schemeClr>
                </a:solidFill>
              </a:rPr>
              <a:t>=A1*B1</a:t>
            </a:r>
            <a:r>
              <a:rPr lang="vi-VN" sz="2000"/>
              <a:t>. Sao chép công thức trong ô C1 vào ô E2 thì công thức tại ô E2 sau khi sao chép là:</a:t>
            </a:r>
          </a:p>
        </p:txBody>
      </p:sp>
      <p:graphicFrame>
        <p:nvGraphicFramePr>
          <p:cNvPr id="7" name="Table 6"/>
          <p:cNvGraphicFramePr>
            <a:graphicFrameLocks noGrp="1"/>
          </p:cNvGraphicFramePr>
          <p:nvPr>
            <p:extLst>
              <p:ext uri="{D42A27DB-BD31-4B8C-83A1-F6EECF244321}">
                <p14:modId xmlns:p14="http://schemas.microsoft.com/office/powerpoint/2010/main" val="3731733495"/>
              </p:ext>
            </p:extLst>
          </p:nvPr>
        </p:nvGraphicFramePr>
        <p:xfrm>
          <a:off x="637128" y="4292788"/>
          <a:ext cx="7885354" cy="457200"/>
        </p:xfrm>
        <a:graphic>
          <a:graphicData uri="http://schemas.openxmlformats.org/drawingml/2006/table">
            <a:tbl>
              <a:tblPr firstRow="1" firstCol="1" bandRow="1"/>
              <a:tblGrid>
                <a:gridCol w="1970917">
                  <a:extLst>
                    <a:ext uri="{9D8B030D-6E8A-4147-A177-3AD203B41FA5}">
                      <a16:colId xmlns:a16="http://schemas.microsoft.com/office/drawing/2014/main" val="20000"/>
                    </a:ext>
                  </a:extLst>
                </a:gridCol>
                <a:gridCol w="1970917">
                  <a:extLst>
                    <a:ext uri="{9D8B030D-6E8A-4147-A177-3AD203B41FA5}">
                      <a16:colId xmlns:a16="http://schemas.microsoft.com/office/drawing/2014/main" val="20001"/>
                    </a:ext>
                  </a:extLst>
                </a:gridCol>
                <a:gridCol w="1971760">
                  <a:extLst>
                    <a:ext uri="{9D8B030D-6E8A-4147-A177-3AD203B41FA5}">
                      <a16:colId xmlns:a16="http://schemas.microsoft.com/office/drawing/2014/main" val="20002"/>
                    </a:ext>
                  </a:extLst>
                </a:gridCol>
                <a:gridCol w="1971760">
                  <a:extLst>
                    <a:ext uri="{9D8B030D-6E8A-4147-A177-3AD203B41FA5}">
                      <a16:colId xmlns:a16="http://schemas.microsoft.com/office/drawing/2014/main" val="20003"/>
                    </a:ext>
                  </a:extLst>
                </a:gridCol>
              </a:tblGrid>
              <a:tr h="0">
                <a:tc>
                  <a:txBody>
                    <a:bodyPr/>
                    <a:lstStyle/>
                    <a:p>
                      <a:pPr algn="just">
                        <a:lnSpc>
                          <a:spcPct val="150000"/>
                        </a:lnSpc>
                        <a:spcBef>
                          <a:spcPts val="100"/>
                        </a:spcBef>
                        <a:spcAft>
                          <a:spcPts val="100"/>
                        </a:spcAft>
                      </a:pPr>
                      <a:r>
                        <a:rPr lang="vi-VN" sz="2000" i="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vi-VN"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=C1*D2</a:t>
                      </a:r>
                      <a:endParaRPr lang="en-US"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00"/>
                        </a:spcBef>
                        <a:spcAft>
                          <a:spcPts val="100"/>
                        </a:spcAft>
                      </a:pPr>
                      <a:r>
                        <a:rPr lang="vi-VN" sz="2000" i="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vi-VN"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=C2</a:t>
                      </a:r>
                      <a:r>
                        <a:rPr lang="en-US"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r>
                        <a:rPr lang="vi-VN"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D1</a:t>
                      </a:r>
                      <a:endParaRPr lang="en-US"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00"/>
                        </a:spcBef>
                        <a:spcAft>
                          <a:spcPts val="100"/>
                        </a:spcAft>
                      </a:pPr>
                      <a:r>
                        <a:rPr lang="vi-VN" sz="2000" i="0">
                          <a:solidFill>
                            <a:srgbClr val="000000"/>
                          </a:solidFill>
                          <a:effectLst/>
                          <a:latin typeface="Arial" panose="020B0604020202020204" pitchFamily="34" charset="0"/>
                          <a:ea typeface="Calibri" panose="020F0502020204030204" pitchFamily="34" charset="0"/>
                          <a:cs typeface="Arial" panose="020B0604020202020204" pitchFamily="34" charset="0"/>
                        </a:rPr>
                        <a:t>C. </a:t>
                      </a:r>
                      <a:r>
                        <a:rPr lang="vi-VN"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=C2</a:t>
                      </a:r>
                      <a:r>
                        <a:rPr lang="en-US"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r>
                        <a:rPr lang="vi-VN"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D2</a:t>
                      </a:r>
                      <a:endParaRPr lang="en-US"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algn="just">
                        <a:lnSpc>
                          <a:spcPct val="150000"/>
                        </a:lnSpc>
                        <a:spcBef>
                          <a:spcPts val="100"/>
                        </a:spcBef>
                        <a:spcAft>
                          <a:spcPts val="100"/>
                        </a:spcAft>
                      </a:pPr>
                      <a:r>
                        <a:rPr lang="vi-VN" sz="2000" i="0">
                          <a:solidFill>
                            <a:srgbClr val="000000"/>
                          </a:solidFill>
                          <a:effectLst/>
                          <a:latin typeface="Arial" panose="020B0604020202020204" pitchFamily="34" charset="0"/>
                          <a:ea typeface="Calibri" panose="020F0502020204030204" pitchFamily="34" charset="0"/>
                          <a:cs typeface="Arial" panose="020B0604020202020204" pitchFamily="34" charset="0"/>
                        </a:rPr>
                        <a:t>D. </a:t>
                      </a:r>
                      <a:r>
                        <a:rPr lang="vi-VN"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=B2*C2</a:t>
                      </a:r>
                      <a:endParaRPr lang="en-US" sz="2000" i="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3324" y="2652873"/>
            <a:ext cx="4255635" cy="1564124"/>
          </a:xfrm>
          <a:prstGeom prst="rect">
            <a:avLst/>
          </a:prstGeom>
        </p:spPr>
      </p:pic>
      <p:pic>
        <p:nvPicPr>
          <p:cNvPr id="11" name="Picture 10"/>
          <p:cNvPicPr>
            <a:picLocks noChangeAspect="1"/>
          </p:cNvPicPr>
          <p:nvPr/>
        </p:nvPicPr>
        <p:blipFill>
          <a:blip r:embed="rId4"/>
          <a:stretch>
            <a:fillRect/>
          </a:stretch>
        </p:blipFill>
        <p:spPr>
          <a:xfrm>
            <a:off x="7598214" y="110637"/>
            <a:ext cx="1262627" cy="1180281"/>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8912" y="403273"/>
            <a:ext cx="8302752" cy="3550507"/>
            <a:chOff x="438912" y="403273"/>
            <a:chExt cx="8302752" cy="355050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403273"/>
              <a:ext cx="8302752" cy="3008047"/>
            </a:xfrm>
            <a:prstGeom prst="rect">
              <a:avLst/>
            </a:prstGeom>
            <a:ln>
              <a:solidFill>
                <a:schemeClr val="bg1">
                  <a:lumMod val="50000"/>
                </a:schemeClr>
              </a:solidFill>
            </a:ln>
          </p:spPr>
        </p:pic>
        <p:sp>
          <p:nvSpPr>
            <p:cNvPr id="6" name="TextBox 5"/>
            <p:cNvSpPr txBox="1"/>
            <p:nvPr/>
          </p:nvSpPr>
          <p:spPr>
            <a:xfrm>
              <a:off x="1011936" y="3584448"/>
              <a:ext cx="7156704" cy="369332"/>
            </a:xfrm>
            <a:prstGeom prst="rect">
              <a:avLst/>
            </a:prstGeom>
            <a:noFill/>
          </p:spPr>
          <p:txBody>
            <a:bodyPr wrap="square" rtlCol="0">
              <a:spAutoFit/>
            </a:bodyPr>
            <a:lstStyle/>
            <a:p>
              <a:pPr algn="ctr"/>
              <a:r>
                <a:rPr lang="vi-VN" sz="1800" i="1">
                  <a:solidFill>
                    <a:schemeClr val="bg2">
                      <a:lumMod val="25000"/>
                    </a:schemeClr>
                  </a:solidFill>
                </a:rPr>
                <a:t>Hình 5.1. Danh sách phần mềm của công ti</a:t>
              </a:r>
              <a:endParaRPr lang="en-US" sz="1800" i="1">
                <a:solidFill>
                  <a:schemeClr val="bg2">
                    <a:lumMod val="25000"/>
                  </a:schemeClr>
                </a:solidFill>
              </a:endParaRPr>
            </a:p>
          </p:txBody>
        </p:sp>
      </p:grpSp>
      <p:grpSp>
        <p:nvGrpSpPr>
          <p:cNvPr id="9" name="Group 8"/>
          <p:cNvGrpSpPr/>
          <p:nvPr/>
        </p:nvGrpSpPr>
        <p:grpSpPr>
          <a:xfrm>
            <a:off x="585215" y="3953780"/>
            <a:ext cx="8156449" cy="958660"/>
            <a:chOff x="585215" y="4018015"/>
            <a:chExt cx="8156449" cy="95866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5" y="4197282"/>
              <a:ext cx="829056" cy="726386"/>
            </a:xfrm>
            <a:prstGeom prst="rect">
              <a:avLst/>
            </a:prstGeom>
          </p:spPr>
        </p:pic>
        <p:sp>
          <p:nvSpPr>
            <p:cNvPr id="8" name="Rectangle 7"/>
            <p:cNvSpPr/>
            <p:nvPr/>
          </p:nvSpPr>
          <p:spPr>
            <a:xfrm>
              <a:off x="1414271" y="4018015"/>
              <a:ext cx="7327393" cy="958660"/>
            </a:xfrm>
            <a:prstGeom prst="rect">
              <a:avLst/>
            </a:prstGeom>
          </p:spPr>
          <p:txBody>
            <a:bodyPr wrap="square">
              <a:spAutoFit/>
            </a:bodyPr>
            <a:lstStyle/>
            <a:p>
              <a:pPr algn="just">
                <a:lnSpc>
                  <a:spcPct val="150000"/>
                </a:lnSpc>
              </a:pPr>
              <a:r>
                <a:rPr lang="en-US" sz="2000">
                  <a:solidFill>
                    <a:schemeClr val="accent2">
                      <a:lumMod val="50000"/>
                    </a:schemeClr>
                  </a:solidFill>
                </a:rPr>
                <a:t>Theo em, bảng tính bạn Khoa tạo ra ở hình 5.1 có cần bổ sung thông tin gì không?</a:t>
              </a:r>
            </a:p>
          </p:txBody>
        </p:sp>
      </p:grpSp>
    </p:spTree>
    <p:extLst>
      <p:ext uri="{BB962C8B-B14F-4D97-AF65-F5344CB8AC3E}">
        <p14:creationId xmlns:p14="http://schemas.microsoft.com/office/powerpoint/2010/main" val="9503111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4" name="Rectangle 3"/>
          <p:cNvSpPr/>
          <p:nvPr/>
        </p:nvSpPr>
        <p:spPr>
          <a:xfrm>
            <a:off x="306592" y="244236"/>
            <a:ext cx="8589982" cy="1477328"/>
          </a:xfrm>
          <a:prstGeom prst="rect">
            <a:avLst/>
          </a:prstGeom>
        </p:spPr>
        <p:txBody>
          <a:bodyPr wrap="square">
            <a:spAutoFit/>
          </a:bodyPr>
          <a:lstStyle/>
          <a:p>
            <a:pPr algn="just">
              <a:lnSpc>
                <a:spcPct val="150000"/>
              </a:lnSpc>
            </a:pPr>
            <a:r>
              <a:rPr lang="vi-VN" sz="2000" b="1">
                <a:solidFill>
                  <a:schemeClr val="bg2">
                    <a:lumMod val="25000"/>
                  </a:schemeClr>
                </a:solidFill>
              </a:rPr>
              <a:t>Bài 2. </a:t>
            </a:r>
            <a:r>
              <a:rPr lang="vi-VN" sz="2000"/>
              <a:t>Nhân dịp khai giảng năm học mới, tại một số cửa hàng, nhà sách,... các mặt hàng đồ dùng học tập được giảm giá. Danh sách một số mặt hàng được giảm giá và tỉ lệ giảm giá được lưu ở ô D2 như trong Hình 6.7.</a:t>
            </a:r>
          </a:p>
        </p:txBody>
      </p:sp>
      <p:grpSp>
        <p:nvGrpSpPr>
          <p:cNvPr id="7" name="Group 6"/>
          <p:cNvGrpSpPr/>
          <p:nvPr/>
        </p:nvGrpSpPr>
        <p:grpSpPr>
          <a:xfrm>
            <a:off x="2086984" y="1925958"/>
            <a:ext cx="4636545" cy="3029378"/>
            <a:chOff x="2065469" y="1829140"/>
            <a:chExt cx="4636545" cy="302937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469" y="1829140"/>
              <a:ext cx="4636545" cy="2545284"/>
            </a:xfrm>
            <a:prstGeom prst="rect">
              <a:avLst/>
            </a:prstGeom>
            <a:ln>
              <a:solidFill>
                <a:schemeClr val="bg1">
                  <a:lumMod val="65000"/>
                </a:schemeClr>
              </a:solidFill>
            </a:ln>
          </p:spPr>
        </p:pic>
        <p:sp>
          <p:nvSpPr>
            <p:cNvPr id="6" name="TextBox 5"/>
            <p:cNvSpPr txBox="1"/>
            <p:nvPr/>
          </p:nvSpPr>
          <p:spPr>
            <a:xfrm>
              <a:off x="2119256" y="4482000"/>
              <a:ext cx="4528969" cy="376518"/>
            </a:xfrm>
            <a:prstGeom prst="rect">
              <a:avLst/>
            </a:prstGeom>
            <a:noFill/>
          </p:spPr>
          <p:txBody>
            <a:bodyPr wrap="square" rtlCol="0">
              <a:spAutoFit/>
            </a:bodyPr>
            <a:lstStyle/>
            <a:p>
              <a:pPr algn="ctr"/>
              <a:r>
                <a:rPr lang="vi-VN" sz="1800" i="1">
                  <a:solidFill>
                    <a:schemeClr val="bg2">
                      <a:lumMod val="25000"/>
                    </a:schemeClr>
                  </a:solidFill>
                </a:rPr>
                <a:t>Hình 5.7. Các mặt hàng được giảm giá</a:t>
              </a:r>
              <a:endParaRPr lang="en-US" sz="1800" i="1">
                <a:solidFill>
                  <a:schemeClr val="bg2">
                    <a:lumMod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8" name="Rectangle 7"/>
          <p:cNvSpPr/>
          <p:nvPr/>
        </p:nvSpPr>
        <p:spPr>
          <a:xfrm>
            <a:off x="360382" y="188850"/>
            <a:ext cx="8482404" cy="4662815"/>
          </a:xfrm>
          <a:prstGeom prst="rect">
            <a:avLst/>
          </a:prstGeom>
        </p:spPr>
        <p:txBody>
          <a:bodyPr wrap="square">
            <a:spAutoFit/>
          </a:bodyPr>
          <a:lstStyle/>
          <a:p>
            <a:pPr marL="342900" indent="-342900" algn="just">
              <a:lnSpc>
                <a:spcPct val="150000"/>
              </a:lnSpc>
              <a:buFont typeface="+mj-lt"/>
              <a:buAutoNum type="alphaLcParenR"/>
            </a:pPr>
            <a:r>
              <a:rPr lang="vi-VN" sz="1800"/>
              <a:t>Hãy nhập dữ liệu và định dạng bảng tính như minh hoạ ở Hình 5.7.</a:t>
            </a:r>
          </a:p>
          <a:p>
            <a:pPr marL="342900" indent="-342900" algn="just">
              <a:lnSpc>
                <a:spcPct val="150000"/>
              </a:lnSpc>
              <a:buFont typeface="+mj-lt"/>
              <a:buAutoNum type="alphaLcParenR"/>
            </a:pPr>
            <a:r>
              <a:rPr lang="vi-VN" sz="1800"/>
              <a:t>Em hãy tham khảo hoặc tìm thông tin đơn giá của các mặt hàng và nhập dữ liệu cho cột </a:t>
            </a:r>
            <a:r>
              <a:rPr lang="vi-VN" sz="1800">
                <a:solidFill>
                  <a:schemeClr val="accent2">
                    <a:lumMod val="75000"/>
                  </a:schemeClr>
                </a:solidFill>
              </a:rPr>
              <a:t>Đơn giá</a:t>
            </a:r>
            <a:r>
              <a:rPr lang="vi-VN" sz="1800"/>
              <a:t>.</a:t>
            </a:r>
          </a:p>
          <a:p>
            <a:pPr marL="342900" indent="-342900" algn="just">
              <a:lnSpc>
                <a:spcPct val="150000"/>
              </a:lnSpc>
              <a:buFont typeface="+mj-lt"/>
              <a:buAutoNum type="alphaLcParenR"/>
            </a:pPr>
            <a:r>
              <a:rPr lang="vi-VN" sz="1800"/>
              <a:t>Nhập công thức cho các ô từ D5 đến ô D10 đẻ tính đơn giá mỗi mặt hàng sau khi đã được giảm, biết tỉ lệ giảm được lưu ở ô D2. </a:t>
            </a:r>
          </a:p>
          <a:p>
            <a:pPr marL="342900" indent="-342900" algn="just">
              <a:lnSpc>
                <a:spcPct val="150000"/>
              </a:lnSpc>
              <a:buFont typeface="+mj-lt"/>
              <a:buAutoNum type="alphaLcParenR"/>
            </a:pPr>
            <a:r>
              <a:rPr lang="vi-VN" sz="1800"/>
              <a:t>Bổ sung thêm cột </a:t>
            </a:r>
            <a:r>
              <a:rPr lang="vi-VN" sz="1800">
                <a:solidFill>
                  <a:schemeClr val="accent2">
                    <a:lumMod val="75000"/>
                  </a:schemeClr>
                </a:solidFill>
              </a:rPr>
              <a:t>Số lượng </a:t>
            </a:r>
            <a:r>
              <a:rPr lang="vi-VN" sz="1800"/>
              <a:t>vào sau cột </a:t>
            </a:r>
            <a:r>
              <a:rPr lang="vi-VN" sz="1800">
                <a:solidFill>
                  <a:schemeClr val="accent2">
                    <a:lumMod val="75000"/>
                  </a:schemeClr>
                </a:solidFill>
              </a:rPr>
              <a:t>Đơn giá đã giảm</a:t>
            </a:r>
            <a:r>
              <a:rPr lang="vi-VN" sz="1800"/>
              <a:t>. Nhập dữ liệu số lượng mối loại đồ dùng học tập mà em cần mua đề dùng cho năm học lớp 8 vào cột này.</a:t>
            </a:r>
          </a:p>
          <a:p>
            <a:pPr marL="342900" indent="-342900" algn="just">
              <a:lnSpc>
                <a:spcPct val="150000"/>
              </a:lnSpc>
              <a:buFont typeface="+mj-lt"/>
              <a:buAutoNum type="alphaLcParenR"/>
            </a:pPr>
            <a:r>
              <a:rPr lang="vi-VN" sz="1800"/>
              <a:t>Bổ sung thêm cột </a:t>
            </a:r>
            <a:r>
              <a:rPr lang="vi-VN" sz="1800">
                <a:solidFill>
                  <a:schemeClr val="accent2">
                    <a:lumMod val="75000"/>
                  </a:schemeClr>
                </a:solidFill>
              </a:rPr>
              <a:t>Tổng tiền </a:t>
            </a:r>
            <a:r>
              <a:rPr lang="vi-VN" sz="1800"/>
              <a:t>vào sau cột </a:t>
            </a:r>
            <a:r>
              <a:rPr lang="vi-VN" sz="1800">
                <a:solidFill>
                  <a:schemeClr val="accent2">
                    <a:lumMod val="75000"/>
                  </a:schemeClr>
                </a:solidFill>
              </a:rPr>
              <a:t>Số lượng</a:t>
            </a:r>
            <a:r>
              <a:rPr lang="vi-VN" sz="1800"/>
              <a:t>. Tính </a:t>
            </a:r>
            <a:r>
              <a:rPr lang="vi-VN" sz="1800">
                <a:solidFill>
                  <a:schemeClr val="accent2">
                    <a:lumMod val="75000"/>
                  </a:schemeClr>
                </a:solidFill>
              </a:rPr>
              <a:t>Tổng tiền </a:t>
            </a:r>
            <a:r>
              <a:rPr lang="vi-VN" sz="1800"/>
              <a:t>cần trả của mỗi mặt hàng biết </a:t>
            </a:r>
            <a:r>
              <a:rPr lang="vi-VN" sz="1800">
                <a:solidFill>
                  <a:schemeClr val="accent2">
                    <a:lumMod val="75000"/>
                  </a:schemeClr>
                </a:solidFill>
              </a:rPr>
              <a:t>Tổng tiền </a:t>
            </a:r>
            <a:r>
              <a:rPr lang="vi-VN" sz="1800"/>
              <a:t>= </a:t>
            </a:r>
            <a:r>
              <a:rPr lang="vi-VN" sz="1800">
                <a:solidFill>
                  <a:schemeClr val="accent2">
                    <a:lumMod val="75000"/>
                  </a:schemeClr>
                </a:solidFill>
              </a:rPr>
              <a:t>Số lượng </a:t>
            </a:r>
            <a:r>
              <a:rPr lang="vi-VN" sz="1800"/>
              <a:t>× </a:t>
            </a:r>
            <a:r>
              <a:rPr lang="vi-VN" sz="1800">
                <a:solidFill>
                  <a:schemeClr val="accent2">
                    <a:lumMod val="75000"/>
                  </a:schemeClr>
                </a:solidFill>
              </a:rPr>
              <a:t>Đơn giá đã giảm</a:t>
            </a:r>
            <a:r>
              <a:rPr lang="vi-VN" sz="1800"/>
              <a:t>. </a:t>
            </a:r>
          </a:p>
          <a:p>
            <a:pPr marL="342900" indent="-342900" algn="just">
              <a:lnSpc>
                <a:spcPct val="150000"/>
              </a:lnSpc>
              <a:buFont typeface="+mj-lt"/>
              <a:buAutoNum type="alphaLcParenR"/>
            </a:pPr>
            <a:r>
              <a:rPr lang="vi-VN" sz="1800"/>
              <a:t>Tại ô F11, hãy nhập công thức tính </a:t>
            </a:r>
            <a:r>
              <a:rPr lang="vi-VN" sz="1800">
                <a:solidFill>
                  <a:schemeClr val="accent2">
                    <a:lumMod val="75000"/>
                  </a:schemeClr>
                </a:solidFill>
              </a:rPr>
              <a:t>Tồng tiền phải trả cho tất cả các mặt hàng</a:t>
            </a:r>
            <a:r>
              <a:rPr lang="vi-VN" sz="1800"/>
              <a:t>.</a:t>
            </a:r>
          </a:p>
        </p:txBody>
      </p:sp>
    </p:spTree>
    <p:extLst>
      <p:ext uri="{BB962C8B-B14F-4D97-AF65-F5344CB8AC3E}">
        <p14:creationId xmlns:p14="http://schemas.microsoft.com/office/powerpoint/2010/main" val="46696245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75" name="Google Shape;475;p37"/>
          <p:cNvGrpSpPr/>
          <p:nvPr/>
        </p:nvGrpSpPr>
        <p:grpSpPr>
          <a:xfrm>
            <a:off x="6884894" y="3851238"/>
            <a:ext cx="1667436" cy="1292262"/>
            <a:chOff x="5998200" y="3546525"/>
            <a:chExt cx="1176175" cy="994025"/>
          </a:xfrm>
        </p:grpSpPr>
        <p:sp>
          <p:nvSpPr>
            <p:cNvPr id="476" name="Google Shape;476;p37"/>
            <p:cNvSpPr/>
            <p:nvPr/>
          </p:nvSpPr>
          <p:spPr>
            <a:xfrm>
              <a:off x="6293775" y="4465975"/>
              <a:ext cx="474525" cy="74575"/>
            </a:xfrm>
            <a:custGeom>
              <a:avLst/>
              <a:gdLst/>
              <a:ahLst/>
              <a:cxnLst/>
              <a:rect l="l" t="t" r="r" b="b"/>
              <a:pathLst>
                <a:path w="18981" h="2983" extrusionOk="0">
                  <a:moveTo>
                    <a:pt x="7804" y="0"/>
                  </a:moveTo>
                  <a:lnTo>
                    <a:pt x="6937" y="1597"/>
                  </a:lnTo>
                  <a:lnTo>
                    <a:pt x="698" y="1597"/>
                  </a:lnTo>
                  <a:cubicBezTo>
                    <a:pt x="317" y="1597"/>
                    <a:pt x="0" y="1904"/>
                    <a:pt x="0" y="2284"/>
                  </a:cubicBezTo>
                  <a:cubicBezTo>
                    <a:pt x="0" y="2676"/>
                    <a:pt x="307" y="2982"/>
                    <a:pt x="698" y="2982"/>
                  </a:cubicBezTo>
                  <a:lnTo>
                    <a:pt x="18283" y="2982"/>
                  </a:lnTo>
                  <a:cubicBezTo>
                    <a:pt x="18664" y="2982"/>
                    <a:pt x="18981" y="2676"/>
                    <a:pt x="18981" y="2284"/>
                  </a:cubicBezTo>
                  <a:cubicBezTo>
                    <a:pt x="18981" y="1904"/>
                    <a:pt x="18664" y="1597"/>
                    <a:pt x="18283" y="1597"/>
                  </a:cubicBezTo>
                  <a:lnTo>
                    <a:pt x="12044" y="1597"/>
                  </a:lnTo>
                  <a:lnTo>
                    <a:pt x="111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6494950" y="4430025"/>
              <a:ext cx="72175" cy="21175"/>
            </a:xfrm>
            <a:custGeom>
              <a:avLst/>
              <a:gdLst/>
              <a:ahLst/>
              <a:cxnLst/>
              <a:rect l="l" t="t" r="r" b="b"/>
              <a:pathLst>
                <a:path w="2887" h="847" extrusionOk="0">
                  <a:moveTo>
                    <a:pt x="0" y="0"/>
                  </a:moveTo>
                  <a:lnTo>
                    <a:pt x="0" y="846"/>
                  </a:lnTo>
                  <a:lnTo>
                    <a:pt x="2887" y="846"/>
                  </a:lnTo>
                  <a:lnTo>
                    <a:pt x="2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6494950" y="4395125"/>
              <a:ext cx="72175" cy="21175"/>
            </a:xfrm>
            <a:custGeom>
              <a:avLst/>
              <a:gdLst/>
              <a:ahLst/>
              <a:cxnLst/>
              <a:rect l="l" t="t" r="r" b="b"/>
              <a:pathLst>
                <a:path w="2887" h="847" extrusionOk="0">
                  <a:moveTo>
                    <a:pt x="0" y="0"/>
                  </a:moveTo>
                  <a:lnTo>
                    <a:pt x="0" y="846"/>
                  </a:lnTo>
                  <a:lnTo>
                    <a:pt x="2887" y="846"/>
                  </a:lnTo>
                  <a:lnTo>
                    <a:pt x="2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442600" y="3546525"/>
              <a:ext cx="354275" cy="354275"/>
            </a:xfrm>
            <a:custGeom>
              <a:avLst/>
              <a:gdLst/>
              <a:ahLst/>
              <a:cxnLst/>
              <a:rect l="l" t="t" r="r" b="b"/>
              <a:pathLst>
                <a:path w="14171" h="14171" extrusionOk="0">
                  <a:moveTo>
                    <a:pt x="7085" y="4231"/>
                  </a:moveTo>
                  <a:cubicBezTo>
                    <a:pt x="8661" y="4231"/>
                    <a:pt x="9940" y="5510"/>
                    <a:pt x="9940" y="7086"/>
                  </a:cubicBezTo>
                  <a:cubicBezTo>
                    <a:pt x="9940" y="8661"/>
                    <a:pt x="8661" y="9941"/>
                    <a:pt x="7085" y="9941"/>
                  </a:cubicBezTo>
                  <a:cubicBezTo>
                    <a:pt x="5510" y="9941"/>
                    <a:pt x="4241" y="8661"/>
                    <a:pt x="4241" y="7086"/>
                  </a:cubicBezTo>
                  <a:cubicBezTo>
                    <a:pt x="4241" y="5510"/>
                    <a:pt x="5510" y="4231"/>
                    <a:pt x="7085" y="4231"/>
                  </a:cubicBezTo>
                  <a:close/>
                  <a:moveTo>
                    <a:pt x="6292" y="1"/>
                  </a:moveTo>
                  <a:cubicBezTo>
                    <a:pt x="5975" y="1"/>
                    <a:pt x="5732" y="255"/>
                    <a:pt x="5732" y="561"/>
                  </a:cubicBezTo>
                  <a:lnTo>
                    <a:pt x="5732" y="1280"/>
                  </a:lnTo>
                  <a:cubicBezTo>
                    <a:pt x="5087" y="1428"/>
                    <a:pt x="4484" y="1682"/>
                    <a:pt x="3945" y="2021"/>
                  </a:cubicBezTo>
                  <a:lnTo>
                    <a:pt x="3437" y="1513"/>
                  </a:lnTo>
                  <a:cubicBezTo>
                    <a:pt x="3326" y="1402"/>
                    <a:pt x="3183" y="1346"/>
                    <a:pt x="3041" y="1346"/>
                  </a:cubicBezTo>
                  <a:cubicBezTo>
                    <a:pt x="2898" y="1346"/>
                    <a:pt x="2755" y="1402"/>
                    <a:pt x="2644" y="1513"/>
                  </a:cubicBezTo>
                  <a:lnTo>
                    <a:pt x="1513" y="2644"/>
                  </a:lnTo>
                  <a:cubicBezTo>
                    <a:pt x="1290" y="2867"/>
                    <a:pt x="1290" y="3215"/>
                    <a:pt x="1513" y="3438"/>
                  </a:cubicBezTo>
                  <a:lnTo>
                    <a:pt x="2020" y="3945"/>
                  </a:lnTo>
                  <a:cubicBezTo>
                    <a:pt x="1682" y="4484"/>
                    <a:pt x="1439" y="5087"/>
                    <a:pt x="1280" y="5722"/>
                  </a:cubicBezTo>
                  <a:lnTo>
                    <a:pt x="561" y="5722"/>
                  </a:lnTo>
                  <a:cubicBezTo>
                    <a:pt x="254" y="5722"/>
                    <a:pt x="0" y="5975"/>
                    <a:pt x="0" y="6293"/>
                  </a:cubicBezTo>
                  <a:lnTo>
                    <a:pt x="0" y="7889"/>
                  </a:lnTo>
                  <a:cubicBezTo>
                    <a:pt x="0" y="8196"/>
                    <a:pt x="254" y="8450"/>
                    <a:pt x="561" y="8450"/>
                  </a:cubicBezTo>
                  <a:lnTo>
                    <a:pt x="1280" y="8450"/>
                  </a:lnTo>
                  <a:cubicBezTo>
                    <a:pt x="1439" y="9084"/>
                    <a:pt x="1682" y="9687"/>
                    <a:pt x="2020" y="10226"/>
                  </a:cubicBezTo>
                  <a:lnTo>
                    <a:pt x="1513" y="10734"/>
                  </a:lnTo>
                  <a:cubicBezTo>
                    <a:pt x="1290" y="10956"/>
                    <a:pt x="1290" y="11315"/>
                    <a:pt x="1513" y="11527"/>
                  </a:cubicBezTo>
                  <a:lnTo>
                    <a:pt x="2644" y="12658"/>
                  </a:lnTo>
                  <a:cubicBezTo>
                    <a:pt x="2755" y="12769"/>
                    <a:pt x="2898" y="12825"/>
                    <a:pt x="3041" y="12825"/>
                  </a:cubicBezTo>
                  <a:cubicBezTo>
                    <a:pt x="3183" y="12825"/>
                    <a:pt x="3326" y="12769"/>
                    <a:pt x="3437" y="12658"/>
                  </a:cubicBezTo>
                  <a:lnTo>
                    <a:pt x="3945" y="12151"/>
                  </a:lnTo>
                  <a:cubicBezTo>
                    <a:pt x="4484" y="12489"/>
                    <a:pt x="5087" y="12743"/>
                    <a:pt x="5732" y="12891"/>
                  </a:cubicBezTo>
                  <a:lnTo>
                    <a:pt x="5732" y="13610"/>
                  </a:lnTo>
                  <a:cubicBezTo>
                    <a:pt x="5732" y="13917"/>
                    <a:pt x="5975" y="14170"/>
                    <a:pt x="6292" y="14170"/>
                  </a:cubicBezTo>
                  <a:lnTo>
                    <a:pt x="7889" y="14170"/>
                  </a:lnTo>
                  <a:cubicBezTo>
                    <a:pt x="8196" y="14170"/>
                    <a:pt x="8449" y="13917"/>
                    <a:pt x="8449" y="13610"/>
                  </a:cubicBezTo>
                  <a:lnTo>
                    <a:pt x="8449" y="12891"/>
                  </a:lnTo>
                  <a:cubicBezTo>
                    <a:pt x="9084" y="12743"/>
                    <a:pt x="9687" y="12489"/>
                    <a:pt x="10226" y="12151"/>
                  </a:cubicBezTo>
                  <a:lnTo>
                    <a:pt x="10733" y="12658"/>
                  </a:lnTo>
                  <a:cubicBezTo>
                    <a:pt x="10844" y="12769"/>
                    <a:pt x="10990" y="12825"/>
                    <a:pt x="11135" y="12825"/>
                  </a:cubicBezTo>
                  <a:cubicBezTo>
                    <a:pt x="11281" y="12825"/>
                    <a:pt x="11426" y="12769"/>
                    <a:pt x="11537" y="12658"/>
                  </a:cubicBezTo>
                  <a:lnTo>
                    <a:pt x="12658" y="11527"/>
                  </a:lnTo>
                  <a:cubicBezTo>
                    <a:pt x="12880" y="11315"/>
                    <a:pt x="12880" y="10956"/>
                    <a:pt x="12658" y="10734"/>
                  </a:cubicBezTo>
                  <a:lnTo>
                    <a:pt x="12150" y="10226"/>
                  </a:lnTo>
                  <a:cubicBezTo>
                    <a:pt x="12489" y="9687"/>
                    <a:pt x="12742" y="9084"/>
                    <a:pt x="12891" y="8450"/>
                  </a:cubicBezTo>
                  <a:lnTo>
                    <a:pt x="13610" y="8450"/>
                  </a:lnTo>
                  <a:cubicBezTo>
                    <a:pt x="13916" y="8450"/>
                    <a:pt x="14170" y="8196"/>
                    <a:pt x="14170" y="7889"/>
                  </a:cubicBezTo>
                  <a:lnTo>
                    <a:pt x="14170" y="6293"/>
                  </a:lnTo>
                  <a:cubicBezTo>
                    <a:pt x="14170" y="5975"/>
                    <a:pt x="13916" y="5722"/>
                    <a:pt x="13610" y="5722"/>
                  </a:cubicBezTo>
                  <a:lnTo>
                    <a:pt x="12891" y="5722"/>
                  </a:lnTo>
                  <a:cubicBezTo>
                    <a:pt x="12742" y="5087"/>
                    <a:pt x="12489" y="4484"/>
                    <a:pt x="12150" y="3945"/>
                  </a:cubicBezTo>
                  <a:lnTo>
                    <a:pt x="12658" y="3438"/>
                  </a:lnTo>
                  <a:cubicBezTo>
                    <a:pt x="12880" y="3215"/>
                    <a:pt x="12880" y="2867"/>
                    <a:pt x="12658" y="2644"/>
                  </a:cubicBezTo>
                  <a:lnTo>
                    <a:pt x="11537" y="1513"/>
                  </a:lnTo>
                  <a:cubicBezTo>
                    <a:pt x="11426" y="1402"/>
                    <a:pt x="11281" y="1346"/>
                    <a:pt x="11135" y="1346"/>
                  </a:cubicBezTo>
                  <a:cubicBezTo>
                    <a:pt x="10990" y="1346"/>
                    <a:pt x="10844" y="1402"/>
                    <a:pt x="10733" y="1513"/>
                  </a:cubicBezTo>
                  <a:lnTo>
                    <a:pt x="10226" y="2021"/>
                  </a:lnTo>
                  <a:cubicBezTo>
                    <a:pt x="9687" y="1682"/>
                    <a:pt x="9084" y="1428"/>
                    <a:pt x="8449" y="1280"/>
                  </a:cubicBezTo>
                  <a:lnTo>
                    <a:pt x="8449" y="561"/>
                  </a:lnTo>
                  <a:cubicBezTo>
                    <a:pt x="8449" y="255"/>
                    <a:pt x="8196"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5998200" y="3716775"/>
              <a:ext cx="1065675" cy="668850"/>
            </a:xfrm>
            <a:custGeom>
              <a:avLst/>
              <a:gdLst/>
              <a:ahLst/>
              <a:cxnLst/>
              <a:rect l="l" t="t" r="r" b="b"/>
              <a:pathLst>
                <a:path w="42627" h="26754" extrusionOk="0">
                  <a:moveTo>
                    <a:pt x="1513" y="1"/>
                  </a:moveTo>
                  <a:cubicBezTo>
                    <a:pt x="678" y="1"/>
                    <a:pt x="1" y="688"/>
                    <a:pt x="1" y="1523"/>
                  </a:cubicBezTo>
                  <a:lnTo>
                    <a:pt x="1" y="25242"/>
                  </a:lnTo>
                  <a:cubicBezTo>
                    <a:pt x="1" y="26077"/>
                    <a:pt x="678" y="26754"/>
                    <a:pt x="1513" y="26754"/>
                  </a:cubicBezTo>
                  <a:lnTo>
                    <a:pt x="41114" y="26754"/>
                  </a:lnTo>
                  <a:cubicBezTo>
                    <a:pt x="41949" y="26754"/>
                    <a:pt x="42626" y="26077"/>
                    <a:pt x="42626" y="25242"/>
                  </a:cubicBezTo>
                  <a:lnTo>
                    <a:pt x="42626" y="1523"/>
                  </a:lnTo>
                  <a:cubicBezTo>
                    <a:pt x="42626" y="688"/>
                    <a:pt x="41949" y="1"/>
                    <a:pt x="4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6075925" y="3799525"/>
              <a:ext cx="109750" cy="24350"/>
            </a:xfrm>
            <a:custGeom>
              <a:avLst/>
              <a:gdLst/>
              <a:ahLst/>
              <a:cxnLst/>
              <a:rect l="l" t="t" r="r" b="b"/>
              <a:pathLst>
                <a:path w="4390" h="974" extrusionOk="0">
                  <a:moveTo>
                    <a:pt x="1" y="0"/>
                  </a:moveTo>
                  <a:lnTo>
                    <a:pt x="1" y="973"/>
                  </a:lnTo>
                  <a:lnTo>
                    <a:pt x="4389" y="973"/>
                  </a:lnTo>
                  <a:lnTo>
                    <a:pt x="43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208125" y="3799525"/>
              <a:ext cx="109975" cy="24350"/>
            </a:xfrm>
            <a:custGeom>
              <a:avLst/>
              <a:gdLst/>
              <a:ahLst/>
              <a:cxnLst/>
              <a:rect l="l" t="t" r="r" b="b"/>
              <a:pathLst>
                <a:path w="4399" h="974" extrusionOk="0">
                  <a:moveTo>
                    <a:pt x="0" y="0"/>
                  </a:moveTo>
                  <a:lnTo>
                    <a:pt x="0" y="973"/>
                  </a:lnTo>
                  <a:lnTo>
                    <a:pt x="4399" y="973"/>
                  </a:lnTo>
                  <a:lnTo>
                    <a:pt x="4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543575" y="3799525"/>
              <a:ext cx="109750" cy="24350"/>
            </a:xfrm>
            <a:custGeom>
              <a:avLst/>
              <a:gdLst/>
              <a:ahLst/>
              <a:cxnLst/>
              <a:rect l="l" t="t" r="r" b="b"/>
              <a:pathLst>
                <a:path w="4390" h="974" extrusionOk="0">
                  <a:moveTo>
                    <a:pt x="1" y="0"/>
                  </a:moveTo>
                  <a:lnTo>
                    <a:pt x="1" y="973"/>
                  </a:lnTo>
                  <a:lnTo>
                    <a:pt x="4389" y="973"/>
                  </a:lnTo>
                  <a:lnTo>
                    <a:pt x="43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6878800" y="3799525"/>
              <a:ext cx="109975" cy="24350"/>
            </a:xfrm>
            <a:custGeom>
              <a:avLst/>
              <a:gdLst/>
              <a:ahLst/>
              <a:cxnLst/>
              <a:rect l="l" t="t" r="r" b="b"/>
              <a:pathLst>
                <a:path w="4399" h="974" extrusionOk="0">
                  <a:moveTo>
                    <a:pt x="0" y="0"/>
                  </a:moveTo>
                  <a:lnTo>
                    <a:pt x="0" y="973"/>
                  </a:lnTo>
                  <a:lnTo>
                    <a:pt x="4399" y="973"/>
                  </a:lnTo>
                  <a:lnTo>
                    <a:pt x="4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332900" y="3799525"/>
              <a:ext cx="196700" cy="24350"/>
            </a:xfrm>
            <a:custGeom>
              <a:avLst/>
              <a:gdLst/>
              <a:ahLst/>
              <a:cxnLst/>
              <a:rect l="l" t="t" r="r" b="b"/>
              <a:pathLst>
                <a:path w="7868" h="974" extrusionOk="0">
                  <a:moveTo>
                    <a:pt x="0" y="0"/>
                  </a:moveTo>
                  <a:lnTo>
                    <a:pt x="0" y="973"/>
                  </a:lnTo>
                  <a:lnTo>
                    <a:pt x="7867" y="973"/>
                  </a:lnTo>
                  <a:lnTo>
                    <a:pt x="78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666500" y="3799525"/>
              <a:ext cx="196450" cy="24350"/>
            </a:xfrm>
            <a:custGeom>
              <a:avLst/>
              <a:gdLst/>
              <a:ahLst/>
              <a:cxnLst/>
              <a:rect l="l" t="t" r="r" b="b"/>
              <a:pathLst>
                <a:path w="7858" h="974" extrusionOk="0">
                  <a:moveTo>
                    <a:pt x="1" y="0"/>
                  </a:moveTo>
                  <a:lnTo>
                    <a:pt x="1" y="973"/>
                  </a:lnTo>
                  <a:lnTo>
                    <a:pt x="7858" y="973"/>
                  </a:lnTo>
                  <a:lnTo>
                    <a:pt x="78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6076450" y="3780500"/>
              <a:ext cx="19325" cy="11650"/>
            </a:xfrm>
            <a:custGeom>
              <a:avLst/>
              <a:gdLst/>
              <a:ahLst/>
              <a:cxnLst/>
              <a:rect l="l" t="t" r="r" b="b"/>
              <a:pathLst>
                <a:path w="773" h="466" extrusionOk="0">
                  <a:moveTo>
                    <a:pt x="1" y="0"/>
                  </a:moveTo>
                  <a:lnTo>
                    <a:pt x="1" y="465"/>
                  </a:lnTo>
                  <a:lnTo>
                    <a:pt x="773" y="465"/>
                  </a:lnTo>
                  <a:lnTo>
                    <a:pt x="7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6076450" y="3843675"/>
              <a:ext cx="200950" cy="11925"/>
            </a:xfrm>
            <a:custGeom>
              <a:avLst/>
              <a:gdLst/>
              <a:ahLst/>
              <a:cxnLst/>
              <a:rect l="l" t="t" r="r" b="b"/>
              <a:pathLst>
                <a:path w="8038" h="477" extrusionOk="0">
                  <a:moveTo>
                    <a:pt x="1" y="0"/>
                  </a:moveTo>
                  <a:lnTo>
                    <a:pt x="1" y="476"/>
                  </a:lnTo>
                  <a:lnTo>
                    <a:pt x="8037" y="476"/>
                  </a:lnTo>
                  <a:lnTo>
                    <a:pt x="8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6076450" y="3864550"/>
              <a:ext cx="59775" cy="11675"/>
            </a:xfrm>
            <a:custGeom>
              <a:avLst/>
              <a:gdLst/>
              <a:ahLst/>
              <a:cxnLst/>
              <a:rect l="l" t="t" r="r" b="b"/>
              <a:pathLst>
                <a:path w="2391" h="467" extrusionOk="0">
                  <a:moveTo>
                    <a:pt x="1" y="1"/>
                  </a:moveTo>
                  <a:lnTo>
                    <a:pt x="1" y="466"/>
                  </a:lnTo>
                  <a:lnTo>
                    <a:pt x="2391" y="466"/>
                  </a:lnTo>
                  <a:lnTo>
                    <a:pt x="2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6077775" y="3913200"/>
              <a:ext cx="236625" cy="387575"/>
            </a:xfrm>
            <a:custGeom>
              <a:avLst/>
              <a:gdLst/>
              <a:ahLst/>
              <a:cxnLst/>
              <a:rect l="l" t="t" r="r" b="b"/>
              <a:pathLst>
                <a:path w="9465" h="15503" extrusionOk="0">
                  <a:moveTo>
                    <a:pt x="1005" y="0"/>
                  </a:moveTo>
                  <a:cubicBezTo>
                    <a:pt x="445" y="0"/>
                    <a:pt x="1" y="455"/>
                    <a:pt x="1" y="1016"/>
                  </a:cubicBezTo>
                  <a:lnTo>
                    <a:pt x="1" y="14498"/>
                  </a:lnTo>
                  <a:cubicBezTo>
                    <a:pt x="1" y="15058"/>
                    <a:pt x="445" y="15502"/>
                    <a:pt x="1005" y="15502"/>
                  </a:cubicBezTo>
                  <a:lnTo>
                    <a:pt x="8460" y="15502"/>
                  </a:lnTo>
                  <a:cubicBezTo>
                    <a:pt x="9010" y="15502"/>
                    <a:pt x="9465" y="15058"/>
                    <a:pt x="9465" y="14498"/>
                  </a:cubicBezTo>
                  <a:lnTo>
                    <a:pt x="9465" y="1016"/>
                  </a:lnTo>
                  <a:cubicBezTo>
                    <a:pt x="9465" y="455"/>
                    <a:pt x="9010" y="0"/>
                    <a:pt x="8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6107400" y="3970025"/>
              <a:ext cx="79325" cy="12200"/>
            </a:xfrm>
            <a:custGeom>
              <a:avLst/>
              <a:gdLst/>
              <a:ahLst/>
              <a:cxnLst/>
              <a:rect l="l" t="t" r="r" b="b"/>
              <a:pathLst>
                <a:path w="3173" h="488" extrusionOk="0">
                  <a:moveTo>
                    <a:pt x="0" y="1"/>
                  </a:moveTo>
                  <a:lnTo>
                    <a:pt x="0" y="487"/>
                  </a:lnTo>
                  <a:lnTo>
                    <a:pt x="3172" y="487"/>
                  </a:lnTo>
                  <a:lnTo>
                    <a:pt x="3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6107400" y="3997275"/>
              <a:ext cx="79325" cy="11900"/>
            </a:xfrm>
            <a:custGeom>
              <a:avLst/>
              <a:gdLst/>
              <a:ahLst/>
              <a:cxnLst/>
              <a:rect l="l" t="t" r="r" b="b"/>
              <a:pathLst>
                <a:path w="3173" h="476" extrusionOk="0">
                  <a:moveTo>
                    <a:pt x="0" y="0"/>
                  </a:moveTo>
                  <a:lnTo>
                    <a:pt x="0" y="476"/>
                  </a:lnTo>
                  <a:lnTo>
                    <a:pt x="3172" y="476"/>
                  </a:lnTo>
                  <a:lnTo>
                    <a:pt x="3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6107400" y="4024225"/>
              <a:ext cx="79325" cy="11925"/>
            </a:xfrm>
            <a:custGeom>
              <a:avLst/>
              <a:gdLst/>
              <a:ahLst/>
              <a:cxnLst/>
              <a:rect l="l" t="t" r="r" b="b"/>
              <a:pathLst>
                <a:path w="3173" h="477" extrusionOk="0">
                  <a:moveTo>
                    <a:pt x="0" y="1"/>
                  </a:moveTo>
                  <a:lnTo>
                    <a:pt x="0" y="476"/>
                  </a:lnTo>
                  <a:lnTo>
                    <a:pt x="3172" y="476"/>
                  </a:lnTo>
                  <a:lnTo>
                    <a:pt x="31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6107400" y="4136850"/>
              <a:ext cx="48650" cy="12175"/>
            </a:xfrm>
            <a:custGeom>
              <a:avLst/>
              <a:gdLst/>
              <a:ahLst/>
              <a:cxnLst/>
              <a:rect l="l" t="t" r="r" b="b"/>
              <a:pathLst>
                <a:path w="1946" h="487" extrusionOk="0">
                  <a:moveTo>
                    <a:pt x="0" y="0"/>
                  </a:moveTo>
                  <a:lnTo>
                    <a:pt x="0" y="487"/>
                  </a:lnTo>
                  <a:lnTo>
                    <a:pt x="1946" y="487"/>
                  </a:lnTo>
                  <a:lnTo>
                    <a:pt x="1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6107400" y="4163800"/>
              <a:ext cx="48650" cy="12200"/>
            </a:xfrm>
            <a:custGeom>
              <a:avLst/>
              <a:gdLst/>
              <a:ahLst/>
              <a:cxnLst/>
              <a:rect l="l" t="t" r="r" b="b"/>
              <a:pathLst>
                <a:path w="1946" h="488" extrusionOk="0">
                  <a:moveTo>
                    <a:pt x="0" y="1"/>
                  </a:moveTo>
                  <a:lnTo>
                    <a:pt x="0" y="487"/>
                  </a:lnTo>
                  <a:lnTo>
                    <a:pt x="1946" y="487"/>
                  </a:lnTo>
                  <a:lnTo>
                    <a:pt x="1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6190675" y="4163800"/>
              <a:ext cx="48650" cy="12200"/>
            </a:xfrm>
            <a:custGeom>
              <a:avLst/>
              <a:gdLst/>
              <a:ahLst/>
              <a:cxnLst/>
              <a:rect l="l" t="t" r="r" b="b"/>
              <a:pathLst>
                <a:path w="1946" h="488" extrusionOk="0">
                  <a:moveTo>
                    <a:pt x="0" y="1"/>
                  </a:moveTo>
                  <a:lnTo>
                    <a:pt x="0" y="487"/>
                  </a:lnTo>
                  <a:lnTo>
                    <a:pt x="1946" y="487"/>
                  </a:lnTo>
                  <a:lnTo>
                    <a:pt x="19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6107400" y="4106175"/>
              <a:ext cx="30675" cy="11925"/>
            </a:xfrm>
            <a:custGeom>
              <a:avLst/>
              <a:gdLst/>
              <a:ahLst/>
              <a:cxnLst/>
              <a:rect l="l" t="t" r="r" b="b"/>
              <a:pathLst>
                <a:path w="1227" h="477" extrusionOk="0">
                  <a:moveTo>
                    <a:pt x="0" y="1"/>
                  </a:moveTo>
                  <a:lnTo>
                    <a:pt x="0" y="477"/>
                  </a:lnTo>
                  <a:lnTo>
                    <a:pt x="1227" y="477"/>
                  </a:lnTo>
                  <a:lnTo>
                    <a:pt x="1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6237975" y="4106175"/>
              <a:ext cx="16150" cy="11925"/>
            </a:xfrm>
            <a:custGeom>
              <a:avLst/>
              <a:gdLst/>
              <a:ahLst/>
              <a:cxnLst/>
              <a:rect l="l" t="t" r="r" b="b"/>
              <a:pathLst>
                <a:path w="646" h="477" extrusionOk="0">
                  <a:moveTo>
                    <a:pt x="1" y="1"/>
                  </a:moveTo>
                  <a:lnTo>
                    <a:pt x="1" y="477"/>
                  </a:lnTo>
                  <a:lnTo>
                    <a:pt x="646" y="477"/>
                  </a:lnTo>
                  <a:lnTo>
                    <a:pt x="6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6148625" y="4106175"/>
              <a:ext cx="83050" cy="11925"/>
            </a:xfrm>
            <a:custGeom>
              <a:avLst/>
              <a:gdLst/>
              <a:ahLst/>
              <a:cxnLst/>
              <a:rect l="l" t="t" r="r" b="b"/>
              <a:pathLst>
                <a:path w="3322" h="477" extrusionOk="0">
                  <a:moveTo>
                    <a:pt x="1" y="1"/>
                  </a:moveTo>
                  <a:lnTo>
                    <a:pt x="1" y="477"/>
                  </a:lnTo>
                  <a:lnTo>
                    <a:pt x="3321" y="477"/>
                  </a:lnTo>
                  <a:lnTo>
                    <a:pt x="3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6107400" y="4060450"/>
              <a:ext cx="11650" cy="12175"/>
            </a:xfrm>
            <a:custGeom>
              <a:avLst/>
              <a:gdLst/>
              <a:ahLst/>
              <a:cxnLst/>
              <a:rect l="l" t="t" r="r" b="b"/>
              <a:pathLst>
                <a:path w="466" h="487" extrusionOk="0">
                  <a:moveTo>
                    <a:pt x="0" y="0"/>
                  </a:moveTo>
                  <a:lnTo>
                    <a:pt x="0" y="487"/>
                  </a:lnTo>
                  <a:lnTo>
                    <a:pt x="465" y="487"/>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6107400" y="4081850"/>
              <a:ext cx="11650" cy="12200"/>
            </a:xfrm>
            <a:custGeom>
              <a:avLst/>
              <a:gdLst/>
              <a:ahLst/>
              <a:cxnLst/>
              <a:rect l="l" t="t" r="r" b="b"/>
              <a:pathLst>
                <a:path w="466" h="488" extrusionOk="0">
                  <a:moveTo>
                    <a:pt x="0" y="1"/>
                  </a:moveTo>
                  <a:lnTo>
                    <a:pt x="0" y="487"/>
                  </a:lnTo>
                  <a:lnTo>
                    <a:pt x="465" y="487"/>
                  </a:lnTo>
                  <a:lnTo>
                    <a:pt x="4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6167675" y="4163025"/>
              <a:ext cx="14825" cy="15350"/>
            </a:xfrm>
            <a:custGeom>
              <a:avLst/>
              <a:gdLst/>
              <a:ahLst/>
              <a:cxnLst/>
              <a:rect l="l" t="t" r="r" b="b"/>
              <a:pathLst>
                <a:path w="593" h="614" extrusionOk="0">
                  <a:moveTo>
                    <a:pt x="423" y="0"/>
                  </a:moveTo>
                  <a:lnTo>
                    <a:pt x="0" y="613"/>
                  </a:lnTo>
                  <a:lnTo>
                    <a:pt x="180" y="613"/>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6107400" y="4199225"/>
              <a:ext cx="180050" cy="10350"/>
            </a:xfrm>
            <a:custGeom>
              <a:avLst/>
              <a:gdLst/>
              <a:ahLst/>
              <a:cxnLst/>
              <a:rect l="l" t="t" r="r" b="b"/>
              <a:pathLst>
                <a:path w="7202" h="414" extrusionOk="0">
                  <a:moveTo>
                    <a:pt x="0" y="1"/>
                  </a:moveTo>
                  <a:lnTo>
                    <a:pt x="0" y="413"/>
                  </a:lnTo>
                  <a:lnTo>
                    <a:pt x="7201" y="413"/>
                  </a:lnTo>
                  <a:lnTo>
                    <a:pt x="7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6107400" y="4222500"/>
              <a:ext cx="180050" cy="10325"/>
            </a:xfrm>
            <a:custGeom>
              <a:avLst/>
              <a:gdLst/>
              <a:ahLst/>
              <a:cxnLst/>
              <a:rect l="l" t="t" r="r" b="b"/>
              <a:pathLst>
                <a:path w="7202" h="413" extrusionOk="0">
                  <a:moveTo>
                    <a:pt x="0" y="0"/>
                  </a:moveTo>
                  <a:lnTo>
                    <a:pt x="0" y="413"/>
                  </a:lnTo>
                  <a:lnTo>
                    <a:pt x="7201" y="413"/>
                  </a:lnTo>
                  <a:lnTo>
                    <a:pt x="72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6635325" y="3894700"/>
              <a:ext cx="539050" cy="178725"/>
            </a:xfrm>
            <a:custGeom>
              <a:avLst/>
              <a:gdLst/>
              <a:ahLst/>
              <a:cxnLst/>
              <a:rect l="l" t="t" r="r" b="b"/>
              <a:pathLst>
                <a:path w="21562" h="7149" extrusionOk="0">
                  <a:moveTo>
                    <a:pt x="899" y="0"/>
                  </a:moveTo>
                  <a:cubicBezTo>
                    <a:pt x="402" y="0"/>
                    <a:pt x="0" y="402"/>
                    <a:pt x="0" y="888"/>
                  </a:cubicBezTo>
                  <a:lnTo>
                    <a:pt x="0" y="6260"/>
                  </a:lnTo>
                  <a:cubicBezTo>
                    <a:pt x="0" y="6757"/>
                    <a:pt x="402" y="7148"/>
                    <a:pt x="899" y="7148"/>
                  </a:cubicBezTo>
                  <a:lnTo>
                    <a:pt x="20673" y="7148"/>
                  </a:lnTo>
                  <a:cubicBezTo>
                    <a:pt x="21170" y="7148"/>
                    <a:pt x="21561" y="6757"/>
                    <a:pt x="21561" y="6260"/>
                  </a:cubicBezTo>
                  <a:lnTo>
                    <a:pt x="21561" y="888"/>
                  </a:lnTo>
                  <a:cubicBezTo>
                    <a:pt x="21561" y="402"/>
                    <a:pt x="21170" y="0"/>
                    <a:pt x="20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6795775" y="3943075"/>
              <a:ext cx="324125" cy="120575"/>
            </a:xfrm>
            <a:custGeom>
              <a:avLst/>
              <a:gdLst/>
              <a:ahLst/>
              <a:cxnLst/>
              <a:rect l="l" t="t" r="r" b="b"/>
              <a:pathLst>
                <a:path w="12965" h="4823" fill="none" extrusionOk="0">
                  <a:moveTo>
                    <a:pt x="1" y="2686"/>
                  </a:moveTo>
                  <a:cubicBezTo>
                    <a:pt x="1" y="2686"/>
                    <a:pt x="1090" y="0"/>
                    <a:pt x="4220" y="645"/>
                  </a:cubicBezTo>
                  <a:cubicBezTo>
                    <a:pt x="7350" y="1290"/>
                    <a:pt x="8936" y="4822"/>
                    <a:pt x="12965" y="1935"/>
                  </a:cubicBezTo>
                </a:path>
              </a:pathLst>
            </a:custGeom>
            <a:no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7037925" y="4013925"/>
              <a:ext cx="11125" cy="11125"/>
            </a:xfrm>
            <a:custGeom>
              <a:avLst/>
              <a:gdLst/>
              <a:ahLst/>
              <a:cxnLst/>
              <a:rect l="l" t="t" r="r" b="b"/>
              <a:pathLst>
                <a:path w="445" h="445" extrusionOk="0">
                  <a:moveTo>
                    <a:pt x="1" y="0"/>
                  </a:moveTo>
                  <a:lnTo>
                    <a:pt x="1" y="444"/>
                  </a:lnTo>
                  <a:lnTo>
                    <a:pt x="445" y="444"/>
                  </a:lnTo>
                  <a:lnTo>
                    <a:pt x="445" y="0"/>
                  </a:lnTo>
                  <a:close/>
                </a:path>
              </a:pathLst>
            </a:custGeom>
            <a:solidFill>
              <a:schemeClr val="accent2"/>
            </a:solid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6809275" y="3956025"/>
              <a:ext cx="141700" cy="25"/>
            </a:xfrm>
            <a:custGeom>
              <a:avLst/>
              <a:gdLst/>
              <a:ahLst/>
              <a:cxnLst/>
              <a:rect l="l" t="t" r="r" b="b"/>
              <a:pathLst>
                <a:path w="5668" h="1" extrusionOk="0">
                  <a:moveTo>
                    <a:pt x="0" y="0"/>
                  </a:moveTo>
                  <a:lnTo>
                    <a:pt x="5668" y="0"/>
                  </a:lnTo>
                </a:path>
              </a:pathLst>
            </a:custGeom>
            <a:solidFill>
              <a:srgbClr val="289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6809275" y="3956025"/>
              <a:ext cx="141700" cy="25"/>
            </a:xfrm>
            <a:custGeom>
              <a:avLst/>
              <a:gdLst/>
              <a:ahLst/>
              <a:cxnLst/>
              <a:rect l="l" t="t" r="r" b="b"/>
              <a:pathLst>
                <a:path w="5668" h="1" fill="none" extrusionOk="0">
                  <a:moveTo>
                    <a:pt x="0" y="0"/>
                  </a:moveTo>
                  <a:lnTo>
                    <a:pt x="5668" y="0"/>
                  </a:lnTo>
                </a:path>
              </a:pathLst>
            </a:custGeom>
            <a:noFill/>
            <a:ln w="185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6972625" y="4022650"/>
              <a:ext cx="141725" cy="25"/>
            </a:xfrm>
            <a:custGeom>
              <a:avLst/>
              <a:gdLst/>
              <a:ahLst/>
              <a:cxnLst/>
              <a:rect l="l" t="t" r="r" b="b"/>
              <a:pathLst>
                <a:path w="5669" h="1" extrusionOk="0">
                  <a:moveTo>
                    <a:pt x="1" y="0"/>
                  </a:moveTo>
                  <a:lnTo>
                    <a:pt x="5669" y="0"/>
                  </a:lnTo>
                </a:path>
              </a:pathLst>
            </a:custGeom>
            <a:solidFill>
              <a:srgbClr val="289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6972625" y="4022650"/>
              <a:ext cx="141725" cy="25"/>
            </a:xfrm>
            <a:custGeom>
              <a:avLst/>
              <a:gdLst/>
              <a:ahLst/>
              <a:cxnLst/>
              <a:rect l="l" t="t" r="r" b="b"/>
              <a:pathLst>
                <a:path w="5669" h="1" fill="none" extrusionOk="0">
                  <a:moveTo>
                    <a:pt x="1" y="0"/>
                  </a:moveTo>
                  <a:lnTo>
                    <a:pt x="5669" y="0"/>
                  </a:lnTo>
                </a:path>
              </a:pathLst>
            </a:custGeom>
            <a:noFill/>
            <a:ln w="185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6869000" y="3950475"/>
              <a:ext cx="11125" cy="11400"/>
            </a:xfrm>
            <a:custGeom>
              <a:avLst/>
              <a:gdLst/>
              <a:ahLst/>
              <a:cxnLst/>
              <a:rect l="l" t="t" r="r" b="b"/>
              <a:pathLst>
                <a:path w="445" h="456" extrusionOk="0">
                  <a:moveTo>
                    <a:pt x="1" y="0"/>
                  </a:moveTo>
                  <a:lnTo>
                    <a:pt x="1" y="455"/>
                  </a:lnTo>
                  <a:lnTo>
                    <a:pt x="445" y="455"/>
                  </a:lnTo>
                  <a:lnTo>
                    <a:pt x="445" y="0"/>
                  </a:lnTo>
                  <a:close/>
                </a:path>
              </a:pathLst>
            </a:custGeom>
            <a:solidFill>
              <a:schemeClr val="accent2"/>
            </a:solidFill>
            <a:ln w="3700" cap="flat" cmpd="sng">
              <a:solidFill>
                <a:schemeClr val="dk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6606775" y="3926950"/>
              <a:ext cx="139325" cy="192475"/>
            </a:xfrm>
            <a:custGeom>
              <a:avLst/>
              <a:gdLst/>
              <a:ahLst/>
              <a:cxnLst/>
              <a:rect l="l" t="t" r="r" b="b"/>
              <a:pathLst>
                <a:path w="5573" h="7699" extrusionOk="0">
                  <a:moveTo>
                    <a:pt x="645" y="0"/>
                  </a:moveTo>
                  <a:cubicBezTo>
                    <a:pt x="296" y="0"/>
                    <a:pt x="0" y="286"/>
                    <a:pt x="0" y="645"/>
                  </a:cubicBezTo>
                  <a:lnTo>
                    <a:pt x="0" y="7053"/>
                  </a:lnTo>
                  <a:cubicBezTo>
                    <a:pt x="0" y="7413"/>
                    <a:pt x="296" y="7698"/>
                    <a:pt x="645" y="7698"/>
                  </a:cubicBezTo>
                  <a:lnTo>
                    <a:pt x="4917" y="7698"/>
                  </a:lnTo>
                  <a:cubicBezTo>
                    <a:pt x="5277" y="7698"/>
                    <a:pt x="5573" y="7413"/>
                    <a:pt x="5573" y="7053"/>
                  </a:cubicBezTo>
                  <a:lnTo>
                    <a:pt x="5573" y="645"/>
                  </a:lnTo>
                  <a:cubicBezTo>
                    <a:pt x="5573" y="286"/>
                    <a:pt x="5277" y="0"/>
                    <a:pt x="4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6628700" y="3954175"/>
              <a:ext cx="79075" cy="11125"/>
            </a:xfrm>
            <a:custGeom>
              <a:avLst/>
              <a:gdLst/>
              <a:ahLst/>
              <a:cxnLst/>
              <a:rect l="l" t="t" r="r" b="b"/>
              <a:pathLst>
                <a:path w="3163" h="445" extrusionOk="0">
                  <a:moveTo>
                    <a:pt x="1" y="0"/>
                  </a:moveTo>
                  <a:lnTo>
                    <a:pt x="1" y="445"/>
                  </a:lnTo>
                  <a:lnTo>
                    <a:pt x="3162" y="445"/>
                  </a:lnTo>
                  <a:lnTo>
                    <a:pt x="31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628700" y="3978750"/>
              <a:ext cx="79075" cy="10875"/>
            </a:xfrm>
            <a:custGeom>
              <a:avLst/>
              <a:gdLst/>
              <a:ahLst/>
              <a:cxnLst/>
              <a:rect l="l" t="t" r="r" b="b"/>
              <a:pathLst>
                <a:path w="3163" h="435" extrusionOk="0">
                  <a:moveTo>
                    <a:pt x="1" y="1"/>
                  </a:moveTo>
                  <a:lnTo>
                    <a:pt x="1" y="434"/>
                  </a:lnTo>
                  <a:lnTo>
                    <a:pt x="3162" y="434"/>
                  </a:lnTo>
                  <a:lnTo>
                    <a:pt x="3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628700" y="4003075"/>
              <a:ext cx="29650" cy="10875"/>
            </a:xfrm>
            <a:custGeom>
              <a:avLst/>
              <a:gdLst/>
              <a:ahLst/>
              <a:cxnLst/>
              <a:rect l="l" t="t" r="r" b="b"/>
              <a:pathLst>
                <a:path w="1186" h="435" extrusionOk="0">
                  <a:moveTo>
                    <a:pt x="1" y="1"/>
                  </a:moveTo>
                  <a:lnTo>
                    <a:pt x="1" y="434"/>
                  </a:lnTo>
                  <a:lnTo>
                    <a:pt x="1185" y="434"/>
                  </a:lnTo>
                  <a:lnTo>
                    <a:pt x="11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628700" y="4028200"/>
              <a:ext cx="51575" cy="10850"/>
            </a:xfrm>
            <a:custGeom>
              <a:avLst/>
              <a:gdLst/>
              <a:ahLst/>
              <a:cxnLst/>
              <a:rect l="l" t="t" r="r" b="b"/>
              <a:pathLst>
                <a:path w="2063" h="434" extrusionOk="0">
                  <a:moveTo>
                    <a:pt x="1" y="0"/>
                  </a:moveTo>
                  <a:lnTo>
                    <a:pt x="1" y="434"/>
                  </a:lnTo>
                  <a:lnTo>
                    <a:pt x="2063" y="434"/>
                  </a:lnTo>
                  <a:lnTo>
                    <a:pt x="2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6628700" y="4052525"/>
              <a:ext cx="34650" cy="10850"/>
            </a:xfrm>
            <a:custGeom>
              <a:avLst/>
              <a:gdLst/>
              <a:ahLst/>
              <a:cxnLst/>
              <a:rect l="l" t="t" r="r" b="b"/>
              <a:pathLst>
                <a:path w="1386" h="434" extrusionOk="0">
                  <a:moveTo>
                    <a:pt x="1" y="0"/>
                  </a:moveTo>
                  <a:lnTo>
                    <a:pt x="1" y="434"/>
                  </a:lnTo>
                  <a:lnTo>
                    <a:pt x="1386" y="434"/>
                  </a:lnTo>
                  <a:lnTo>
                    <a:pt x="13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6628700" y="4076825"/>
              <a:ext cx="34650" cy="10875"/>
            </a:xfrm>
            <a:custGeom>
              <a:avLst/>
              <a:gdLst/>
              <a:ahLst/>
              <a:cxnLst/>
              <a:rect l="l" t="t" r="r" b="b"/>
              <a:pathLst>
                <a:path w="1386" h="435" extrusionOk="0">
                  <a:moveTo>
                    <a:pt x="1" y="1"/>
                  </a:moveTo>
                  <a:lnTo>
                    <a:pt x="1" y="434"/>
                  </a:lnTo>
                  <a:lnTo>
                    <a:pt x="1386" y="434"/>
                  </a:lnTo>
                  <a:lnTo>
                    <a:pt x="13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6361700" y="4177550"/>
              <a:ext cx="600375" cy="61625"/>
            </a:xfrm>
            <a:custGeom>
              <a:avLst/>
              <a:gdLst/>
              <a:ahLst/>
              <a:cxnLst/>
              <a:rect l="l" t="t" r="r" b="b"/>
              <a:pathLst>
                <a:path w="24015" h="2465" fill="none" extrusionOk="0">
                  <a:moveTo>
                    <a:pt x="24015" y="329"/>
                  </a:moveTo>
                  <a:lnTo>
                    <a:pt x="23243" y="931"/>
                  </a:lnTo>
                  <a:lnTo>
                    <a:pt x="22133" y="1132"/>
                  </a:lnTo>
                  <a:cubicBezTo>
                    <a:pt x="22133" y="1132"/>
                    <a:pt x="21086" y="1069"/>
                    <a:pt x="20991" y="1069"/>
                  </a:cubicBezTo>
                  <a:cubicBezTo>
                    <a:pt x="20885" y="1069"/>
                    <a:pt x="20187" y="498"/>
                    <a:pt x="20187" y="498"/>
                  </a:cubicBezTo>
                  <a:lnTo>
                    <a:pt x="18876" y="32"/>
                  </a:lnTo>
                  <a:lnTo>
                    <a:pt x="17966" y="371"/>
                  </a:lnTo>
                  <a:lnTo>
                    <a:pt x="16898" y="128"/>
                  </a:lnTo>
                  <a:lnTo>
                    <a:pt x="15291" y="32"/>
                  </a:lnTo>
                  <a:lnTo>
                    <a:pt x="13747" y="635"/>
                  </a:lnTo>
                  <a:lnTo>
                    <a:pt x="12468" y="836"/>
                  </a:lnTo>
                  <a:lnTo>
                    <a:pt x="11326" y="1206"/>
                  </a:lnTo>
                  <a:lnTo>
                    <a:pt x="10057" y="1301"/>
                  </a:lnTo>
                  <a:lnTo>
                    <a:pt x="8682" y="233"/>
                  </a:lnTo>
                  <a:lnTo>
                    <a:pt x="7403" y="1"/>
                  </a:lnTo>
                  <a:lnTo>
                    <a:pt x="6091" y="730"/>
                  </a:lnTo>
                  <a:lnTo>
                    <a:pt x="5055" y="1069"/>
                  </a:lnTo>
                  <a:lnTo>
                    <a:pt x="3871" y="1037"/>
                  </a:lnTo>
                  <a:lnTo>
                    <a:pt x="2390" y="1946"/>
                  </a:lnTo>
                  <a:lnTo>
                    <a:pt x="1502" y="1946"/>
                  </a:lnTo>
                  <a:lnTo>
                    <a:pt x="1" y="2465"/>
                  </a:lnTo>
                </a:path>
              </a:pathLst>
            </a:custGeom>
            <a:noFill/>
            <a:ln w="3425"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6362225" y="4239675"/>
              <a:ext cx="600650" cy="25"/>
            </a:xfrm>
            <a:custGeom>
              <a:avLst/>
              <a:gdLst/>
              <a:ahLst/>
              <a:cxnLst/>
              <a:rect l="l" t="t" r="r" b="b"/>
              <a:pathLst>
                <a:path w="24026" h="1" fill="none" extrusionOk="0">
                  <a:moveTo>
                    <a:pt x="1" y="1"/>
                  </a:moveTo>
                  <a:lnTo>
                    <a:pt x="24026" y="1"/>
                  </a:lnTo>
                </a:path>
              </a:pathLst>
            </a:custGeom>
            <a:noFill/>
            <a:ln w="800" cap="flat" cmpd="sng">
              <a:solidFill>
                <a:schemeClr val="lt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6356425" y="4232275"/>
              <a:ext cx="6100" cy="15100"/>
            </a:xfrm>
            <a:custGeom>
              <a:avLst/>
              <a:gdLst/>
              <a:ahLst/>
              <a:cxnLst/>
              <a:rect l="l" t="t" r="r" b="b"/>
              <a:pathLst>
                <a:path w="244" h="604" extrusionOk="0">
                  <a:moveTo>
                    <a:pt x="0" y="1"/>
                  </a:moveTo>
                  <a:lnTo>
                    <a:pt x="0" y="603"/>
                  </a:lnTo>
                  <a:lnTo>
                    <a:pt x="243" y="603"/>
                  </a:lnTo>
                  <a:lnTo>
                    <a:pt x="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6959150" y="4232275"/>
              <a:ext cx="6100" cy="15100"/>
            </a:xfrm>
            <a:custGeom>
              <a:avLst/>
              <a:gdLst/>
              <a:ahLst/>
              <a:cxnLst/>
              <a:rect l="l" t="t" r="r" b="b"/>
              <a:pathLst>
                <a:path w="244" h="604" extrusionOk="0">
                  <a:moveTo>
                    <a:pt x="1" y="1"/>
                  </a:moveTo>
                  <a:lnTo>
                    <a:pt x="1" y="603"/>
                  </a:lnTo>
                  <a:lnTo>
                    <a:pt x="244" y="603"/>
                  </a:lnTo>
                  <a:lnTo>
                    <a:pt x="2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6962325" y="4189175"/>
              <a:ext cx="25" cy="50525"/>
            </a:xfrm>
            <a:custGeom>
              <a:avLst/>
              <a:gdLst/>
              <a:ahLst/>
              <a:cxnLst/>
              <a:rect l="l" t="t" r="r" b="b"/>
              <a:pathLst>
                <a:path w="1" h="2021" fill="none" extrusionOk="0">
                  <a:moveTo>
                    <a:pt x="1" y="2021"/>
                  </a:moveTo>
                  <a:lnTo>
                    <a:pt x="1" y="1"/>
                  </a:lnTo>
                </a:path>
              </a:pathLst>
            </a:custGeom>
            <a:solidFill>
              <a:schemeClr val="lt2"/>
            </a:solidFill>
            <a:ln w="800" cap="flat" cmpd="sng">
              <a:solidFill>
                <a:schemeClr val="lt1"/>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6955975" y="4181775"/>
              <a:ext cx="9550" cy="9550"/>
            </a:xfrm>
            <a:custGeom>
              <a:avLst/>
              <a:gdLst/>
              <a:ahLst/>
              <a:cxnLst/>
              <a:rect l="l" t="t" r="r" b="b"/>
              <a:pathLst>
                <a:path w="382" h="382" extrusionOk="0">
                  <a:moveTo>
                    <a:pt x="191" y="1"/>
                  </a:moveTo>
                  <a:cubicBezTo>
                    <a:pt x="85" y="1"/>
                    <a:pt x="1" y="86"/>
                    <a:pt x="1" y="191"/>
                  </a:cubicBezTo>
                  <a:cubicBezTo>
                    <a:pt x="1" y="297"/>
                    <a:pt x="85" y="382"/>
                    <a:pt x="191" y="382"/>
                  </a:cubicBezTo>
                  <a:cubicBezTo>
                    <a:pt x="297" y="382"/>
                    <a:pt x="381" y="297"/>
                    <a:pt x="381" y="191"/>
                  </a:cubicBezTo>
                  <a:cubicBezTo>
                    <a:pt x="381" y="86"/>
                    <a:pt x="297"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6501025" y="4261625"/>
              <a:ext cx="373300" cy="6625"/>
            </a:xfrm>
            <a:custGeom>
              <a:avLst/>
              <a:gdLst/>
              <a:ahLst/>
              <a:cxnLst/>
              <a:rect l="l" t="t" r="r" b="b"/>
              <a:pathLst>
                <a:path w="14932" h="265" extrusionOk="0">
                  <a:moveTo>
                    <a:pt x="0" y="0"/>
                  </a:moveTo>
                  <a:lnTo>
                    <a:pt x="0" y="265"/>
                  </a:lnTo>
                  <a:lnTo>
                    <a:pt x="14931" y="265"/>
                  </a:lnTo>
                  <a:lnTo>
                    <a:pt x="14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6501025" y="4261625"/>
              <a:ext cx="229225" cy="6625"/>
            </a:xfrm>
            <a:custGeom>
              <a:avLst/>
              <a:gdLst/>
              <a:ahLst/>
              <a:cxnLst/>
              <a:rect l="l" t="t" r="r" b="b"/>
              <a:pathLst>
                <a:path w="9169" h="265" extrusionOk="0">
                  <a:moveTo>
                    <a:pt x="0" y="0"/>
                  </a:moveTo>
                  <a:lnTo>
                    <a:pt x="0" y="265"/>
                  </a:lnTo>
                  <a:lnTo>
                    <a:pt x="9168" y="265"/>
                  </a:lnTo>
                  <a:lnTo>
                    <a:pt x="91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6501025" y="4274575"/>
              <a:ext cx="183475" cy="6625"/>
            </a:xfrm>
            <a:custGeom>
              <a:avLst/>
              <a:gdLst/>
              <a:ahLst/>
              <a:cxnLst/>
              <a:rect l="l" t="t" r="r" b="b"/>
              <a:pathLst>
                <a:path w="7339" h="265" extrusionOk="0">
                  <a:moveTo>
                    <a:pt x="0" y="0"/>
                  </a:moveTo>
                  <a:lnTo>
                    <a:pt x="0" y="265"/>
                  </a:lnTo>
                  <a:lnTo>
                    <a:pt x="7339" y="265"/>
                  </a:lnTo>
                  <a:lnTo>
                    <a:pt x="7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6364350" y="4288050"/>
              <a:ext cx="45750" cy="10600"/>
            </a:xfrm>
            <a:custGeom>
              <a:avLst/>
              <a:gdLst/>
              <a:ahLst/>
              <a:cxnLst/>
              <a:rect l="l" t="t" r="r" b="b"/>
              <a:pathLst>
                <a:path w="1830" h="424" extrusionOk="0">
                  <a:moveTo>
                    <a:pt x="0" y="1"/>
                  </a:moveTo>
                  <a:lnTo>
                    <a:pt x="0" y="424"/>
                  </a:lnTo>
                  <a:lnTo>
                    <a:pt x="635" y="424"/>
                  </a:lnTo>
                  <a:lnTo>
                    <a:pt x="804" y="255"/>
                  </a:lnTo>
                  <a:lnTo>
                    <a:pt x="1713" y="255"/>
                  </a:lnTo>
                  <a:lnTo>
                    <a:pt x="18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6428850" y="4288050"/>
              <a:ext cx="2675" cy="2675"/>
            </a:xfrm>
            <a:custGeom>
              <a:avLst/>
              <a:gdLst/>
              <a:ahLst/>
              <a:cxnLst/>
              <a:rect l="l" t="t" r="r" b="b"/>
              <a:pathLst>
                <a:path w="107" h="107" extrusionOk="0">
                  <a:moveTo>
                    <a:pt x="1" y="1"/>
                  </a:moveTo>
                  <a:lnTo>
                    <a:pt x="1"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6444450" y="4288050"/>
              <a:ext cx="2675" cy="2675"/>
            </a:xfrm>
            <a:custGeom>
              <a:avLst/>
              <a:gdLst/>
              <a:ahLst/>
              <a:cxnLst/>
              <a:rect l="l" t="t" r="r" b="b"/>
              <a:pathLst>
                <a:path w="107" h="107" extrusionOk="0">
                  <a:moveTo>
                    <a:pt x="0" y="1"/>
                  </a:moveTo>
                  <a:lnTo>
                    <a:pt x="0"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6460050" y="4288050"/>
              <a:ext cx="2675" cy="2675"/>
            </a:xfrm>
            <a:custGeom>
              <a:avLst/>
              <a:gdLst/>
              <a:ahLst/>
              <a:cxnLst/>
              <a:rect l="l" t="t" r="r" b="b"/>
              <a:pathLst>
                <a:path w="107" h="107" extrusionOk="0">
                  <a:moveTo>
                    <a:pt x="0" y="1"/>
                  </a:moveTo>
                  <a:lnTo>
                    <a:pt x="0" y="107"/>
                  </a:lnTo>
                  <a:lnTo>
                    <a:pt x="106" y="107"/>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6354825" y="3910825"/>
              <a:ext cx="222100" cy="11125"/>
            </a:xfrm>
            <a:custGeom>
              <a:avLst/>
              <a:gdLst/>
              <a:ahLst/>
              <a:cxnLst/>
              <a:rect l="l" t="t" r="r" b="b"/>
              <a:pathLst>
                <a:path w="8884" h="445" extrusionOk="0">
                  <a:moveTo>
                    <a:pt x="1" y="0"/>
                  </a:moveTo>
                  <a:lnTo>
                    <a:pt x="1" y="444"/>
                  </a:lnTo>
                  <a:lnTo>
                    <a:pt x="8883" y="444"/>
                  </a:lnTo>
                  <a:lnTo>
                    <a:pt x="8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6354825" y="3910825"/>
              <a:ext cx="100750" cy="11125"/>
            </a:xfrm>
            <a:custGeom>
              <a:avLst/>
              <a:gdLst/>
              <a:ahLst/>
              <a:cxnLst/>
              <a:rect l="l" t="t" r="r" b="b"/>
              <a:pathLst>
                <a:path w="4030" h="445" extrusionOk="0">
                  <a:moveTo>
                    <a:pt x="1" y="0"/>
                  </a:moveTo>
                  <a:lnTo>
                    <a:pt x="1" y="444"/>
                  </a:lnTo>
                  <a:lnTo>
                    <a:pt x="4030" y="444"/>
                  </a:lnTo>
                  <a:lnTo>
                    <a:pt x="4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6354825" y="3939625"/>
              <a:ext cx="222100" cy="11125"/>
            </a:xfrm>
            <a:custGeom>
              <a:avLst/>
              <a:gdLst/>
              <a:ahLst/>
              <a:cxnLst/>
              <a:rect l="l" t="t" r="r" b="b"/>
              <a:pathLst>
                <a:path w="8884" h="445" extrusionOk="0">
                  <a:moveTo>
                    <a:pt x="1" y="1"/>
                  </a:moveTo>
                  <a:lnTo>
                    <a:pt x="1" y="445"/>
                  </a:lnTo>
                  <a:lnTo>
                    <a:pt x="8883" y="445"/>
                  </a:lnTo>
                  <a:lnTo>
                    <a:pt x="8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6354825" y="3939625"/>
              <a:ext cx="154675" cy="11125"/>
            </a:xfrm>
            <a:custGeom>
              <a:avLst/>
              <a:gdLst/>
              <a:ahLst/>
              <a:cxnLst/>
              <a:rect l="l" t="t" r="r" b="b"/>
              <a:pathLst>
                <a:path w="6187" h="445" extrusionOk="0">
                  <a:moveTo>
                    <a:pt x="1" y="1"/>
                  </a:moveTo>
                  <a:lnTo>
                    <a:pt x="1" y="445"/>
                  </a:lnTo>
                  <a:lnTo>
                    <a:pt x="6187" y="445"/>
                  </a:lnTo>
                  <a:lnTo>
                    <a:pt x="6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6354825" y="3968450"/>
              <a:ext cx="222100" cy="11400"/>
            </a:xfrm>
            <a:custGeom>
              <a:avLst/>
              <a:gdLst/>
              <a:ahLst/>
              <a:cxnLst/>
              <a:rect l="l" t="t" r="r" b="b"/>
              <a:pathLst>
                <a:path w="8884" h="456" extrusionOk="0">
                  <a:moveTo>
                    <a:pt x="1" y="0"/>
                  </a:moveTo>
                  <a:lnTo>
                    <a:pt x="1" y="455"/>
                  </a:lnTo>
                  <a:lnTo>
                    <a:pt x="8883" y="455"/>
                  </a:lnTo>
                  <a:lnTo>
                    <a:pt x="88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6354825" y="3968450"/>
              <a:ext cx="45225" cy="11400"/>
            </a:xfrm>
            <a:custGeom>
              <a:avLst/>
              <a:gdLst/>
              <a:ahLst/>
              <a:cxnLst/>
              <a:rect l="l" t="t" r="r" b="b"/>
              <a:pathLst>
                <a:path w="1809" h="456" extrusionOk="0">
                  <a:moveTo>
                    <a:pt x="1" y="0"/>
                  </a:moveTo>
                  <a:lnTo>
                    <a:pt x="1" y="455"/>
                  </a:lnTo>
                  <a:lnTo>
                    <a:pt x="1809" y="455"/>
                  </a:lnTo>
                  <a:lnTo>
                    <a:pt x="1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676935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679420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6819050" y="4043525"/>
              <a:ext cx="7150" cy="7175"/>
            </a:xfrm>
            <a:custGeom>
              <a:avLst/>
              <a:gdLst/>
              <a:ahLst/>
              <a:cxnLst/>
              <a:rect l="l" t="t" r="r" b="b"/>
              <a:pathLst>
                <a:path w="286" h="287" extrusionOk="0">
                  <a:moveTo>
                    <a:pt x="0" y="1"/>
                  </a:moveTo>
                  <a:lnTo>
                    <a:pt x="0" y="286"/>
                  </a:lnTo>
                  <a:lnTo>
                    <a:pt x="286" y="286"/>
                  </a:lnTo>
                  <a:lnTo>
                    <a:pt x="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6874025" y="3755650"/>
              <a:ext cx="13500" cy="13500"/>
            </a:xfrm>
            <a:custGeom>
              <a:avLst/>
              <a:gdLst/>
              <a:ahLst/>
              <a:cxnLst/>
              <a:rect l="l" t="t" r="r" b="b"/>
              <a:pathLst>
                <a:path w="540"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6920550" y="3755650"/>
              <a:ext cx="13525" cy="13500"/>
            </a:xfrm>
            <a:custGeom>
              <a:avLst/>
              <a:gdLst/>
              <a:ahLst/>
              <a:cxnLst/>
              <a:rect l="l" t="t" r="r" b="b"/>
              <a:pathLst>
                <a:path w="541"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6967075" y="3755650"/>
              <a:ext cx="13525" cy="13500"/>
            </a:xfrm>
            <a:custGeom>
              <a:avLst/>
              <a:gdLst/>
              <a:ahLst/>
              <a:cxnLst/>
              <a:rect l="l" t="t" r="r" b="b"/>
              <a:pathLst>
                <a:path w="541" h="540" extrusionOk="0">
                  <a:moveTo>
                    <a:pt x="1" y="0"/>
                  </a:moveTo>
                  <a:lnTo>
                    <a:pt x="1" y="539"/>
                  </a:lnTo>
                  <a:lnTo>
                    <a:pt x="540" y="539"/>
                  </a:lnTo>
                  <a:lnTo>
                    <a:pt x="5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6681325" y="4317125"/>
              <a:ext cx="13750" cy="13525"/>
            </a:xfrm>
            <a:custGeom>
              <a:avLst/>
              <a:gdLst/>
              <a:ahLst/>
              <a:cxnLst/>
              <a:rect l="l" t="t" r="r" b="b"/>
              <a:pathLst>
                <a:path w="550" h="541" extrusionOk="0">
                  <a:moveTo>
                    <a:pt x="0" y="1"/>
                  </a:moveTo>
                  <a:lnTo>
                    <a:pt x="0" y="540"/>
                  </a:lnTo>
                  <a:lnTo>
                    <a:pt x="550" y="540"/>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6727850" y="4317125"/>
              <a:ext cx="13750" cy="13525"/>
            </a:xfrm>
            <a:custGeom>
              <a:avLst/>
              <a:gdLst/>
              <a:ahLst/>
              <a:cxnLst/>
              <a:rect l="l" t="t" r="r" b="b"/>
              <a:pathLst>
                <a:path w="550" h="541" extrusionOk="0">
                  <a:moveTo>
                    <a:pt x="0" y="1"/>
                  </a:moveTo>
                  <a:lnTo>
                    <a:pt x="0" y="540"/>
                  </a:lnTo>
                  <a:lnTo>
                    <a:pt x="550" y="540"/>
                  </a:lnTo>
                  <a:lnTo>
                    <a:pt x="5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6774625" y="4317125"/>
              <a:ext cx="13525" cy="13525"/>
            </a:xfrm>
            <a:custGeom>
              <a:avLst/>
              <a:gdLst/>
              <a:ahLst/>
              <a:cxnLst/>
              <a:rect l="l" t="t" r="r" b="b"/>
              <a:pathLst>
                <a:path w="541" h="541" extrusionOk="0">
                  <a:moveTo>
                    <a:pt x="1" y="1"/>
                  </a:moveTo>
                  <a:lnTo>
                    <a:pt x="1" y="540"/>
                  </a:lnTo>
                  <a:lnTo>
                    <a:pt x="540" y="540"/>
                  </a:lnTo>
                  <a:lnTo>
                    <a:pt x="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611135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613620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6161050" y="3940950"/>
              <a:ext cx="7425" cy="7175"/>
            </a:xfrm>
            <a:custGeom>
              <a:avLst/>
              <a:gdLst/>
              <a:ahLst/>
              <a:cxnLst/>
              <a:rect l="l" t="t" r="r" b="b"/>
              <a:pathLst>
                <a:path w="297" h="287" extrusionOk="0">
                  <a:moveTo>
                    <a:pt x="1" y="1"/>
                  </a:moveTo>
                  <a:lnTo>
                    <a:pt x="1" y="286"/>
                  </a:lnTo>
                  <a:lnTo>
                    <a:pt x="297" y="286"/>
                  </a:lnTo>
                  <a:lnTo>
                    <a:pt x="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7006750" y="3931975"/>
              <a:ext cx="120550" cy="11650"/>
            </a:xfrm>
            <a:custGeom>
              <a:avLst/>
              <a:gdLst/>
              <a:ahLst/>
              <a:cxnLst/>
              <a:rect l="l" t="t" r="r" b="b"/>
              <a:pathLst>
                <a:path w="4822" h="466" extrusionOk="0">
                  <a:moveTo>
                    <a:pt x="0" y="0"/>
                  </a:moveTo>
                  <a:lnTo>
                    <a:pt x="0" y="465"/>
                  </a:lnTo>
                  <a:lnTo>
                    <a:pt x="4822" y="465"/>
                  </a:lnTo>
                  <a:lnTo>
                    <a:pt x="4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7006750" y="3952850"/>
              <a:ext cx="35700" cy="11650"/>
            </a:xfrm>
            <a:custGeom>
              <a:avLst/>
              <a:gdLst/>
              <a:ahLst/>
              <a:cxnLst/>
              <a:rect l="l" t="t" r="r" b="b"/>
              <a:pathLst>
                <a:path w="1428" h="466" extrusionOk="0">
                  <a:moveTo>
                    <a:pt x="0" y="1"/>
                  </a:moveTo>
                  <a:lnTo>
                    <a:pt x="0" y="466"/>
                  </a:lnTo>
                  <a:lnTo>
                    <a:pt x="1428" y="466"/>
                  </a:lnTo>
                  <a:lnTo>
                    <a:pt x="14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6359600" y="4014975"/>
              <a:ext cx="81700" cy="81450"/>
            </a:xfrm>
            <a:custGeom>
              <a:avLst/>
              <a:gdLst/>
              <a:ahLst/>
              <a:cxnLst/>
              <a:rect l="l" t="t" r="r" b="b"/>
              <a:pathLst>
                <a:path w="3268" h="3258" extrusionOk="0">
                  <a:moveTo>
                    <a:pt x="1629" y="783"/>
                  </a:moveTo>
                  <a:cubicBezTo>
                    <a:pt x="2104" y="783"/>
                    <a:pt x="2485" y="1164"/>
                    <a:pt x="2485" y="1629"/>
                  </a:cubicBezTo>
                  <a:cubicBezTo>
                    <a:pt x="2485" y="2105"/>
                    <a:pt x="2104" y="2485"/>
                    <a:pt x="1629" y="2485"/>
                  </a:cubicBezTo>
                  <a:cubicBezTo>
                    <a:pt x="1163" y="2485"/>
                    <a:pt x="783" y="2105"/>
                    <a:pt x="783" y="1629"/>
                  </a:cubicBezTo>
                  <a:cubicBezTo>
                    <a:pt x="783" y="1164"/>
                    <a:pt x="1163" y="783"/>
                    <a:pt x="1629" y="783"/>
                  </a:cubicBezTo>
                  <a:close/>
                  <a:moveTo>
                    <a:pt x="1629" y="1"/>
                  </a:moveTo>
                  <a:cubicBezTo>
                    <a:pt x="730" y="1"/>
                    <a:pt x="0" y="730"/>
                    <a:pt x="0" y="1629"/>
                  </a:cubicBezTo>
                  <a:cubicBezTo>
                    <a:pt x="0" y="2528"/>
                    <a:pt x="730" y="3257"/>
                    <a:pt x="1629" y="3257"/>
                  </a:cubicBezTo>
                  <a:cubicBezTo>
                    <a:pt x="2538" y="3257"/>
                    <a:pt x="3268" y="2528"/>
                    <a:pt x="3268" y="1629"/>
                  </a:cubicBezTo>
                  <a:cubicBezTo>
                    <a:pt x="3268" y="730"/>
                    <a:pt x="2538"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6360650" y="4014975"/>
              <a:ext cx="79600" cy="36775"/>
            </a:xfrm>
            <a:custGeom>
              <a:avLst/>
              <a:gdLst/>
              <a:ahLst/>
              <a:cxnLst/>
              <a:rect l="l" t="t" r="r" b="b"/>
              <a:pathLst>
                <a:path w="3184" h="1471" extrusionOk="0">
                  <a:moveTo>
                    <a:pt x="1587" y="1"/>
                  </a:moveTo>
                  <a:cubicBezTo>
                    <a:pt x="942" y="1"/>
                    <a:pt x="392" y="371"/>
                    <a:pt x="127" y="910"/>
                  </a:cubicBezTo>
                  <a:cubicBezTo>
                    <a:pt x="0" y="1174"/>
                    <a:pt x="191" y="1470"/>
                    <a:pt x="476" y="1470"/>
                  </a:cubicBezTo>
                  <a:cubicBezTo>
                    <a:pt x="635" y="1470"/>
                    <a:pt x="762" y="1375"/>
                    <a:pt x="836" y="1248"/>
                  </a:cubicBezTo>
                  <a:cubicBezTo>
                    <a:pt x="973" y="973"/>
                    <a:pt x="1259" y="783"/>
                    <a:pt x="1587" y="783"/>
                  </a:cubicBezTo>
                  <a:cubicBezTo>
                    <a:pt x="1925" y="783"/>
                    <a:pt x="2210" y="973"/>
                    <a:pt x="2348" y="1248"/>
                  </a:cubicBezTo>
                  <a:cubicBezTo>
                    <a:pt x="2411" y="1375"/>
                    <a:pt x="2549" y="1470"/>
                    <a:pt x="2697" y="1470"/>
                  </a:cubicBezTo>
                  <a:cubicBezTo>
                    <a:pt x="2982" y="1470"/>
                    <a:pt x="3183" y="1174"/>
                    <a:pt x="3056" y="910"/>
                  </a:cubicBezTo>
                  <a:cubicBezTo>
                    <a:pt x="2792" y="371"/>
                    <a:pt x="2232"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6469025" y="4014975"/>
              <a:ext cx="81450" cy="81450"/>
            </a:xfrm>
            <a:custGeom>
              <a:avLst/>
              <a:gdLst/>
              <a:ahLst/>
              <a:cxnLst/>
              <a:rect l="l" t="t" r="r" b="b"/>
              <a:pathLst>
                <a:path w="3258" h="3258" extrusionOk="0">
                  <a:moveTo>
                    <a:pt x="1629" y="783"/>
                  </a:moveTo>
                  <a:cubicBezTo>
                    <a:pt x="2095" y="783"/>
                    <a:pt x="2475" y="1164"/>
                    <a:pt x="2475" y="1629"/>
                  </a:cubicBezTo>
                  <a:cubicBezTo>
                    <a:pt x="2475" y="2094"/>
                    <a:pt x="2095" y="2475"/>
                    <a:pt x="1629" y="2475"/>
                  </a:cubicBezTo>
                  <a:cubicBezTo>
                    <a:pt x="1164" y="2475"/>
                    <a:pt x="773" y="2094"/>
                    <a:pt x="773" y="1629"/>
                  </a:cubicBezTo>
                  <a:cubicBezTo>
                    <a:pt x="773" y="1164"/>
                    <a:pt x="1164" y="783"/>
                    <a:pt x="1629" y="783"/>
                  </a:cubicBezTo>
                  <a:close/>
                  <a:moveTo>
                    <a:pt x="1629" y="1"/>
                  </a:moveTo>
                  <a:cubicBezTo>
                    <a:pt x="730" y="1"/>
                    <a:pt x="1" y="730"/>
                    <a:pt x="1" y="1629"/>
                  </a:cubicBezTo>
                  <a:cubicBezTo>
                    <a:pt x="1" y="2528"/>
                    <a:pt x="730" y="3257"/>
                    <a:pt x="1629" y="3257"/>
                  </a:cubicBezTo>
                  <a:cubicBezTo>
                    <a:pt x="2528" y="3257"/>
                    <a:pt x="3258" y="2528"/>
                    <a:pt x="3258" y="1629"/>
                  </a:cubicBezTo>
                  <a:cubicBezTo>
                    <a:pt x="3258" y="730"/>
                    <a:pt x="2528" y="1"/>
                    <a:pt x="1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6469025" y="4018200"/>
              <a:ext cx="36775" cy="75225"/>
            </a:xfrm>
            <a:custGeom>
              <a:avLst/>
              <a:gdLst/>
              <a:ahLst/>
              <a:cxnLst/>
              <a:rect l="l" t="t" r="r" b="b"/>
              <a:pathLst>
                <a:path w="1471" h="3009" extrusionOk="0">
                  <a:moveTo>
                    <a:pt x="1079" y="1"/>
                  </a:moveTo>
                  <a:cubicBezTo>
                    <a:pt x="1023" y="1"/>
                    <a:pt x="965" y="13"/>
                    <a:pt x="910" y="41"/>
                  </a:cubicBezTo>
                  <a:cubicBezTo>
                    <a:pt x="371" y="305"/>
                    <a:pt x="1" y="855"/>
                    <a:pt x="1" y="1500"/>
                  </a:cubicBezTo>
                  <a:cubicBezTo>
                    <a:pt x="1" y="2145"/>
                    <a:pt x="371" y="2705"/>
                    <a:pt x="910" y="2970"/>
                  </a:cubicBezTo>
                  <a:cubicBezTo>
                    <a:pt x="964" y="2996"/>
                    <a:pt x="1019" y="3009"/>
                    <a:pt x="1074" y="3009"/>
                  </a:cubicBezTo>
                  <a:cubicBezTo>
                    <a:pt x="1279" y="3009"/>
                    <a:pt x="1471" y="2836"/>
                    <a:pt x="1471" y="2610"/>
                  </a:cubicBezTo>
                  <a:cubicBezTo>
                    <a:pt x="1471" y="2462"/>
                    <a:pt x="1376" y="2325"/>
                    <a:pt x="1238" y="2261"/>
                  </a:cubicBezTo>
                  <a:cubicBezTo>
                    <a:pt x="963" y="2124"/>
                    <a:pt x="783" y="1828"/>
                    <a:pt x="783" y="1500"/>
                  </a:cubicBezTo>
                  <a:cubicBezTo>
                    <a:pt x="783" y="1172"/>
                    <a:pt x="963" y="887"/>
                    <a:pt x="1238" y="749"/>
                  </a:cubicBezTo>
                  <a:cubicBezTo>
                    <a:pt x="1376" y="675"/>
                    <a:pt x="1471" y="538"/>
                    <a:pt x="1471" y="390"/>
                  </a:cubicBezTo>
                  <a:cubicBezTo>
                    <a:pt x="1471" y="166"/>
                    <a:pt x="1282"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6220000" y="3929050"/>
              <a:ext cx="21700" cy="6375"/>
            </a:xfrm>
            <a:custGeom>
              <a:avLst/>
              <a:gdLst/>
              <a:ahLst/>
              <a:cxnLst/>
              <a:rect l="l" t="t" r="r" b="b"/>
              <a:pathLst>
                <a:path w="868" h="255" extrusionOk="0">
                  <a:moveTo>
                    <a:pt x="1" y="1"/>
                  </a:moveTo>
                  <a:lnTo>
                    <a:pt x="1" y="255"/>
                  </a:lnTo>
                  <a:lnTo>
                    <a:pt x="868" y="255"/>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6220000" y="3943325"/>
              <a:ext cx="21700" cy="6650"/>
            </a:xfrm>
            <a:custGeom>
              <a:avLst/>
              <a:gdLst/>
              <a:ahLst/>
              <a:cxnLst/>
              <a:rect l="l" t="t" r="r" b="b"/>
              <a:pathLst>
                <a:path w="868" h="266" extrusionOk="0">
                  <a:moveTo>
                    <a:pt x="1" y="1"/>
                  </a:moveTo>
                  <a:lnTo>
                    <a:pt x="1" y="265"/>
                  </a:lnTo>
                  <a:lnTo>
                    <a:pt x="868" y="265"/>
                  </a:lnTo>
                  <a:lnTo>
                    <a:pt x="8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6220000" y="3957875"/>
              <a:ext cx="21700" cy="6375"/>
            </a:xfrm>
            <a:custGeom>
              <a:avLst/>
              <a:gdLst/>
              <a:ahLst/>
              <a:cxnLst/>
              <a:rect l="l" t="t" r="r" b="b"/>
              <a:pathLst>
                <a:path w="868" h="255" extrusionOk="0">
                  <a:moveTo>
                    <a:pt x="1" y="0"/>
                  </a:moveTo>
                  <a:lnTo>
                    <a:pt x="1" y="254"/>
                  </a:lnTo>
                  <a:lnTo>
                    <a:pt x="868" y="254"/>
                  </a:lnTo>
                  <a:lnTo>
                    <a:pt x="8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6220000" y="4032425"/>
              <a:ext cx="21700" cy="6375"/>
            </a:xfrm>
            <a:custGeom>
              <a:avLst/>
              <a:gdLst/>
              <a:ahLst/>
              <a:cxnLst/>
              <a:rect l="l" t="t" r="r" b="b"/>
              <a:pathLst>
                <a:path w="868" h="255" extrusionOk="0">
                  <a:moveTo>
                    <a:pt x="1" y="0"/>
                  </a:moveTo>
                  <a:lnTo>
                    <a:pt x="1" y="254"/>
                  </a:lnTo>
                  <a:lnTo>
                    <a:pt x="868" y="254"/>
                  </a:lnTo>
                  <a:lnTo>
                    <a:pt x="8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6220000" y="3978750"/>
              <a:ext cx="31500" cy="6375"/>
            </a:xfrm>
            <a:custGeom>
              <a:avLst/>
              <a:gdLst/>
              <a:ahLst/>
              <a:cxnLst/>
              <a:rect l="l" t="t" r="r" b="b"/>
              <a:pathLst>
                <a:path w="1260" h="255" extrusionOk="0">
                  <a:moveTo>
                    <a:pt x="1" y="1"/>
                  </a:moveTo>
                  <a:lnTo>
                    <a:pt x="1" y="255"/>
                  </a:lnTo>
                  <a:lnTo>
                    <a:pt x="1259" y="255"/>
                  </a:lnTo>
                  <a:lnTo>
                    <a:pt x="12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6220000" y="3993025"/>
              <a:ext cx="31500" cy="6650"/>
            </a:xfrm>
            <a:custGeom>
              <a:avLst/>
              <a:gdLst/>
              <a:ahLst/>
              <a:cxnLst/>
              <a:rect l="l" t="t" r="r" b="b"/>
              <a:pathLst>
                <a:path w="1260" h="266" extrusionOk="0">
                  <a:moveTo>
                    <a:pt x="1" y="1"/>
                  </a:moveTo>
                  <a:lnTo>
                    <a:pt x="1" y="265"/>
                  </a:lnTo>
                  <a:lnTo>
                    <a:pt x="1259" y="265"/>
                  </a:lnTo>
                  <a:lnTo>
                    <a:pt x="12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6220000" y="4007575"/>
              <a:ext cx="31500" cy="6375"/>
            </a:xfrm>
            <a:custGeom>
              <a:avLst/>
              <a:gdLst/>
              <a:ahLst/>
              <a:cxnLst/>
              <a:rect l="l" t="t" r="r" b="b"/>
              <a:pathLst>
                <a:path w="1260" h="255" extrusionOk="0">
                  <a:moveTo>
                    <a:pt x="1" y="0"/>
                  </a:moveTo>
                  <a:lnTo>
                    <a:pt x="1" y="254"/>
                  </a:lnTo>
                  <a:lnTo>
                    <a:pt x="1259" y="254"/>
                  </a:lnTo>
                  <a:lnTo>
                    <a:pt x="1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6588250" y="4317675"/>
              <a:ext cx="380175" cy="29625"/>
            </a:xfrm>
            <a:custGeom>
              <a:avLst/>
              <a:gdLst/>
              <a:ahLst/>
              <a:cxnLst/>
              <a:rect l="l" t="t" r="r" b="b"/>
              <a:pathLst>
                <a:path w="15207" h="1185" fill="none" extrusionOk="0">
                  <a:moveTo>
                    <a:pt x="1" y="444"/>
                  </a:moveTo>
                  <a:lnTo>
                    <a:pt x="1344" y="444"/>
                  </a:lnTo>
                  <a:lnTo>
                    <a:pt x="2084" y="1184"/>
                  </a:lnTo>
                  <a:lnTo>
                    <a:pt x="9835" y="1184"/>
                  </a:lnTo>
                  <a:lnTo>
                    <a:pt x="11030" y="0"/>
                  </a:lnTo>
                  <a:lnTo>
                    <a:pt x="15207" y="0"/>
                  </a:lnTo>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6568700" y="4319525"/>
              <a:ext cx="19575" cy="19575"/>
            </a:xfrm>
            <a:custGeom>
              <a:avLst/>
              <a:gdLst/>
              <a:ahLst/>
              <a:cxnLst/>
              <a:rect l="l" t="t" r="r" b="b"/>
              <a:pathLst>
                <a:path w="783" h="783" fill="none" extrusionOk="0">
                  <a:moveTo>
                    <a:pt x="783" y="391"/>
                  </a:moveTo>
                  <a:cubicBezTo>
                    <a:pt x="783" y="603"/>
                    <a:pt x="603" y="783"/>
                    <a:pt x="392" y="783"/>
                  </a:cubicBezTo>
                  <a:cubicBezTo>
                    <a:pt x="170" y="783"/>
                    <a:pt x="0" y="603"/>
                    <a:pt x="0" y="391"/>
                  </a:cubicBezTo>
                  <a:cubicBezTo>
                    <a:pt x="0" y="169"/>
                    <a:pt x="170" y="0"/>
                    <a:pt x="392" y="0"/>
                  </a:cubicBezTo>
                  <a:cubicBezTo>
                    <a:pt x="603" y="0"/>
                    <a:pt x="783" y="169"/>
                    <a:pt x="783" y="391"/>
                  </a:cubicBezTo>
                  <a:close/>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6968675" y="4307350"/>
              <a:ext cx="19575" cy="19600"/>
            </a:xfrm>
            <a:custGeom>
              <a:avLst/>
              <a:gdLst/>
              <a:ahLst/>
              <a:cxnLst/>
              <a:rect l="l" t="t" r="r" b="b"/>
              <a:pathLst>
                <a:path w="783" h="784" fill="none" extrusionOk="0">
                  <a:moveTo>
                    <a:pt x="783" y="392"/>
                  </a:moveTo>
                  <a:cubicBezTo>
                    <a:pt x="783" y="603"/>
                    <a:pt x="603" y="783"/>
                    <a:pt x="392" y="783"/>
                  </a:cubicBezTo>
                  <a:cubicBezTo>
                    <a:pt x="170" y="783"/>
                    <a:pt x="0" y="603"/>
                    <a:pt x="0" y="392"/>
                  </a:cubicBezTo>
                  <a:cubicBezTo>
                    <a:pt x="0" y="170"/>
                    <a:pt x="170" y="1"/>
                    <a:pt x="392" y="1"/>
                  </a:cubicBezTo>
                  <a:cubicBezTo>
                    <a:pt x="603" y="1"/>
                    <a:pt x="783" y="170"/>
                    <a:pt x="783" y="392"/>
                  </a:cubicBezTo>
                  <a:close/>
                </a:path>
              </a:pathLst>
            </a:custGeom>
            <a:noFill/>
            <a:ln w="3700" cap="flat" cmpd="sng">
              <a:solidFill>
                <a:schemeClr val="accent2"/>
              </a:solidFill>
              <a:prstDash val="solid"/>
              <a:miter lim="10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Pentagon 102"/>
          <p:cNvSpPr/>
          <p:nvPr/>
        </p:nvSpPr>
        <p:spPr>
          <a:xfrm rot="5400000" flipV="1">
            <a:off x="-303026" y="675168"/>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Hướng dẫn:</a:t>
            </a:r>
            <a:endParaRPr lang="en-US" sz="2000" b="1">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548428" y="2688104"/>
            <a:ext cx="8168704" cy="1938992"/>
          </a:xfrm>
          <a:prstGeom prst="rect">
            <a:avLst/>
          </a:prstGeom>
        </p:spPr>
        <p:txBody>
          <a:bodyPr wrap="square">
            <a:spAutoFit/>
          </a:bodyPr>
          <a:lstStyle/>
          <a:p>
            <a:pPr algn="just">
              <a:lnSpc>
                <a:spcPct val="150000"/>
              </a:lnSpc>
            </a:pPr>
            <a:r>
              <a:rPr lang="vi-VN" sz="2000"/>
              <a:t>c) Công thức nhập vào ô D5 là </a:t>
            </a:r>
            <a:r>
              <a:rPr lang="vi-VN" sz="2000">
                <a:solidFill>
                  <a:schemeClr val="accent2">
                    <a:lumMod val="75000"/>
                  </a:schemeClr>
                </a:solidFill>
              </a:rPr>
              <a:t>=C5 - C5*$D$2</a:t>
            </a:r>
            <a:r>
              <a:rPr lang="vi-VN" sz="2000"/>
              <a:t>.</a:t>
            </a:r>
          </a:p>
          <a:p>
            <a:pPr algn="just">
              <a:lnSpc>
                <a:spcPct val="150000"/>
              </a:lnSpc>
            </a:pPr>
            <a:r>
              <a:rPr lang="vi-VN" sz="2000"/>
              <a:t>e) Cột Số lượng là cột E, cột Tống tiền ở vị trí cột F. Do đó, công thức tính Tổng tiền ở ô F5 là </a:t>
            </a:r>
            <a:r>
              <a:rPr lang="vi-VN" sz="2000">
                <a:solidFill>
                  <a:schemeClr val="accent2">
                    <a:lumMod val="75000"/>
                  </a:schemeClr>
                </a:solidFill>
              </a:rPr>
              <a:t>=D5*E5</a:t>
            </a:r>
            <a:r>
              <a:rPr lang="vi-VN" sz="2000"/>
              <a:t>.</a:t>
            </a:r>
          </a:p>
          <a:p>
            <a:pPr algn="just">
              <a:lnSpc>
                <a:spcPct val="150000"/>
              </a:lnSpc>
            </a:pPr>
            <a:r>
              <a:rPr lang="vi-VN" sz="2000"/>
              <a:t>f) Công thức tại ô F11 là </a:t>
            </a:r>
            <a:r>
              <a:rPr lang="vi-VN" sz="2000">
                <a:solidFill>
                  <a:schemeClr val="accent2">
                    <a:lumMod val="75000"/>
                  </a:schemeClr>
                </a:solidFill>
              </a:rPr>
              <a:t>=SUM(F5:F10)</a:t>
            </a:r>
            <a:r>
              <a:rPr lang="vi-VN" sz="2000"/>
              <a:t>.</a:t>
            </a:r>
          </a:p>
        </p:txBody>
      </p: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636" y="149957"/>
            <a:ext cx="5342288" cy="2455967"/>
          </a:xfrm>
          <a:prstGeom prst="rect">
            <a:avLst/>
          </a:prstGeom>
          <a:ln>
            <a:solidFill>
              <a:schemeClr val="bg1">
                <a:lumMod val="65000"/>
              </a:schemeClr>
            </a:solidFill>
          </a:ln>
        </p:spPr>
      </p:pic>
    </p:spTree>
    <p:extLst>
      <p:ext uri="{BB962C8B-B14F-4D97-AF65-F5344CB8AC3E}">
        <p14:creationId xmlns:p14="http://schemas.microsoft.com/office/powerpoint/2010/main" val="15987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up)">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randombar(horizontal)">
                                      <p:cBhvr>
                                        <p:cTn id="12" dur="500"/>
                                        <p:tgtEl>
                                          <p:spTgt spid="98"/>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anim calcmode="lin" valueType="num">
                                      <p:cBhvr>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anim calcmode="lin" valueType="num">
                                      <p:cBhvr>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83"/>
        <p:cNvGrpSpPr/>
        <p:nvPr/>
      </p:nvGrpSpPr>
      <p:grpSpPr>
        <a:xfrm>
          <a:off x="0" y="0"/>
          <a:ext cx="0" cy="0"/>
          <a:chOff x="0" y="0"/>
          <a:chExt cx="0" cy="0"/>
        </a:xfrm>
      </p:grpSpPr>
      <p:sp>
        <p:nvSpPr>
          <p:cNvPr id="798" name="Google Shape;798;p44"/>
          <p:cNvSpPr txBox="1">
            <a:spLocks noGrp="1"/>
          </p:cNvSpPr>
          <p:nvPr>
            <p:ph type="title"/>
          </p:nvPr>
        </p:nvSpPr>
        <p:spPr>
          <a:xfrm>
            <a:off x="720000" y="366085"/>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latin typeface="Arial" panose="020B0604020202020204" pitchFamily="34" charset="0"/>
                <a:cs typeface="Arial" panose="020B0604020202020204" pitchFamily="34" charset="0"/>
              </a:rPr>
              <a:t>VẬN DỤNG</a:t>
            </a:r>
            <a:endParaRPr sz="3200" b="1">
              <a:latin typeface="Arial" panose="020B0604020202020204" pitchFamily="34" charset="0"/>
              <a:cs typeface="Arial" panose="020B0604020202020204" pitchFamily="34" charset="0"/>
            </a:endParaRPr>
          </a:p>
        </p:txBody>
      </p:sp>
      <p:sp>
        <p:nvSpPr>
          <p:cNvPr id="2" name="Rectangle 1"/>
          <p:cNvSpPr/>
          <p:nvPr/>
        </p:nvSpPr>
        <p:spPr>
          <a:xfrm>
            <a:off x="3872754" y="1247790"/>
            <a:ext cx="4808665" cy="2169825"/>
          </a:xfrm>
          <a:prstGeom prst="rect">
            <a:avLst/>
          </a:prstGeom>
        </p:spPr>
        <p:txBody>
          <a:bodyPr wrap="square">
            <a:spAutoFit/>
          </a:bodyPr>
          <a:lstStyle/>
          <a:p>
            <a:pPr algn="just">
              <a:lnSpc>
                <a:spcPct val="150000"/>
              </a:lnSpc>
            </a:pPr>
            <a:r>
              <a:rPr lang="vi-VN" sz="1800"/>
              <a:t>Em hãy truy cập vào một số chợ ứng dụng để tìm thông tin về năm phần mềm ứng dụng mà em quan tâm (đơn giá, số lượt mua,...) và tạo bảng tính lưu lại các thông tin đó theo mẫu như ở Hình 5.5. </a:t>
            </a:r>
            <a:endParaRPr lang="en-US" sz="180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59" r="5364"/>
          <a:stretch/>
        </p:blipFill>
        <p:spPr>
          <a:xfrm>
            <a:off x="150607" y="662185"/>
            <a:ext cx="3603811" cy="2932245"/>
          </a:xfrm>
          <a:prstGeom prst="rect">
            <a:avLst/>
          </a:prstGeom>
        </p:spPr>
      </p:pic>
      <p:sp>
        <p:nvSpPr>
          <p:cNvPr id="4" name="Rectangle 3"/>
          <p:cNvSpPr/>
          <p:nvPr/>
        </p:nvSpPr>
        <p:spPr>
          <a:xfrm>
            <a:off x="623181" y="3417615"/>
            <a:ext cx="8058238" cy="1338828"/>
          </a:xfrm>
          <a:prstGeom prst="rect">
            <a:avLst/>
          </a:prstGeom>
        </p:spPr>
        <p:txBody>
          <a:bodyPr wrap="square">
            <a:spAutoFit/>
          </a:bodyPr>
          <a:lstStyle/>
          <a:p>
            <a:pPr lvl="0" algn="just">
              <a:lnSpc>
                <a:spcPct val="150000"/>
              </a:lnSpc>
            </a:pPr>
            <a:r>
              <a:rPr lang="vi-VN" sz="1800"/>
              <a:t>Hãy lập công thức để tính </a:t>
            </a:r>
            <a:r>
              <a:rPr lang="vi-VN" sz="1800">
                <a:solidFill>
                  <a:schemeClr val="accent2">
                    <a:lumMod val="75000"/>
                  </a:schemeClr>
                </a:solidFill>
              </a:rPr>
              <a:t>Doanh thu </a:t>
            </a:r>
            <a:r>
              <a:rPr lang="vi-VN" sz="1800"/>
              <a:t>và </a:t>
            </a:r>
            <a:r>
              <a:rPr lang="vi-VN" sz="1800">
                <a:solidFill>
                  <a:schemeClr val="accent2">
                    <a:lumMod val="75000"/>
                  </a:schemeClr>
                </a:solidFill>
              </a:rPr>
              <a:t>Doanh thu của công ti </a:t>
            </a:r>
            <a:r>
              <a:rPr lang="vi-VN" sz="1800"/>
              <a:t>sản xuất phần mềm cho năm phần mềm ứng dụng đó (giả sử số tiền mà công ti sản xuất phần mềm nhận được là 75% </a:t>
            </a:r>
            <a:r>
              <a:rPr lang="vi-VN" sz="1800">
                <a:solidFill>
                  <a:schemeClr val="accent2">
                    <a:lumMod val="75000"/>
                  </a:schemeClr>
                </a:solidFill>
              </a:rPr>
              <a:t>Doanh thu</a:t>
            </a:r>
            <a:r>
              <a:rPr lang="vi-VN" sz="1800"/>
              <a:t>).</a:t>
            </a:r>
            <a:endParaRPr lang="en-US" sz="180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2" name="Google Shape;449;p36"/>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sz="3200" b="1">
                <a:latin typeface="Arial" panose="020B0604020202020204" pitchFamily="34" charset="0"/>
                <a:cs typeface="Arial" panose="020B0604020202020204" pitchFamily="34" charset="0"/>
              </a:rPr>
              <a:t>HƯỚNG DẪN VỀ NHÀ</a:t>
            </a:r>
            <a:endParaRPr sz="3200" b="1">
              <a:latin typeface="Arial" panose="020B0604020202020204" pitchFamily="34" charset="0"/>
              <a:cs typeface="Arial" panose="020B0604020202020204" pitchFamily="34" charset="0"/>
            </a:endParaRPr>
          </a:p>
        </p:txBody>
      </p:sp>
      <p:sp>
        <p:nvSpPr>
          <p:cNvPr id="11" name="Oval 10"/>
          <p:cNvSpPr/>
          <p:nvPr/>
        </p:nvSpPr>
        <p:spPr>
          <a:xfrm>
            <a:off x="354240" y="1398495"/>
            <a:ext cx="3238814" cy="323881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952128"/>
            <a:ext cx="2291987" cy="2131548"/>
          </a:xfrm>
          <a:prstGeom prst="rect">
            <a:avLst/>
          </a:prstGeom>
        </p:spPr>
      </p:pic>
      <p:cxnSp>
        <p:nvCxnSpPr>
          <p:cNvPr id="15" name="Straight Arrow Connector 14"/>
          <p:cNvCxnSpPr>
            <a:stCxn id="11" idx="7"/>
            <a:endCxn id="22" idx="1"/>
          </p:cNvCxnSpPr>
          <p:nvPr/>
        </p:nvCxnSpPr>
        <p:spPr>
          <a:xfrm>
            <a:off x="3118741" y="1872808"/>
            <a:ext cx="1603866" cy="1007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2607" y="1667435"/>
            <a:ext cx="3313355" cy="430887"/>
          </a:xfrm>
          <a:prstGeom prst="rect">
            <a:avLst/>
          </a:prstGeom>
          <a:noFill/>
        </p:spPr>
        <p:txBody>
          <a:bodyPr wrap="square" rtlCol="0">
            <a:spAutoFit/>
          </a:bodyPr>
          <a:lstStyle/>
          <a:p>
            <a:r>
              <a:rPr lang="vi-VN" sz="2200"/>
              <a:t>Ôn tập kiến thức đã học</a:t>
            </a:r>
            <a:endParaRPr lang="en-US" sz="2200"/>
          </a:p>
        </p:txBody>
      </p:sp>
      <p:cxnSp>
        <p:nvCxnSpPr>
          <p:cNvPr id="67" name="Straight Arrow Connector 66"/>
          <p:cNvCxnSpPr>
            <a:stCxn id="11" idx="6"/>
            <a:endCxn id="68" idx="1"/>
          </p:cNvCxnSpPr>
          <p:nvPr/>
        </p:nvCxnSpPr>
        <p:spPr>
          <a:xfrm>
            <a:off x="3593054" y="3017902"/>
            <a:ext cx="1151068"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744122" y="2495290"/>
            <a:ext cx="3787668" cy="1045223"/>
          </a:xfrm>
          <a:prstGeom prst="rect">
            <a:avLst/>
          </a:prstGeom>
          <a:noFill/>
        </p:spPr>
        <p:txBody>
          <a:bodyPr wrap="square" rtlCol="0">
            <a:spAutoFit/>
          </a:bodyPr>
          <a:lstStyle/>
          <a:p>
            <a:pPr>
              <a:lnSpc>
                <a:spcPct val="150000"/>
              </a:lnSpc>
            </a:pPr>
            <a:r>
              <a:rPr lang="vi-VN" sz="2200"/>
              <a:t>Hoàn thành bài tập vận dụng và bài tập trong SBT</a:t>
            </a:r>
            <a:endParaRPr lang="en-US" sz="2200"/>
          </a:p>
        </p:txBody>
      </p:sp>
      <p:cxnSp>
        <p:nvCxnSpPr>
          <p:cNvPr id="80" name="Straight Arrow Connector 79"/>
          <p:cNvCxnSpPr>
            <a:endCxn id="81" idx="1"/>
          </p:cNvCxnSpPr>
          <p:nvPr/>
        </p:nvCxnSpPr>
        <p:spPr>
          <a:xfrm>
            <a:off x="3011987" y="4274213"/>
            <a:ext cx="1603866" cy="1007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615853" y="4068840"/>
            <a:ext cx="3313355" cy="430887"/>
          </a:xfrm>
          <a:prstGeom prst="rect">
            <a:avLst/>
          </a:prstGeom>
          <a:noFill/>
        </p:spPr>
        <p:txBody>
          <a:bodyPr wrap="square" rtlCol="0">
            <a:spAutoFit/>
          </a:bodyPr>
          <a:lstStyle/>
          <a:p>
            <a:r>
              <a:rPr lang="vi-VN" sz="2200"/>
              <a:t>Chuẩn bị bài sau - </a:t>
            </a:r>
            <a:r>
              <a:rPr lang="vi-VN" sz="2200" b="1"/>
              <a:t>Bài 6</a:t>
            </a:r>
            <a:endParaRPr lang="en-US" sz="2200" b="1"/>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500"/>
                                        <p:tgtEl>
                                          <p:spTgt spid="6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left)">
                                      <p:cBhvr>
                                        <p:cTn id="25" dur="500"/>
                                        <p:tgtEl>
                                          <p:spTgt spid="8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8" grpId="0"/>
      <p:bldP spid="8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96247" y="958181"/>
            <a:ext cx="7628562" cy="2947596"/>
          </a:xfrm>
          <a:prstGeom prst="round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896419" y="1338374"/>
            <a:ext cx="7428215" cy="1911549"/>
          </a:xfrm>
          <a:prstGeom prst="rect">
            <a:avLst/>
          </a:prstGeom>
          <a:noFill/>
        </p:spPr>
        <p:txBody>
          <a:bodyPr wrap="square" rtlCol="0">
            <a:spAutoFit/>
          </a:bodyPr>
          <a:lstStyle/>
          <a:p>
            <a:pPr algn="ctr">
              <a:lnSpc>
                <a:spcPct val="150000"/>
              </a:lnSpc>
            </a:pPr>
            <a:r>
              <a:rPr lang="vi-VN" sz="4200" b="1">
                <a:solidFill>
                  <a:srgbClr val="F61B93">
                    <a:lumMod val="50000"/>
                  </a:srgbClr>
                </a:solidFill>
              </a:rPr>
              <a:t>CẢM ƠN CÁC EM </a:t>
            </a:r>
          </a:p>
          <a:p>
            <a:pPr algn="ctr">
              <a:lnSpc>
                <a:spcPct val="150000"/>
              </a:lnSpc>
            </a:pPr>
            <a:r>
              <a:rPr lang="vi-VN" sz="4200" b="1">
                <a:solidFill>
                  <a:srgbClr val="F61B93">
                    <a:lumMod val="50000"/>
                  </a:srgbClr>
                </a:solidFill>
              </a:rPr>
              <a:t>ĐÃ THAM GIA TIẾT HỌC!</a:t>
            </a:r>
            <a:endParaRPr lang="en-US" sz="4200" b="1">
              <a:solidFill>
                <a:srgbClr val="F61B93">
                  <a:lumMod val="50000"/>
                </a:srgbClr>
              </a:solidFill>
            </a:endParaRPr>
          </a:p>
        </p:txBody>
      </p:sp>
      <p:pic>
        <p:nvPicPr>
          <p:cNvPr id="9" name="Picture 8"/>
          <p:cNvPicPr>
            <a:picLocks noChangeAspect="1"/>
          </p:cNvPicPr>
          <p:nvPr/>
        </p:nvPicPr>
        <p:blipFill>
          <a:blip r:embed="rId2"/>
          <a:stretch>
            <a:fillRect/>
          </a:stretch>
        </p:blipFill>
        <p:spPr>
          <a:xfrm>
            <a:off x="3638334" y="3693911"/>
            <a:ext cx="1944383" cy="1416941"/>
          </a:xfrm>
          <a:prstGeom prst="rect">
            <a:avLst/>
          </a:prstGeom>
        </p:spPr>
      </p:pic>
    </p:spTree>
    <p:extLst>
      <p:ext uri="{BB962C8B-B14F-4D97-AF65-F5344CB8AC3E}">
        <p14:creationId xmlns:p14="http://schemas.microsoft.com/office/powerpoint/2010/main" val="193190708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403273"/>
            <a:ext cx="8302752" cy="3008047"/>
          </a:xfrm>
          <a:prstGeom prst="rect">
            <a:avLst/>
          </a:prstGeom>
          <a:ln>
            <a:solidFill>
              <a:schemeClr val="bg1">
                <a:lumMod val="50000"/>
              </a:schemeClr>
            </a:solidFill>
          </a:ln>
        </p:spPr>
      </p:pic>
      <p:cxnSp>
        <p:nvCxnSpPr>
          <p:cNvPr id="3" name="Straight Arrow Connector 2"/>
          <p:cNvCxnSpPr/>
          <p:nvPr/>
        </p:nvCxnSpPr>
        <p:spPr>
          <a:xfrm flipH="1">
            <a:off x="4413504" y="3304032"/>
            <a:ext cx="1146048" cy="780288"/>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01312" y="2645664"/>
            <a:ext cx="1158240" cy="14386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115312" y="3963436"/>
            <a:ext cx="4572000" cy="958660"/>
          </a:xfrm>
          <a:prstGeom prst="rect">
            <a:avLst/>
          </a:prstGeom>
        </p:spPr>
        <p:txBody>
          <a:bodyPr>
            <a:spAutoFit/>
          </a:bodyPr>
          <a:lstStyle/>
          <a:p>
            <a:pPr algn="ctr">
              <a:lnSpc>
                <a:spcPct val="150000"/>
              </a:lnSpc>
            </a:pPr>
            <a:r>
              <a:rPr lang="vi-VN" sz="2000">
                <a:solidFill>
                  <a:srgbClr val="C00000"/>
                </a:solidFill>
              </a:rPr>
              <a:t>Đơn giá của một số phần mềm 0 đồng được hiểu là phần mềm miễn phí.</a:t>
            </a:r>
            <a:endParaRPr lang="en-US" sz="2000">
              <a:solidFill>
                <a:srgbClr val="C00000"/>
              </a:solidFill>
            </a:endParaRPr>
          </a:p>
        </p:txBody>
      </p:sp>
    </p:spTree>
    <p:extLst>
      <p:ext uri="{BB962C8B-B14F-4D97-AF65-F5344CB8AC3E}">
        <p14:creationId xmlns:p14="http://schemas.microsoft.com/office/powerpoint/2010/main" val="41036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1"/>
          <p:cNvSpPr txBox="1">
            <a:spLocks noGrp="1"/>
          </p:cNvSpPr>
          <p:nvPr>
            <p:ph type="title" idx="6"/>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solidFill>
                  <a:schemeClr val="tx2">
                    <a:lumMod val="25000"/>
                  </a:schemeClr>
                </a:solidFill>
                <a:latin typeface="Arial" panose="020B0604020202020204" pitchFamily="34" charset="0"/>
                <a:cs typeface="Arial" panose="020B0604020202020204" pitchFamily="34" charset="0"/>
              </a:rPr>
              <a:t>NỘI DUNG BÀI HỌC</a:t>
            </a:r>
            <a:endParaRPr sz="3200" b="1">
              <a:solidFill>
                <a:schemeClr val="tx2">
                  <a:lumMod val="25000"/>
                </a:schemeClr>
              </a:solidFill>
              <a:latin typeface="Arial" panose="020B0604020202020204" pitchFamily="34" charset="0"/>
              <a:cs typeface="Arial" panose="020B0604020202020204" pitchFamily="34" charset="0"/>
            </a:endParaRPr>
          </a:p>
        </p:txBody>
      </p:sp>
      <p:sp>
        <p:nvSpPr>
          <p:cNvPr id="362" name="Google Shape;362;p31"/>
          <p:cNvSpPr txBox="1">
            <a:spLocks noGrp="1"/>
          </p:cNvSpPr>
          <p:nvPr>
            <p:ph type="title"/>
          </p:nvPr>
        </p:nvSpPr>
        <p:spPr>
          <a:xfrm>
            <a:off x="829406" y="1401569"/>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01</a:t>
            </a:r>
            <a:endParaRPr b="1">
              <a:latin typeface="Arial" panose="020B0604020202020204" pitchFamily="34" charset="0"/>
              <a:cs typeface="Arial" panose="020B0604020202020204" pitchFamily="34" charset="0"/>
            </a:endParaRPr>
          </a:p>
        </p:txBody>
      </p:sp>
      <p:sp>
        <p:nvSpPr>
          <p:cNvPr id="363" name="Google Shape;363;p31"/>
          <p:cNvSpPr txBox="1">
            <a:spLocks noGrp="1"/>
          </p:cNvSpPr>
          <p:nvPr>
            <p:ph type="title" idx="2"/>
          </p:nvPr>
        </p:nvSpPr>
        <p:spPr>
          <a:xfrm>
            <a:off x="829406" y="3649188"/>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a:t>
            </a:r>
            <a:r>
              <a:rPr lang="vi-VN" b="1">
                <a:latin typeface="Arial" panose="020B0604020202020204" pitchFamily="34" charset="0"/>
                <a:cs typeface="Arial" panose="020B0604020202020204" pitchFamily="34" charset="0"/>
              </a:rPr>
              <a:t>4</a:t>
            </a:r>
            <a:endParaRPr b="1">
              <a:latin typeface="Arial" panose="020B0604020202020204" pitchFamily="34" charset="0"/>
              <a:cs typeface="Arial" panose="020B0604020202020204" pitchFamily="34" charset="0"/>
            </a:endParaRPr>
          </a:p>
        </p:txBody>
      </p:sp>
      <p:sp>
        <p:nvSpPr>
          <p:cNvPr id="364" name="Google Shape;364;p31"/>
          <p:cNvSpPr txBox="1">
            <a:spLocks noGrp="1"/>
          </p:cNvSpPr>
          <p:nvPr>
            <p:ph type="title" idx="9"/>
          </p:nvPr>
        </p:nvSpPr>
        <p:spPr>
          <a:xfrm>
            <a:off x="829406" y="2525376"/>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a:t>
            </a:r>
            <a:r>
              <a:rPr lang="vi-VN" b="1">
                <a:latin typeface="Arial" panose="020B0604020202020204" pitchFamily="34" charset="0"/>
                <a:cs typeface="Arial" panose="020B0604020202020204" pitchFamily="34" charset="0"/>
              </a:rPr>
              <a:t>3</a:t>
            </a:r>
            <a:endParaRPr b="1">
              <a:latin typeface="Arial" panose="020B0604020202020204" pitchFamily="34" charset="0"/>
              <a:cs typeface="Arial" panose="020B0604020202020204" pitchFamily="34" charset="0"/>
            </a:endParaRPr>
          </a:p>
        </p:txBody>
      </p:sp>
      <p:sp>
        <p:nvSpPr>
          <p:cNvPr id="24" name="Google Shape;364;p31"/>
          <p:cNvSpPr txBox="1">
            <a:spLocks noGrp="1"/>
          </p:cNvSpPr>
          <p:nvPr>
            <p:ph type="title" idx="9"/>
          </p:nvPr>
        </p:nvSpPr>
        <p:spPr>
          <a:xfrm>
            <a:off x="5091227" y="1401569"/>
            <a:ext cx="804600" cy="804600"/>
          </a:xfrm>
          <a:prstGeom prst="rect">
            <a:avLst/>
          </a:prstGeom>
        </p:spPr>
        <p:txBody>
          <a:bodyPr spcFirstLastPara="1" wrap="square" lIns="91425" tIns="8227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a:t>
            </a:r>
            <a:r>
              <a:rPr lang="vi-VN" b="1">
                <a:latin typeface="Arial" panose="020B0604020202020204" pitchFamily="34" charset="0"/>
                <a:cs typeface="Arial" panose="020B0604020202020204" pitchFamily="34" charset="0"/>
              </a:rPr>
              <a:t>2</a:t>
            </a:r>
            <a:endParaRPr b="1">
              <a:latin typeface="Arial" panose="020B0604020202020204" pitchFamily="34" charset="0"/>
              <a:cs typeface="Arial" panose="020B0604020202020204" pitchFamily="34" charset="0"/>
            </a:endParaRPr>
          </a:p>
        </p:txBody>
      </p:sp>
      <p:sp>
        <p:nvSpPr>
          <p:cNvPr id="11" name="TextBox 10"/>
          <p:cNvSpPr txBox="1"/>
          <p:nvPr/>
        </p:nvSpPr>
        <p:spPr>
          <a:xfrm>
            <a:off x="1904101" y="1598674"/>
            <a:ext cx="2581836" cy="430887"/>
          </a:xfrm>
          <a:prstGeom prst="rect">
            <a:avLst/>
          </a:prstGeom>
          <a:noFill/>
        </p:spPr>
        <p:txBody>
          <a:bodyPr wrap="square" rtlCol="0">
            <a:spAutoFit/>
          </a:bodyPr>
          <a:lstStyle/>
          <a:p>
            <a:r>
              <a:rPr lang="vi-VN" sz="2200"/>
              <a:t>Địa chỉ tương đối</a:t>
            </a:r>
            <a:endParaRPr lang="en-US" sz="2200"/>
          </a:p>
        </p:txBody>
      </p:sp>
      <p:sp>
        <p:nvSpPr>
          <p:cNvPr id="26" name="TextBox 25"/>
          <p:cNvSpPr txBox="1"/>
          <p:nvPr/>
        </p:nvSpPr>
        <p:spPr>
          <a:xfrm>
            <a:off x="6026075" y="1576395"/>
            <a:ext cx="2581836" cy="430887"/>
          </a:xfrm>
          <a:prstGeom prst="rect">
            <a:avLst/>
          </a:prstGeom>
          <a:noFill/>
        </p:spPr>
        <p:txBody>
          <a:bodyPr wrap="square" rtlCol="0">
            <a:spAutoFit/>
          </a:bodyPr>
          <a:lstStyle/>
          <a:p>
            <a:r>
              <a:rPr lang="vi-VN" sz="2200"/>
              <a:t>Địa chỉ tuyệt đối</a:t>
            </a:r>
            <a:endParaRPr lang="en-US" sz="2200"/>
          </a:p>
        </p:txBody>
      </p:sp>
      <p:sp>
        <p:nvSpPr>
          <p:cNvPr id="12" name="TextBox 11"/>
          <p:cNvSpPr txBox="1"/>
          <p:nvPr/>
        </p:nvSpPr>
        <p:spPr>
          <a:xfrm>
            <a:off x="1904102" y="2373678"/>
            <a:ext cx="6422317" cy="1107996"/>
          </a:xfrm>
          <a:prstGeom prst="rect">
            <a:avLst/>
          </a:prstGeom>
          <a:noFill/>
        </p:spPr>
        <p:txBody>
          <a:bodyPr wrap="square" rtlCol="0">
            <a:spAutoFit/>
          </a:bodyPr>
          <a:lstStyle/>
          <a:p>
            <a:pPr algn="just">
              <a:lnSpc>
                <a:spcPct val="150000"/>
              </a:lnSpc>
            </a:pPr>
            <a:r>
              <a:rPr lang="vi-VN" sz="2200"/>
              <a:t>Thực hành: Sử dụng bảng tính giải quyết bài toán thực tế</a:t>
            </a:r>
            <a:endParaRPr lang="en-US" sz="2200"/>
          </a:p>
        </p:txBody>
      </p:sp>
      <p:sp>
        <p:nvSpPr>
          <p:cNvPr id="28" name="TextBox 27"/>
          <p:cNvSpPr txBox="1"/>
          <p:nvPr/>
        </p:nvSpPr>
        <p:spPr>
          <a:xfrm>
            <a:off x="1904101" y="3497490"/>
            <a:ext cx="6519899" cy="1107996"/>
          </a:xfrm>
          <a:prstGeom prst="rect">
            <a:avLst/>
          </a:prstGeom>
          <a:noFill/>
        </p:spPr>
        <p:txBody>
          <a:bodyPr wrap="square" rtlCol="0">
            <a:spAutoFit/>
          </a:bodyPr>
          <a:lstStyle/>
          <a:p>
            <a:pPr algn="just">
              <a:lnSpc>
                <a:spcPct val="150000"/>
              </a:lnSpc>
            </a:pPr>
            <a:r>
              <a:rPr lang="vi-VN" sz="2200"/>
              <a:t>Thực hành: Sao chép dữ liệu từ các tệp văn bản, trang trình chiếu sang trang tính</a:t>
            </a:r>
            <a:endParaRPr lang="en-US" sz="2200"/>
          </a:p>
        </p:txBody>
      </p:sp>
      <p:pic>
        <p:nvPicPr>
          <p:cNvPr id="14" name="Picture 13"/>
          <p:cNvPicPr>
            <a:picLocks noChangeAspect="1"/>
          </p:cNvPicPr>
          <p:nvPr/>
        </p:nvPicPr>
        <p:blipFill>
          <a:blip r:embed="rId3"/>
          <a:stretch>
            <a:fillRect/>
          </a:stretch>
        </p:blipFill>
        <p:spPr>
          <a:xfrm flipH="1">
            <a:off x="96819" y="97639"/>
            <a:ext cx="914400" cy="118735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
                                        <p:tgtEl>
                                          <p:spTgt spid="362"/>
                                        </p:tgtEl>
                                      </p:cBhvr>
                                    </p:animEffect>
                                    <p:anim calcmode="lin" valueType="num">
                                      <p:cBhvr>
                                        <p:cTn id="8" dur="500" fill="hold"/>
                                        <p:tgtEl>
                                          <p:spTgt spid="362"/>
                                        </p:tgtEl>
                                        <p:attrNameLst>
                                          <p:attrName>ppt_x</p:attrName>
                                        </p:attrNameLst>
                                      </p:cBhvr>
                                      <p:tavLst>
                                        <p:tav tm="0">
                                          <p:val>
                                            <p:strVal val="#ppt_x"/>
                                          </p:val>
                                        </p:tav>
                                        <p:tav tm="100000">
                                          <p:val>
                                            <p:strVal val="#ppt_x"/>
                                          </p:val>
                                        </p:tav>
                                      </p:tavLst>
                                    </p:anim>
                                    <p:anim calcmode="lin" valueType="num">
                                      <p:cBhvr>
                                        <p:cTn id="9" dur="500" fill="hold"/>
                                        <p:tgtEl>
                                          <p:spTgt spid="3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364"/>
                                        </p:tgtEl>
                                        <p:attrNameLst>
                                          <p:attrName>style.visibility</p:attrName>
                                        </p:attrNameLst>
                                      </p:cBhvr>
                                      <p:to>
                                        <p:strVal val="visible"/>
                                      </p:to>
                                    </p:set>
                                    <p:animEffect transition="in" filter="fade">
                                      <p:cBhvr>
                                        <p:cTn id="29" dur="500"/>
                                        <p:tgtEl>
                                          <p:spTgt spid="364"/>
                                        </p:tgtEl>
                                      </p:cBhvr>
                                    </p:animEffect>
                                    <p:anim calcmode="lin" valueType="num">
                                      <p:cBhvr>
                                        <p:cTn id="30" dur="500" fill="hold"/>
                                        <p:tgtEl>
                                          <p:spTgt spid="364"/>
                                        </p:tgtEl>
                                        <p:attrNameLst>
                                          <p:attrName>ppt_x</p:attrName>
                                        </p:attrNameLst>
                                      </p:cBhvr>
                                      <p:tavLst>
                                        <p:tav tm="0">
                                          <p:val>
                                            <p:strVal val="#ppt_x"/>
                                          </p:val>
                                        </p:tav>
                                        <p:tav tm="100000">
                                          <p:val>
                                            <p:strVal val="#ppt_x"/>
                                          </p:val>
                                        </p:tav>
                                      </p:tavLst>
                                    </p:anim>
                                    <p:anim calcmode="lin" valueType="num">
                                      <p:cBhvr>
                                        <p:cTn id="31" dur="500" fill="hold"/>
                                        <p:tgtEl>
                                          <p:spTgt spid="3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363"/>
                                        </p:tgtEl>
                                        <p:attrNameLst>
                                          <p:attrName>style.visibility</p:attrName>
                                        </p:attrNameLst>
                                      </p:cBhvr>
                                      <p:to>
                                        <p:strVal val="visible"/>
                                      </p:to>
                                    </p:set>
                                    <p:animEffect transition="in" filter="fade">
                                      <p:cBhvr>
                                        <p:cTn id="40" dur="500"/>
                                        <p:tgtEl>
                                          <p:spTgt spid="363"/>
                                        </p:tgtEl>
                                      </p:cBhvr>
                                    </p:animEffect>
                                    <p:anim calcmode="lin" valueType="num">
                                      <p:cBhvr>
                                        <p:cTn id="41" dur="500" fill="hold"/>
                                        <p:tgtEl>
                                          <p:spTgt spid="363"/>
                                        </p:tgtEl>
                                        <p:attrNameLst>
                                          <p:attrName>ppt_x</p:attrName>
                                        </p:attrNameLst>
                                      </p:cBhvr>
                                      <p:tavLst>
                                        <p:tav tm="0">
                                          <p:val>
                                            <p:strVal val="#ppt_x"/>
                                          </p:val>
                                        </p:tav>
                                        <p:tav tm="100000">
                                          <p:val>
                                            <p:strVal val="#ppt_x"/>
                                          </p:val>
                                        </p:tav>
                                      </p:tavLst>
                                    </p:anim>
                                    <p:anim calcmode="lin" valueType="num">
                                      <p:cBhvr>
                                        <p:cTn id="42" dur="500" fill="hold"/>
                                        <p:tgtEl>
                                          <p:spTgt spid="36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anim calcmode="lin" valueType="num">
                                      <p:cBhvr>
                                        <p:cTn id="46" dur="500" fill="hold"/>
                                        <p:tgtEl>
                                          <p:spTgt spid="28"/>
                                        </p:tgtEl>
                                        <p:attrNameLst>
                                          <p:attrName>ppt_x</p:attrName>
                                        </p:attrNameLst>
                                      </p:cBhvr>
                                      <p:tavLst>
                                        <p:tav tm="0">
                                          <p:val>
                                            <p:strVal val="#ppt_x"/>
                                          </p:val>
                                        </p:tav>
                                        <p:tav tm="100000">
                                          <p:val>
                                            <p:strVal val="#ppt_x"/>
                                          </p:val>
                                        </p:tav>
                                      </p:tavLst>
                                    </p:anim>
                                    <p:anim calcmode="lin" valueType="num">
                                      <p:cBhvr>
                                        <p:cTn id="4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animBg="1"/>
      <p:bldP spid="363" grpId="0" animBg="1"/>
      <p:bldP spid="364" grpId="0" animBg="1"/>
      <p:bldP spid="24" grpId="0" animBg="1"/>
      <p:bldP spid="11" grpId="0"/>
      <p:bldP spid="26" grpId="0"/>
      <p:bldP spid="1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416" name="Google Shape;416;p34"/>
          <p:cNvGrpSpPr/>
          <p:nvPr/>
        </p:nvGrpSpPr>
        <p:grpSpPr>
          <a:xfrm flipH="1">
            <a:off x="487350" y="750055"/>
            <a:ext cx="8169300" cy="3645973"/>
            <a:chOff x="491950" y="691361"/>
            <a:chExt cx="8169300" cy="3645973"/>
          </a:xfrm>
        </p:grpSpPr>
        <p:sp>
          <p:nvSpPr>
            <p:cNvPr id="417" name="Google Shape;417;p34"/>
            <p:cNvSpPr/>
            <p:nvPr/>
          </p:nvSpPr>
          <p:spPr>
            <a:xfrm>
              <a:off x="491950" y="748605"/>
              <a:ext cx="8169300" cy="3528900"/>
            </a:xfrm>
            <a:prstGeom prst="roundRect">
              <a:avLst>
                <a:gd name="adj" fmla="val 609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34"/>
            <p:cNvGrpSpPr/>
            <p:nvPr/>
          </p:nvGrpSpPr>
          <p:grpSpPr>
            <a:xfrm>
              <a:off x="1175641" y="691361"/>
              <a:ext cx="3455608" cy="3645973"/>
              <a:chOff x="1214923" y="691592"/>
              <a:chExt cx="3455608" cy="3645973"/>
            </a:xfrm>
          </p:grpSpPr>
          <p:grpSp>
            <p:nvGrpSpPr>
              <p:cNvPr id="419" name="Google Shape;419;p34"/>
              <p:cNvGrpSpPr/>
              <p:nvPr/>
            </p:nvGrpSpPr>
            <p:grpSpPr>
              <a:xfrm>
                <a:off x="4552036" y="691592"/>
                <a:ext cx="118496" cy="119189"/>
                <a:chOff x="6916887" y="668259"/>
                <a:chExt cx="102870" cy="103481"/>
              </a:xfrm>
            </p:grpSpPr>
            <p:sp>
              <p:nvSpPr>
                <p:cNvPr id="420" name="Google Shape;420;p34"/>
                <p:cNvSpPr/>
                <p:nvPr/>
              </p:nvSpPr>
              <p:spPr>
                <a:xfrm>
                  <a:off x="6940943" y="692315"/>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6916887" y="668259"/>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4"/>
              <p:cNvGrpSpPr/>
              <p:nvPr/>
            </p:nvGrpSpPr>
            <p:grpSpPr>
              <a:xfrm>
                <a:off x="1214923" y="4218376"/>
                <a:ext cx="118496" cy="119189"/>
                <a:chOff x="6620258" y="1227459"/>
                <a:chExt cx="102870" cy="103481"/>
              </a:xfrm>
            </p:grpSpPr>
            <p:sp>
              <p:nvSpPr>
                <p:cNvPr id="423" name="Google Shape;423;p34"/>
                <p:cNvSpPr/>
                <p:nvPr/>
              </p:nvSpPr>
              <p:spPr>
                <a:xfrm>
                  <a:off x="6644314" y="1251515"/>
                  <a:ext cx="54757" cy="55370"/>
                </a:xfrm>
                <a:custGeom>
                  <a:avLst/>
                  <a:gdLst/>
                  <a:ahLst/>
                  <a:cxnLst/>
                  <a:rect l="l" t="t" r="r" b="b"/>
                  <a:pathLst>
                    <a:path w="890" h="900" extrusionOk="0">
                      <a:moveTo>
                        <a:pt x="445" y="0"/>
                      </a:moveTo>
                      <a:cubicBezTo>
                        <a:pt x="202" y="0"/>
                        <a:pt x="1" y="201"/>
                        <a:pt x="1" y="455"/>
                      </a:cubicBezTo>
                      <a:cubicBezTo>
                        <a:pt x="1" y="698"/>
                        <a:pt x="202" y="899"/>
                        <a:pt x="445" y="899"/>
                      </a:cubicBezTo>
                      <a:cubicBezTo>
                        <a:pt x="688" y="899"/>
                        <a:pt x="889" y="698"/>
                        <a:pt x="889" y="455"/>
                      </a:cubicBezTo>
                      <a:cubicBezTo>
                        <a:pt x="889" y="201"/>
                        <a:pt x="688"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6620258" y="1227459"/>
                  <a:ext cx="102870" cy="103481"/>
                </a:xfrm>
                <a:custGeom>
                  <a:avLst/>
                  <a:gdLst/>
                  <a:ahLst/>
                  <a:cxnLst/>
                  <a:rect l="l" t="t" r="r" b="b"/>
                  <a:pathLst>
                    <a:path w="1672" h="1682" extrusionOk="0">
                      <a:moveTo>
                        <a:pt x="836" y="106"/>
                      </a:moveTo>
                      <a:cubicBezTo>
                        <a:pt x="1238" y="106"/>
                        <a:pt x="1566" y="434"/>
                        <a:pt x="1566" y="846"/>
                      </a:cubicBezTo>
                      <a:cubicBezTo>
                        <a:pt x="1566" y="1248"/>
                        <a:pt x="1238" y="1576"/>
                        <a:pt x="836" y="1576"/>
                      </a:cubicBezTo>
                      <a:cubicBezTo>
                        <a:pt x="434" y="1576"/>
                        <a:pt x="106" y="1248"/>
                        <a:pt x="106" y="846"/>
                      </a:cubicBezTo>
                      <a:cubicBezTo>
                        <a:pt x="106" y="434"/>
                        <a:pt x="434" y="106"/>
                        <a:pt x="836" y="106"/>
                      </a:cubicBezTo>
                      <a:close/>
                      <a:moveTo>
                        <a:pt x="836" y="0"/>
                      </a:moveTo>
                      <a:cubicBezTo>
                        <a:pt x="371" y="0"/>
                        <a:pt x="1" y="381"/>
                        <a:pt x="1" y="846"/>
                      </a:cubicBezTo>
                      <a:cubicBezTo>
                        <a:pt x="1" y="1301"/>
                        <a:pt x="371" y="1681"/>
                        <a:pt x="836" y="1681"/>
                      </a:cubicBezTo>
                      <a:cubicBezTo>
                        <a:pt x="1301" y="1681"/>
                        <a:pt x="1671" y="1301"/>
                        <a:pt x="1671" y="846"/>
                      </a:cubicBezTo>
                      <a:cubicBezTo>
                        <a:pt x="1671" y="381"/>
                        <a:pt x="1301"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25" name="Google Shape;425;p34"/>
          <p:cNvSpPr/>
          <p:nvPr/>
        </p:nvSpPr>
        <p:spPr>
          <a:xfrm flipH="1">
            <a:off x="1104200" y="670500"/>
            <a:ext cx="2818500" cy="3802500"/>
          </a:xfrm>
          <a:prstGeom prst="roundRect">
            <a:avLst>
              <a:gd name="adj" fmla="val 866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txBox="1">
            <a:spLocks noGrp="1"/>
          </p:cNvSpPr>
          <p:nvPr>
            <p:ph type="title" idx="2"/>
          </p:nvPr>
        </p:nvSpPr>
        <p:spPr>
          <a:xfrm>
            <a:off x="4777337" y="1099885"/>
            <a:ext cx="1150127" cy="11532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a:t>
            </a:r>
            <a:r>
              <a:rPr lang="vi-VN" b="1">
                <a:latin typeface="Arial" panose="020B0604020202020204" pitchFamily="34" charset="0"/>
                <a:cs typeface="Arial" panose="020B0604020202020204" pitchFamily="34" charset="0"/>
              </a:rPr>
              <a:t>1</a:t>
            </a:r>
            <a:endParaRPr b="1">
              <a:latin typeface="Arial" panose="020B0604020202020204" pitchFamily="34" charset="0"/>
              <a:cs typeface="Arial" panose="020B0604020202020204" pitchFamily="34" charset="0"/>
            </a:endParaRPr>
          </a:p>
        </p:txBody>
      </p:sp>
      <p:pic>
        <p:nvPicPr>
          <p:cNvPr id="428" name="Google Shape;428;p34"/>
          <p:cNvPicPr preferRelativeResize="0">
            <a:picLocks noGrp="1"/>
          </p:cNvPicPr>
          <p:nvPr>
            <p:ph type="pic" idx="3"/>
          </p:nvPr>
        </p:nvPicPr>
        <p:blipFill rotWithShape="1">
          <a:blip r:embed="rId3">
            <a:alphaModFix/>
          </a:blip>
          <a:srcRect l="16669" r="16676"/>
          <a:stretch/>
        </p:blipFill>
        <p:spPr>
          <a:xfrm>
            <a:off x="1267175" y="1044450"/>
            <a:ext cx="3054000" cy="3054600"/>
          </a:xfrm>
          <a:prstGeom prst="roundRect">
            <a:avLst>
              <a:gd name="adj" fmla="val 16667"/>
            </a:avLst>
          </a:prstGeom>
        </p:spPr>
      </p:pic>
      <p:sp>
        <p:nvSpPr>
          <p:cNvPr id="3" name="TextBox 2"/>
          <p:cNvSpPr txBox="1"/>
          <p:nvPr/>
        </p:nvSpPr>
        <p:spPr>
          <a:xfrm>
            <a:off x="4703614" y="2260356"/>
            <a:ext cx="3570597" cy="1879682"/>
          </a:xfrm>
          <a:prstGeom prst="rect">
            <a:avLst/>
          </a:prstGeom>
          <a:noFill/>
        </p:spPr>
        <p:txBody>
          <a:bodyPr wrap="square" rtlCol="0">
            <a:spAutoFit/>
          </a:bodyPr>
          <a:lstStyle/>
          <a:p>
            <a:pPr>
              <a:lnSpc>
                <a:spcPct val="140000"/>
              </a:lnSpc>
            </a:pPr>
            <a:r>
              <a:rPr lang="vi-VN" sz="4400" b="1">
                <a:solidFill>
                  <a:schemeClr val="tx2">
                    <a:lumMod val="25000"/>
                  </a:schemeClr>
                </a:solidFill>
              </a:rPr>
              <a:t>ĐỊA CHỈ TƯƠNG ĐỐI</a:t>
            </a:r>
            <a:endParaRPr lang="en-US" sz="4400" b="1">
              <a:solidFill>
                <a:schemeClr val="tx2">
                  <a:lumMod val="25000"/>
                </a:schemeClr>
              </a:solidFill>
            </a:endParaRPr>
          </a:p>
        </p:txBody>
      </p:sp>
    </p:spTree>
  </p:cSld>
  <p:clrMapOvr>
    <a:masterClrMapping/>
  </p:clrMapOvr>
  <p:transition spd="med">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79316" y="288260"/>
            <a:ext cx="3462378" cy="583109"/>
            <a:chOff x="679316" y="288260"/>
            <a:chExt cx="3462378" cy="583109"/>
          </a:xfrm>
        </p:grpSpPr>
        <p:pic>
          <p:nvPicPr>
            <p:cNvPr id="7" name="Picture 6"/>
            <p:cNvPicPr>
              <a:picLocks noChangeAspect="1"/>
            </p:cNvPicPr>
            <p:nvPr/>
          </p:nvPicPr>
          <p:blipFill>
            <a:blip r:embed="rId2"/>
            <a:stretch>
              <a:fillRect/>
            </a:stretch>
          </p:blipFill>
          <p:spPr>
            <a:xfrm>
              <a:off x="679316" y="288260"/>
              <a:ext cx="682453" cy="583109"/>
            </a:xfrm>
            <a:prstGeom prst="rect">
              <a:avLst/>
            </a:prstGeom>
          </p:spPr>
        </p:pic>
        <p:sp>
          <p:nvSpPr>
            <p:cNvPr id="8" name="TextBox 7"/>
            <p:cNvSpPr txBox="1"/>
            <p:nvPr/>
          </p:nvSpPr>
          <p:spPr>
            <a:xfrm>
              <a:off x="1452282" y="471259"/>
              <a:ext cx="2689412" cy="400110"/>
            </a:xfrm>
            <a:prstGeom prst="rect">
              <a:avLst/>
            </a:prstGeom>
            <a:noFill/>
          </p:spPr>
          <p:txBody>
            <a:bodyPr wrap="square" rtlCol="0">
              <a:spAutoFit/>
            </a:bodyPr>
            <a:lstStyle/>
            <a:p>
              <a:r>
                <a:rPr lang="vi-VN" sz="2000" b="1">
                  <a:solidFill>
                    <a:schemeClr val="accent1">
                      <a:lumMod val="75000"/>
                    </a:schemeClr>
                  </a:solidFill>
                </a:rPr>
                <a:t>Thảo luận nhóm đôi</a:t>
              </a:r>
              <a:endParaRPr lang="en-US" sz="2000" b="1">
                <a:solidFill>
                  <a:schemeClr val="accent1">
                    <a:lumMod val="75000"/>
                  </a:schemeClr>
                </a:solidFill>
              </a:endParaRPr>
            </a:p>
          </p:txBody>
        </p:sp>
      </p:grpSp>
      <p:sp>
        <p:nvSpPr>
          <p:cNvPr id="10" name="Pentagon 9"/>
          <p:cNvSpPr/>
          <p:nvPr/>
        </p:nvSpPr>
        <p:spPr>
          <a:xfrm>
            <a:off x="0" y="1153299"/>
            <a:ext cx="1892595" cy="542260"/>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Hoạt động 1</a:t>
            </a:r>
            <a:endParaRPr lang="en-US" sz="2000" b="1">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2010929" y="945099"/>
            <a:ext cx="6756553" cy="958660"/>
          </a:xfrm>
          <a:prstGeom prst="rect">
            <a:avLst/>
          </a:prstGeom>
        </p:spPr>
        <p:txBody>
          <a:bodyPr wrap="square">
            <a:spAutoFit/>
          </a:bodyPr>
          <a:lstStyle/>
          <a:p>
            <a:pPr algn="just">
              <a:lnSpc>
                <a:spcPct val="150000"/>
              </a:lnSpc>
            </a:pPr>
            <a:r>
              <a:rPr lang="vi-VN" sz="2000"/>
              <a:t>Dựa vào thông tin mà bạn Khoa đã lưu trữ trong bảng tính ở Hình 5.1, em hãy thực hiện:</a:t>
            </a:r>
            <a:endParaRPr lang="en-US" sz="2000"/>
          </a:p>
        </p:txBody>
      </p:sp>
      <p:sp>
        <p:nvSpPr>
          <p:cNvPr id="12" name="Rectangle 11"/>
          <p:cNvSpPr/>
          <p:nvPr/>
        </p:nvSpPr>
        <p:spPr>
          <a:xfrm>
            <a:off x="376518" y="2007859"/>
            <a:ext cx="8466268" cy="1015663"/>
          </a:xfrm>
          <a:prstGeom prst="rect">
            <a:avLst/>
          </a:prstGeom>
        </p:spPr>
        <p:txBody>
          <a:bodyPr wrap="square">
            <a:spAutoFit/>
          </a:bodyPr>
          <a:lstStyle/>
          <a:p>
            <a:pPr algn="just">
              <a:lnSpc>
                <a:spcPct val="150000"/>
              </a:lnSpc>
            </a:pPr>
            <a:r>
              <a:rPr lang="vi-VN" sz="2000"/>
              <a:t>1.Viết công thức để tính </a:t>
            </a:r>
            <a:r>
              <a:rPr lang="vi-VN" sz="2000">
                <a:solidFill>
                  <a:schemeClr val="accent2">
                    <a:lumMod val="75000"/>
                  </a:schemeClr>
                </a:solidFill>
              </a:rPr>
              <a:t>Doanh thu </a:t>
            </a:r>
            <a:r>
              <a:rPr lang="vi-VN" sz="2000"/>
              <a:t>của phần mềm </a:t>
            </a:r>
            <a:r>
              <a:rPr lang="vi-VN" sz="2000">
                <a:solidFill>
                  <a:schemeClr val="accent2">
                    <a:lumMod val="75000"/>
                  </a:schemeClr>
                </a:solidFill>
              </a:rPr>
              <a:t>Quản lí thời gian </a:t>
            </a:r>
            <a:r>
              <a:rPr lang="vi-VN" sz="2000"/>
              <a:t>dựa trên </a:t>
            </a:r>
            <a:r>
              <a:rPr lang="vi-VN" sz="2000">
                <a:solidFill>
                  <a:schemeClr val="accent2">
                    <a:lumMod val="75000"/>
                  </a:schemeClr>
                </a:solidFill>
              </a:rPr>
              <a:t>Đơn giá </a:t>
            </a:r>
            <a:r>
              <a:rPr lang="vi-VN" sz="2000"/>
              <a:t>và </a:t>
            </a:r>
            <a:r>
              <a:rPr lang="vi-VN" sz="2000">
                <a:solidFill>
                  <a:schemeClr val="accent2">
                    <a:lumMod val="75000"/>
                  </a:schemeClr>
                </a:solidFill>
              </a:rPr>
              <a:t>Số lượt mua </a:t>
            </a:r>
            <a:r>
              <a:rPr lang="vi-VN" sz="2000"/>
              <a:t>(đơn giá bằng 0 là phần mềm miễn phí).</a:t>
            </a:r>
          </a:p>
        </p:txBody>
      </p:sp>
      <p:sp>
        <p:nvSpPr>
          <p:cNvPr id="13" name="Rectangle 12"/>
          <p:cNvSpPr/>
          <p:nvPr/>
        </p:nvSpPr>
        <p:spPr>
          <a:xfrm>
            <a:off x="376518" y="3070619"/>
            <a:ext cx="8466268" cy="1477328"/>
          </a:xfrm>
          <a:prstGeom prst="rect">
            <a:avLst/>
          </a:prstGeom>
        </p:spPr>
        <p:txBody>
          <a:bodyPr wrap="square">
            <a:spAutoFit/>
          </a:bodyPr>
          <a:lstStyle/>
          <a:p>
            <a:pPr lvl="0" algn="just">
              <a:lnSpc>
                <a:spcPct val="150000"/>
              </a:lnSpc>
            </a:pPr>
            <a:r>
              <a:rPr lang="vi-VN" sz="2000"/>
              <a:t>2. Thao tác nào giúp em tính toán doanh thu cho các phần mềm còn lại mà không cần gõ công thức vào từng ô? Khi thực hiện thao tác đó, địa chỉ ô trong công thức sẽ thay đổi như thế nào?</a:t>
            </a:r>
          </a:p>
        </p:txBody>
      </p:sp>
      <p:pic>
        <p:nvPicPr>
          <p:cNvPr id="14" name="Picture 13"/>
          <p:cNvPicPr>
            <a:picLocks noChangeAspect="1"/>
          </p:cNvPicPr>
          <p:nvPr/>
        </p:nvPicPr>
        <p:blipFill>
          <a:blip r:embed="rId3"/>
          <a:stretch>
            <a:fillRect/>
          </a:stretch>
        </p:blipFill>
        <p:spPr>
          <a:xfrm>
            <a:off x="7252219" y="4353779"/>
            <a:ext cx="482529" cy="482529"/>
          </a:xfrm>
          <a:prstGeom prst="rect">
            <a:avLst/>
          </a:prstGeom>
        </p:spPr>
      </p:pic>
      <p:pic>
        <p:nvPicPr>
          <p:cNvPr id="15" name="Picture 14"/>
          <p:cNvPicPr>
            <a:picLocks noChangeAspect="1"/>
          </p:cNvPicPr>
          <p:nvPr/>
        </p:nvPicPr>
        <p:blipFill>
          <a:blip r:embed="rId4"/>
          <a:stretch>
            <a:fillRect/>
          </a:stretch>
        </p:blipFill>
        <p:spPr>
          <a:xfrm>
            <a:off x="7958462" y="93844"/>
            <a:ext cx="927354" cy="927354"/>
          </a:xfrm>
          <a:prstGeom prst="rect">
            <a:avLst/>
          </a:prstGeom>
        </p:spPr>
      </p:pic>
    </p:spTree>
    <p:extLst>
      <p:ext uri="{BB962C8B-B14F-4D97-AF65-F5344CB8AC3E}">
        <p14:creationId xmlns:p14="http://schemas.microsoft.com/office/powerpoint/2010/main" val="37327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312827"/>
          </a:xfrm>
          <a:prstGeom prst="rect">
            <a:avLst/>
          </a:prstGeom>
        </p:spPr>
      </p:pic>
      <p:sp>
        <p:nvSpPr>
          <p:cNvPr id="4" name="TextBox 3"/>
          <p:cNvSpPr txBox="1"/>
          <p:nvPr/>
        </p:nvSpPr>
        <p:spPr>
          <a:xfrm>
            <a:off x="405611" y="3628288"/>
            <a:ext cx="1785770" cy="400110"/>
          </a:xfrm>
          <a:prstGeom prst="rect">
            <a:avLst/>
          </a:prstGeom>
          <a:noFill/>
        </p:spPr>
        <p:txBody>
          <a:bodyPr wrap="square" rtlCol="0">
            <a:spAutoFit/>
          </a:bodyPr>
          <a:lstStyle/>
          <a:p>
            <a:r>
              <a:rPr lang="vi-VN" sz="2000"/>
              <a:t>1) Công thức:</a:t>
            </a:r>
            <a:endParaRPr lang="en-US" sz="2000"/>
          </a:p>
        </p:txBody>
      </p:sp>
      <p:grpSp>
        <p:nvGrpSpPr>
          <p:cNvPr id="11" name="Group 10"/>
          <p:cNvGrpSpPr/>
          <p:nvPr/>
        </p:nvGrpSpPr>
        <p:grpSpPr>
          <a:xfrm>
            <a:off x="2309714" y="3508819"/>
            <a:ext cx="6260950" cy="527133"/>
            <a:chOff x="2309714" y="3508819"/>
            <a:chExt cx="6260950" cy="527133"/>
          </a:xfrm>
        </p:grpSpPr>
        <p:sp>
          <p:nvSpPr>
            <p:cNvPr id="5" name="Rounded Rectangle 4"/>
            <p:cNvSpPr/>
            <p:nvPr/>
          </p:nvSpPr>
          <p:spPr>
            <a:xfrm>
              <a:off x="2309714" y="3516371"/>
              <a:ext cx="1538344" cy="519579"/>
            </a:xfrm>
            <a:prstGeom prst="round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latin typeface="Arial" panose="020B0604020202020204" pitchFamily="34" charset="0"/>
                  <a:cs typeface="Arial" panose="020B0604020202020204" pitchFamily="34" charset="0"/>
                </a:rPr>
                <a:t>Doanh thu</a:t>
              </a:r>
              <a:endParaRPr lang="en-US" sz="2000">
                <a:solidFill>
                  <a:srgbClr val="000000"/>
                </a:solidFill>
                <a:latin typeface="Arial" panose="020B0604020202020204" pitchFamily="34" charset="0"/>
                <a:cs typeface="Arial" panose="020B0604020202020204" pitchFamily="34" charset="0"/>
              </a:endParaRPr>
            </a:p>
          </p:txBody>
        </p:sp>
        <p:sp>
          <p:nvSpPr>
            <p:cNvPr id="6" name="Equal 5"/>
            <p:cNvSpPr/>
            <p:nvPr/>
          </p:nvSpPr>
          <p:spPr>
            <a:xfrm>
              <a:off x="4014800" y="3534682"/>
              <a:ext cx="570156" cy="501270"/>
            </a:xfrm>
            <a:prstGeom prst="mathEqual">
              <a:avLst>
                <a:gd name="adj1" fmla="val 17082"/>
                <a:gd name="adj2" fmla="val 16052"/>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4816246" y="3513160"/>
              <a:ext cx="1290918" cy="519579"/>
            </a:xfrm>
            <a:prstGeom prst="round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latin typeface="Arial" panose="020B0604020202020204" pitchFamily="34" charset="0"/>
                  <a:cs typeface="Arial" panose="020B0604020202020204" pitchFamily="34" charset="0"/>
                </a:rPr>
                <a:t>Đơn giá</a:t>
              </a:r>
              <a:endParaRPr lang="en-US" sz="2000">
                <a:solidFill>
                  <a:srgbClr val="000000"/>
                </a:solidFill>
                <a:latin typeface="Arial" panose="020B0604020202020204" pitchFamily="34" charset="0"/>
                <a:cs typeface="Arial" panose="020B0604020202020204" pitchFamily="34" charset="0"/>
              </a:endParaRPr>
            </a:p>
          </p:txBody>
        </p:sp>
        <p:sp>
          <p:nvSpPr>
            <p:cNvPr id="7" name="Multiply 6"/>
            <p:cNvSpPr/>
            <p:nvPr/>
          </p:nvSpPr>
          <p:spPr>
            <a:xfrm>
              <a:off x="6236255" y="3508819"/>
              <a:ext cx="516367" cy="516367"/>
            </a:xfrm>
            <a:prstGeom prst="mathMultiply">
              <a:avLst>
                <a:gd name="adj1" fmla="val 1518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81713" y="3508819"/>
              <a:ext cx="1688951" cy="519579"/>
            </a:xfrm>
            <a:prstGeom prst="roundRect">
              <a:avLst/>
            </a:prstGeom>
            <a:solidFill>
              <a:schemeClr val="accent3"/>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rgbClr val="000000"/>
                  </a:solidFill>
                  <a:latin typeface="Arial" panose="020B0604020202020204" pitchFamily="34" charset="0"/>
                  <a:cs typeface="Arial" panose="020B0604020202020204" pitchFamily="34" charset="0"/>
                </a:rPr>
                <a:t>Số lượt mua</a:t>
              </a:r>
              <a:endParaRPr lang="en-US" sz="2000">
                <a:solidFill>
                  <a:srgbClr val="000000"/>
                </a:solidFill>
                <a:latin typeface="Arial" panose="020B0604020202020204" pitchFamily="34" charset="0"/>
                <a:cs typeface="Arial" panose="020B0604020202020204" pitchFamily="34" charset="0"/>
              </a:endParaRPr>
            </a:p>
          </p:txBody>
        </p:sp>
      </p:grpSp>
      <p:sp>
        <p:nvSpPr>
          <p:cNvPr id="8" name="Rectangle 7"/>
          <p:cNvSpPr/>
          <p:nvPr/>
        </p:nvSpPr>
        <p:spPr>
          <a:xfrm>
            <a:off x="7526885" y="1256303"/>
            <a:ext cx="1160895" cy="427746"/>
          </a:xfrm>
          <a:prstGeom prst="rect">
            <a:avLst/>
          </a:prstGeom>
        </p:spPr>
        <p:txBody>
          <a:bodyPr wrap="square">
            <a:spAutoFit/>
          </a:bodyPr>
          <a:lstStyle/>
          <a:p>
            <a:pPr>
              <a:lnSpc>
                <a:spcPct val="120000"/>
              </a:lnSpc>
            </a:pPr>
            <a:r>
              <a:rPr lang="en-US" sz="2000">
                <a:solidFill>
                  <a:srgbClr val="FF0000"/>
                </a:solidFill>
              </a:rPr>
              <a:t>= C4*D4</a:t>
            </a:r>
          </a:p>
        </p:txBody>
      </p:sp>
      <p:sp>
        <p:nvSpPr>
          <p:cNvPr id="17" name="TextBox 16"/>
          <p:cNvSpPr txBox="1"/>
          <p:nvPr/>
        </p:nvSpPr>
        <p:spPr>
          <a:xfrm>
            <a:off x="405611" y="4089800"/>
            <a:ext cx="8332777" cy="1015663"/>
          </a:xfrm>
          <a:prstGeom prst="rect">
            <a:avLst/>
          </a:prstGeom>
          <a:noFill/>
        </p:spPr>
        <p:txBody>
          <a:bodyPr wrap="square" rtlCol="0">
            <a:spAutoFit/>
          </a:bodyPr>
          <a:lstStyle/>
          <a:p>
            <a:pPr algn="just">
              <a:lnSpc>
                <a:spcPct val="150000"/>
              </a:lnSpc>
            </a:pPr>
            <a:r>
              <a:rPr lang="vi-VN" sz="2000"/>
              <a:t>2) Ta thực hiện </a:t>
            </a:r>
            <a:r>
              <a:rPr lang="vi-VN" sz="2000" b="1"/>
              <a:t>sao chép</a:t>
            </a:r>
            <a:r>
              <a:rPr lang="vi-VN" sz="2000"/>
              <a:t>. Khi đó địa chỉ ô trong công thức sẽ tự động thay đổi theo từng dòng.</a:t>
            </a:r>
            <a:endParaRPr lang="en-US" sz="2000"/>
          </a:p>
        </p:txBody>
      </p:sp>
      <p:grpSp>
        <p:nvGrpSpPr>
          <p:cNvPr id="10" name="Group 9"/>
          <p:cNvGrpSpPr/>
          <p:nvPr/>
        </p:nvGrpSpPr>
        <p:grpSpPr>
          <a:xfrm>
            <a:off x="7526885" y="1587276"/>
            <a:ext cx="1174831" cy="1744356"/>
            <a:chOff x="7526885" y="1587276"/>
            <a:chExt cx="1174831" cy="1744356"/>
          </a:xfrm>
        </p:grpSpPr>
        <p:sp>
          <p:nvSpPr>
            <p:cNvPr id="18" name="Rectangle 17"/>
            <p:cNvSpPr/>
            <p:nvPr/>
          </p:nvSpPr>
          <p:spPr>
            <a:xfrm>
              <a:off x="7526885" y="1587276"/>
              <a:ext cx="1160895" cy="427746"/>
            </a:xfrm>
            <a:prstGeom prst="rect">
              <a:avLst/>
            </a:prstGeom>
          </p:spPr>
          <p:txBody>
            <a:bodyPr wrap="square">
              <a:spAutoFit/>
            </a:bodyPr>
            <a:lstStyle/>
            <a:p>
              <a:pPr>
                <a:lnSpc>
                  <a:spcPct val="120000"/>
                </a:lnSpc>
              </a:pPr>
              <a:r>
                <a:rPr lang="en-US" sz="2000">
                  <a:solidFill>
                    <a:srgbClr val="FF0000"/>
                  </a:solidFill>
                </a:rPr>
                <a:t>= C</a:t>
              </a:r>
              <a:r>
                <a:rPr lang="vi-VN" sz="2000">
                  <a:solidFill>
                    <a:srgbClr val="FF0000"/>
                  </a:solidFill>
                </a:rPr>
                <a:t>5</a:t>
              </a:r>
              <a:r>
                <a:rPr lang="en-US" sz="2000">
                  <a:solidFill>
                    <a:srgbClr val="FF0000"/>
                  </a:solidFill>
                </a:rPr>
                <a:t>*D</a:t>
              </a:r>
              <a:r>
                <a:rPr lang="vi-VN" sz="2000">
                  <a:solidFill>
                    <a:srgbClr val="FF0000"/>
                  </a:solidFill>
                </a:rPr>
                <a:t>5</a:t>
              </a:r>
              <a:endParaRPr lang="en-US" sz="2000">
                <a:solidFill>
                  <a:srgbClr val="FF0000"/>
                </a:solidFill>
              </a:endParaRPr>
            </a:p>
          </p:txBody>
        </p:sp>
        <p:sp>
          <p:nvSpPr>
            <p:cNvPr id="19" name="Rectangle 18"/>
            <p:cNvSpPr/>
            <p:nvPr/>
          </p:nvSpPr>
          <p:spPr>
            <a:xfrm>
              <a:off x="7526885" y="1880041"/>
              <a:ext cx="1160895" cy="461665"/>
            </a:xfrm>
            <a:prstGeom prst="rect">
              <a:avLst/>
            </a:prstGeom>
          </p:spPr>
          <p:txBody>
            <a:bodyPr wrap="square">
              <a:spAutoFit/>
            </a:bodyPr>
            <a:lstStyle/>
            <a:p>
              <a:pPr>
                <a:lnSpc>
                  <a:spcPct val="120000"/>
                </a:lnSpc>
              </a:pPr>
              <a:r>
                <a:rPr lang="en-US" sz="2000">
                  <a:solidFill>
                    <a:srgbClr val="FF0000"/>
                  </a:solidFill>
                </a:rPr>
                <a:t>= C</a:t>
              </a:r>
              <a:r>
                <a:rPr lang="vi-VN" sz="2000">
                  <a:solidFill>
                    <a:srgbClr val="FF0000"/>
                  </a:solidFill>
                </a:rPr>
                <a:t>6</a:t>
              </a:r>
              <a:r>
                <a:rPr lang="en-US" sz="2000">
                  <a:solidFill>
                    <a:srgbClr val="FF0000"/>
                  </a:solidFill>
                </a:rPr>
                <a:t>*D</a:t>
              </a:r>
              <a:r>
                <a:rPr lang="vi-VN" sz="2000">
                  <a:solidFill>
                    <a:srgbClr val="FF0000"/>
                  </a:solidFill>
                </a:rPr>
                <a:t>6</a:t>
              </a:r>
              <a:endParaRPr lang="en-US" sz="2000">
                <a:solidFill>
                  <a:srgbClr val="FF0000"/>
                </a:solidFill>
              </a:endParaRPr>
            </a:p>
          </p:txBody>
        </p:sp>
        <p:sp>
          <p:nvSpPr>
            <p:cNvPr id="20" name="Rectangle 19"/>
            <p:cNvSpPr/>
            <p:nvPr/>
          </p:nvSpPr>
          <p:spPr>
            <a:xfrm>
              <a:off x="7526885" y="2211014"/>
              <a:ext cx="1160895" cy="461665"/>
            </a:xfrm>
            <a:prstGeom prst="rect">
              <a:avLst/>
            </a:prstGeom>
          </p:spPr>
          <p:txBody>
            <a:bodyPr wrap="square">
              <a:spAutoFit/>
            </a:bodyPr>
            <a:lstStyle/>
            <a:p>
              <a:pPr>
                <a:lnSpc>
                  <a:spcPct val="120000"/>
                </a:lnSpc>
              </a:pPr>
              <a:r>
                <a:rPr lang="en-US" sz="2000">
                  <a:solidFill>
                    <a:srgbClr val="FF0000"/>
                  </a:solidFill>
                </a:rPr>
                <a:t>= C</a:t>
              </a:r>
              <a:r>
                <a:rPr lang="vi-VN" sz="2000">
                  <a:solidFill>
                    <a:srgbClr val="FF0000"/>
                  </a:solidFill>
                </a:rPr>
                <a:t>7</a:t>
              </a:r>
              <a:r>
                <a:rPr lang="en-US" sz="2000">
                  <a:solidFill>
                    <a:srgbClr val="FF0000"/>
                  </a:solidFill>
                </a:rPr>
                <a:t>*D</a:t>
              </a:r>
              <a:r>
                <a:rPr lang="vi-VN" sz="2000">
                  <a:solidFill>
                    <a:srgbClr val="FF0000"/>
                  </a:solidFill>
                </a:rPr>
                <a:t>7</a:t>
              </a:r>
              <a:endParaRPr lang="en-US" sz="2000">
                <a:solidFill>
                  <a:srgbClr val="FF0000"/>
                </a:solidFill>
              </a:endParaRPr>
            </a:p>
          </p:txBody>
        </p:sp>
        <p:sp>
          <p:nvSpPr>
            <p:cNvPr id="21" name="Rectangle 20"/>
            <p:cNvSpPr/>
            <p:nvPr/>
          </p:nvSpPr>
          <p:spPr>
            <a:xfrm>
              <a:off x="7540821" y="2538994"/>
              <a:ext cx="1160895" cy="461665"/>
            </a:xfrm>
            <a:prstGeom prst="rect">
              <a:avLst/>
            </a:prstGeom>
          </p:spPr>
          <p:txBody>
            <a:bodyPr wrap="square">
              <a:spAutoFit/>
            </a:bodyPr>
            <a:lstStyle/>
            <a:p>
              <a:pPr>
                <a:lnSpc>
                  <a:spcPct val="120000"/>
                </a:lnSpc>
              </a:pPr>
              <a:r>
                <a:rPr lang="en-US" sz="2000">
                  <a:solidFill>
                    <a:srgbClr val="FF0000"/>
                  </a:solidFill>
                </a:rPr>
                <a:t>= C</a:t>
              </a:r>
              <a:r>
                <a:rPr lang="vi-VN" sz="2000">
                  <a:solidFill>
                    <a:srgbClr val="FF0000"/>
                  </a:solidFill>
                </a:rPr>
                <a:t>8</a:t>
              </a:r>
              <a:r>
                <a:rPr lang="en-US" sz="2000">
                  <a:solidFill>
                    <a:srgbClr val="FF0000"/>
                  </a:solidFill>
                </a:rPr>
                <a:t>*D</a:t>
              </a:r>
              <a:r>
                <a:rPr lang="vi-VN" sz="2000">
                  <a:solidFill>
                    <a:srgbClr val="FF0000"/>
                  </a:solidFill>
                </a:rPr>
                <a:t>8</a:t>
              </a:r>
              <a:endParaRPr lang="en-US" sz="2000">
                <a:solidFill>
                  <a:srgbClr val="FF0000"/>
                </a:solidFill>
              </a:endParaRPr>
            </a:p>
          </p:txBody>
        </p:sp>
        <p:sp>
          <p:nvSpPr>
            <p:cNvPr id="22" name="Rectangle 21"/>
            <p:cNvSpPr/>
            <p:nvPr/>
          </p:nvSpPr>
          <p:spPr>
            <a:xfrm>
              <a:off x="7540821" y="2869967"/>
              <a:ext cx="1160895" cy="461665"/>
            </a:xfrm>
            <a:prstGeom prst="rect">
              <a:avLst/>
            </a:prstGeom>
          </p:spPr>
          <p:txBody>
            <a:bodyPr wrap="square">
              <a:spAutoFit/>
            </a:bodyPr>
            <a:lstStyle/>
            <a:p>
              <a:pPr>
                <a:lnSpc>
                  <a:spcPct val="120000"/>
                </a:lnSpc>
              </a:pPr>
              <a:r>
                <a:rPr lang="en-US" sz="2000">
                  <a:solidFill>
                    <a:srgbClr val="FF0000"/>
                  </a:solidFill>
                </a:rPr>
                <a:t>= C</a:t>
              </a:r>
              <a:r>
                <a:rPr lang="vi-VN" sz="2000">
                  <a:solidFill>
                    <a:srgbClr val="FF0000"/>
                  </a:solidFill>
                </a:rPr>
                <a:t>9</a:t>
              </a:r>
              <a:r>
                <a:rPr lang="en-US" sz="2000">
                  <a:solidFill>
                    <a:srgbClr val="FF0000"/>
                  </a:solidFill>
                </a:rPr>
                <a:t>*D</a:t>
              </a:r>
              <a:r>
                <a:rPr lang="vi-VN" sz="2000">
                  <a:solidFill>
                    <a:srgbClr val="FF0000"/>
                  </a:solidFill>
                </a:rPr>
                <a:t>9</a:t>
              </a:r>
              <a:endParaRPr lang="en-US" sz="2000">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theme/theme1.xml><?xml version="1.0" encoding="utf-8"?>
<a:theme xmlns:a="http://schemas.openxmlformats.org/drawingml/2006/main" name="Software Engineer Portfolio by Slidesgo">
  <a:themeElements>
    <a:clrScheme name="Simple Light">
      <a:dk1>
        <a:srgbClr val="070E49"/>
      </a:dk1>
      <a:lt1>
        <a:srgbClr val="FFFFFF"/>
      </a:lt1>
      <a:dk2>
        <a:srgbClr val="DED7FF"/>
      </a:dk2>
      <a:lt2>
        <a:srgbClr val="B19CFE"/>
      </a:lt2>
      <a:accent1>
        <a:srgbClr val="542FD0"/>
      </a:accent1>
      <a:accent2>
        <a:srgbClr val="F61B93"/>
      </a:accent2>
      <a:accent3>
        <a:srgbClr val="FFC655"/>
      </a:accent3>
      <a:accent4>
        <a:srgbClr val="FFFFFF"/>
      </a:accent4>
      <a:accent5>
        <a:srgbClr val="FFFFFF"/>
      </a:accent5>
      <a:accent6>
        <a:srgbClr val="FFFFFF"/>
      </a:accent6>
      <a:hlink>
        <a:srgbClr val="070E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2384</Words>
  <Application>Microsoft Office PowerPoint</Application>
  <PresentationFormat>On-screen Show (16:9)</PresentationFormat>
  <Paragraphs>182</Paragraphs>
  <Slides>45</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Golos Text ExtraBold</vt:lpstr>
      <vt:lpstr>Arial</vt:lpstr>
      <vt:lpstr>Calibri</vt:lpstr>
      <vt:lpstr>Wingdings</vt:lpstr>
      <vt:lpstr>Bell MT</vt:lpstr>
      <vt:lpstr>Palanquin Dark</vt:lpstr>
      <vt:lpstr>DM Sans</vt:lpstr>
      <vt:lpstr>Roboto Condensed</vt:lpstr>
      <vt:lpstr>Software Engineer Portfolio by Slidesgo</vt:lpstr>
      <vt:lpstr>Office Theme</vt:lpstr>
      <vt:lpstr>PowerPoint Presentation</vt:lpstr>
      <vt:lpstr>PowerPoint Presentation</vt:lpstr>
      <vt:lpstr>KHỞI ĐỘNG</vt:lpstr>
      <vt:lpstr>PowerPoint Presentation</vt:lpstr>
      <vt:lpstr>PowerPoint Presentation</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 PORTFOLIO</dc:title>
  <dc:creator>Xinh Đẹp Dịu Hiền Huế Thị</dc:creator>
  <cp:lastModifiedBy>Nguyễn Ngọc Thúy</cp:lastModifiedBy>
  <cp:revision>39</cp:revision>
  <dcterms:modified xsi:type="dcterms:W3CDTF">2023-11-24T04:53:03Z</dcterms:modified>
</cp:coreProperties>
</file>