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73" r:id="rId2"/>
    <p:sldMasterId id="2147483700" r:id="rId3"/>
    <p:sldMasterId id="2147483712" r:id="rId4"/>
  </p:sldMasterIdLst>
  <p:notesMasterIdLst>
    <p:notesMasterId r:id="rId36"/>
  </p:notesMasterIdLst>
  <p:sldIdLst>
    <p:sldId id="294" r:id="rId5"/>
    <p:sldId id="287" r:id="rId6"/>
    <p:sldId id="290" r:id="rId7"/>
    <p:sldId id="292" r:id="rId8"/>
    <p:sldId id="293" r:id="rId9"/>
    <p:sldId id="286" r:id="rId10"/>
    <p:sldId id="295" r:id="rId11"/>
    <p:sldId id="288" r:id="rId12"/>
    <p:sldId id="266" r:id="rId13"/>
    <p:sldId id="296" r:id="rId14"/>
    <p:sldId id="298" r:id="rId15"/>
    <p:sldId id="299" r:id="rId16"/>
    <p:sldId id="300" r:id="rId17"/>
    <p:sldId id="301" r:id="rId18"/>
    <p:sldId id="302" r:id="rId19"/>
    <p:sldId id="303" r:id="rId20"/>
    <p:sldId id="304" r:id="rId21"/>
    <p:sldId id="256" r:id="rId22"/>
    <p:sldId id="305" r:id="rId23"/>
    <p:sldId id="306" r:id="rId24"/>
    <p:sldId id="307" r:id="rId25"/>
    <p:sldId id="311" r:id="rId26"/>
    <p:sldId id="308" r:id="rId27"/>
    <p:sldId id="309" r:id="rId28"/>
    <p:sldId id="312" r:id="rId29"/>
    <p:sldId id="313" r:id="rId30"/>
    <p:sldId id="314" r:id="rId31"/>
    <p:sldId id="315" r:id="rId32"/>
    <p:sldId id="270" r:id="rId33"/>
    <p:sldId id="280" r:id="rId34"/>
    <p:sldId id="316" r:id="rId35"/>
  </p:sldIdLst>
  <p:sldSz cx="9144000" cy="5143500" type="screen16x9"/>
  <p:notesSz cx="6858000" cy="9144000"/>
  <p:embeddedFontLst>
    <p:embeddedFont>
      <p:font typeface="等线 Light" panose="02010600030101010101" pitchFamily="2" charset="-122"/>
      <p:regular r:id="rId37"/>
    </p:embeddedFont>
    <p:embeddedFont>
      <p:font typeface="Fira Sans" panose="020B0503050000020004" pitchFamily="34" charset="0"/>
      <p:regular r:id="rId38"/>
      <p:bold r:id="rId39"/>
      <p:italic r:id="rId40"/>
      <p:boldItalic r:id="rId41"/>
    </p:embeddedFont>
    <p:embeddedFont>
      <p:font typeface="Fira Sans Extra Condensed" panose="020B0503050000020004" pitchFamily="34" charset="0"/>
      <p:regular r:id="rId42"/>
      <p:bold r:id="rId43"/>
      <p:italic r:id="rId44"/>
      <p:boldItalic r:id="rId45"/>
    </p:embeddedFont>
    <p:embeddedFont>
      <p:font typeface="Palanquin" panose="020B0004020203020204" pitchFamily="34" charset="0"/>
      <p:regular r:id="rId46"/>
      <p:bold r:id="rId47"/>
    </p:embeddedFont>
    <p:embeddedFont>
      <p:font typeface="Signika" panose="020B0604020202020204" charset="0"/>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727956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1070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err="1"/>
              <a:t>Để</a:t>
            </a:r>
            <a:r>
              <a:rPr lang="en-US" b="1" dirty="0"/>
              <a:t> </a:t>
            </a:r>
            <a:r>
              <a:rPr lang="en-US" b="1" dirty="0" err="1"/>
              <a:t>hiển</a:t>
            </a:r>
            <a:r>
              <a:rPr lang="en-US" b="1" baseline="0" dirty="0"/>
              <a:t> </a:t>
            </a:r>
            <a:r>
              <a:rPr lang="en-US" b="1" baseline="0" dirty="0" err="1"/>
              <a:t>thị</a:t>
            </a:r>
            <a:r>
              <a:rPr lang="en-US" b="1" baseline="0" dirty="0"/>
              <a:t> </a:t>
            </a:r>
            <a:r>
              <a:rPr lang="en-US" b="1" baseline="0" dirty="0" err="1"/>
              <a:t>đáp</a:t>
            </a:r>
            <a:r>
              <a:rPr lang="en-US" b="1" baseline="0" dirty="0"/>
              <a:t> </a:t>
            </a:r>
            <a:r>
              <a:rPr lang="en-US" b="1" baseline="0" dirty="0" err="1"/>
              <a:t>án</a:t>
            </a:r>
            <a:r>
              <a:rPr lang="en-US" b="1" baseline="0" dirty="0"/>
              <a:t>, </a:t>
            </a:r>
            <a:r>
              <a:rPr lang="en-US" b="1" baseline="0" dirty="0" err="1"/>
              <a:t>các</a:t>
            </a:r>
            <a:r>
              <a:rPr lang="en-US" b="1" baseline="0" dirty="0"/>
              <a:t> </a:t>
            </a:r>
            <a:r>
              <a:rPr lang="en-US" b="1" baseline="0" dirty="0" err="1"/>
              <a:t>thầy</a:t>
            </a:r>
            <a:r>
              <a:rPr lang="en-US" b="1" baseline="0" dirty="0"/>
              <a:t> </a:t>
            </a:r>
            <a:r>
              <a:rPr lang="en-US" b="1" baseline="0" dirty="0" err="1"/>
              <a:t>cô</a:t>
            </a:r>
            <a:r>
              <a:rPr lang="en-US" b="1" baseline="0" dirty="0"/>
              <a:t> </a:t>
            </a:r>
            <a:r>
              <a:rPr lang="en-US" b="1" baseline="0" dirty="0" err="1"/>
              <a:t>bấm</a:t>
            </a:r>
            <a:r>
              <a:rPr lang="en-US" b="1" baseline="0" dirty="0"/>
              <a:t> </a:t>
            </a:r>
            <a:r>
              <a:rPr lang="en-US" b="1" baseline="0"/>
              <a:t>vào</a:t>
            </a:r>
            <a:r>
              <a:rPr lang="en-US" b="1" baseline="0" dirty="0"/>
              <a:t> </a:t>
            </a:r>
            <a:r>
              <a:rPr lang="en-US" b="1" baseline="0" dirty="0" err="1"/>
              <a:t>chữ</a:t>
            </a:r>
            <a:r>
              <a:rPr lang="en-US" b="1" baseline="0" dirty="0"/>
              <a:t> </a:t>
            </a:r>
            <a:r>
              <a:rPr lang="en-US" b="1" baseline="0" dirty="0" err="1"/>
              <a:t>cái</a:t>
            </a:r>
            <a:r>
              <a:rPr lang="en-US" b="1" baseline="0" dirty="0"/>
              <a:t> </a:t>
            </a:r>
            <a:r>
              <a:rPr lang="en-US" b="1" baseline="0" dirty="0" err="1"/>
              <a:t>màu</a:t>
            </a:r>
            <a:r>
              <a:rPr lang="en-US" b="1" baseline="0" dirty="0"/>
              <a:t> </a:t>
            </a:r>
            <a:r>
              <a:rPr lang="en-US" b="1" baseline="0" dirty="0" err="1"/>
              <a:t>vàng</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buClr>
                <a:srgbClr val="000000"/>
              </a:buClr>
              <a:buFont typeface="Arial"/>
              <a:buNone/>
            </a:pPr>
            <a:fld id="{C184AD42-D19D-41C7-A3A3-FF173156FB42}" type="slidenum">
              <a:rPr lang="en-US" sz="1400" kern="0">
                <a:solidFill>
                  <a:prstClr val="black"/>
                </a:solidFill>
                <a:latin typeface="Calibri" panose="020F0502020204030204"/>
                <a:cs typeface="Arial"/>
                <a:sym typeface="Arial"/>
              </a:rPr>
              <a:pPr>
                <a:buClr>
                  <a:srgbClr val="000000"/>
                </a:buClr>
                <a:buFont typeface="Arial"/>
                <a:buNone/>
              </a:pPr>
              <a:t>24</a:t>
            </a:fld>
            <a:endParaRPr lang="en-US" sz="1400" kern="0">
              <a:solidFill>
                <a:prstClr val="black"/>
              </a:solidFill>
              <a:latin typeface="Calibri" panose="020F0502020204030204"/>
              <a:cs typeface="Arial"/>
              <a:sym typeface="Arial"/>
            </a:endParaRPr>
          </a:p>
        </p:txBody>
      </p:sp>
    </p:spTree>
    <p:extLst>
      <p:ext uri="{BB962C8B-B14F-4D97-AF65-F5344CB8AC3E}">
        <p14:creationId xmlns:p14="http://schemas.microsoft.com/office/powerpoint/2010/main" val="2907947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err="1"/>
              <a:t>Để</a:t>
            </a:r>
            <a:r>
              <a:rPr lang="en-US" b="1" dirty="0"/>
              <a:t> </a:t>
            </a:r>
            <a:r>
              <a:rPr lang="en-US" b="1" dirty="0" err="1"/>
              <a:t>hiển</a:t>
            </a:r>
            <a:r>
              <a:rPr lang="en-US" b="1" baseline="0" dirty="0"/>
              <a:t> </a:t>
            </a:r>
            <a:r>
              <a:rPr lang="en-US" b="1" baseline="0" dirty="0" err="1"/>
              <a:t>thị</a:t>
            </a:r>
            <a:r>
              <a:rPr lang="en-US" b="1" baseline="0" dirty="0"/>
              <a:t> </a:t>
            </a:r>
            <a:r>
              <a:rPr lang="en-US" b="1" baseline="0" dirty="0" err="1"/>
              <a:t>đáp</a:t>
            </a:r>
            <a:r>
              <a:rPr lang="en-US" b="1" baseline="0" dirty="0"/>
              <a:t> </a:t>
            </a:r>
            <a:r>
              <a:rPr lang="en-US" b="1" baseline="0" dirty="0" err="1"/>
              <a:t>án</a:t>
            </a:r>
            <a:r>
              <a:rPr lang="en-US" b="1" baseline="0" dirty="0"/>
              <a:t>, </a:t>
            </a:r>
            <a:r>
              <a:rPr lang="en-US" b="1" baseline="0" dirty="0" err="1"/>
              <a:t>các</a:t>
            </a:r>
            <a:r>
              <a:rPr lang="en-US" b="1" baseline="0" dirty="0"/>
              <a:t> </a:t>
            </a:r>
            <a:r>
              <a:rPr lang="en-US" b="1" baseline="0" dirty="0" err="1"/>
              <a:t>thầy</a:t>
            </a:r>
            <a:r>
              <a:rPr lang="en-US" b="1" baseline="0" dirty="0"/>
              <a:t> </a:t>
            </a:r>
            <a:r>
              <a:rPr lang="en-US" b="1" baseline="0" dirty="0" err="1"/>
              <a:t>cô</a:t>
            </a:r>
            <a:r>
              <a:rPr lang="en-US" b="1" baseline="0" dirty="0"/>
              <a:t> </a:t>
            </a:r>
            <a:r>
              <a:rPr lang="en-US" b="1" baseline="0" dirty="0" err="1"/>
              <a:t>bấm</a:t>
            </a:r>
            <a:r>
              <a:rPr lang="en-US" b="1" baseline="0" dirty="0"/>
              <a:t> </a:t>
            </a:r>
            <a:r>
              <a:rPr lang="en-US" b="1" baseline="0"/>
              <a:t>vào</a:t>
            </a:r>
            <a:r>
              <a:rPr lang="en-US" b="1" baseline="0" dirty="0"/>
              <a:t> </a:t>
            </a:r>
            <a:r>
              <a:rPr lang="en-US" b="1" baseline="0" dirty="0" err="1"/>
              <a:t>chữ</a:t>
            </a:r>
            <a:r>
              <a:rPr lang="en-US" b="1" baseline="0" dirty="0"/>
              <a:t> </a:t>
            </a:r>
            <a:r>
              <a:rPr lang="en-US" b="1" baseline="0" dirty="0" err="1"/>
              <a:t>cái</a:t>
            </a:r>
            <a:r>
              <a:rPr lang="en-US" b="1" baseline="0" dirty="0"/>
              <a:t> </a:t>
            </a:r>
            <a:r>
              <a:rPr lang="en-US" b="1" baseline="0" dirty="0" err="1"/>
              <a:t>màu</a:t>
            </a:r>
            <a:r>
              <a:rPr lang="en-US" b="1" baseline="0" dirty="0"/>
              <a:t> </a:t>
            </a:r>
            <a:r>
              <a:rPr lang="en-US" b="1" baseline="0" dirty="0" err="1"/>
              <a:t>vàng</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buClr>
                <a:srgbClr val="000000"/>
              </a:buClr>
              <a:buFont typeface="Arial"/>
              <a:buNone/>
            </a:pPr>
            <a:fld id="{C184AD42-D19D-41C7-A3A3-FF173156FB42}" type="slidenum">
              <a:rPr lang="en-US" sz="1400" kern="0">
                <a:solidFill>
                  <a:prstClr val="black"/>
                </a:solidFill>
                <a:latin typeface="Calibri" panose="020F0502020204030204"/>
                <a:cs typeface="Arial"/>
                <a:sym typeface="Arial"/>
              </a:rPr>
              <a:pPr>
                <a:buClr>
                  <a:srgbClr val="000000"/>
                </a:buClr>
                <a:buFont typeface="Arial"/>
                <a:buNone/>
              </a:pPr>
              <a:t>25</a:t>
            </a:fld>
            <a:endParaRPr lang="en-US" sz="1400" kern="0">
              <a:solidFill>
                <a:prstClr val="black"/>
              </a:solidFill>
              <a:latin typeface="Calibri" panose="020F0502020204030204"/>
              <a:cs typeface="Arial"/>
              <a:sym typeface="Arial"/>
            </a:endParaRPr>
          </a:p>
        </p:txBody>
      </p:sp>
    </p:spTree>
    <p:extLst>
      <p:ext uri="{BB962C8B-B14F-4D97-AF65-F5344CB8AC3E}">
        <p14:creationId xmlns:p14="http://schemas.microsoft.com/office/powerpoint/2010/main" val="3921245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err="1"/>
              <a:t>Để</a:t>
            </a:r>
            <a:r>
              <a:rPr lang="en-US" b="1" dirty="0"/>
              <a:t> </a:t>
            </a:r>
            <a:r>
              <a:rPr lang="en-US" b="1" dirty="0" err="1"/>
              <a:t>hiển</a:t>
            </a:r>
            <a:r>
              <a:rPr lang="en-US" b="1" baseline="0" dirty="0"/>
              <a:t> </a:t>
            </a:r>
            <a:r>
              <a:rPr lang="en-US" b="1" baseline="0" dirty="0" err="1"/>
              <a:t>thị</a:t>
            </a:r>
            <a:r>
              <a:rPr lang="en-US" b="1" baseline="0" dirty="0"/>
              <a:t> </a:t>
            </a:r>
            <a:r>
              <a:rPr lang="en-US" b="1" baseline="0" dirty="0" err="1"/>
              <a:t>đáp</a:t>
            </a:r>
            <a:r>
              <a:rPr lang="en-US" b="1" baseline="0" dirty="0"/>
              <a:t> </a:t>
            </a:r>
            <a:r>
              <a:rPr lang="en-US" b="1" baseline="0" dirty="0" err="1"/>
              <a:t>án</a:t>
            </a:r>
            <a:r>
              <a:rPr lang="en-US" b="1" baseline="0" dirty="0"/>
              <a:t>, </a:t>
            </a:r>
            <a:r>
              <a:rPr lang="en-US" b="1" baseline="0" dirty="0" err="1"/>
              <a:t>các</a:t>
            </a:r>
            <a:r>
              <a:rPr lang="en-US" b="1" baseline="0" dirty="0"/>
              <a:t> </a:t>
            </a:r>
            <a:r>
              <a:rPr lang="en-US" b="1" baseline="0" dirty="0" err="1"/>
              <a:t>thầy</a:t>
            </a:r>
            <a:r>
              <a:rPr lang="en-US" b="1" baseline="0" dirty="0"/>
              <a:t> </a:t>
            </a:r>
            <a:r>
              <a:rPr lang="en-US" b="1" baseline="0" dirty="0" err="1"/>
              <a:t>cô</a:t>
            </a:r>
            <a:r>
              <a:rPr lang="en-US" b="1" baseline="0" dirty="0"/>
              <a:t> </a:t>
            </a:r>
            <a:r>
              <a:rPr lang="en-US" b="1" baseline="0" dirty="0" err="1"/>
              <a:t>bấm</a:t>
            </a:r>
            <a:r>
              <a:rPr lang="en-US" b="1" baseline="0" dirty="0"/>
              <a:t> </a:t>
            </a:r>
            <a:r>
              <a:rPr lang="en-US" b="1" baseline="0"/>
              <a:t>vào</a:t>
            </a:r>
            <a:r>
              <a:rPr lang="en-US" b="1" baseline="0" dirty="0"/>
              <a:t> </a:t>
            </a:r>
            <a:r>
              <a:rPr lang="en-US" b="1" baseline="0" dirty="0" err="1"/>
              <a:t>chữ</a:t>
            </a:r>
            <a:r>
              <a:rPr lang="en-US" b="1" baseline="0" dirty="0"/>
              <a:t> </a:t>
            </a:r>
            <a:r>
              <a:rPr lang="en-US" b="1" baseline="0" dirty="0" err="1"/>
              <a:t>cái</a:t>
            </a:r>
            <a:r>
              <a:rPr lang="en-US" b="1" baseline="0" dirty="0"/>
              <a:t> </a:t>
            </a:r>
            <a:r>
              <a:rPr lang="en-US" b="1" baseline="0" dirty="0" err="1"/>
              <a:t>màu</a:t>
            </a:r>
            <a:r>
              <a:rPr lang="en-US" b="1" baseline="0" dirty="0"/>
              <a:t> </a:t>
            </a:r>
            <a:r>
              <a:rPr lang="en-US" b="1" baseline="0" dirty="0" err="1"/>
              <a:t>vàng</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buClr>
                <a:srgbClr val="000000"/>
              </a:buClr>
              <a:buFont typeface="Arial"/>
              <a:buNone/>
            </a:pPr>
            <a:fld id="{C184AD42-D19D-41C7-A3A3-FF173156FB42}" type="slidenum">
              <a:rPr lang="en-US" sz="1400" kern="0">
                <a:solidFill>
                  <a:prstClr val="black"/>
                </a:solidFill>
                <a:latin typeface="Calibri" panose="020F0502020204030204"/>
                <a:cs typeface="Arial"/>
                <a:sym typeface="Arial"/>
              </a:rPr>
              <a:pPr>
                <a:buClr>
                  <a:srgbClr val="000000"/>
                </a:buClr>
                <a:buFont typeface="Arial"/>
                <a:buNone/>
              </a:pPr>
              <a:t>26</a:t>
            </a:fld>
            <a:endParaRPr lang="en-US" sz="1400" kern="0">
              <a:solidFill>
                <a:prstClr val="black"/>
              </a:solidFill>
              <a:latin typeface="Calibri" panose="020F0502020204030204"/>
              <a:cs typeface="Arial"/>
              <a:sym typeface="Arial"/>
            </a:endParaRPr>
          </a:p>
        </p:txBody>
      </p:sp>
    </p:spTree>
    <p:extLst>
      <p:ext uri="{BB962C8B-B14F-4D97-AF65-F5344CB8AC3E}">
        <p14:creationId xmlns:p14="http://schemas.microsoft.com/office/powerpoint/2010/main" val="381454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6"/>
        <p:cNvGrpSpPr/>
        <p:nvPr/>
      </p:nvGrpSpPr>
      <p:grpSpPr>
        <a:xfrm>
          <a:off x="0" y="0"/>
          <a:ext cx="0" cy="0"/>
          <a:chOff x="0" y="0"/>
          <a:chExt cx="0" cy="0"/>
        </a:xfrm>
      </p:grpSpPr>
      <p:sp>
        <p:nvSpPr>
          <p:cNvPr id="3167" name="Google Shape;3167;g986689087a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8" name="Google Shape;3168;g986689087a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0443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7"/>
        <p:cNvGrpSpPr/>
        <p:nvPr/>
      </p:nvGrpSpPr>
      <p:grpSpPr>
        <a:xfrm>
          <a:off x="0" y="0"/>
          <a:ext cx="0" cy="0"/>
          <a:chOff x="0" y="0"/>
          <a:chExt cx="0" cy="0"/>
        </a:xfrm>
      </p:grpSpPr>
      <p:sp>
        <p:nvSpPr>
          <p:cNvPr id="5198" name="Google Shape;5198;g986689087a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9" name="Google Shape;5199;g986689087a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7264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0"/>
        <p:cNvGrpSpPr/>
        <p:nvPr/>
      </p:nvGrpSpPr>
      <p:grpSpPr>
        <a:xfrm>
          <a:off x="0" y="0"/>
          <a:ext cx="0" cy="0"/>
          <a:chOff x="0" y="0"/>
          <a:chExt cx="0" cy="0"/>
        </a:xfrm>
      </p:grpSpPr>
      <p:sp>
        <p:nvSpPr>
          <p:cNvPr id="6171" name="Google Shape;6171;g986689087a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2" name="Google Shape;6172;g986689087a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1123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92840292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9284029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8121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986689087a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986689087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590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5"/>
        <p:cNvGrpSpPr/>
        <p:nvPr/>
      </p:nvGrpSpPr>
      <p:grpSpPr>
        <a:xfrm>
          <a:off x="0" y="0"/>
          <a:ext cx="0" cy="0"/>
          <a:chOff x="0" y="0"/>
          <a:chExt cx="0" cy="0"/>
        </a:xfrm>
      </p:grpSpPr>
      <p:sp>
        <p:nvSpPr>
          <p:cNvPr id="3016" name="Google Shape;3016;g986689087a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7" name="Google Shape;3017;g986689087a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1277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9"/>
        <p:cNvGrpSpPr/>
        <p:nvPr/>
      </p:nvGrpSpPr>
      <p:grpSpPr>
        <a:xfrm>
          <a:off x="0" y="0"/>
          <a:ext cx="0" cy="0"/>
          <a:chOff x="0" y="0"/>
          <a:chExt cx="0" cy="0"/>
        </a:xfrm>
      </p:grpSpPr>
      <p:sp>
        <p:nvSpPr>
          <p:cNvPr id="4050" name="Google Shape;4050;g986689087a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1" name="Google Shape;4051;g986689087a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040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8456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err="1"/>
              <a:t>Để</a:t>
            </a:r>
            <a:r>
              <a:rPr lang="en-US" b="1" dirty="0"/>
              <a:t> </a:t>
            </a:r>
            <a:r>
              <a:rPr lang="en-US" b="1" dirty="0" err="1"/>
              <a:t>hiển</a:t>
            </a:r>
            <a:r>
              <a:rPr lang="en-US" b="1" baseline="0" dirty="0"/>
              <a:t> </a:t>
            </a:r>
            <a:r>
              <a:rPr lang="en-US" b="1" baseline="0" dirty="0" err="1"/>
              <a:t>thị</a:t>
            </a:r>
            <a:r>
              <a:rPr lang="en-US" b="1" baseline="0" dirty="0"/>
              <a:t> </a:t>
            </a:r>
            <a:r>
              <a:rPr lang="en-US" b="1" baseline="0" dirty="0" err="1"/>
              <a:t>đáp</a:t>
            </a:r>
            <a:r>
              <a:rPr lang="en-US" b="1" baseline="0" dirty="0"/>
              <a:t> </a:t>
            </a:r>
            <a:r>
              <a:rPr lang="en-US" b="1" baseline="0" dirty="0" err="1"/>
              <a:t>án</a:t>
            </a:r>
            <a:r>
              <a:rPr lang="en-US" b="1" baseline="0" dirty="0"/>
              <a:t>, </a:t>
            </a:r>
            <a:r>
              <a:rPr lang="en-US" b="1" baseline="0" dirty="0" err="1"/>
              <a:t>các</a:t>
            </a:r>
            <a:r>
              <a:rPr lang="en-US" b="1" baseline="0" dirty="0"/>
              <a:t> </a:t>
            </a:r>
            <a:r>
              <a:rPr lang="en-US" b="1" baseline="0" dirty="0" err="1"/>
              <a:t>thầy</a:t>
            </a:r>
            <a:r>
              <a:rPr lang="en-US" b="1" baseline="0" dirty="0"/>
              <a:t> </a:t>
            </a:r>
            <a:r>
              <a:rPr lang="en-US" b="1" baseline="0" dirty="0" err="1"/>
              <a:t>cô</a:t>
            </a:r>
            <a:r>
              <a:rPr lang="en-US" b="1" baseline="0" dirty="0"/>
              <a:t> </a:t>
            </a:r>
            <a:r>
              <a:rPr lang="en-US" b="1" baseline="0" dirty="0" err="1"/>
              <a:t>bấm</a:t>
            </a:r>
            <a:r>
              <a:rPr lang="en-US" b="1" baseline="0" dirty="0"/>
              <a:t> </a:t>
            </a:r>
            <a:r>
              <a:rPr lang="en-US" b="1" baseline="0"/>
              <a:t>vào</a:t>
            </a:r>
            <a:r>
              <a:rPr lang="en-US" b="1" baseline="0" dirty="0"/>
              <a:t> </a:t>
            </a:r>
            <a:r>
              <a:rPr lang="en-US" b="1" baseline="0" dirty="0" err="1"/>
              <a:t>chữ</a:t>
            </a:r>
            <a:r>
              <a:rPr lang="en-US" b="1" baseline="0" dirty="0"/>
              <a:t> </a:t>
            </a:r>
            <a:r>
              <a:rPr lang="en-US" b="1" baseline="0" dirty="0" err="1"/>
              <a:t>cái</a:t>
            </a:r>
            <a:r>
              <a:rPr lang="en-US" b="1" baseline="0" dirty="0"/>
              <a:t> </a:t>
            </a:r>
            <a:r>
              <a:rPr lang="en-US" b="1" baseline="0" dirty="0" err="1"/>
              <a:t>màu</a:t>
            </a:r>
            <a:r>
              <a:rPr lang="en-US" b="1" baseline="0" dirty="0"/>
              <a:t> </a:t>
            </a:r>
            <a:r>
              <a:rPr lang="en-US" b="1" baseline="0" dirty="0" err="1"/>
              <a:t>vàng</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buClr>
                <a:srgbClr val="000000"/>
              </a:buClr>
              <a:buFont typeface="Arial"/>
              <a:buNone/>
            </a:pPr>
            <a:fld id="{C184AD42-D19D-41C7-A3A3-FF173156FB42}" type="slidenum">
              <a:rPr lang="en-US" sz="1400" kern="0">
                <a:solidFill>
                  <a:prstClr val="black"/>
                </a:solidFill>
                <a:latin typeface="Calibri" panose="020F0502020204030204"/>
                <a:cs typeface="Arial"/>
                <a:sym typeface="Arial"/>
              </a:rPr>
              <a:pPr>
                <a:buClr>
                  <a:srgbClr val="000000"/>
                </a:buClr>
                <a:buFont typeface="Arial"/>
                <a:buNone/>
              </a:pPr>
              <a:t>22</a:t>
            </a:fld>
            <a:endParaRPr lang="en-US" sz="1400" kern="0">
              <a:solidFill>
                <a:prstClr val="black"/>
              </a:solidFill>
              <a:latin typeface="Calibri" panose="020F0502020204030204"/>
              <a:cs typeface="Arial"/>
              <a:sym typeface="Arial"/>
            </a:endParaRPr>
          </a:p>
        </p:txBody>
      </p:sp>
    </p:spTree>
    <p:extLst>
      <p:ext uri="{BB962C8B-B14F-4D97-AF65-F5344CB8AC3E}">
        <p14:creationId xmlns:p14="http://schemas.microsoft.com/office/powerpoint/2010/main" val="1147124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err="1"/>
              <a:t>Để</a:t>
            </a:r>
            <a:r>
              <a:rPr lang="en-US" b="1" dirty="0"/>
              <a:t> </a:t>
            </a:r>
            <a:r>
              <a:rPr lang="en-US" b="1" dirty="0" err="1"/>
              <a:t>hiển</a:t>
            </a:r>
            <a:r>
              <a:rPr lang="en-US" b="1" baseline="0" dirty="0"/>
              <a:t> </a:t>
            </a:r>
            <a:r>
              <a:rPr lang="en-US" b="1" baseline="0" dirty="0" err="1"/>
              <a:t>thị</a:t>
            </a:r>
            <a:r>
              <a:rPr lang="en-US" b="1" baseline="0" dirty="0"/>
              <a:t> </a:t>
            </a:r>
            <a:r>
              <a:rPr lang="en-US" b="1" baseline="0" dirty="0" err="1"/>
              <a:t>đáp</a:t>
            </a:r>
            <a:r>
              <a:rPr lang="en-US" b="1" baseline="0" dirty="0"/>
              <a:t> </a:t>
            </a:r>
            <a:r>
              <a:rPr lang="en-US" b="1" baseline="0" dirty="0" err="1"/>
              <a:t>án</a:t>
            </a:r>
            <a:r>
              <a:rPr lang="en-US" b="1" baseline="0" dirty="0"/>
              <a:t>, </a:t>
            </a:r>
            <a:r>
              <a:rPr lang="en-US" b="1" baseline="0" dirty="0" err="1"/>
              <a:t>các</a:t>
            </a:r>
            <a:r>
              <a:rPr lang="en-US" b="1" baseline="0" dirty="0"/>
              <a:t> </a:t>
            </a:r>
            <a:r>
              <a:rPr lang="en-US" b="1" baseline="0" dirty="0" err="1"/>
              <a:t>thầy</a:t>
            </a:r>
            <a:r>
              <a:rPr lang="en-US" b="1" baseline="0" dirty="0"/>
              <a:t> </a:t>
            </a:r>
            <a:r>
              <a:rPr lang="en-US" b="1" baseline="0" dirty="0" err="1"/>
              <a:t>cô</a:t>
            </a:r>
            <a:r>
              <a:rPr lang="en-US" b="1" baseline="0" dirty="0"/>
              <a:t> </a:t>
            </a:r>
            <a:r>
              <a:rPr lang="en-US" b="1" baseline="0" dirty="0" err="1"/>
              <a:t>bấm</a:t>
            </a:r>
            <a:r>
              <a:rPr lang="en-US" b="1" baseline="0" dirty="0"/>
              <a:t> </a:t>
            </a:r>
            <a:r>
              <a:rPr lang="en-US" b="1" baseline="0"/>
              <a:t>vào</a:t>
            </a:r>
            <a:r>
              <a:rPr lang="en-US" b="1" baseline="0" dirty="0"/>
              <a:t> </a:t>
            </a:r>
            <a:r>
              <a:rPr lang="en-US" b="1" baseline="0" dirty="0" err="1"/>
              <a:t>chữ</a:t>
            </a:r>
            <a:r>
              <a:rPr lang="en-US" b="1" baseline="0" dirty="0"/>
              <a:t> </a:t>
            </a:r>
            <a:r>
              <a:rPr lang="en-US" b="1" baseline="0" dirty="0" err="1"/>
              <a:t>cái</a:t>
            </a:r>
            <a:r>
              <a:rPr lang="en-US" b="1" baseline="0" dirty="0"/>
              <a:t> </a:t>
            </a:r>
            <a:r>
              <a:rPr lang="en-US" b="1" baseline="0" dirty="0" err="1"/>
              <a:t>màu</a:t>
            </a:r>
            <a:r>
              <a:rPr lang="en-US" b="1" baseline="0" dirty="0"/>
              <a:t> </a:t>
            </a:r>
            <a:r>
              <a:rPr lang="en-US" b="1" baseline="0" dirty="0" err="1"/>
              <a:t>vàng</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buClr>
                <a:srgbClr val="000000"/>
              </a:buClr>
              <a:buFont typeface="Arial"/>
              <a:buNone/>
            </a:pPr>
            <a:fld id="{C184AD42-D19D-41C7-A3A3-FF173156FB42}" type="slidenum">
              <a:rPr lang="en-US" sz="1400" kern="0">
                <a:solidFill>
                  <a:prstClr val="black"/>
                </a:solidFill>
                <a:latin typeface="Calibri" panose="020F0502020204030204"/>
                <a:cs typeface="Arial"/>
                <a:sym typeface="Arial"/>
              </a:rPr>
              <a:pPr>
                <a:buClr>
                  <a:srgbClr val="000000"/>
                </a:buClr>
                <a:buFont typeface="Arial"/>
                <a:buNone/>
              </a:pPr>
              <a:t>23</a:t>
            </a:fld>
            <a:endParaRPr lang="en-US" sz="1400" kern="0">
              <a:solidFill>
                <a:prstClr val="black"/>
              </a:solidFill>
              <a:latin typeface="Calibri" panose="020F0502020204030204"/>
              <a:cs typeface="Arial"/>
              <a:sym typeface="Arial"/>
            </a:endParaRPr>
          </a:p>
        </p:txBody>
      </p:sp>
    </p:spTree>
    <p:extLst>
      <p:ext uri="{BB962C8B-B14F-4D97-AF65-F5344CB8AC3E}">
        <p14:creationId xmlns:p14="http://schemas.microsoft.com/office/powerpoint/2010/main" val="714165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slide" Target="../slides/slide22.xml"/><Relationship Id="rId1" Type="http://schemas.openxmlformats.org/officeDocument/2006/relationships/slideMaster" Target="../slideMasters/slideMaster2.xml"/><Relationship Id="rId4" Type="http://schemas.openxmlformats.org/officeDocument/2006/relationships/slide" Target="../slides/slide29.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4" Type="http://schemas.openxmlformats.org/officeDocument/2006/relationships/hyperlink" Target="https://www.freepik.com/"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134525" y="1286271"/>
            <a:ext cx="3463200" cy="21945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5134435" y="3375821"/>
            <a:ext cx="3463200" cy="479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700">
                <a:solidFill>
                  <a:schemeClr val="dk1"/>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 name="Google Shape;3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884750" y="987975"/>
            <a:ext cx="4546200" cy="2577600"/>
          </a:xfrm>
          <a:prstGeom prst="rect">
            <a:avLst/>
          </a:prstGeom>
        </p:spPr>
        <p:txBody>
          <a:bodyPr spcFirstLastPara="1" wrap="square" lIns="91425" tIns="91425" rIns="91425" bIns="91425" anchor="b" anchorCtr="0">
            <a:noAutofit/>
          </a:bodyPr>
          <a:lstStyle>
            <a:lvl1pPr lvl="0" algn="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884875" y="3455700"/>
            <a:ext cx="4546200" cy="4272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5102075" y="4669125"/>
            <a:ext cx="1157700" cy="1157700"/>
          </a:xfrm>
          <a:prstGeom prst="ellipse">
            <a:avLst/>
          </a:prstGeom>
          <a:solidFill>
            <a:schemeClr val="dk2"/>
          </a:solidFill>
          <a:ln>
            <a:noFill/>
          </a:ln>
        </p:spPr>
        <p:txBody>
          <a:bodyPr spcFirstLastPara="1" wrap="square" lIns="91425" tIns="91425" rIns="91425" bIns="91425" anchor="ctr" anchorCtr="0">
            <a:noAutofit/>
          </a:bodyPr>
          <a:lstStyle/>
          <a:p>
            <a:endParaRPr/>
          </a:p>
        </p:txBody>
      </p:sp>
      <p:sp>
        <p:nvSpPr>
          <p:cNvPr id="12" name="Google Shape;12;p2"/>
          <p:cNvSpPr/>
          <p:nvPr/>
        </p:nvSpPr>
        <p:spPr>
          <a:xfrm>
            <a:off x="1920850" y="234100"/>
            <a:ext cx="610800" cy="6108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3484250" y="4604000"/>
            <a:ext cx="357600" cy="357600"/>
          </a:xfrm>
          <a:prstGeom prst="rect">
            <a:avLst/>
          </a:prstGeom>
          <a:solidFill>
            <a:schemeClr val="dk1"/>
          </a:solidFill>
          <a:ln>
            <a:noFill/>
          </a:ln>
        </p:spPr>
        <p:txBody>
          <a:bodyPr spcFirstLastPara="1" wrap="square" lIns="91425" tIns="91425" rIns="91425" bIns="91425" anchor="ctr" anchorCtr="0">
            <a:noAutofit/>
          </a:bodyPr>
          <a:lstStyle/>
          <a:p>
            <a:endParaRPr/>
          </a:p>
        </p:txBody>
      </p:sp>
      <p:sp>
        <p:nvSpPr>
          <p:cNvPr id="14" name="Google Shape;14;p2"/>
          <p:cNvSpPr/>
          <p:nvPr/>
        </p:nvSpPr>
        <p:spPr>
          <a:xfrm>
            <a:off x="8125375" y="234100"/>
            <a:ext cx="610800" cy="610800"/>
          </a:xfrm>
          <a:prstGeom prst="ellipse">
            <a:avLst/>
          </a:prstGeom>
          <a:solidFill>
            <a:schemeClr val="dk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812739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731172" y="1943338"/>
            <a:ext cx="4699500" cy="755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5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3731050" y="636125"/>
            <a:ext cx="4699800" cy="1413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0"/>
              <a:buNone/>
              <a:defRPr sz="10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8" name="Google Shape;18;p3"/>
          <p:cNvSpPr txBox="1">
            <a:spLocks noGrp="1"/>
          </p:cNvSpPr>
          <p:nvPr>
            <p:ph type="subTitle" idx="1"/>
          </p:nvPr>
        </p:nvSpPr>
        <p:spPr>
          <a:xfrm>
            <a:off x="3731150" y="3219775"/>
            <a:ext cx="4699500" cy="8088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9" name="Google Shape;19;p3"/>
          <p:cNvSpPr txBox="1">
            <a:spLocks noGrp="1"/>
          </p:cNvSpPr>
          <p:nvPr>
            <p:ph type="subTitle" idx="3"/>
          </p:nvPr>
        </p:nvSpPr>
        <p:spPr>
          <a:xfrm>
            <a:off x="3731150" y="2774950"/>
            <a:ext cx="4699500" cy="36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3080236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713225" y="1178425"/>
            <a:ext cx="7717500" cy="3425400"/>
          </a:xfrm>
          <a:prstGeom prst="rect">
            <a:avLst/>
          </a:prstGeom>
        </p:spPr>
        <p:txBody>
          <a:bodyPr spcFirstLastPara="1" wrap="square" lIns="91425" tIns="91425" rIns="91425" bIns="91425" anchor="ctr" anchorCtr="0">
            <a:noAutofit/>
          </a:bodyPr>
          <a:lstStyle>
            <a:lvl1pPr marL="457200" lvl="0" indent="-330200" rtl="0">
              <a:spcBef>
                <a:spcPts val="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23" name="Google Shape;23;p4"/>
          <p:cNvSpPr/>
          <p:nvPr/>
        </p:nvSpPr>
        <p:spPr>
          <a:xfrm>
            <a:off x="94825" y="3204550"/>
            <a:ext cx="456300" cy="456300"/>
          </a:xfrm>
          <a:prstGeom prst="rect">
            <a:avLst/>
          </a:prstGeom>
          <a:solidFill>
            <a:schemeClr val="dk1"/>
          </a:solidFill>
          <a:ln>
            <a:noFill/>
          </a:ln>
        </p:spPr>
        <p:txBody>
          <a:bodyPr spcFirstLastPara="1" wrap="square" lIns="91425" tIns="91425" rIns="91425" bIns="91425" anchor="ctr" anchorCtr="0">
            <a:noAutofit/>
          </a:bodyPr>
          <a:lstStyle/>
          <a:p>
            <a:endParaRPr/>
          </a:p>
        </p:txBody>
      </p:sp>
      <p:sp>
        <p:nvSpPr>
          <p:cNvPr id="24" name="Google Shape;24;p4"/>
          <p:cNvSpPr/>
          <p:nvPr/>
        </p:nvSpPr>
        <p:spPr>
          <a:xfrm>
            <a:off x="6216525" y="54475"/>
            <a:ext cx="418800" cy="418800"/>
          </a:xfrm>
          <a:prstGeom prst="ellipse">
            <a:avLst/>
          </a:prstGeom>
          <a:solidFill>
            <a:schemeClr val="lt2"/>
          </a:solidFill>
          <a:ln>
            <a:noFill/>
          </a:ln>
        </p:spPr>
        <p:txBody>
          <a:bodyPr spcFirstLastPara="1" wrap="square" lIns="91425" tIns="91425" rIns="91425" bIns="91425" anchor="ctr" anchorCtr="0">
            <a:noAutofit/>
          </a:bodyPr>
          <a:lstStyle/>
          <a:p>
            <a:endParaRPr/>
          </a:p>
        </p:txBody>
      </p:sp>
      <p:sp>
        <p:nvSpPr>
          <p:cNvPr id="25" name="Google Shape;25;p4"/>
          <p:cNvSpPr/>
          <p:nvPr/>
        </p:nvSpPr>
        <p:spPr>
          <a:xfrm>
            <a:off x="4254275" y="4670050"/>
            <a:ext cx="418800" cy="418800"/>
          </a:xfrm>
          <a:prstGeom prst="ellipse">
            <a:avLst/>
          </a:prstGeom>
          <a:solidFill>
            <a:schemeClr val="lt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595669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713225" y="1152475"/>
            <a:ext cx="3622800" cy="34515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807780" y="1152475"/>
            <a:ext cx="3622800" cy="34515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p:nvPr/>
        </p:nvSpPr>
        <p:spPr>
          <a:xfrm>
            <a:off x="2771100" y="4775975"/>
            <a:ext cx="278700" cy="2787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31" name="Google Shape;31;p5"/>
          <p:cNvSpPr/>
          <p:nvPr/>
        </p:nvSpPr>
        <p:spPr>
          <a:xfrm>
            <a:off x="2209350" y="80425"/>
            <a:ext cx="418800" cy="418800"/>
          </a:xfrm>
          <a:prstGeom prst="ellipse">
            <a:avLst/>
          </a:prstGeom>
          <a:solidFill>
            <a:schemeClr val="dk2"/>
          </a:solidFill>
          <a:ln>
            <a:noFill/>
          </a:ln>
        </p:spPr>
        <p:txBody>
          <a:bodyPr spcFirstLastPara="1" wrap="square" lIns="91425" tIns="91425" rIns="91425" bIns="91425" anchor="ctr" anchorCtr="0">
            <a:noAutofit/>
          </a:bodyPr>
          <a:lstStyle/>
          <a:p>
            <a:endParaRPr/>
          </a:p>
        </p:txBody>
      </p:sp>
      <p:sp>
        <p:nvSpPr>
          <p:cNvPr id="32" name="Google Shape;32;p5"/>
          <p:cNvSpPr/>
          <p:nvPr/>
        </p:nvSpPr>
        <p:spPr>
          <a:xfrm>
            <a:off x="8482800" y="1952800"/>
            <a:ext cx="418800" cy="418800"/>
          </a:xfrm>
          <a:prstGeom prst="ellipse">
            <a:avLst/>
          </a:prstGeom>
          <a:solidFill>
            <a:schemeClr val="dk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566777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5" name="Google Shape;35;p6"/>
          <p:cNvSpPr/>
          <p:nvPr/>
        </p:nvSpPr>
        <p:spPr>
          <a:xfrm>
            <a:off x="8740750" y="4072000"/>
            <a:ext cx="291600" cy="2916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36" name="Google Shape;36;p6"/>
          <p:cNvSpPr/>
          <p:nvPr/>
        </p:nvSpPr>
        <p:spPr>
          <a:xfrm>
            <a:off x="4065075" y="60275"/>
            <a:ext cx="429900" cy="429900"/>
          </a:xfrm>
          <a:prstGeom prst="ellipse">
            <a:avLst/>
          </a:prstGeom>
          <a:solidFill>
            <a:schemeClr val="lt2"/>
          </a:solidFill>
          <a:ln>
            <a:noFill/>
          </a:ln>
        </p:spPr>
        <p:txBody>
          <a:bodyPr spcFirstLastPara="1" wrap="square" lIns="91425" tIns="91425" rIns="91425" bIns="91425" anchor="ctr" anchorCtr="0">
            <a:noAutofit/>
          </a:bodyPr>
          <a:lstStyle/>
          <a:p>
            <a:endParaRPr/>
          </a:p>
        </p:txBody>
      </p:sp>
      <p:sp>
        <p:nvSpPr>
          <p:cNvPr id="37" name="Google Shape;37;p6"/>
          <p:cNvSpPr/>
          <p:nvPr/>
        </p:nvSpPr>
        <p:spPr>
          <a:xfrm>
            <a:off x="103750" y="2539350"/>
            <a:ext cx="291600" cy="291600"/>
          </a:xfrm>
          <a:prstGeom prst="rect">
            <a:avLst/>
          </a:prstGeom>
          <a:solidFill>
            <a:schemeClr val="dk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51444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2591550" y="1470395"/>
            <a:ext cx="3960900" cy="5760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591550" y="2048721"/>
            <a:ext cx="3960900" cy="1459200"/>
          </a:xfrm>
          <a:prstGeom prst="rect">
            <a:avLst/>
          </a:prstGeom>
        </p:spPr>
        <p:txBody>
          <a:bodyPr spcFirstLastPara="1" wrap="square" lIns="91425" tIns="91425" rIns="91425" bIns="91425" anchor="ctr" anchorCtr="0">
            <a:noAutofit/>
          </a:bodyPr>
          <a:lstStyle>
            <a:lvl1pPr marL="457200" lvl="0" indent="-304800" algn="ctr">
              <a:spcBef>
                <a:spcPts val="0"/>
              </a:spcBef>
              <a:spcAft>
                <a:spcPts val="0"/>
              </a:spcAft>
              <a:buSzPts val="1200"/>
              <a:buChar char="●"/>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extLst>
      <p:ext uri="{BB962C8B-B14F-4D97-AF65-F5344CB8AC3E}">
        <p14:creationId xmlns:p14="http://schemas.microsoft.com/office/powerpoint/2010/main" val="898602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1375650" y="2648760"/>
            <a:ext cx="6367800" cy="4026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2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3" name="Google Shape;43;p8"/>
          <p:cNvSpPr txBox="1">
            <a:spLocks noGrp="1"/>
          </p:cNvSpPr>
          <p:nvPr>
            <p:ph type="subTitle" idx="1"/>
          </p:nvPr>
        </p:nvSpPr>
        <p:spPr>
          <a:xfrm>
            <a:off x="1375650" y="2003695"/>
            <a:ext cx="6392700" cy="748200"/>
          </a:xfrm>
          <a:prstGeom prst="rect">
            <a:avLst/>
          </a:prstGeom>
        </p:spPr>
        <p:txBody>
          <a:bodyPr spcFirstLastPara="1" wrap="square" lIns="91425" tIns="91425" rIns="91425" bIns="91425" anchor="ctr" anchorCtr="0">
            <a:noAutofit/>
          </a:bodyPr>
          <a:lstStyle>
            <a:lvl1pPr lvl="0" algn="r">
              <a:spcBef>
                <a:spcPts val="0"/>
              </a:spcBef>
              <a:spcAft>
                <a:spcPts val="0"/>
              </a:spcAft>
              <a:buSzPts val="1600"/>
              <a:buNone/>
              <a:defRPr sz="20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44" name="Google Shape;44;p8"/>
          <p:cNvSpPr/>
          <p:nvPr/>
        </p:nvSpPr>
        <p:spPr>
          <a:xfrm>
            <a:off x="-254026" y="942947"/>
            <a:ext cx="1193400" cy="12171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45" name="Google Shape;45;p8"/>
          <p:cNvSpPr/>
          <p:nvPr/>
        </p:nvSpPr>
        <p:spPr>
          <a:xfrm rot="10800000" flipH="1">
            <a:off x="7141550" y="131850"/>
            <a:ext cx="1289100" cy="1186500"/>
          </a:xfrm>
          <a:prstGeom prst="rect">
            <a:avLst/>
          </a:prstGeom>
          <a:solidFill>
            <a:schemeClr val="dk2"/>
          </a:solidFill>
          <a:ln>
            <a:noFill/>
          </a:ln>
        </p:spPr>
        <p:txBody>
          <a:bodyPr spcFirstLastPara="1" wrap="square" lIns="91425" tIns="91425" rIns="91425" bIns="91425" anchor="ctr" anchorCtr="0">
            <a:noAutofit/>
          </a:bodyPr>
          <a:lstStyle/>
          <a:p>
            <a:endParaRPr/>
          </a:p>
        </p:txBody>
      </p:sp>
      <p:sp>
        <p:nvSpPr>
          <p:cNvPr id="46" name="Google Shape;46;p8"/>
          <p:cNvSpPr/>
          <p:nvPr/>
        </p:nvSpPr>
        <p:spPr>
          <a:xfrm rot="10800000" flipH="1">
            <a:off x="1570500" y="4290650"/>
            <a:ext cx="681000" cy="626700"/>
          </a:xfrm>
          <a:prstGeom prst="rect">
            <a:avLst/>
          </a:prstGeom>
          <a:solidFill>
            <a:schemeClr val="dk1"/>
          </a:solidFill>
          <a:ln>
            <a:noFill/>
          </a:ln>
        </p:spPr>
        <p:txBody>
          <a:bodyPr spcFirstLastPara="1" wrap="square" lIns="91425" tIns="91425" rIns="91425" bIns="91425" anchor="ctr" anchorCtr="0">
            <a:noAutofit/>
          </a:bodyPr>
          <a:lstStyle/>
          <a:p>
            <a:endParaRPr/>
          </a:p>
        </p:txBody>
      </p:sp>
      <p:sp>
        <p:nvSpPr>
          <p:cNvPr id="47" name="Google Shape;47;p8"/>
          <p:cNvSpPr/>
          <p:nvPr/>
        </p:nvSpPr>
        <p:spPr>
          <a:xfrm rot="10800000" flipH="1">
            <a:off x="6693450" y="3885750"/>
            <a:ext cx="793800" cy="793800"/>
          </a:xfrm>
          <a:prstGeom prst="ellipse">
            <a:avLst/>
          </a:prstGeom>
          <a:solidFill>
            <a:schemeClr val="lt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326876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0" name="Google Shape;5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1" name="Google Shape;5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Tree>
    <p:extLst>
      <p:ext uri="{BB962C8B-B14F-4D97-AF65-F5344CB8AC3E}">
        <p14:creationId xmlns:p14="http://schemas.microsoft.com/office/powerpoint/2010/main" val="3434076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600"/>
              <a:buNone/>
              <a:defRPr/>
            </a:lvl1pPr>
          </a:lstStyle>
          <a:p>
            <a:endParaRPr/>
          </a:p>
        </p:txBody>
      </p:sp>
    </p:spTree>
    <p:extLst>
      <p:ext uri="{BB962C8B-B14F-4D97-AF65-F5344CB8AC3E}">
        <p14:creationId xmlns:p14="http://schemas.microsoft.com/office/powerpoint/2010/main" val="4249216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6" name="Google Shape;5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ctr" anchorCtr="0">
            <a:noAutofit/>
          </a:bodyPr>
          <a:lstStyle>
            <a:lvl1pPr marL="457200" lvl="0" indent="-330200" algn="ctr">
              <a:spcBef>
                <a:spcPts val="0"/>
              </a:spcBef>
              <a:spcAft>
                <a:spcPts val="0"/>
              </a:spcAft>
              <a:buSzPts val="1600"/>
              <a:buChar char="●"/>
              <a:defRPr/>
            </a:lvl1pPr>
            <a:lvl2pPr marL="914400" lvl="1" indent="-330200" algn="ctr">
              <a:spcBef>
                <a:spcPts val="0"/>
              </a:spcBef>
              <a:spcAft>
                <a:spcPts val="0"/>
              </a:spcAft>
              <a:buSzPts val="1600"/>
              <a:buChar char="○"/>
              <a:defRPr/>
            </a:lvl2pPr>
            <a:lvl3pPr marL="1371600" lvl="2" indent="-330200" algn="ctr">
              <a:spcBef>
                <a:spcPts val="0"/>
              </a:spcBef>
              <a:spcAft>
                <a:spcPts val="0"/>
              </a:spcAft>
              <a:buSzPts val="1600"/>
              <a:buChar char="■"/>
              <a:defRPr/>
            </a:lvl3pPr>
            <a:lvl4pPr marL="1828800" lvl="3" indent="-330200" algn="ctr">
              <a:spcBef>
                <a:spcPts val="0"/>
              </a:spcBef>
              <a:spcAft>
                <a:spcPts val="0"/>
              </a:spcAft>
              <a:buSzPts val="1600"/>
              <a:buChar char="●"/>
              <a:defRPr/>
            </a:lvl4pPr>
            <a:lvl5pPr marL="2286000" lvl="4" indent="-330200" algn="ctr">
              <a:spcBef>
                <a:spcPts val="0"/>
              </a:spcBef>
              <a:spcAft>
                <a:spcPts val="0"/>
              </a:spcAft>
              <a:buSzPts val="1600"/>
              <a:buChar char="○"/>
              <a:defRPr/>
            </a:lvl5pPr>
            <a:lvl6pPr marL="2743200" lvl="5" indent="-330200" algn="ctr">
              <a:spcBef>
                <a:spcPts val="0"/>
              </a:spcBef>
              <a:spcAft>
                <a:spcPts val="0"/>
              </a:spcAft>
              <a:buSzPts val="1600"/>
              <a:buChar char="■"/>
              <a:defRPr/>
            </a:lvl6pPr>
            <a:lvl7pPr marL="3200400" lvl="6" indent="-330200" algn="ctr">
              <a:spcBef>
                <a:spcPts val="0"/>
              </a:spcBef>
              <a:spcAft>
                <a:spcPts val="0"/>
              </a:spcAft>
              <a:buSzPts val="1600"/>
              <a:buChar char="●"/>
              <a:defRPr/>
            </a:lvl7pPr>
            <a:lvl8pPr marL="3657600" lvl="7" indent="-330200" algn="ctr">
              <a:spcBef>
                <a:spcPts val="0"/>
              </a:spcBef>
              <a:spcAft>
                <a:spcPts val="0"/>
              </a:spcAft>
              <a:buSzPts val="1600"/>
              <a:buChar char="○"/>
              <a:defRPr/>
            </a:lvl8pPr>
            <a:lvl9pPr marL="4114800" lvl="8" indent="-330200" algn="ctr">
              <a:spcBef>
                <a:spcPts val="0"/>
              </a:spcBef>
              <a:spcAft>
                <a:spcPts val="0"/>
              </a:spcAft>
              <a:buSzPts val="1600"/>
              <a:buChar char="■"/>
              <a:defRPr/>
            </a:lvl9pPr>
          </a:lstStyle>
          <a:p>
            <a:endParaRPr/>
          </a:p>
        </p:txBody>
      </p:sp>
    </p:spTree>
    <p:extLst>
      <p:ext uri="{BB962C8B-B14F-4D97-AF65-F5344CB8AC3E}">
        <p14:creationId xmlns:p14="http://schemas.microsoft.com/office/powerpoint/2010/main" val="2390951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7"/>
        <p:cNvGrpSpPr/>
        <p:nvPr/>
      </p:nvGrpSpPr>
      <p:grpSpPr>
        <a:xfrm>
          <a:off x="0" y="0"/>
          <a:ext cx="0" cy="0"/>
          <a:chOff x="0" y="0"/>
          <a:chExt cx="0" cy="0"/>
        </a:xfrm>
      </p:grpSpPr>
    </p:spTree>
    <p:extLst>
      <p:ext uri="{BB962C8B-B14F-4D97-AF65-F5344CB8AC3E}">
        <p14:creationId xmlns:p14="http://schemas.microsoft.com/office/powerpoint/2010/main" val="4144929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0" name="Google Shape;60;p13">
            <a:hlinkClick r:id="rId2" action="ppaction://hlinksldjump"/>
          </p:cNvPr>
          <p:cNvSpPr txBox="1">
            <a:spLocks noGrp="1"/>
          </p:cNvSpPr>
          <p:nvPr>
            <p:ph type="title" idx="2" hasCustomPrompt="1"/>
          </p:nvPr>
        </p:nvSpPr>
        <p:spPr>
          <a:xfrm>
            <a:off x="713225" y="1787250"/>
            <a:ext cx="923400" cy="96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2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61" name="Google Shape;61;p13">
            <a:hlinkClick r:id="rId2" action="ppaction://hlinksldjump"/>
          </p:cNvPr>
          <p:cNvSpPr txBox="1">
            <a:spLocks noGrp="1"/>
          </p:cNvSpPr>
          <p:nvPr>
            <p:ph type="title" idx="3"/>
          </p:nvPr>
        </p:nvSpPr>
        <p:spPr>
          <a:xfrm>
            <a:off x="1636585" y="1787250"/>
            <a:ext cx="1684500" cy="4365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sz="18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2" name="Google Shape;62;p13">
            <a:hlinkClick r:id="rId2" action="ppaction://hlinksldjump"/>
          </p:cNvPr>
          <p:cNvSpPr txBox="1">
            <a:spLocks noGrp="1"/>
          </p:cNvSpPr>
          <p:nvPr>
            <p:ph type="subTitle" idx="1"/>
          </p:nvPr>
        </p:nvSpPr>
        <p:spPr>
          <a:xfrm>
            <a:off x="1636576" y="2062667"/>
            <a:ext cx="1684500" cy="6894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63" name="Google Shape;63;p13"/>
          <p:cNvSpPr txBox="1">
            <a:spLocks noGrp="1"/>
          </p:cNvSpPr>
          <p:nvPr>
            <p:ph type="title" idx="4" hasCustomPrompt="1"/>
          </p:nvPr>
        </p:nvSpPr>
        <p:spPr>
          <a:xfrm>
            <a:off x="713225" y="3629725"/>
            <a:ext cx="923400" cy="96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2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64" name="Google Shape;64;p13"/>
          <p:cNvSpPr txBox="1">
            <a:spLocks noGrp="1"/>
          </p:cNvSpPr>
          <p:nvPr>
            <p:ph type="title" idx="5"/>
          </p:nvPr>
        </p:nvSpPr>
        <p:spPr>
          <a:xfrm>
            <a:off x="1636585" y="3629627"/>
            <a:ext cx="1684500" cy="4365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5" name="Google Shape;65;p13"/>
          <p:cNvSpPr txBox="1">
            <a:spLocks noGrp="1"/>
          </p:cNvSpPr>
          <p:nvPr>
            <p:ph type="subTitle" idx="6"/>
          </p:nvPr>
        </p:nvSpPr>
        <p:spPr>
          <a:xfrm>
            <a:off x="1636576" y="3905175"/>
            <a:ext cx="1684500" cy="689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6" name="Google Shape;66;p13">
            <a:hlinkClick r:id="rId3" action="ppaction://hlinksldjump"/>
          </p:cNvPr>
          <p:cNvSpPr txBox="1">
            <a:spLocks noGrp="1"/>
          </p:cNvSpPr>
          <p:nvPr>
            <p:ph type="title" idx="7" hasCustomPrompt="1"/>
          </p:nvPr>
        </p:nvSpPr>
        <p:spPr>
          <a:xfrm>
            <a:off x="3321175" y="1787250"/>
            <a:ext cx="923400" cy="96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2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67" name="Google Shape;67;p13">
            <a:hlinkClick r:id="rId3" action="ppaction://hlinksldjump"/>
          </p:cNvPr>
          <p:cNvSpPr txBox="1">
            <a:spLocks noGrp="1"/>
          </p:cNvSpPr>
          <p:nvPr>
            <p:ph type="title" idx="8"/>
          </p:nvPr>
        </p:nvSpPr>
        <p:spPr>
          <a:xfrm>
            <a:off x="4244527" y="1787250"/>
            <a:ext cx="1684500" cy="4365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8" name="Google Shape;68;p13">
            <a:hlinkClick r:id="rId3" action="ppaction://hlinksldjump"/>
          </p:cNvPr>
          <p:cNvSpPr txBox="1">
            <a:spLocks noGrp="1"/>
          </p:cNvSpPr>
          <p:nvPr>
            <p:ph type="subTitle" idx="9"/>
          </p:nvPr>
        </p:nvSpPr>
        <p:spPr>
          <a:xfrm>
            <a:off x="4244526" y="2062667"/>
            <a:ext cx="1684500" cy="689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9" name="Google Shape;69;p13"/>
          <p:cNvSpPr txBox="1">
            <a:spLocks noGrp="1"/>
          </p:cNvSpPr>
          <p:nvPr>
            <p:ph type="title" idx="13" hasCustomPrompt="1"/>
          </p:nvPr>
        </p:nvSpPr>
        <p:spPr>
          <a:xfrm>
            <a:off x="3321175" y="3629725"/>
            <a:ext cx="923400" cy="96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2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70" name="Google Shape;70;p13"/>
          <p:cNvSpPr txBox="1">
            <a:spLocks noGrp="1"/>
          </p:cNvSpPr>
          <p:nvPr>
            <p:ph type="title" idx="14"/>
          </p:nvPr>
        </p:nvSpPr>
        <p:spPr>
          <a:xfrm>
            <a:off x="4244527" y="3629627"/>
            <a:ext cx="1684500" cy="4365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1" name="Google Shape;71;p13"/>
          <p:cNvSpPr txBox="1">
            <a:spLocks noGrp="1"/>
          </p:cNvSpPr>
          <p:nvPr>
            <p:ph type="subTitle" idx="15"/>
          </p:nvPr>
        </p:nvSpPr>
        <p:spPr>
          <a:xfrm>
            <a:off x="4244526" y="3905175"/>
            <a:ext cx="1684500" cy="689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2" name="Google Shape;72;p13">
            <a:hlinkClick r:id="rId4" action="ppaction://hlinksldjump"/>
          </p:cNvPr>
          <p:cNvSpPr txBox="1">
            <a:spLocks noGrp="1"/>
          </p:cNvSpPr>
          <p:nvPr>
            <p:ph type="title" idx="16" hasCustomPrompt="1"/>
          </p:nvPr>
        </p:nvSpPr>
        <p:spPr>
          <a:xfrm>
            <a:off x="5929125" y="1787250"/>
            <a:ext cx="923400" cy="96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2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73" name="Google Shape;73;p13">
            <a:hlinkClick r:id="rId4" action="ppaction://hlinksldjump"/>
          </p:cNvPr>
          <p:cNvSpPr txBox="1">
            <a:spLocks noGrp="1"/>
          </p:cNvSpPr>
          <p:nvPr>
            <p:ph type="title" idx="17"/>
          </p:nvPr>
        </p:nvSpPr>
        <p:spPr>
          <a:xfrm>
            <a:off x="6852450" y="1787250"/>
            <a:ext cx="1684500" cy="4365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4" name="Google Shape;74;p13">
            <a:hlinkClick r:id="rId4" action="ppaction://hlinksldjump"/>
          </p:cNvPr>
          <p:cNvSpPr txBox="1">
            <a:spLocks noGrp="1"/>
          </p:cNvSpPr>
          <p:nvPr>
            <p:ph type="subTitle" idx="18"/>
          </p:nvPr>
        </p:nvSpPr>
        <p:spPr>
          <a:xfrm>
            <a:off x="6852456" y="2062667"/>
            <a:ext cx="1684500" cy="689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5" name="Google Shape;75;p13"/>
          <p:cNvSpPr txBox="1">
            <a:spLocks noGrp="1"/>
          </p:cNvSpPr>
          <p:nvPr>
            <p:ph type="title" idx="19" hasCustomPrompt="1"/>
          </p:nvPr>
        </p:nvSpPr>
        <p:spPr>
          <a:xfrm>
            <a:off x="5929125" y="3629725"/>
            <a:ext cx="923400" cy="96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2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76" name="Google Shape;76;p13"/>
          <p:cNvSpPr txBox="1">
            <a:spLocks noGrp="1"/>
          </p:cNvSpPr>
          <p:nvPr>
            <p:ph type="title" idx="20"/>
          </p:nvPr>
        </p:nvSpPr>
        <p:spPr>
          <a:xfrm>
            <a:off x="6852450" y="3629627"/>
            <a:ext cx="1684500" cy="4365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7" name="Google Shape;77;p13"/>
          <p:cNvSpPr txBox="1">
            <a:spLocks noGrp="1"/>
          </p:cNvSpPr>
          <p:nvPr>
            <p:ph type="subTitle" idx="21"/>
          </p:nvPr>
        </p:nvSpPr>
        <p:spPr>
          <a:xfrm>
            <a:off x="6852456" y="3905175"/>
            <a:ext cx="1684500" cy="689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1471184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flipH="1">
            <a:off x="1538827" y="1324175"/>
            <a:ext cx="3502500" cy="940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5200"/>
              <a:buNone/>
              <a:defRPr sz="52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80" name="Google Shape;80;p14"/>
          <p:cNvSpPr txBox="1">
            <a:spLocks noGrp="1"/>
          </p:cNvSpPr>
          <p:nvPr>
            <p:ph type="subTitle" idx="1"/>
          </p:nvPr>
        </p:nvSpPr>
        <p:spPr>
          <a:xfrm flipH="1">
            <a:off x="1538827" y="2131875"/>
            <a:ext cx="3502500" cy="1284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81" name="Google Shape;81;p14"/>
          <p:cNvSpPr txBox="1"/>
          <p:nvPr/>
        </p:nvSpPr>
        <p:spPr>
          <a:xfrm flipH="1">
            <a:off x="1538825" y="3416175"/>
            <a:ext cx="3502500" cy="671400"/>
          </a:xfrm>
          <a:prstGeom prst="rect">
            <a:avLst/>
          </a:prstGeom>
          <a:noFill/>
          <a:ln>
            <a:noFill/>
          </a:ln>
        </p:spPr>
        <p:txBody>
          <a:bodyPr spcFirstLastPara="1" wrap="square" lIns="91425" tIns="91425" rIns="91425" bIns="91425" anchor="ctr" anchorCtr="0">
            <a:noAutofit/>
          </a:bodyPr>
          <a:lstStyle/>
          <a:p>
            <a:pPr algn="r"/>
            <a:r>
              <a:rPr lang="en" sz="1200" b="1">
                <a:solidFill>
                  <a:srgbClr val="0C4F72"/>
                </a:solidFill>
                <a:latin typeface="Palanquin"/>
                <a:ea typeface="Palanquin"/>
                <a:cs typeface="Palanquin"/>
                <a:sym typeface="Palanquin"/>
              </a:rPr>
              <a:t>CREDITS</a:t>
            </a:r>
            <a:r>
              <a:rPr lang="en" sz="1200">
                <a:solidFill>
                  <a:srgbClr val="0C4F72"/>
                </a:solidFill>
                <a:latin typeface="Palanquin"/>
                <a:ea typeface="Palanquin"/>
                <a:cs typeface="Palanquin"/>
                <a:sym typeface="Palanquin"/>
              </a:rPr>
              <a:t>: This presentation template was created by </a:t>
            </a:r>
            <a:r>
              <a:rPr lang="en" sz="1200" b="1">
                <a:solidFill>
                  <a:srgbClr val="0C4F72"/>
                </a:solidFill>
                <a:uFill>
                  <a:noFill/>
                </a:uFill>
                <a:latin typeface="Palanquin"/>
                <a:ea typeface="Palanquin"/>
                <a:cs typeface="Palanquin"/>
                <a:sym typeface="Palanquin"/>
                <a:hlinkClick r:id="rId2">
                  <a:extLst>
                    <a:ext uri="{A12FA001-AC4F-418D-AE19-62706E023703}">
                      <ahyp:hlinkClr xmlns:ahyp="http://schemas.microsoft.com/office/drawing/2018/hyperlinkcolor" val="tx"/>
                    </a:ext>
                  </a:extLst>
                </a:hlinkClick>
              </a:rPr>
              <a:t>Slidesgo</a:t>
            </a:r>
            <a:r>
              <a:rPr lang="en" sz="1200" b="1">
                <a:solidFill>
                  <a:srgbClr val="0C4F72"/>
                </a:solidFill>
                <a:latin typeface="Palanquin"/>
                <a:ea typeface="Palanquin"/>
                <a:cs typeface="Palanquin"/>
                <a:sym typeface="Palanquin"/>
              </a:rPr>
              <a:t>,</a:t>
            </a:r>
            <a:r>
              <a:rPr lang="en" sz="1200">
                <a:solidFill>
                  <a:srgbClr val="0C4F72"/>
                </a:solidFill>
                <a:latin typeface="Palanquin"/>
                <a:ea typeface="Palanquin"/>
                <a:cs typeface="Palanquin"/>
                <a:sym typeface="Palanquin"/>
              </a:rPr>
              <a:t> including icons by </a:t>
            </a:r>
            <a:r>
              <a:rPr lang="en" sz="1200" b="1">
                <a:solidFill>
                  <a:srgbClr val="0C4F72"/>
                </a:solidFill>
                <a:uFill>
                  <a:noFill/>
                </a:uFill>
                <a:latin typeface="Palanquin"/>
                <a:ea typeface="Palanquin"/>
                <a:cs typeface="Palanquin"/>
                <a:sym typeface="Palanquin"/>
                <a:hlinkClick r:id="rId3">
                  <a:extLst>
                    <a:ext uri="{A12FA001-AC4F-418D-AE19-62706E023703}">
                      <ahyp:hlinkClr xmlns:ahyp="http://schemas.microsoft.com/office/drawing/2018/hyperlinkcolor" val="tx"/>
                    </a:ext>
                  </a:extLst>
                </a:hlinkClick>
              </a:rPr>
              <a:t>Flaticon</a:t>
            </a:r>
            <a:r>
              <a:rPr lang="en" sz="1200">
                <a:solidFill>
                  <a:srgbClr val="0C4F72"/>
                </a:solidFill>
                <a:latin typeface="Palanquin"/>
                <a:ea typeface="Palanquin"/>
                <a:cs typeface="Palanquin"/>
                <a:sym typeface="Palanquin"/>
              </a:rPr>
              <a:t> and infographics &amp; images by </a:t>
            </a:r>
            <a:r>
              <a:rPr lang="en" sz="1200" b="1">
                <a:solidFill>
                  <a:srgbClr val="0C4F72"/>
                </a:solidFill>
                <a:uFill>
                  <a:noFill/>
                </a:uFill>
                <a:latin typeface="Palanquin"/>
                <a:ea typeface="Palanquin"/>
                <a:cs typeface="Palanquin"/>
                <a:sym typeface="Palanquin"/>
                <a:hlinkClick r:id="rId4">
                  <a:extLst>
                    <a:ext uri="{A12FA001-AC4F-418D-AE19-62706E023703}">
                      <ahyp:hlinkClr xmlns:ahyp="http://schemas.microsoft.com/office/drawing/2018/hyperlinkcolor" val="tx"/>
                    </a:ext>
                  </a:extLst>
                </a:hlinkClick>
              </a:rPr>
              <a:t>Freepik</a:t>
            </a:r>
            <a:r>
              <a:rPr lang="en" sz="1200">
                <a:solidFill>
                  <a:srgbClr val="0C4F72"/>
                </a:solidFill>
                <a:latin typeface="Palanquin"/>
                <a:ea typeface="Palanquin"/>
                <a:cs typeface="Palanquin"/>
                <a:sym typeface="Palanquin"/>
              </a:rPr>
              <a:t>.</a:t>
            </a:r>
            <a:endParaRPr sz="1200">
              <a:solidFill>
                <a:srgbClr val="0C4F72"/>
              </a:solidFill>
              <a:latin typeface="Palanquin"/>
              <a:ea typeface="Palanquin"/>
              <a:cs typeface="Palanquin"/>
              <a:sym typeface="Palanquin"/>
            </a:endParaRPr>
          </a:p>
        </p:txBody>
      </p:sp>
    </p:spTree>
    <p:extLst>
      <p:ext uri="{BB962C8B-B14F-4D97-AF65-F5344CB8AC3E}">
        <p14:creationId xmlns:p14="http://schemas.microsoft.com/office/powerpoint/2010/main" val="385431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1288854" y="3668725"/>
            <a:ext cx="2605200" cy="43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15"/>
          <p:cNvSpPr txBox="1">
            <a:spLocks noGrp="1"/>
          </p:cNvSpPr>
          <p:nvPr>
            <p:ph type="subTitle" idx="1"/>
          </p:nvPr>
        </p:nvSpPr>
        <p:spPr>
          <a:xfrm>
            <a:off x="1288850" y="3948105"/>
            <a:ext cx="2605200" cy="651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85" name="Google Shape;85;p15"/>
          <p:cNvSpPr txBox="1">
            <a:spLocks noGrp="1"/>
          </p:cNvSpPr>
          <p:nvPr>
            <p:ph type="title" idx="2"/>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6" name="Google Shape;86;p15"/>
          <p:cNvSpPr txBox="1">
            <a:spLocks noGrp="1"/>
          </p:cNvSpPr>
          <p:nvPr>
            <p:ph type="title" idx="3"/>
          </p:nvPr>
        </p:nvSpPr>
        <p:spPr>
          <a:xfrm>
            <a:off x="5249904" y="3668725"/>
            <a:ext cx="2605200" cy="43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7" name="Google Shape;87;p15"/>
          <p:cNvSpPr txBox="1">
            <a:spLocks noGrp="1"/>
          </p:cNvSpPr>
          <p:nvPr>
            <p:ph type="subTitle" idx="4"/>
          </p:nvPr>
        </p:nvSpPr>
        <p:spPr>
          <a:xfrm>
            <a:off x="5249900" y="3948105"/>
            <a:ext cx="2605200" cy="651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88" name="Google Shape;88;p15"/>
          <p:cNvSpPr txBox="1">
            <a:spLocks noGrp="1"/>
          </p:cNvSpPr>
          <p:nvPr>
            <p:ph type="title" idx="5"/>
          </p:nvPr>
        </p:nvSpPr>
        <p:spPr>
          <a:xfrm>
            <a:off x="1288854" y="1858200"/>
            <a:ext cx="2605200" cy="43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9" name="Google Shape;89;p15"/>
          <p:cNvSpPr txBox="1">
            <a:spLocks noGrp="1"/>
          </p:cNvSpPr>
          <p:nvPr>
            <p:ph type="subTitle" idx="6"/>
          </p:nvPr>
        </p:nvSpPr>
        <p:spPr>
          <a:xfrm>
            <a:off x="1288850" y="2142475"/>
            <a:ext cx="2605200" cy="651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90" name="Google Shape;90;p15"/>
          <p:cNvSpPr txBox="1">
            <a:spLocks noGrp="1"/>
          </p:cNvSpPr>
          <p:nvPr>
            <p:ph type="title" idx="7"/>
          </p:nvPr>
        </p:nvSpPr>
        <p:spPr>
          <a:xfrm>
            <a:off x="5249904" y="1858200"/>
            <a:ext cx="2605200" cy="43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1" name="Google Shape;91;p15"/>
          <p:cNvSpPr txBox="1">
            <a:spLocks noGrp="1"/>
          </p:cNvSpPr>
          <p:nvPr>
            <p:ph type="subTitle" idx="8"/>
          </p:nvPr>
        </p:nvSpPr>
        <p:spPr>
          <a:xfrm>
            <a:off x="5249900" y="2142475"/>
            <a:ext cx="2605200" cy="651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3299391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4" name="Google Shape;94;p16"/>
          <p:cNvSpPr txBox="1">
            <a:spLocks noGrp="1"/>
          </p:cNvSpPr>
          <p:nvPr>
            <p:ph type="title" idx="2"/>
          </p:nvPr>
        </p:nvSpPr>
        <p:spPr>
          <a:xfrm>
            <a:off x="1300279" y="3616075"/>
            <a:ext cx="2605200" cy="43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5" name="Google Shape;95;p16"/>
          <p:cNvSpPr txBox="1">
            <a:spLocks noGrp="1"/>
          </p:cNvSpPr>
          <p:nvPr>
            <p:ph type="subTitle" idx="1"/>
          </p:nvPr>
        </p:nvSpPr>
        <p:spPr>
          <a:xfrm>
            <a:off x="1300275" y="3900350"/>
            <a:ext cx="2605200" cy="651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96" name="Google Shape;96;p16"/>
          <p:cNvSpPr txBox="1">
            <a:spLocks noGrp="1"/>
          </p:cNvSpPr>
          <p:nvPr>
            <p:ph type="title" idx="3"/>
          </p:nvPr>
        </p:nvSpPr>
        <p:spPr>
          <a:xfrm>
            <a:off x="5238529" y="3616075"/>
            <a:ext cx="2605200" cy="43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7" name="Google Shape;97;p16"/>
          <p:cNvSpPr txBox="1">
            <a:spLocks noGrp="1"/>
          </p:cNvSpPr>
          <p:nvPr>
            <p:ph type="subTitle" idx="4"/>
          </p:nvPr>
        </p:nvSpPr>
        <p:spPr>
          <a:xfrm>
            <a:off x="5238525" y="3900350"/>
            <a:ext cx="2605200" cy="651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98" name="Google Shape;98;p16"/>
          <p:cNvSpPr/>
          <p:nvPr/>
        </p:nvSpPr>
        <p:spPr>
          <a:xfrm>
            <a:off x="4257025" y="4604009"/>
            <a:ext cx="793800" cy="809700"/>
          </a:xfrm>
          <a:prstGeom prst="ellipse">
            <a:avLst/>
          </a:prstGeom>
          <a:solidFill>
            <a:schemeClr val="dk2"/>
          </a:solidFill>
          <a:ln>
            <a:noFill/>
          </a:ln>
        </p:spPr>
        <p:txBody>
          <a:bodyPr spcFirstLastPara="1" wrap="square" lIns="91425" tIns="91425" rIns="91425" bIns="91425" anchor="ctr" anchorCtr="0">
            <a:noAutofit/>
          </a:bodyPr>
          <a:lstStyle/>
          <a:p>
            <a:endParaRPr/>
          </a:p>
        </p:txBody>
      </p:sp>
      <p:sp>
        <p:nvSpPr>
          <p:cNvPr id="99" name="Google Shape;99;p16"/>
          <p:cNvSpPr/>
          <p:nvPr/>
        </p:nvSpPr>
        <p:spPr>
          <a:xfrm rot="10800000" flipH="1">
            <a:off x="8430725" y="2388000"/>
            <a:ext cx="367500" cy="367500"/>
          </a:xfrm>
          <a:prstGeom prst="ellipse">
            <a:avLst/>
          </a:prstGeom>
          <a:solidFill>
            <a:schemeClr val="lt2"/>
          </a:solidFill>
          <a:ln>
            <a:noFill/>
          </a:ln>
        </p:spPr>
        <p:txBody>
          <a:bodyPr spcFirstLastPara="1" wrap="square" lIns="91425" tIns="91425" rIns="91425" bIns="91425" anchor="ctr" anchorCtr="0">
            <a:noAutofit/>
          </a:bodyPr>
          <a:lstStyle/>
          <a:p>
            <a:endParaRPr/>
          </a:p>
        </p:txBody>
      </p:sp>
      <p:sp>
        <p:nvSpPr>
          <p:cNvPr id="100" name="Google Shape;100;p16"/>
          <p:cNvSpPr/>
          <p:nvPr/>
        </p:nvSpPr>
        <p:spPr>
          <a:xfrm rot="10800000" flipH="1">
            <a:off x="227875" y="3759775"/>
            <a:ext cx="318300" cy="292800"/>
          </a:xfrm>
          <a:prstGeom prst="rect">
            <a:avLst/>
          </a:prstGeom>
          <a:solidFill>
            <a:schemeClr val="dk1"/>
          </a:solidFill>
          <a:ln>
            <a:noFill/>
          </a:ln>
        </p:spPr>
        <p:txBody>
          <a:bodyPr spcFirstLastPara="1" wrap="square" lIns="91425" tIns="91425" rIns="91425" bIns="91425" anchor="ctr" anchorCtr="0">
            <a:noAutofit/>
          </a:bodyPr>
          <a:lstStyle/>
          <a:p>
            <a:endParaRPr/>
          </a:p>
        </p:txBody>
      </p:sp>
      <p:sp>
        <p:nvSpPr>
          <p:cNvPr id="101" name="Google Shape;101;p16"/>
          <p:cNvSpPr/>
          <p:nvPr/>
        </p:nvSpPr>
        <p:spPr>
          <a:xfrm rot="10800000" flipH="1">
            <a:off x="5238525" y="-207725"/>
            <a:ext cx="759300" cy="698700"/>
          </a:xfrm>
          <a:prstGeom prst="rect">
            <a:avLst/>
          </a:prstGeom>
          <a:solidFill>
            <a:schemeClr val="lt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1486193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02"/>
        <p:cNvGrpSpPr/>
        <p:nvPr/>
      </p:nvGrpSpPr>
      <p:grpSpPr>
        <a:xfrm>
          <a:off x="0" y="0"/>
          <a:ext cx="0" cy="0"/>
          <a:chOff x="0" y="0"/>
          <a:chExt cx="0" cy="0"/>
        </a:xfrm>
      </p:grpSpPr>
      <p:sp>
        <p:nvSpPr>
          <p:cNvPr id="103" name="Google Shape;103;p17"/>
          <p:cNvSpPr txBox="1">
            <a:spLocks noGrp="1"/>
          </p:cNvSpPr>
          <p:nvPr>
            <p:ph type="title"/>
          </p:nvPr>
        </p:nvSpPr>
        <p:spPr>
          <a:xfrm>
            <a:off x="713347" y="1928053"/>
            <a:ext cx="4699500" cy="755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04" name="Google Shape;104;p17"/>
          <p:cNvSpPr txBox="1">
            <a:spLocks noGrp="1"/>
          </p:cNvSpPr>
          <p:nvPr>
            <p:ph type="title" idx="2" hasCustomPrompt="1"/>
          </p:nvPr>
        </p:nvSpPr>
        <p:spPr>
          <a:xfrm>
            <a:off x="713225" y="620840"/>
            <a:ext cx="4699800" cy="14133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10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05" name="Google Shape;105;p17"/>
          <p:cNvSpPr txBox="1">
            <a:spLocks noGrp="1"/>
          </p:cNvSpPr>
          <p:nvPr>
            <p:ph type="subTitle" idx="1"/>
          </p:nvPr>
        </p:nvSpPr>
        <p:spPr>
          <a:xfrm>
            <a:off x="713325" y="3204490"/>
            <a:ext cx="4699500" cy="8088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6" name="Google Shape;106;p17"/>
          <p:cNvSpPr txBox="1">
            <a:spLocks noGrp="1"/>
          </p:cNvSpPr>
          <p:nvPr>
            <p:ph type="subTitle" idx="3"/>
          </p:nvPr>
        </p:nvSpPr>
        <p:spPr>
          <a:xfrm>
            <a:off x="713325" y="2759665"/>
            <a:ext cx="4699500" cy="36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380909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2635025" y="1710253"/>
            <a:ext cx="3873900" cy="7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09" name="Google Shape;109;p18"/>
          <p:cNvSpPr txBox="1">
            <a:spLocks noGrp="1"/>
          </p:cNvSpPr>
          <p:nvPr>
            <p:ph type="title" idx="2" hasCustomPrompt="1"/>
          </p:nvPr>
        </p:nvSpPr>
        <p:spPr>
          <a:xfrm>
            <a:off x="2634925" y="532738"/>
            <a:ext cx="3874200" cy="141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0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10" name="Google Shape;110;p18"/>
          <p:cNvSpPr txBox="1">
            <a:spLocks noGrp="1"/>
          </p:cNvSpPr>
          <p:nvPr>
            <p:ph type="subTitle" idx="1"/>
          </p:nvPr>
        </p:nvSpPr>
        <p:spPr>
          <a:xfrm>
            <a:off x="2222200" y="2986690"/>
            <a:ext cx="4699500" cy="8088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11" name="Google Shape;111;p18"/>
          <p:cNvSpPr txBox="1">
            <a:spLocks noGrp="1"/>
          </p:cNvSpPr>
          <p:nvPr>
            <p:ph type="subTitle" idx="3"/>
          </p:nvPr>
        </p:nvSpPr>
        <p:spPr>
          <a:xfrm>
            <a:off x="2635007" y="2541865"/>
            <a:ext cx="3873900" cy="368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34461847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4143975" y="3079988"/>
            <a:ext cx="3873900" cy="7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14" name="Google Shape;114;p19"/>
          <p:cNvSpPr txBox="1">
            <a:spLocks noGrp="1"/>
          </p:cNvSpPr>
          <p:nvPr>
            <p:ph type="title" idx="2" hasCustomPrompt="1"/>
          </p:nvPr>
        </p:nvSpPr>
        <p:spPr>
          <a:xfrm>
            <a:off x="4143875" y="2054175"/>
            <a:ext cx="3874200" cy="111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0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15" name="Google Shape;115;p19"/>
          <p:cNvSpPr txBox="1">
            <a:spLocks noGrp="1"/>
          </p:cNvSpPr>
          <p:nvPr>
            <p:ph type="subTitle" idx="1"/>
          </p:nvPr>
        </p:nvSpPr>
        <p:spPr>
          <a:xfrm>
            <a:off x="3731150" y="1245375"/>
            <a:ext cx="4699500" cy="8088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16" name="Google Shape;116;p19"/>
          <p:cNvSpPr txBox="1">
            <a:spLocks noGrp="1"/>
          </p:cNvSpPr>
          <p:nvPr>
            <p:ph type="subTitle" idx="3"/>
          </p:nvPr>
        </p:nvSpPr>
        <p:spPr>
          <a:xfrm>
            <a:off x="4143957" y="800550"/>
            <a:ext cx="3873900" cy="368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2220755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 name="Google Shape;15;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5">
  <p:cSld name="Section header 5">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861175" y="3080000"/>
            <a:ext cx="4403700" cy="7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19" name="Google Shape;119;p20"/>
          <p:cNvSpPr txBox="1">
            <a:spLocks noGrp="1"/>
          </p:cNvSpPr>
          <p:nvPr>
            <p:ph type="title" idx="2" hasCustomPrompt="1"/>
          </p:nvPr>
        </p:nvSpPr>
        <p:spPr>
          <a:xfrm>
            <a:off x="1125950" y="2054175"/>
            <a:ext cx="3874200" cy="111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0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20" name="Google Shape;120;p20"/>
          <p:cNvSpPr txBox="1">
            <a:spLocks noGrp="1"/>
          </p:cNvSpPr>
          <p:nvPr>
            <p:ph type="subTitle" idx="1"/>
          </p:nvPr>
        </p:nvSpPr>
        <p:spPr>
          <a:xfrm>
            <a:off x="713225" y="1245375"/>
            <a:ext cx="4699500" cy="8088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21" name="Google Shape;121;p20"/>
          <p:cNvSpPr txBox="1">
            <a:spLocks noGrp="1"/>
          </p:cNvSpPr>
          <p:nvPr>
            <p:ph type="subTitle" idx="3"/>
          </p:nvPr>
        </p:nvSpPr>
        <p:spPr>
          <a:xfrm>
            <a:off x="1126032" y="800550"/>
            <a:ext cx="3873900" cy="36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407715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6">
  <p:cSld name="Section header 6">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2314125" y="3062549"/>
            <a:ext cx="4515900" cy="7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4" name="Google Shape;124;p21"/>
          <p:cNvSpPr txBox="1">
            <a:spLocks noGrp="1"/>
          </p:cNvSpPr>
          <p:nvPr>
            <p:ph type="title" idx="2" hasCustomPrompt="1"/>
          </p:nvPr>
        </p:nvSpPr>
        <p:spPr>
          <a:xfrm>
            <a:off x="2634975" y="2042949"/>
            <a:ext cx="3874200" cy="111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0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25" name="Google Shape;125;p21"/>
          <p:cNvSpPr txBox="1">
            <a:spLocks noGrp="1"/>
          </p:cNvSpPr>
          <p:nvPr>
            <p:ph type="subTitle" idx="1"/>
          </p:nvPr>
        </p:nvSpPr>
        <p:spPr>
          <a:xfrm>
            <a:off x="2222250" y="1245375"/>
            <a:ext cx="4699500" cy="8088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26" name="Google Shape;126;p21"/>
          <p:cNvSpPr txBox="1">
            <a:spLocks noGrp="1"/>
          </p:cNvSpPr>
          <p:nvPr>
            <p:ph type="subTitle" idx="3"/>
          </p:nvPr>
        </p:nvSpPr>
        <p:spPr>
          <a:xfrm>
            <a:off x="2635057" y="800550"/>
            <a:ext cx="3873900" cy="368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17243311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9" name="Google Shape;129;p22"/>
          <p:cNvSpPr/>
          <p:nvPr/>
        </p:nvSpPr>
        <p:spPr>
          <a:xfrm>
            <a:off x="8482675" y="2888050"/>
            <a:ext cx="456300" cy="456300"/>
          </a:xfrm>
          <a:prstGeom prst="rect">
            <a:avLst/>
          </a:prstGeom>
          <a:solidFill>
            <a:schemeClr val="dk2"/>
          </a:solidFill>
          <a:ln>
            <a:noFill/>
          </a:ln>
        </p:spPr>
        <p:txBody>
          <a:bodyPr spcFirstLastPara="1" wrap="square" lIns="91425" tIns="91425" rIns="91425" bIns="91425" anchor="ctr" anchorCtr="0">
            <a:noAutofit/>
          </a:bodyPr>
          <a:lstStyle/>
          <a:p>
            <a:endParaRPr/>
          </a:p>
        </p:txBody>
      </p:sp>
      <p:sp>
        <p:nvSpPr>
          <p:cNvPr id="130" name="Google Shape;130;p22"/>
          <p:cNvSpPr/>
          <p:nvPr/>
        </p:nvSpPr>
        <p:spPr>
          <a:xfrm>
            <a:off x="114675" y="2086400"/>
            <a:ext cx="418800" cy="418800"/>
          </a:xfrm>
          <a:prstGeom prst="ellipse">
            <a:avLst/>
          </a:prstGeom>
          <a:solidFill>
            <a:schemeClr val="dk1"/>
          </a:solidFill>
          <a:ln>
            <a:noFill/>
          </a:ln>
        </p:spPr>
        <p:txBody>
          <a:bodyPr spcFirstLastPara="1" wrap="square" lIns="91425" tIns="91425" rIns="91425" bIns="91425" anchor="ctr" anchorCtr="0">
            <a:noAutofit/>
          </a:bodyPr>
          <a:lstStyle/>
          <a:p>
            <a:endParaRPr/>
          </a:p>
        </p:txBody>
      </p:sp>
      <p:sp>
        <p:nvSpPr>
          <p:cNvPr id="131" name="Google Shape;131;p22"/>
          <p:cNvSpPr/>
          <p:nvPr/>
        </p:nvSpPr>
        <p:spPr>
          <a:xfrm>
            <a:off x="7489825" y="173500"/>
            <a:ext cx="418800" cy="418800"/>
          </a:xfrm>
          <a:prstGeom prst="ellipse">
            <a:avLst/>
          </a:prstGeom>
          <a:solidFill>
            <a:schemeClr val="lt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577617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4" name="Google Shape;134;p23"/>
          <p:cNvSpPr/>
          <p:nvPr/>
        </p:nvSpPr>
        <p:spPr>
          <a:xfrm>
            <a:off x="8504975" y="938850"/>
            <a:ext cx="307800" cy="307800"/>
          </a:xfrm>
          <a:prstGeom prst="rect">
            <a:avLst/>
          </a:prstGeom>
          <a:solidFill>
            <a:schemeClr val="dk1"/>
          </a:solidFill>
          <a:ln>
            <a:noFill/>
          </a:ln>
        </p:spPr>
        <p:txBody>
          <a:bodyPr spcFirstLastPara="1" wrap="square" lIns="91425" tIns="91425" rIns="91425" bIns="91425" anchor="ctr" anchorCtr="0">
            <a:noAutofit/>
          </a:bodyPr>
          <a:lstStyle/>
          <a:p>
            <a:endParaRPr/>
          </a:p>
        </p:txBody>
      </p:sp>
      <p:sp>
        <p:nvSpPr>
          <p:cNvPr id="135" name="Google Shape;135;p23"/>
          <p:cNvSpPr/>
          <p:nvPr/>
        </p:nvSpPr>
        <p:spPr>
          <a:xfrm>
            <a:off x="2637450" y="77475"/>
            <a:ext cx="418800" cy="418800"/>
          </a:xfrm>
          <a:prstGeom prst="ellipse">
            <a:avLst/>
          </a:prstGeom>
          <a:solidFill>
            <a:schemeClr val="dk2"/>
          </a:solidFill>
          <a:ln>
            <a:noFill/>
          </a:ln>
        </p:spPr>
        <p:txBody>
          <a:bodyPr spcFirstLastPara="1" wrap="square" lIns="91425" tIns="91425" rIns="91425" bIns="91425" anchor="ctr" anchorCtr="0">
            <a:noAutofit/>
          </a:bodyPr>
          <a:lstStyle/>
          <a:p>
            <a:endParaRPr/>
          </a:p>
        </p:txBody>
      </p:sp>
      <p:sp>
        <p:nvSpPr>
          <p:cNvPr id="136" name="Google Shape;136;p23"/>
          <p:cNvSpPr/>
          <p:nvPr/>
        </p:nvSpPr>
        <p:spPr>
          <a:xfrm>
            <a:off x="231425" y="3841425"/>
            <a:ext cx="418800" cy="418800"/>
          </a:xfrm>
          <a:prstGeom prst="ellipse">
            <a:avLst/>
          </a:prstGeom>
          <a:solidFill>
            <a:schemeClr val="lt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618955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37"/>
        <p:cNvGrpSpPr/>
        <p:nvPr/>
      </p:nvGrpSpPr>
      <p:grpSpPr>
        <a:xfrm>
          <a:off x="0" y="0"/>
          <a:ext cx="0" cy="0"/>
          <a:chOff x="0" y="0"/>
          <a:chExt cx="0" cy="0"/>
        </a:xfrm>
      </p:grpSpPr>
    </p:spTree>
    <p:extLst>
      <p:ext uri="{BB962C8B-B14F-4D97-AF65-F5344CB8AC3E}">
        <p14:creationId xmlns:p14="http://schemas.microsoft.com/office/powerpoint/2010/main" val="10001567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38"/>
        <p:cNvGrpSpPr/>
        <p:nvPr/>
      </p:nvGrpSpPr>
      <p:grpSpPr>
        <a:xfrm>
          <a:off x="0" y="0"/>
          <a:ext cx="0" cy="0"/>
          <a:chOff x="0" y="0"/>
          <a:chExt cx="0" cy="0"/>
        </a:xfrm>
      </p:grpSpPr>
      <p:sp>
        <p:nvSpPr>
          <p:cNvPr id="139" name="Google Shape;139;p25"/>
          <p:cNvSpPr/>
          <p:nvPr/>
        </p:nvSpPr>
        <p:spPr>
          <a:xfrm>
            <a:off x="8524150" y="1232025"/>
            <a:ext cx="1088100" cy="10881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140" name="Google Shape;140;p25"/>
          <p:cNvSpPr/>
          <p:nvPr/>
        </p:nvSpPr>
        <p:spPr>
          <a:xfrm>
            <a:off x="-431825" y="3851325"/>
            <a:ext cx="1088100" cy="1087800"/>
          </a:xfrm>
          <a:prstGeom prst="ellipse">
            <a:avLst/>
          </a:prstGeom>
          <a:solidFill>
            <a:schemeClr val="dk1"/>
          </a:solidFill>
          <a:ln>
            <a:noFill/>
          </a:ln>
        </p:spPr>
        <p:txBody>
          <a:bodyPr spcFirstLastPara="1" wrap="square" lIns="91425" tIns="91425" rIns="91425" bIns="91425" anchor="ctr" anchorCtr="0">
            <a:noAutofit/>
          </a:bodyPr>
          <a:lstStyle/>
          <a:p>
            <a:endParaRPr/>
          </a:p>
        </p:txBody>
      </p:sp>
      <p:sp>
        <p:nvSpPr>
          <p:cNvPr id="141" name="Google Shape;141;p25"/>
          <p:cNvSpPr/>
          <p:nvPr/>
        </p:nvSpPr>
        <p:spPr>
          <a:xfrm>
            <a:off x="1363550" y="84175"/>
            <a:ext cx="418800" cy="418800"/>
          </a:xfrm>
          <a:prstGeom prst="ellipse">
            <a:avLst/>
          </a:prstGeom>
          <a:solidFill>
            <a:schemeClr val="lt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7333076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42"/>
        <p:cNvGrpSpPr/>
        <p:nvPr/>
      </p:nvGrpSpPr>
      <p:grpSpPr>
        <a:xfrm>
          <a:off x="0" y="0"/>
          <a:ext cx="0" cy="0"/>
          <a:chOff x="0" y="0"/>
          <a:chExt cx="0" cy="0"/>
        </a:xfrm>
      </p:grpSpPr>
      <p:sp>
        <p:nvSpPr>
          <p:cNvPr id="143" name="Google Shape;143;p26"/>
          <p:cNvSpPr/>
          <p:nvPr/>
        </p:nvSpPr>
        <p:spPr>
          <a:xfrm>
            <a:off x="676950" y="151150"/>
            <a:ext cx="776700" cy="776700"/>
          </a:xfrm>
          <a:prstGeom prst="rect">
            <a:avLst/>
          </a:prstGeom>
          <a:solidFill>
            <a:schemeClr val="dk1"/>
          </a:solidFill>
          <a:ln>
            <a:noFill/>
          </a:ln>
        </p:spPr>
        <p:txBody>
          <a:bodyPr spcFirstLastPara="1" wrap="square" lIns="91425" tIns="91425" rIns="91425" bIns="91425" anchor="ctr" anchorCtr="0">
            <a:noAutofit/>
          </a:bodyPr>
          <a:lstStyle/>
          <a:p>
            <a:endParaRPr/>
          </a:p>
        </p:txBody>
      </p:sp>
      <p:sp>
        <p:nvSpPr>
          <p:cNvPr id="144" name="Google Shape;144;p26"/>
          <p:cNvSpPr/>
          <p:nvPr/>
        </p:nvSpPr>
        <p:spPr>
          <a:xfrm>
            <a:off x="2390225" y="4293125"/>
            <a:ext cx="1601700" cy="1602000"/>
          </a:xfrm>
          <a:prstGeom prst="ellipse">
            <a:avLst/>
          </a:prstGeom>
          <a:solidFill>
            <a:schemeClr val="lt2"/>
          </a:solidFill>
          <a:ln>
            <a:noFill/>
          </a:ln>
        </p:spPr>
        <p:txBody>
          <a:bodyPr spcFirstLastPara="1" wrap="square" lIns="91425" tIns="91425" rIns="91425" bIns="91425" anchor="ctr" anchorCtr="0">
            <a:noAutofit/>
          </a:bodyPr>
          <a:lstStyle/>
          <a:p>
            <a:endParaRPr/>
          </a:p>
        </p:txBody>
      </p:sp>
      <p:sp>
        <p:nvSpPr>
          <p:cNvPr id="145" name="Google Shape;145;p26"/>
          <p:cNvSpPr/>
          <p:nvPr/>
        </p:nvSpPr>
        <p:spPr>
          <a:xfrm>
            <a:off x="8030725" y="1257250"/>
            <a:ext cx="912000" cy="912000"/>
          </a:xfrm>
          <a:prstGeom prst="ellipse">
            <a:avLst/>
          </a:prstGeom>
          <a:solidFill>
            <a:schemeClr val="dk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468976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146"/>
        <p:cNvGrpSpPr/>
        <p:nvPr/>
      </p:nvGrpSpPr>
      <p:grpSpPr>
        <a:xfrm>
          <a:off x="0" y="0"/>
          <a:ext cx="0" cy="0"/>
          <a:chOff x="0" y="0"/>
          <a:chExt cx="0" cy="0"/>
        </a:xfrm>
      </p:grpSpPr>
      <p:sp>
        <p:nvSpPr>
          <p:cNvPr id="147" name="Google Shape;147;p27"/>
          <p:cNvSpPr/>
          <p:nvPr/>
        </p:nvSpPr>
        <p:spPr>
          <a:xfrm>
            <a:off x="7539900" y="3535550"/>
            <a:ext cx="965700" cy="965700"/>
          </a:xfrm>
          <a:prstGeom prst="rect">
            <a:avLst/>
          </a:prstGeom>
          <a:solidFill>
            <a:schemeClr val="dk2"/>
          </a:solidFill>
          <a:ln>
            <a:noFill/>
          </a:ln>
        </p:spPr>
        <p:txBody>
          <a:bodyPr spcFirstLastPara="1" wrap="square" lIns="91425" tIns="91425" rIns="91425" bIns="91425" anchor="ctr" anchorCtr="0">
            <a:noAutofit/>
          </a:bodyPr>
          <a:lstStyle/>
          <a:p>
            <a:endParaRPr/>
          </a:p>
        </p:txBody>
      </p:sp>
      <p:sp>
        <p:nvSpPr>
          <p:cNvPr id="148" name="Google Shape;148;p27"/>
          <p:cNvSpPr/>
          <p:nvPr/>
        </p:nvSpPr>
        <p:spPr>
          <a:xfrm>
            <a:off x="6274125" y="-381700"/>
            <a:ext cx="1647600" cy="1647600"/>
          </a:xfrm>
          <a:prstGeom prst="ellipse">
            <a:avLst/>
          </a:prstGeom>
          <a:solidFill>
            <a:schemeClr val="dk1"/>
          </a:solidFill>
          <a:ln>
            <a:noFill/>
          </a:ln>
        </p:spPr>
        <p:txBody>
          <a:bodyPr spcFirstLastPara="1" wrap="square" lIns="91425" tIns="91425" rIns="91425" bIns="91425" anchor="ctr" anchorCtr="0">
            <a:noAutofit/>
          </a:bodyPr>
          <a:lstStyle/>
          <a:p>
            <a:endParaRPr/>
          </a:p>
        </p:txBody>
      </p:sp>
      <p:sp>
        <p:nvSpPr>
          <p:cNvPr id="149" name="Google Shape;149;p27"/>
          <p:cNvSpPr/>
          <p:nvPr/>
        </p:nvSpPr>
        <p:spPr>
          <a:xfrm>
            <a:off x="-223100" y="3504650"/>
            <a:ext cx="1463100" cy="14631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150" name="Google Shape;150;p27"/>
          <p:cNvSpPr/>
          <p:nvPr/>
        </p:nvSpPr>
        <p:spPr>
          <a:xfrm>
            <a:off x="592125" y="328975"/>
            <a:ext cx="609900" cy="609900"/>
          </a:xfrm>
          <a:prstGeom prst="rect">
            <a:avLst/>
          </a:prstGeom>
          <a:solidFill>
            <a:schemeClr val="lt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5204913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3"/>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30"/>
            <a:ext cx="6858000" cy="1241822"/>
          </a:xfrm>
        </p:spPr>
        <p:txBody>
          <a:bodyPr/>
          <a:lstStyle>
            <a:lvl1pPr marL="0" indent="0" algn="ctr">
              <a:buNone/>
              <a:defRPr sz="1800"/>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2025/2/19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017754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2025/2/19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564726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9" name="Google Shape;1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9"/>
            <a:ext cx="7886700" cy="1125141"/>
          </a:xfrm>
        </p:spPr>
        <p:txBody>
          <a:bodyPr/>
          <a:lstStyle>
            <a:lvl1pPr marL="0" indent="0">
              <a:buNone/>
              <a:defRPr sz="1800">
                <a:solidFill>
                  <a:schemeClr val="tx1">
                    <a:tint val="75000"/>
                  </a:schemeClr>
                </a:solidFill>
              </a:defRPr>
            </a:lvl1pPr>
            <a:lvl2pPr marL="342917" indent="0">
              <a:buNone/>
              <a:defRPr sz="1500">
                <a:solidFill>
                  <a:schemeClr val="tx1">
                    <a:tint val="75000"/>
                  </a:schemeClr>
                </a:solidFill>
              </a:defRPr>
            </a:lvl2pPr>
            <a:lvl3pPr marL="685835" indent="0">
              <a:buNone/>
              <a:defRPr sz="1350">
                <a:solidFill>
                  <a:schemeClr val="tx1">
                    <a:tint val="75000"/>
                  </a:schemeClr>
                </a:solidFill>
              </a:defRPr>
            </a:lvl3pPr>
            <a:lvl4pPr marL="1028752" indent="0">
              <a:buNone/>
              <a:defRPr sz="1200">
                <a:solidFill>
                  <a:schemeClr val="tx1">
                    <a:tint val="75000"/>
                  </a:schemeClr>
                </a:solidFill>
              </a:defRPr>
            </a:lvl4pPr>
            <a:lvl5pPr marL="1371668" indent="0">
              <a:buNone/>
              <a:defRPr sz="1200">
                <a:solidFill>
                  <a:schemeClr val="tx1">
                    <a:tint val="75000"/>
                  </a:schemeClr>
                </a:solidFill>
              </a:defRPr>
            </a:lvl5pPr>
            <a:lvl6pPr marL="1714586" indent="0">
              <a:buNone/>
              <a:defRPr sz="1200">
                <a:solidFill>
                  <a:schemeClr val="tx1">
                    <a:tint val="75000"/>
                  </a:schemeClr>
                </a:solidFill>
              </a:defRPr>
            </a:lvl6pPr>
            <a:lvl7pPr marL="2057503" indent="0">
              <a:buNone/>
              <a:defRPr sz="1200">
                <a:solidFill>
                  <a:schemeClr val="tx1">
                    <a:tint val="75000"/>
                  </a:schemeClr>
                </a:solidFill>
              </a:defRPr>
            </a:lvl7pPr>
            <a:lvl8pPr marL="2400420" indent="0">
              <a:buNone/>
              <a:defRPr sz="1200">
                <a:solidFill>
                  <a:schemeClr val="tx1">
                    <a:tint val="75000"/>
                  </a:schemeClr>
                </a:solidFill>
              </a:defRPr>
            </a:lvl8pPr>
            <a:lvl9pPr marL="2743337"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2025/2/19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850192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2025/2/19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547788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3" y="1260873"/>
            <a:ext cx="3868341" cy="617934"/>
          </a:xfrm>
        </p:spPr>
        <p:txBody>
          <a:bodyPr anchor="b"/>
          <a:lstStyle>
            <a:lvl1pPr marL="0" indent="0">
              <a:buNone/>
              <a:defRPr sz="1800" b="1"/>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3" y="1878808"/>
            <a:ext cx="386834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1" y="1260873"/>
            <a:ext cx="3887391" cy="617934"/>
          </a:xfrm>
        </p:spPr>
        <p:txBody>
          <a:bodyPr anchor="b"/>
          <a:lstStyle>
            <a:lvl1pPr marL="0" indent="0">
              <a:buNone/>
              <a:defRPr sz="1800" b="1"/>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1" y="1878808"/>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2025/2/19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897949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2025/2/19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810991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2025/2/19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986837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3"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3" y="1543051"/>
            <a:ext cx="2949178" cy="2858691"/>
          </a:xfrm>
        </p:spPr>
        <p:txBody>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2025/2/19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578952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3"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70"/>
            <a:ext cx="4629150" cy="3655219"/>
          </a:xfrm>
        </p:spPr>
        <p:txBody>
          <a:bodyPr/>
          <a:lstStyle>
            <a:lvl1pPr marL="0" indent="0">
              <a:buNone/>
              <a:defRPr sz="2400"/>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endParaRPr lang="zh-CN" altLang="en-US"/>
          </a:p>
        </p:txBody>
      </p:sp>
      <p:sp>
        <p:nvSpPr>
          <p:cNvPr id="4" name="文本占位符 3"/>
          <p:cNvSpPr>
            <a:spLocks noGrp="1"/>
          </p:cNvSpPr>
          <p:nvPr>
            <p:ph type="body" sz="half" idx="2" hasCustomPrompt="1"/>
          </p:nvPr>
        </p:nvSpPr>
        <p:spPr>
          <a:xfrm>
            <a:off x="629843" y="1543051"/>
            <a:ext cx="2949178" cy="2858691"/>
          </a:xfrm>
        </p:spPr>
        <p:txBody>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2025/2/19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09641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2025/2/19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8981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5"/>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1" y="273845"/>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2025/2/19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8109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5578-682B-4A01-9638-014C16DE11EE}"/>
              </a:ext>
            </a:extLst>
          </p:cNvPr>
          <p:cNvSpPr>
            <a:spLocks noGrp="1"/>
          </p:cNvSpPr>
          <p:nvPr>
            <p:ph type="ctrTitle"/>
          </p:nvPr>
        </p:nvSpPr>
        <p:spPr>
          <a:xfrm>
            <a:off x="1143000" y="841773"/>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5AAC1EE-97A3-4603-AA67-B9B86F55FF89}"/>
              </a:ext>
            </a:extLst>
          </p:cNvPr>
          <p:cNvSpPr>
            <a:spLocks noGrp="1"/>
          </p:cNvSpPr>
          <p:nvPr>
            <p:ph type="subTitle" idx="1"/>
          </p:nvPr>
        </p:nvSpPr>
        <p:spPr>
          <a:xfrm>
            <a:off x="1143000" y="2701530"/>
            <a:ext cx="6858000" cy="1241822"/>
          </a:xfrm>
        </p:spPr>
        <p:txBody>
          <a:bodyPr/>
          <a:lstStyle>
            <a:lvl1pPr marL="0" indent="0" algn="ctr">
              <a:buNone/>
              <a:defRPr sz="1800"/>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770C8B9-3AC5-46CF-A12A-6DF4288A12B1}"/>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2/19/2025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98CA0AF-530D-4EBD-B965-8B94F5F1B29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C359C82-3A0F-48FF-926E-5D04481A0D9D}"/>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295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311700" y="368825"/>
            <a:ext cx="85206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6D471-1D4A-4A93-8DC4-6EC44FFF715C}"/>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2/19/2025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8EF56D3-DE4D-452A-8EDB-00A20AD1784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F3EE1EB-0B3D-4FD7-B6AB-2BD17542B6F9}"/>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3546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F01F-173B-42F4-B79E-090D56ACB129}"/>
              </a:ext>
            </a:extLst>
          </p:cNvPr>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F68C77-CBFA-461F-A51E-325EB95509C8}"/>
              </a:ext>
            </a:extLst>
          </p:cNvPr>
          <p:cNvSpPr>
            <a:spLocks noGrp="1"/>
          </p:cNvSpPr>
          <p:nvPr>
            <p:ph type="body" idx="1"/>
          </p:nvPr>
        </p:nvSpPr>
        <p:spPr>
          <a:xfrm>
            <a:off x="623888" y="3442099"/>
            <a:ext cx="7886700" cy="1125141"/>
          </a:xfrm>
        </p:spPr>
        <p:txBody>
          <a:bodyPr/>
          <a:lstStyle>
            <a:lvl1pPr marL="0" indent="0">
              <a:buNone/>
              <a:defRPr sz="1800">
                <a:solidFill>
                  <a:schemeClr val="tx1">
                    <a:tint val="75000"/>
                  </a:schemeClr>
                </a:solidFill>
              </a:defRPr>
            </a:lvl1pPr>
            <a:lvl2pPr marL="342917" indent="0">
              <a:buNone/>
              <a:defRPr sz="1500">
                <a:solidFill>
                  <a:schemeClr val="tx1">
                    <a:tint val="75000"/>
                  </a:schemeClr>
                </a:solidFill>
              </a:defRPr>
            </a:lvl2pPr>
            <a:lvl3pPr marL="685835" indent="0">
              <a:buNone/>
              <a:defRPr sz="1350">
                <a:solidFill>
                  <a:schemeClr val="tx1">
                    <a:tint val="75000"/>
                  </a:schemeClr>
                </a:solidFill>
              </a:defRPr>
            </a:lvl3pPr>
            <a:lvl4pPr marL="1028752" indent="0">
              <a:buNone/>
              <a:defRPr sz="1200">
                <a:solidFill>
                  <a:schemeClr val="tx1">
                    <a:tint val="75000"/>
                  </a:schemeClr>
                </a:solidFill>
              </a:defRPr>
            </a:lvl4pPr>
            <a:lvl5pPr marL="1371668" indent="0">
              <a:buNone/>
              <a:defRPr sz="1200">
                <a:solidFill>
                  <a:schemeClr val="tx1">
                    <a:tint val="75000"/>
                  </a:schemeClr>
                </a:solidFill>
              </a:defRPr>
            </a:lvl5pPr>
            <a:lvl6pPr marL="1714586" indent="0">
              <a:buNone/>
              <a:defRPr sz="1200">
                <a:solidFill>
                  <a:schemeClr val="tx1">
                    <a:tint val="75000"/>
                  </a:schemeClr>
                </a:solidFill>
              </a:defRPr>
            </a:lvl6pPr>
            <a:lvl7pPr marL="2057503" indent="0">
              <a:buNone/>
              <a:defRPr sz="1200">
                <a:solidFill>
                  <a:schemeClr val="tx1">
                    <a:tint val="75000"/>
                  </a:schemeClr>
                </a:solidFill>
              </a:defRPr>
            </a:lvl7pPr>
            <a:lvl8pPr marL="2400420" indent="0">
              <a:buNone/>
              <a:defRPr sz="1200">
                <a:solidFill>
                  <a:schemeClr val="tx1">
                    <a:tint val="75000"/>
                  </a:schemeClr>
                </a:solidFill>
              </a:defRPr>
            </a:lvl8pPr>
            <a:lvl9pPr marL="2743337"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1E92DB-083F-452B-B9A8-07F35FD158ED}"/>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2/19/2025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0284B60-C1EA-4B69-AA90-8F1E5FB94ED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F62BA63-766D-48C7-962C-260FED02AE2A}"/>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5713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300A1-412B-4D8E-A682-9491921A938C}"/>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449AE0-B2AB-4AC5-AD17-D5485CF0B2AA}"/>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4E3E69-8221-46DF-8417-9117474D9337}"/>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2/19/2025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C0CA87B-A6B0-4084-8ABD-22FC70DE928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59FFCA0-2136-413A-9FC4-8666492A9DFA}"/>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8716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1165-B1EA-4947-A1FB-D9CF6BE2F7B1}"/>
              </a:ext>
            </a:extLst>
          </p:cNvPr>
          <p:cNvSpPr>
            <a:spLocks noGrp="1"/>
          </p:cNvSpPr>
          <p:nvPr>
            <p:ph type="title"/>
          </p:nvPr>
        </p:nvSpPr>
        <p:spPr>
          <a:xfrm>
            <a:off x="629841" y="273845"/>
            <a:ext cx="7886700" cy="99417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949C6E-764C-4F36-94CB-FE2A2DF8CB5A}"/>
              </a:ext>
            </a:extLst>
          </p:cNvPr>
          <p:cNvSpPr>
            <a:spLocks noGrp="1"/>
          </p:cNvSpPr>
          <p:nvPr>
            <p:ph type="body" idx="1"/>
          </p:nvPr>
        </p:nvSpPr>
        <p:spPr>
          <a:xfrm>
            <a:off x="629843" y="1260873"/>
            <a:ext cx="3868341" cy="617934"/>
          </a:xfrm>
        </p:spPr>
        <p:txBody>
          <a:bodyPr anchor="b"/>
          <a:lstStyle>
            <a:lvl1pPr marL="0" indent="0">
              <a:buNone/>
              <a:defRPr sz="1800" b="1"/>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9A9B79E8-DF7C-4EBB-9F3B-6BE1496FD9D6}"/>
              </a:ext>
            </a:extLst>
          </p:cNvPr>
          <p:cNvSpPr>
            <a:spLocks noGrp="1"/>
          </p:cNvSpPr>
          <p:nvPr>
            <p:ph sz="half" idx="2"/>
          </p:nvPr>
        </p:nvSpPr>
        <p:spPr>
          <a:xfrm>
            <a:off x="629843" y="1878808"/>
            <a:ext cx="386834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2F9A33-7E46-4A42-A0A4-E18DB17B89B9}"/>
              </a:ext>
            </a:extLst>
          </p:cNvPr>
          <p:cNvSpPr>
            <a:spLocks noGrp="1"/>
          </p:cNvSpPr>
          <p:nvPr>
            <p:ph type="body" sz="quarter" idx="3"/>
          </p:nvPr>
        </p:nvSpPr>
        <p:spPr>
          <a:xfrm>
            <a:off x="4629151" y="1260873"/>
            <a:ext cx="3887391" cy="617934"/>
          </a:xfrm>
        </p:spPr>
        <p:txBody>
          <a:bodyPr anchor="b"/>
          <a:lstStyle>
            <a:lvl1pPr marL="0" indent="0">
              <a:buNone/>
              <a:defRPr sz="1800" b="1"/>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68AAA32-05F2-47FB-B9B2-30397B27C752}"/>
              </a:ext>
            </a:extLst>
          </p:cNvPr>
          <p:cNvSpPr>
            <a:spLocks noGrp="1"/>
          </p:cNvSpPr>
          <p:nvPr>
            <p:ph sz="quarter" idx="4"/>
          </p:nvPr>
        </p:nvSpPr>
        <p:spPr>
          <a:xfrm>
            <a:off x="4629151" y="1878808"/>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AE778-A2FD-4AD5-B23E-61A0D2506CB5}"/>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2/19/2025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AF383F0-95C5-45CA-90E7-CB2237487A1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417D151-FD6A-419A-A7B0-CA8BE2A25AE0}"/>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1916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17F9D-08A6-466A-864D-D2F376CC9B1C}"/>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2/19/2025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EDF56FB-BF1A-451B-AFCC-8E5E82A91CF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F85A4458-ED35-410C-9316-3AE12AF06960}"/>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4484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6121E3-1542-49D2-AFE7-215B078A3D88}"/>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2/19/2025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DB79D1B-E5A5-4FF6-B1AF-3C1CE82BE966}"/>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ACA32E8B-A5B1-45B5-9A9F-B5EF9E6E9FE5}"/>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21876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EF36-1426-4285-828F-C8CFBFE984EE}"/>
              </a:ext>
            </a:extLst>
          </p:cNvPr>
          <p:cNvSpPr>
            <a:spLocks noGrp="1"/>
          </p:cNvSpPr>
          <p:nvPr>
            <p:ph type="title"/>
          </p:nvPr>
        </p:nvSpPr>
        <p:spPr>
          <a:xfrm>
            <a:off x="629843"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D2C0F19-B360-4B7D-8B84-54564343E2E8}"/>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1CC49-77D0-4E31-A9D2-D30F8EDAEAD1}"/>
              </a:ext>
            </a:extLst>
          </p:cNvPr>
          <p:cNvSpPr>
            <a:spLocks noGrp="1"/>
          </p:cNvSpPr>
          <p:nvPr>
            <p:ph type="body" sz="half" idx="2"/>
          </p:nvPr>
        </p:nvSpPr>
        <p:spPr>
          <a:xfrm>
            <a:off x="629843" y="1543051"/>
            <a:ext cx="2949178" cy="2858691"/>
          </a:xfrm>
        </p:spPr>
        <p:txBody>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2AB92D8-AB77-44F5-B9DD-F7A3C2F6314E}"/>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2/19/2025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F0A841E-88D4-4D0A-97C4-E4897B6185E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54F814-BBE2-4CE3-B3C8-C4A938E78189}"/>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0006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E2-3FF2-44B7-B10F-3C06FDF7CF60}"/>
              </a:ext>
            </a:extLst>
          </p:cNvPr>
          <p:cNvSpPr>
            <a:spLocks noGrp="1"/>
          </p:cNvSpPr>
          <p:nvPr>
            <p:ph type="title"/>
          </p:nvPr>
        </p:nvSpPr>
        <p:spPr>
          <a:xfrm>
            <a:off x="629843"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C9E9FEF-3FB3-4E4C-A935-958BA93288C4}"/>
              </a:ext>
            </a:extLst>
          </p:cNvPr>
          <p:cNvSpPr>
            <a:spLocks noGrp="1"/>
          </p:cNvSpPr>
          <p:nvPr>
            <p:ph type="pic" idx="1"/>
          </p:nvPr>
        </p:nvSpPr>
        <p:spPr>
          <a:xfrm>
            <a:off x="3887391" y="740570"/>
            <a:ext cx="4629150" cy="3655219"/>
          </a:xfrm>
        </p:spPr>
        <p:txBody>
          <a:bodyPr/>
          <a:lstStyle>
            <a:lvl1pPr marL="0" indent="0">
              <a:buNone/>
              <a:defRPr sz="2400"/>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endParaRPr lang="en-US"/>
          </a:p>
        </p:txBody>
      </p:sp>
      <p:sp>
        <p:nvSpPr>
          <p:cNvPr id="4" name="Text Placeholder 3">
            <a:extLst>
              <a:ext uri="{FF2B5EF4-FFF2-40B4-BE49-F238E27FC236}">
                <a16:creationId xmlns:a16="http://schemas.microsoft.com/office/drawing/2014/main" id="{19F12C7B-8B90-4958-A986-27D36990BDAA}"/>
              </a:ext>
            </a:extLst>
          </p:cNvPr>
          <p:cNvSpPr>
            <a:spLocks noGrp="1"/>
          </p:cNvSpPr>
          <p:nvPr>
            <p:ph type="body" sz="half" idx="2"/>
          </p:nvPr>
        </p:nvSpPr>
        <p:spPr>
          <a:xfrm>
            <a:off x="629843" y="1543051"/>
            <a:ext cx="2949178" cy="2858691"/>
          </a:xfrm>
        </p:spPr>
        <p:txBody>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94EFE80-B253-4A84-BE72-FE1337473454}"/>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2/19/2025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A70AA07-12BD-4E8C-B324-9F0CBE23C2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5AF4ED2-925B-495F-9A04-20C40D1E41A5}"/>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100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DC22C-267E-4ADC-AF05-BEB721900345}"/>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2/19/2025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AACB2E6-036D-489B-AF95-7F191F40942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86DBCEB-45FD-4CA2-89E1-0743C2C24118}"/>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6681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BF1447-7437-45B5-955F-F450CFC6FBBF}"/>
              </a:ext>
            </a:extLst>
          </p:cNvPr>
          <p:cNvSpPr>
            <a:spLocks noGrp="1"/>
          </p:cNvSpPr>
          <p:nvPr>
            <p:ph type="title" orient="vert"/>
          </p:nvPr>
        </p:nvSpPr>
        <p:spPr>
          <a:xfrm>
            <a:off x="6543676" y="273845"/>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DF0BE9-59DA-4877-8D0D-735633F5CFFB}"/>
              </a:ext>
            </a:extLst>
          </p:cNvPr>
          <p:cNvSpPr>
            <a:spLocks noGrp="1"/>
          </p:cNvSpPr>
          <p:nvPr>
            <p:ph type="body" orient="vert" idx="1"/>
          </p:nvPr>
        </p:nvSpPr>
        <p:spPr>
          <a:xfrm>
            <a:off x="628651" y="273845"/>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A8181-2D82-4E5A-A55B-C3850F308871}"/>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2/19/2025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06443D1-9D50-4347-8EF4-C71123BDF44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A7B7A19-FC92-4734-BBA7-FBC0512D2753}"/>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208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4" name="Google Shape;2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0" name="Google Shape;3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1" name="Google Shape;3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3.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4.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1pPr>
            <a:lvl2pPr lvl="1"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2pPr>
            <a:lvl3pPr lvl="2"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3pPr>
            <a:lvl4pPr lvl="3"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4pPr>
            <a:lvl5pPr lvl="4"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5pPr>
            <a:lvl6pPr lvl="5"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6pPr>
            <a:lvl7pPr lvl="6"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7pPr>
            <a:lvl8pPr lvl="7"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8pPr>
            <a:lvl9pPr lvl="8"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Fira Sans"/>
              <a:buChar char="●"/>
              <a:defRPr sz="1800">
                <a:solidFill>
                  <a:schemeClr val="dk2"/>
                </a:solidFill>
                <a:latin typeface="Fira Sans"/>
                <a:ea typeface="Fira Sans"/>
                <a:cs typeface="Fira Sans"/>
                <a:sym typeface="Fira Sans"/>
              </a:defRPr>
            </a:lvl1pPr>
            <a:lvl2pPr marL="914400" lvl="1"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2pPr>
            <a:lvl3pPr marL="1371600" lvl="2"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3pPr>
            <a:lvl4pPr marL="1828800" lvl="3"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4pPr>
            <a:lvl5pPr marL="2286000" lvl="4"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5pPr>
            <a:lvl6pPr marL="2743200" lvl="5"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6pPr>
            <a:lvl7pPr marL="3200400" lvl="6"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7pPr>
            <a:lvl8pPr marL="3657600" lvl="7"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8pPr>
            <a:lvl9pPr marL="4114800" lvl="8" indent="-317500">
              <a:lnSpc>
                <a:spcPct val="115000"/>
              </a:lnSpc>
              <a:spcBef>
                <a:spcPts val="1600"/>
              </a:spcBef>
              <a:spcAft>
                <a:spcPts val="1600"/>
              </a:spcAft>
              <a:buClr>
                <a:schemeClr val="dk2"/>
              </a:buClr>
              <a:buSzPts val="1400"/>
              <a:buFont typeface="Fira Sans"/>
              <a:buChar char="■"/>
              <a:defRPr>
                <a:solidFill>
                  <a:schemeClr val="dk2"/>
                </a:solidFill>
                <a:latin typeface="Fira Sans"/>
                <a:ea typeface="Fira Sans"/>
                <a:cs typeface="Fira Sans"/>
                <a:sym typeface="Fira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orient="horz" pos="1620">
          <p15:clr>
            <a:srgbClr val="EA4335"/>
          </p15:clr>
        </p15:guide>
        <p15:guide id="3">
          <p15:clr>
            <a:srgbClr val="EA4335"/>
          </p15:clr>
        </p15:guide>
        <p15:guide id="4" pos="5760">
          <p15:clr>
            <a:srgbClr val="EA4335"/>
          </p15:clr>
        </p15:guide>
        <p15:guide id="5" orient="horz">
          <p15:clr>
            <a:srgbClr val="EA4335"/>
          </p15:clr>
        </p15:guide>
        <p15:guide id="6" orient="horz" pos="3240">
          <p15:clr>
            <a:srgbClr val="EA4335"/>
          </p15:clr>
        </p15:guide>
        <p15:guide id="7" pos="113">
          <p15:clr>
            <a:srgbClr val="EA4335"/>
          </p15:clr>
        </p15:guide>
        <p15:guide id="8" orient="horz" pos="102">
          <p15:clr>
            <a:srgbClr val="EA4335"/>
          </p15:clr>
        </p15:guide>
        <p15:guide id="9" orient="horz" pos="3138">
          <p15:clr>
            <a:srgbClr val="EA4335"/>
          </p15:clr>
        </p15:guide>
        <p15:guide id="10" pos="5642">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Signika"/>
              <a:buNone/>
              <a:defRPr sz="3000" b="1">
                <a:solidFill>
                  <a:schemeClr val="dk1"/>
                </a:solidFill>
                <a:latin typeface="Signika"/>
                <a:ea typeface="Signika"/>
                <a:cs typeface="Signika"/>
                <a:sym typeface="Signika"/>
              </a:defRPr>
            </a:lvl1pPr>
            <a:lvl2pPr lvl="1">
              <a:spcBef>
                <a:spcPts val="0"/>
              </a:spcBef>
              <a:spcAft>
                <a:spcPts val="0"/>
              </a:spcAft>
              <a:buClr>
                <a:schemeClr val="dk1"/>
              </a:buClr>
              <a:buSzPts val="3000"/>
              <a:buFont typeface="Signika"/>
              <a:buNone/>
              <a:defRPr sz="3000">
                <a:solidFill>
                  <a:schemeClr val="dk1"/>
                </a:solidFill>
                <a:latin typeface="Signika"/>
                <a:ea typeface="Signika"/>
                <a:cs typeface="Signika"/>
                <a:sym typeface="Signika"/>
              </a:defRPr>
            </a:lvl2pPr>
            <a:lvl3pPr lvl="2">
              <a:spcBef>
                <a:spcPts val="0"/>
              </a:spcBef>
              <a:spcAft>
                <a:spcPts val="0"/>
              </a:spcAft>
              <a:buClr>
                <a:schemeClr val="dk1"/>
              </a:buClr>
              <a:buSzPts val="3000"/>
              <a:buFont typeface="Signika"/>
              <a:buNone/>
              <a:defRPr sz="3000">
                <a:solidFill>
                  <a:schemeClr val="dk1"/>
                </a:solidFill>
                <a:latin typeface="Signika"/>
                <a:ea typeface="Signika"/>
                <a:cs typeface="Signika"/>
                <a:sym typeface="Signika"/>
              </a:defRPr>
            </a:lvl3pPr>
            <a:lvl4pPr lvl="3">
              <a:spcBef>
                <a:spcPts val="0"/>
              </a:spcBef>
              <a:spcAft>
                <a:spcPts val="0"/>
              </a:spcAft>
              <a:buClr>
                <a:schemeClr val="dk1"/>
              </a:buClr>
              <a:buSzPts val="3000"/>
              <a:buFont typeface="Signika"/>
              <a:buNone/>
              <a:defRPr sz="3000">
                <a:solidFill>
                  <a:schemeClr val="dk1"/>
                </a:solidFill>
                <a:latin typeface="Signika"/>
                <a:ea typeface="Signika"/>
                <a:cs typeface="Signika"/>
                <a:sym typeface="Signika"/>
              </a:defRPr>
            </a:lvl4pPr>
            <a:lvl5pPr lvl="4">
              <a:spcBef>
                <a:spcPts val="0"/>
              </a:spcBef>
              <a:spcAft>
                <a:spcPts val="0"/>
              </a:spcAft>
              <a:buClr>
                <a:schemeClr val="dk1"/>
              </a:buClr>
              <a:buSzPts val="3000"/>
              <a:buFont typeface="Signika"/>
              <a:buNone/>
              <a:defRPr sz="3000">
                <a:solidFill>
                  <a:schemeClr val="dk1"/>
                </a:solidFill>
                <a:latin typeface="Signika"/>
                <a:ea typeface="Signika"/>
                <a:cs typeface="Signika"/>
                <a:sym typeface="Signika"/>
              </a:defRPr>
            </a:lvl5pPr>
            <a:lvl6pPr lvl="5">
              <a:spcBef>
                <a:spcPts val="0"/>
              </a:spcBef>
              <a:spcAft>
                <a:spcPts val="0"/>
              </a:spcAft>
              <a:buClr>
                <a:schemeClr val="dk1"/>
              </a:buClr>
              <a:buSzPts val="3000"/>
              <a:buFont typeface="Signika"/>
              <a:buNone/>
              <a:defRPr sz="3000">
                <a:solidFill>
                  <a:schemeClr val="dk1"/>
                </a:solidFill>
                <a:latin typeface="Signika"/>
                <a:ea typeface="Signika"/>
                <a:cs typeface="Signika"/>
                <a:sym typeface="Signika"/>
              </a:defRPr>
            </a:lvl6pPr>
            <a:lvl7pPr lvl="6">
              <a:spcBef>
                <a:spcPts val="0"/>
              </a:spcBef>
              <a:spcAft>
                <a:spcPts val="0"/>
              </a:spcAft>
              <a:buClr>
                <a:schemeClr val="dk1"/>
              </a:buClr>
              <a:buSzPts val="3000"/>
              <a:buFont typeface="Signika"/>
              <a:buNone/>
              <a:defRPr sz="3000">
                <a:solidFill>
                  <a:schemeClr val="dk1"/>
                </a:solidFill>
                <a:latin typeface="Signika"/>
                <a:ea typeface="Signika"/>
                <a:cs typeface="Signika"/>
                <a:sym typeface="Signika"/>
              </a:defRPr>
            </a:lvl7pPr>
            <a:lvl8pPr lvl="7">
              <a:spcBef>
                <a:spcPts val="0"/>
              </a:spcBef>
              <a:spcAft>
                <a:spcPts val="0"/>
              </a:spcAft>
              <a:buClr>
                <a:schemeClr val="dk1"/>
              </a:buClr>
              <a:buSzPts val="3000"/>
              <a:buFont typeface="Signika"/>
              <a:buNone/>
              <a:defRPr sz="3000">
                <a:solidFill>
                  <a:schemeClr val="dk1"/>
                </a:solidFill>
                <a:latin typeface="Signika"/>
                <a:ea typeface="Signika"/>
                <a:cs typeface="Signika"/>
                <a:sym typeface="Signika"/>
              </a:defRPr>
            </a:lvl8pPr>
            <a:lvl9pPr lvl="8">
              <a:spcBef>
                <a:spcPts val="0"/>
              </a:spcBef>
              <a:spcAft>
                <a:spcPts val="0"/>
              </a:spcAft>
              <a:buClr>
                <a:schemeClr val="dk1"/>
              </a:buClr>
              <a:buSzPts val="3000"/>
              <a:buFont typeface="Signika"/>
              <a:buNone/>
              <a:defRPr sz="3000">
                <a:solidFill>
                  <a:schemeClr val="dk1"/>
                </a:solidFill>
                <a:latin typeface="Signika"/>
                <a:ea typeface="Signika"/>
                <a:cs typeface="Signika"/>
                <a:sym typeface="Signika"/>
              </a:defRPr>
            </a:lvl9pPr>
          </a:lstStyle>
          <a:p>
            <a:endParaRPr/>
          </a:p>
        </p:txBody>
      </p:sp>
      <p:sp>
        <p:nvSpPr>
          <p:cNvPr id="7" name="Google Shape;7;p1"/>
          <p:cNvSpPr txBox="1">
            <a:spLocks noGrp="1"/>
          </p:cNvSpPr>
          <p:nvPr>
            <p:ph type="body" idx="1"/>
          </p:nvPr>
        </p:nvSpPr>
        <p:spPr>
          <a:xfrm>
            <a:off x="713225" y="1178425"/>
            <a:ext cx="7717500" cy="34254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chemeClr val="dk1"/>
              </a:buClr>
              <a:buSzPts val="1600"/>
              <a:buFont typeface="Palanquin"/>
              <a:buChar char="●"/>
              <a:defRPr sz="1600">
                <a:solidFill>
                  <a:schemeClr val="dk1"/>
                </a:solidFill>
                <a:latin typeface="Palanquin"/>
                <a:ea typeface="Palanquin"/>
                <a:cs typeface="Palanquin"/>
                <a:sym typeface="Palanquin"/>
              </a:defRPr>
            </a:lvl1pPr>
            <a:lvl2pPr marL="914400" lvl="1" indent="-330200">
              <a:lnSpc>
                <a:spcPct val="100000"/>
              </a:lnSpc>
              <a:spcBef>
                <a:spcPts val="0"/>
              </a:spcBef>
              <a:spcAft>
                <a:spcPts val="0"/>
              </a:spcAft>
              <a:buClr>
                <a:schemeClr val="dk1"/>
              </a:buClr>
              <a:buSzPts val="1600"/>
              <a:buFont typeface="Palanquin"/>
              <a:buChar char="○"/>
              <a:defRPr sz="1600">
                <a:solidFill>
                  <a:schemeClr val="dk1"/>
                </a:solidFill>
                <a:latin typeface="Palanquin"/>
                <a:ea typeface="Palanquin"/>
                <a:cs typeface="Palanquin"/>
                <a:sym typeface="Palanquin"/>
              </a:defRPr>
            </a:lvl2pPr>
            <a:lvl3pPr marL="1371600" lvl="2" indent="-330200">
              <a:lnSpc>
                <a:spcPct val="100000"/>
              </a:lnSpc>
              <a:spcBef>
                <a:spcPts val="0"/>
              </a:spcBef>
              <a:spcAft>
                <a:spcPts val="0"/>
              </a:spcAft>
              <a:buClr>
                <a:schemeClr val="dk1"/>
              </a:buClr>
              <a:buSzPts val="1600"/>
              <a:buFont typeface="Palanquin"/>
              <a:buChar char="■"/>
              <a:defRPr sz="1600">
                <a:solidFill>
                  <a:schemeClr val="dk1"/>
                </a:solidFill>
                <a:latin typeface="Palanquin"/>
                <a:ea typeface="Palanquin"/>
                <a:cs typeface="Palanquin"/>
                <a:sym typeface="Palanquin"/>
              </a:defRPr>
            </a:lvl3pPr>
            <a:lvl4pPr marL="1828800" lvl="3" indent="-330200">
              <a:lnSpc>
                <a:spcPct val="100000"/>
              </a:lnSpc>
              <a:spcBef>
                <a:spcPts val="0"/>
              </a:spcBef>
              <a:spcAft>
                <a:spcPts val="0"/>
              </a:spcAft>
              <a:buClr>
                <a:schemeClr val="dk1"/>
              </a:buClr>
              <a:buSzPts val="1600"/>
              <a:buFont typeface="Palanquin"/>
              <a:buChar char="●"/>
              <a:defRPr sz="1600">
                <a:solidFill>
                  <a:schemeClr val="dk1"/>
                </a:solidFill>
                <a:latin typeface="Palanquin"/>
                <a:ea typeface="Palanquin"/>
                <a:cs typeface="Palanquin"/>
                <a:sym typeface="Palanquin"/>
              </a:defRPr>
            </a:lvl4pPr>
            <a:lvl5pPr marL="2286000" lvl="4" indent="-330200">
              <a:lnSpc>
                <a:spcPct val="100000"/>
              </a:lnSpc>
              <a:spcBef>
                <a:spcPts val="0"/>
              </a:spcBef>
              <a:spcAft>
                <a:spcPts val="0"/>
              </a:spcAft>
              <a:buClr>
                <a:schemeClr val="dk1"/>
              </a:buClr>
              <a:buSzPts val="1600"/>
              <a:buFont typeface="Palanquin"/>
              <a:buChar char="○"/>
              <a:defRPr sz="1600">
                <a:solidFill>
                  <a:schemeClr val="dk1"/>
                </a:solidFill>
                <a:latin typeface="Palanquin"/>
                <a:ea typeface="Palanquin"/>
                <a:cs typeface="Palanquin"/>
                <a:sym typeface="Palanquin"/>
              </a:defRPr>
            </a:lvl5pPr>
            <a:lvl6pPr marL="2743200" lvl="5" indent="-330200">
              <a:lnSpc>
                <a:spcPct val="100000"/>
              </a:lnSpc>
              <a:spcBef>
                <a:spcPts val="0"/>
              </a:spcBef>
              <a:spcAft>
                <a:spcPts val="0"/>
              </a:spcAft>
              <a:buClr>
                <a:schemeClr val="dk1"/>
              </a:buClr>
              <a:buSzPts val="1600"/>
              <a:buFont typeface="Palanquin"/>
              <a:buChar char="■"/>
              <a:defRPr sz="1600">
                <a:solidFill>
                  <a:schemeClr val="dk1"/>
                </a:solidFill>
                <a:latin typeface="Palanquin"/>
                <a:ea typeface="Palanquin"/>
                <a:cs typeface="Palanquin"/>
                <a:sym typeface="Palanquin"/>
              </a:defRPr>
            </a:lvl6pPr>
            <a:lvl7pPr marL="3200400" lvl="6" indent="-330200">
              <a:lnSpc>
                <a:spcPct val="100000"/>
              </a:lnSpc>
              <a:spcBef>
                <a:spcPts val="0"/>
              </a:spcBef>
              <a:spcAft>
                <a:spcPts val="0"/>
              </a:spcAft>
              <a:buClr>
                <a:schemeClr val="dk1"/>
              </a:buClr>
              <a:buSzPts val="1600"/>
              <a:buFont typeface="Palanquin"/>
              <a:buChar char="●"/>
              <a:defRPr sz="1600">
                <a:solidFill>
                  <a:schemeClr val="dk1"/>
                </a:solidFill>
                <a:latin typeface="Palanquin"/>
                <a:ea typeface="Palanquin"/>
                <a:cs typeface="Palanquin"/>
                <a:sym typeface="Palanquin"/>
              </a:defRPr>
            </a:lvl7pPr>
            <a:lvl8pPr marL="3657600" lvl="7" indent="-330200">
              <a:lnSpc>
                <a:spcPct val="100000"/>
              </a:lnSpc>
              <a:spcBef>
                <a:spcPts val="0"/>
              </a:spcBef>
              <a:spcAft>
                <a:spcPts val="0"/>
              </a:spcAft>
              <a:buClr>
                <a:schemeClr val="dk1"/>
              </a:buClr>
              <a:buSzPts val="1600"/>
              <a:buFont typeface="Palanquin"/>
              <a:buChar char="○"/>
              <a:defRPr sz="1600">
                <a:solidFill>
                  <a:schemeClr val="dk1"/>
                </a:solidFill>
                <a:latin typeface="Palanquin"/>
                <a:ea typeface="Palanquin"/>
                <a:cs typeface="Palanquin"/>
                <a:sym typeface="Palanquin"/>
              </a:defRPr>
            </a:lvl8pPr>
            <a:lvl9pPr marL="4114800" lvl="8" indent="-330200">
              <a:lnSpc>
                <a:spcPct val="100000"/>
              </a:lnSpc>
              <a:spcBef>
                <a:spcPts val="0"/>
              </a:spcBef>
              <a:spcAft>
                <a:spcPts val="0"/>
              </a:spcAft>
              <a:buClr>
                <a:schemeClr val="dk1"/>
              </a:buClr>
              <a:buSzPts val="1600"/>
              <a:buFont typeface="Palanquin"/>
              <a:buChar char="■"/>
              <a:defRPr sz="1600">
                <a:solidFill>
                  <a:schemeClr val="dk1"/>
                </a:solidFill>
                <a:latin typeface="Palanquin"/>
                <a:ea typeface="Palanquin"/>
                <a:cs typeface="Palanquin"/>
                <a:sym typeface="Palanquin"/>
              </a:defRPr>
            </a:lvl9pPr>
          </a:lstStyle>
          <a:p>
            <a:endParaRPr/>
          </a:p>
        </p:txBody>
      </p:sp>
    </p:spTree>
    <p:extLst>
      <p:ext uri="{BB962C8B-B14F-4D97-AF65-F5344CB8AC3E}">
        <p14:creationId xmlns:p14="http://schemas.microsoft.com/office/powerpoint/2010/main" val="253119457"/>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latin typeface="Elsie" panose="02000000000000000000" charset="0"/>
                <a:ea typeface="Elsie" panose="02000000000000000000" charset="0"/>
              </a:defRPr>
            </a:lvl1pPr>
          </a:lstStyle>
          <a:p>
            <a:pPr>
              <a:buClrTx/>
              <a:buFontTx/>
              <a:buNone/>
            </a:pPr>
            <a:fld id="{723A3EFB-E5A4-4F85-84D0-3F54949E58B5}" type="datetimeFigureOut">
              <a:rPr lang="zh-CN" altLang="en-US" kern="1200" smtClean="0">
                <a:solidFill>
                  <a:prstClr val="black">
                    <a:tint val="75000"/>
                  </a:prstClr>
                </a:solidFill>
              </a:rPr>
              <a:pPr>
                <a:buClrTx/>
                <a:buFontTx/>
                <a:buNone/>
              </a:pPr>
              <a:t>2025/2/19</a:t>
            </a:fld>
            <a:endParaRPr lang="zh-CN" altLang="en-US" kern="1200">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latin typeface="Elsie" panose="02000000000000000000" charset="0"/>
                <a:ea typeface="Elsie" panose="02000000000000000000" charset="0"/>
              </a:defRPr>
            </a:lvl1pPr>
          </a:lstStyle>
          <a:p>
            <a:pPr>
              <a:buClrTx/>
              <a:buFontTx/>
              <a:buNone/>
            </a:pPr>
            <a:endParaRPr lang="zh-CN" altLang="en-US" kern="1200">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latin typeface="Elsie" panose="02000000000000000000" charset="0"/>
                <a:ea typeface="Elsie" panose="02000000000000000000" charset="0"/>
              </a:defRPr>
            </a:lvl1pPr>
          </a:lstStyle>
          <a:p>
            <a:pPr>
              <a:buClrTx/>
              <a:buFontTx/>
              <a:buNone/>
            </a:pPr>
            <a:fld id="{7D41E1E3-0430-46C2-B0D3-2490A70B1299}" type="slidenum">
              <a:rPr lang="zh-CN" altLang="en-US" kern="1200" smtClean="0">
                <a:solidFill>
                  <a:prstClr val="black">
                    <a:tint val="75000"/>
                  </a:prstClr>
                </a:solidFill>
              </a:rPr>
              <a:pPr>
                <a:buClrTx/>
                <a:buFontTx/>
                <a:buNone/>
              </a:pPr>
              <a:t>‹#›</a:t>
            </a:fld>
            <a:endParaRPr lang="zh-CN" altLang="en-US" kern="1200">
              <a:solidFill>
                <a:prstClr val="black">
                  <a:tint val="75000"/>
                </a:prstClr>
              </a:solidFill>
            </a:endParaRPr>
          </a:p>
        </p:txBody>
      </p:sp>
    </p:spTree>
    <p:extLst>
      <p:ext uri="{BB962C8B-B14F-4D97-AF65-F5344CB8AC3E}">
        <p14:creationId xmlns:p14="http://schemas.microsoft.com/office/powerpoint/2010/main" val="248988476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68583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8" indent="-171458" algn="l" defTabSz="685835" rtl="0" eaLnBrk="1" latinLnBrk="0" hangingPunct="1">
        <a:lnSpc>
          <a:spcPct val="90000"/>
        </a:lnSpc>
        <a:spcBef>
          <a:spcPts val="750"/>
        </a:spcBef>
        <a:buFont typeface="Arial" panose="020B0604020202020204" pitchFamily="34" charset="0"/>
        <a:buChar char="•"/>
        <a:defRPr sz="2100" kern="1200">
          <a:solidFill>
            <a:schemeClr val="tx1"/>
          </a:solidFill>
          <a:latin typeface="Elsie" panose="02000000000000000000" charset="0"/>
          <a:ea typeface="Elsie" panose="02000000000000000000" charset="0"/>
          <a:cs typeface="+mn-cs"/>
        </a:defRPr>
      </a:lvl1pPr>
      <a:lvl2pPr marL="514376" indent="-171458" algn="l" defTabSz="685835" rtl="0" eaLnBrk="1" latinLnBrk="0" hangingPunct="1">
        <a:lnSpc>
          <a:spcPct val="90000"/>
        </a:lnSpc>
        <a:spcBef>
          <a:spcPts val="375"/>
        </a:spcBef>
        <a:buFont typeface="Arial" panose="020B0604020202020204" pitchFamily="34" charset="0"/>
        <a:buChar char="•"/>
        <a:defRPr sz="1800" kern="1200">
          <a:solidFill>
            <a:schemeClr val="tx1"/>
          </a:solidFill>
          <a:latin typeface="Elsie" panose="02000000000000000000" charset="0"/>
          <a:ea typeface="Elsie" panose="02000000000000000000" charset="0"/>
          <a:cs typeface="+mn-cs"/>
        </a:defRPr>
      </a:lvl2pPr>
      <a:lvl3pPr marL="857293" indent="-171458" algn="l" defTabSz="685835" rtl="0" eaLnBrk="1" latinLnBrk="0" hangingPunct="1">
        <a:lnSpc>
          <a:spcPct val="90000"/>
        </a:lnSpc>
        <a:spcBef>
          <a:spcPts val="375"/>
        </a:spcBef>
        <a:buFont typeface="Arial" panose="020B0604020202020204" pitchFamily="34" charset="0"/>
        <a:buChar char="•"/>
        <a:defRPr sz="1500" kern="1200">
          <a:solidFill>
            <a:schemeClr val="tx1"/>
          </a:solidFill>
          <a:latin typeface="Elsie" panose="02000000000000000000" charset="0"/>
          <a:ea typeface="Elsie" panose="02000000000000000000" charset="0"/>
          <a:cs typeface="+mn-cs"/>
        </a:defRPr>
      </a:lvl3pPr>
      <a:lvl4pPr marL="1200210"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Elsie" panose="02000000000000000000" charset="0"/>
          <a:ea typeface="Elsie" panose="02000000000000000000" charset="0"/>
          <a:cs typeface="+mn-cs"/>
        </a:defRPr>
      </a:lvl4pPr>
      <a:lvl5pPr marL="1543127"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Elsie" panose="02000000000000000000" charset="0"/>
          <a:ea typeface="Elsie" panose="02000000000000000000" charset="0"/>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2"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7F965-6FBF-4E4A-99CF-0D8736C95F34}"/>
              </a:ext>
            </a:extLst>
          </p:cNvPr>
          <p:cNvSpPr>
            <a:spLocks noGrp="1"/>
          </p:cNvSpPr>
          <p:nvPr>
            <p:ph type="title"/>
          </p:nvPr>
        </p:nvSpPr>
        <p:spPr>
          <a:xfrm>
            <a:off x="628650" y="273845"/>
            <a:ext cx="7886700" cy="99417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441528-4D68-4198-AA39-08CEF828A99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95987-3F38-4722-83D8-2292FDC38203}"/>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buClrTx/>
              <a:buFontTx/>
              <a:buNone/>
            </a:pPr>
            <a:fld id="{2B8C012C-B1B7-47F6-B168-A941E97A73A9}" type="datetimeFigureOut">
              <a:rPr lang="en-US" kern="1200" smtClean="0">
                <a:solidFill>
                  <a:prstClr val="black">
                    <a:tint val="75000"/>
                  </a:prstClr>
                </a:solidFill>
                <a:latin typeface="Calibri" panose="020F0502020204030204"/>
              </a:rPr>
              <a:pPr>
                <a:buClrTx/>
                <a:buFontTx/>
                <a:buNone/>
              </a:pPr>
              <a:t>2/19/2025</a:t>
            </a:fld>
            <a:endParaRPr lang="en-US" kern="1200">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68B2F808-3920-4A01-9D82-C1D249E0363E}"/>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buClrTx/>
              <a:buFontTx/>
              <a:buNone/>
            </a:pPr>
            <a:endParaRPr lang="en-US" kern="1200">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D76A23AC-28FD-47E2-A9E1-1773F854380D}"/>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buClrTx/>
              <a:buFontTx/>
              <a:buNone/>
            </a:pPr>
            <a:fld id="{91EC7793-07B9-4429-92E8-8730EA770269}" type="slidenum">
              <a:rPr lang="en-US" kern="1200" smtClean="0">
                <a:solidFill>
                  <a:prstClr val="black">
                    <a:tint val="75000"/>
                  </a:prstClr>
                </a:solidFill>
                <a:latin typeface="Calibri" panose="020F0502020204030204"/>
              </a:rPr>
              <a:pPr>
                <a:buClrTx/>
                <a:buFontTx/>
                <a:buNone/>
              </a:pPr>
              <a:t>‹#›</a:t>
            </a:fld>
            <a:endParaRPr lang="en-US" kern="1200">
              <a:solidFill>
                <a:prstClr val="black">
                  <a:tint val="75000"/>
                </a:prstClr>
              </a:solidFill>
              <a:latin typeface="Calibri" panose="020F0502020204030204"/>
            </a:endParaRPr>
          </a:p>
        </p:txBody>
      </p:sp>
    </p:spTree>
    <p:extLst>
      <p:ext uri="{BB962C8B-B14F-4D97-AF65-F5344CB8AC3E}">
        <p14:creationId xmlns:p14="http://schemas.microsoft.com/office/powerpoint/2010/main" val="283177996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68583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8" indent="-171458" algn="l" defTabSz="68583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76" indent="-171458" algn="l" defTabSz="68583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93" indent="-171458" algn="l" defTabSz="68583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10"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27"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2"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sv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1.sv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4.png"/><Relationship Id="rId5" Type="http://schemas.microsoft.com/office/2007/relationships/media" Target="../media/media3.mp3"/><Relationship Id="rId10" Type="http://schemas.openxmlformats.org/officeDocument/2006/relationships/notesSlide" Target="../notesSlides/notesSlide8.xml"/><Relationship Id="rId4" Type="http://schemas.openxmlformats.org/officeDocument/2006/relationships/audio" Target="../media/media2.mp3"/><Relationship Id="rId9"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4.png"/><Relationship Id="rId5" Type="http://schemas.microsoft.com/office/2007/relationships/media" Target="../media/media3.mp3"/><Relationship Id="rId10" Type="http://schemas.openxmlformats.org/officeDocument/2006/relationships/notesSlide" Target="../notesSlides/notesSlide9.xml"/><Relationship Id="rId4" Type="http://schemas.openxmlformats.org/officeDocument/2006/relationships/audio" Target="../media/media2.mp3"/><Relationship Id="rId9"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4.png"/><Relationship Id="rId5" Type="http://schemas.microsoft.com/office/2007/relationships/media" Target="../media/media3.mp3"/><Relationship Id="rId10" Type="http://schemas.openxmlformats.org/officeDocument/2006/relationships/notesSlide" Target="../notesSlides/notesSlide10.xml"/><Relationship Id="rId4" Type="http://schemas.openxmlformats.org/officeDocument/2006/relationships/audio" Target="../media/media2.mp3"/><Relationship Id="rId9"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4.png"/><Relationship Id="rId5" Type="http://schemas.microsoft.com/office/2007/relationships/media" Target="../media/media3.mp3"/><Relationship Id="rId10" Type="http://schemas.openxmlformats.org/officeDocument/2006/relationships/notesSlide" Target="../notesSlides/notesSlide11.xml"/><Relationship Id="rId4" Type="http://schemas.openxmlformats.org/officeDocument/2006/relationships/audio" Target="../media/media2.mp3"/><Relationship Id="rId9"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4.png"/><Relationship Id="rId5" Type="http://schemas.microsoft.com/office/2007/relationships/media" Target="../media/media3.mp3"/><Relationship Id="rId10" Type="http://schemas.openxmlformats.org/officeDocument/2006/relationships/notesSlide" Target="../notesSlides/notesSlide12.xml"/><Relationship Id="rId4" Type="http://schemas.openxmlformats.org/officeDocument/2006/relationships/audio" Target="../media/media2.mp3"/><Relationship Id="rId9"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1.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9" name="Rectangle 8"/>
          <p:cNvSpPr/>
          <p:nvPr/>
        </p:nvSpPr>
        <p:spPr>
          <a:xfrm>
            <a:off x="0" y="0"/>
            <a:ext cx="9144000" cy="5143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Google Shape;159;p30"/>
          <p:cNvSpPr/>
          <p:nvPr/>
        </p:nvSpPr>
        <p:spPr>
          <a:xfrm>
            <a:off x="-565116" y="-645225"/>
            <a:ext cx="1633200" cy="1633200"/>
          </a:xfrm>
          <a:prstGeom prst="ellipse">
            <a:avLst/>
          </a:prstGeom>
          <a:solidFill>
            <a:schemeClr val="lt2"/>
          </a:solidFill>
          <a:ln>
            <a:noFill/>
          </a:ln>
        </p:spPr>
        <p:txBody>
          <a:bodyPr spcFirstLastPara="1" wrap="square" lIns="91425" tIns="91425" rIns="91425" bIns="91425" anchor="ctr" anchorCtr="0">
            <a:noAutofit/>
          </a:bodyPr>
          <a:lstStyle/>
          <a:p>
            <a:endParaRPr/>
          </a:p>
        </p:txBody>
      </p:sp>
      <p:sp>
        <p:nvSpPr>
          <p:cNvPr id="189" name="Google Shape;189;p30">
            <a:hlinkClick r:id="rId3" action="ppaction://hlinksldjump"/>
          </p:cNvPr>
          <p:cNvSpPr txBox="1"/>
          <p:nvPr/>
        </p:nvSpPr>
        <p:spPr>
          <a:xfrm>
            <a:off x="1143600" y="356017"/>
            <a:ext cx="1889341" cy="873120"/>
          </a:xfrm>
          <a:prstGeom prst="rect">
            <a:avLst/>
          </a:prstGeom>
          <a:solidFill>
            <a:schemeClr val="dk1"/>
          </a:solidFill>
          <a:ln>
            <a:noFill/>
          </a:ln>
        </p:spPr>
        <p:txBody>
          <a:bodyPr spcFirstLastPara="1" wrap="square" lIns="91425" tIns="91425" rIns="91425" bIns="91425" anchor="ctr" anchorCtr="0">
            <a:noAutofit/>
          </a:bodyPr>
          <a:lstStyle/>
          <a:p>
            <a:pPr algn="ctr"/>
            <a:r>
              <a:rPr lang="en" sz="2400" b="1" dirty="0">
                <a:solidFill>
                  <a:srgbClr val="FFFFFF"/>
                </a:solidFill>
                <a:latin typeface="+mn-lt"/>
                <a:ea typeface="Signika"/>
                <a:cs typeface="Signika"/>
                <a:sym typeface="Signika"/>
              </a:rPr>
              <a:t>CHỦ ĐỀ 3.</a:t>
            </a:r>
            <a:endParaRPr sz="2400" b="1" dirty="0">
              <a:solidFill>
                <a:srgbClr val="FFFFFF"/>
              </a:solidFill>
              <a:latin typeface="+mn-lt"/>
              <a:ea typeface="Signika"/>
              <a:cs typeface="Signika"/>
              <a:sym typeface="Signika"/>
            </a:endParaRPr>
          </a:p>
        </p:txBody>
      </p:sp>
      <p:sp>
        <p:nvSpPr>
          <p:cNvPr id="5" name="Rectangle 4"/>
          <p:cNvSpPr/>
          <p:nvPr/>
        </p:nvSpPr>
        <p:spPr>
          <a:xfrm>
            <a:off x="7972746" y="92467"/>
            <a:ext cx="842481" cy="915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93561" y="227341"/>
            <a:ext cx="5680228" cy="1200329"/>
          </a:xfrm>
          <a:prstGeom prst="rect">
            <a:avLst/>
          </a:prstGeom>
        </p:spPr>
        <p:txBody>
          <a:bodyPr wrap="square">
            <a:spAutoFit/>
          </a:bodyPr>
          <a:lstStyle/>
          <a:p>
            <a:pPr>
              <a:lnSpc>
                <a:spcPct val="150000"/>
              </a:lnSpc>
            </a:pPr>
            <a:r>
              <a:rPr lang="vi-VN" sz="2400" b="1" dirty="0">
                <a:solidFill>
                  <a:schemeClr val="accent2">
                    <a:lumMod val="75000"/>
                  </a:schemeClr>
                </a:solidFill>
              </a:rPr>
              <a:t>ĐẠO ĐỨC, PHÁP LUẬT VÀ VĂN HÓA TRONG MÔI TRƯỜNG SỐ</a:t>
            </a:r>
            <a:endParaRPr lang="en-US" sz="2400" b="1" dirty="0">
              <a:solidFill>
                <a:schemeClr val="accent2">
                  <a:lumMod val="75000"/>
                </a:schemeClr>
              </a:solidFill>
            </a:endParaRPr>
          </a:p>
        </p:txBody>
      </p:sp>
      <p:sp>
        <p:nvSpPr>
          <p:cNvPr id="7" name="Rectangle 6"/>
          <p:cNvSpPr/>
          <p:nvPr/>
        </p:nvSpPr>
        <p:spPr>
          <a:xfrm>
            <a:off x="843596" y="1470298"/>
            <a:ext cx="7727793" cy="1477328"/>
          </a:xfrm>
          <a:prstGeom prst="rect">
            <a:avLst/>
          </a:prstGeom>
        </p:spPr>
        <p:txBody>
          <a:bodyPr wrap="square">
            <a:spAutoFit/>
          </a:bodyPr>
          <a:lstStyle/>
          <a:p>
            <a:pPr algn="ctr">
              <a:lnSpc>
                <a:spcPct val="150000"/>
              </a:lnSpc>
            </a:pPr>
            <a:r>
              <a:rPr lang="en-US" sz="3000" b="1" dirty="0">
                <a:solidFill>
                  <a:srgbClr val="C00000"/>
                </a:solidFill>
              </a:rPr>
              <a:t>BÀI 4: ĐẠO ĐỨC VÀ VĂN HÓA TRONG SỬ DỤNG CÔNG NGHỆ KĨ THUẬT SỐ</a:t>
            </a:r>
          </a:p>
        </p:txBody>
      </p:sp>
      <p:sp>
        <p:nvSpPr>
          <p:cNvPr id="39" name="Rectangle 38"/>
          <p:cNvSpPr/>
          <p:nvPr/>
        </p:nvSpPr>
        <p:spPr>
          <a:xfrm>
            <a:off x="2630096" y="4228493"/>
            <a:ext cx="4266221" cy="915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3309135" y="3101805"/>
            <a:ext cx="2908141" cy="1713551"/>
          </a:xfrm>
          <a:prstGeom prst="rect">
            <a:avLst/>
          </a:prstGeom>
        </p:spPr>
      </p:pic>
      <p:sp>
        <p:nvSpPr>
          <p:cNvPr id="41" name="Google Shape;214;p32"/>
          <p:cNvSpPr/>
          <p:nvPr/>
        </p:nvSpPr>
        <p:spPr>
          <a:xfrm>
            <a:off x="7911101" y="4515618"/>
            <a:ext cx="1056300" cy="1056300"/>
          </a:xfrm>
          <a:prstGeom prst="ellipse">
            <a:avLst/>
          </a:pr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8716404"/>
      </p:ext>
    </p:extLst>
  </p:cSld>
  <p:clrMapOvr>
    <a:masterClrMapping/>
  </p:clrMapOvr>
  <p:transition spd="med">
    <p:plus/>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272" y="179145"/>
            <a:ext cx="995235" cy="958660"/>
          </a:xfrm>
          <a:prstGeom prst="rect">
            <a:avLst/>
          </a:prstGeom>
        </p:spPr>
      </p:pic>
      <p:sp>
        <p:nvSpPr>
          <p:cNvPr id="5" name="Rectangle 4"/>
          <p:cNvSpPr/>
          <p:nvPr/>
        </p:nvSpPr>
        <p:spPr>
          <a:xfrm>
            <a:off x="1109610" y="179145"/>
            <a:ext cx="7340885" cy="958660"/>
          </a:xfrm>
          <a:prstGeom prst="rect">
            <a:avLst/>
          </a:prstGeom>
        </p:spPr>
        <p:txBody>
          <a:bodyPr wrap="square">
            <a:spAutoFit/>
          </a:bodyPr>
          <a:lstStyle/>
          <a:p>
            <a:pPr algn="ctr">
              <a:lnSpc>
                <a:spcPct val="150000"/>
              </a:lnSpc>
            </a:pPr>
            <a:r>
              <a:rPr lang="en-US" sz="2000" i="1" dirty="0" err="1">
                <a:solidFill>
                  <a:srgbClr val="002060"/>
                </a:solidFill>
              </a:rPr>
              <a:t>Một</a:t>
            </a:r>
            <a:r>
              <a:rPr lang="en-US" sz="2000" i="1" dirty="0">
                <a:solidFill>
                  <a:srgbClr val="002060"/>
                </a:solidFill>
              </a:rPr>
              <a:t> </a:t>
            </a:r>
            <a:r>
              <a:rPr lang="en-US" sz="2000" i="1" dirty="0" err="1">
                <a:solidFill>
                  <a:srgbClr val="002060"/>
                </a:solidFill>
              </a:rPr>
              <a:t>số</a:t>
            </a:r>
            <a:r>
              <a:rPr lang="en-US" sz="2000" i="1" dirty="0">
                <a:solidFill>
                  <a:srgbClr val="002060"/>
                </a:solidFill>
              </a:rPr>
              <a:t> </a:t>
            </a:r>
            <a:r>
              <a:rPr lang="en-US" sz="2000" i="1" dirty="0" err="1">
                <a:solidFill>
                  <a:srgbClr val="002060"/>
                </a:solidFill>
              </a:rPr>
              <a:t>bài</a:t>
            </a:r>
            <a:r>
              <a:rPr lang="en-US" sz="2000" i="1" dirty="0">
                <a:solidFill>
                  <a:srgbClr val="002060"/>
                </a:solidFill>
              </a:rPr>
              <a:t> </a:t>
            </a:r>
            <a:r>
              <a:rPr lang="en-US" sz="2000" i="1" dirty="0" err="1">
                <a:solidFill>
                  <a:srgbClr val="002060"/>
                </a:solidFill>
              </a:rPr>
              <a:t>báo</a:t>
            </a:r>
            <a:r>
              <a:rPr lang="en-US" sz="2000" i="1" dirty="0">
                <a:solidFill>
                  <a:srgbClr val="002060"/>
                </a:solidFill>
              </a:rPr>
              <a:t> </a:t>
            </a:r>
            <a:r>
              <a:rPr lang="en-US" sz="2000" i="1" dirty="0" err="1">
                <a:solidFill>
                  <a:srgbClr val="002060"/>
                </a:solidFill>
              </a:rPr>
              <a:t>về</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hành</a:t>
            </a:r>
            <a:r>
              <a:rPr lang="en-US" sz="2000" i="1" dirty="0">
                <a:solidFill>
                  <a:srgbClr val="002060"/>
                </a:solidFill>
              </a:rPr>
              <a:t> vi </a:t>
            </a:r>
            <a:r>
              <a:rPr lang="en-US" sz="2000" i="1" dirty="0" err="1">
                <a:solidFill>
                  <a:srgbClr val="002060"/>
                </a:solidFill>
              </a:rPr>
              <a:t>vi</a:t>
            </a:r>
            <a:r>
              <a:rPr lang="en-US" sz="2000" i="1" dirty="0">
                <a:solidFill>
                  <a:srgbClr val="002060"/>
                </a:solidFill>
              </a:rPr>
              <a:t> </a:t>
            </a:r>
            <a:r>
              <a:rPr lang="en-US" sz="2000" i="1" dirty="0" err="1">
                <a:solidFill>
                  <a:srgbClr val="002060"/>
                </a:solidFill>
              </a:rPr>
              <a:t>phạm</a:t>
            </a:r>
            <a:r>
              <a:rPr lang="en-US" sz="2000" i="1" dirty="0">
                <a:solidFill>
                  <a:srgbClr val="002060"/>
                </a:solidFill>
              </a:rPr>
              <a:t> </a:t>
            </a:r>
            <a:r>
              <a:rPr lang="en-US" sz="2000" i="1" dirty="0" err="1">
                <a:solidFill>
                  <a:srgbClr val="002060"/>
                </a:solidFill>
              </a:rPr>
              <a:t>đạo</a:t>
            </a:r>
            <a:r>
              <a:rPr lang="en-US" sz="2000" i="1" dirty="0">
                <a:solidFill>
                  <a:srgbClr val="002060"/>
                </a:solidFill>
              </a:rPr>
              <a:t> </a:t>
            </a:r>
            <a:r>
              <a:rPr lang="en-US" sz="2000" i="1" dirty="0" err="1">
                <a:solidFill>
                  <a:srgbClr val="002060"/>
                </a:solidFill>
              </a:rPr>
              <a:t>đức</a:t>
            </a:r>
            <a:r>
              <a:rPr lang="en-US" sz="2000" i="1" dirty="0">
                <a:solidFill>
                  <a:srgbClr val="002060"/>
                </a:solidFill>
              </a:rPr>
              <a:t>, </a:t>
            </a:r>
            <a:r>
              <a:rPr lang="en-US" sz="2000" i="1" dirty="0" err="1">
                <a:solidFill>
                  <a:srgbClr val="002060"/>
                </a:solidFill>
              </a:rPr>
              <a:t>pháp</a:t>
            </a:r>
            <a:r>
              <a:rPr lang="en-US" sz="2000" i="1" dirty="0">
                <a:solidFill>
                  <a:srgbClr val="002060"/>
                </a:solidFill>
              </a:rPr>
              <a:t> </a:t>
            </a:r>
            <a:r>
              <a:rPr lang="en-US" sz="2000" i="1" dirty="0" err="1">
                <a:solidFill>
                  <a:srgbClr val="002060"/>
                </a:solidFill>
              </a:rPr>
              <a:t>luật</a:t>
            </a:r>
            <a:r>
              <a:rPr lang="en-US" sz="2000" i="1" dirty="0">
                <a:solidFill>
                  <a:srgbClr val="002060"/>
                </a:solidFill>
              </a:rPr>
              <a:t> hay </a:t>
            </a:r>
            <a:r>
              <a:rPr lang="en-US" sz="2000" i="1" dirty="0" err="1">
                <a:solidFill>
                  <a:srgbClr val="002060"/>
                </a:solidFill>
              </a:rPr>
              <a:t>biểu</a:t>
            </a:r>
            <a:r>
              <a:rPr lang="en-US" sz="2000" i="1" dirty="0">
                <a:solidFill>
                  <a:srgbClr val="002060"/>
                </a:solidFill>
              </a:rPr>
              <a:t> </a:t>
            </a:r>
            <a:r>
              <a:rPr lang="en-US" sz="2000" i="1" dirty="0" err="1">
                <a:solidFill>
                  <a:srgbClr val="002060"/>
                </a:solidFill>
              </a:rPr>
              <a:t>hiện</a:t>
            </a:r>
            <a:r>
              <a:rPr lang="en-US" sz="2000" i="1" dirty="0">
                <a:solidFill>
                  <a:srgbClr val="002060"/>
                </a:solidFill>
              </a:rPr>
              <a:t> </a:t>
            </a:r>
            <a:r>
              <a:rPr lang="en-US" sz="2000" i="1" dirty="0" err="1">
                <a:solidFill>
                  <a:srgbClr val="002060"/>
                </a:solidFill>
              </a:rPr>
              <a:t>thiếu</a:t>
            </a:r>
            <a:r>
              <a:rPr lang="en-US" sz="2000" i="1" dirty="0">
                <a:solidFill>
                  <a:srgbClr val="002060"/>
                </a:solidFill>
              </a:rPr>
              <a:t> </a:t>
            </a:r>
            <a:r>
              <a:rPr lang="en-US" sz="2000" i="1" dirty="0" err="1">
                <a:solidFill>
                  <a:srgbClr val="002060"/>
                </a:solidFill>
              </a:rPr>
              <a:t>văn</a:t>
            </a:r>
            <a:r>
              <a:rPr lang="en-US" sz="2000" i="1" dirty="0">
                <a:solidFill>
                  <a:srgbClr val="002060"/>
                </a:solidFill>
              </a:rPr>
              <a:t> </a:t>
            </a:r>
            <a:r>
              <a:rPr lang="en-US" sz="2000" i="1" dirty="0" err="1">
                <a:solidFill>
                  <a:srgbClr val="002060"/>
                </a:solidFill>
              </a:rPr>
              <a:t>hóa</a:t>
            </a:r>
            <a:r>
              <a:rPr lang="en-US" sz="2000" i="1" dirty="0">
                <a:solidFill>
                  <a:srgbClr val="002060"/>
                </a:solidFill>
              </a:rPr>
              <a:t> </a:t>
            </a:r>
            <a:r>
              <a:rPr lang="en-US" sz="2000" i="1" dirty="0" err="1">
                <a:solidFill>
                  <a:srgbClr val="002060"/>
                </a:solidFill>
              </a:rPr>
              <a:t>khi</a:t>
            </a:r>
            <a:r>
              <a:rPr lang="en-US" sz="2000" i="1" dirty="0">
                <a:solidFill>
                  <a:srgbClr val="002060"/>
                </a:solidFill>
              </a:rPr>
              <a:t> </a:t>
            </a:r>
            <a:r>
              <a:rPr lang="en-US" sz="2000" i="1" dirty="0" err="1">
                <a:solidFill>
                  <a:srgbClr val="002060"/>
                </a:solidFill>
              </a:rPr>
              <a:t>sử</a:t>
            </a:r>
            <a:r>
              <a:rPr lang="en-US" sz="2000" i="1" dirty="0">
                <a:solidFill>
                  <a:srgbClr val="002060"/>
                </a:solidFill>
              </a:rPr>
              <a:t> </a:t>
            </a:r>
            <a:r>
              <a:rPr lang="en-US" sz="2000" i="1" dirty="0" err="1">
                <a:solidFill>
                  <a:srgbClr val="002060"/>
                </a:solidFill>
              </a:rPr>
              <a:t>dụng</a:t>
            </a:r>
            <a:r>
              <a:rPr lang="en-US" sz="2000" i="1" dirty="0">
                <a:solidFill>
                  <a:srgbClr val="002060"/>
                </a:solidFill>
              </a:rPr>
              <a:t> </a:t>
            </a:r>
            <a:r>
              <a:rPr lang="en-US" sz="2000" i="1" dirty="0" err="1">
                <a:solidFill>
                  <a:srgbClr val="002060"/>
                </a:solidFill>
              </a:rPr>
              <a:t>công</a:t>
            </a:r>
            <a:r>
              <a:rPr lang="en-US" sz="2000" i="1" dirty="0">
                <a:solidFill>
                  <a:srgbClr val="002060"/>
                </a:solidFill>
              </a:rPr>
              <a:t> </a:t>
            </a:r>
            <a:r>
              <a:rPr lang="en-US" sz="2000" i="1" dirty="0" err="1">
                <a:solidFill>
                  <a:srgbClr val="002060"/>
                </a:solidFill>
              </a:rPr>
              <a:t>nghệ</a:t>
            </a:r>
            <a:r>
              <a:rPr lang="en-US" sz="2000" i="1" dirty="0">
                <a:solidFill>
                  <a:srgbClr val="002060"/>
                </a:solidFill>
              </a:rPr>
              <a:t> </a:t>
            </a:r>
            <a:r>
              <a:rPr lang="en-US" sz="2000" i="1" dirty="0" err="1">
                <a:solidFill>
                  <a:srgbClr val="002060"/>
                </a:solidFill>
              </a:rPr>
              <a:t>kĩ</a:t>
            </a:r>
            <a:r>
              <a:rPr lang="en-US" sz="2000" i="1" dirty="0">
                <a:solidFill>
                  <a:srgbClr val="002060"/>
                </a:solidFill>
              </a:rPr>
              <a:t> </a:t>
            </a:r>
            <a:r>
              <a:rPr lang="en-US" sz="2000" i="1" dirty="0" err="1">
                <a:solidFill>
                  <a:srgbClr val="002060"/>
                </a:solidFill>
              </a:rPr>
              <a:t>thuật</a:t>
            </a:r>
            <a:r>
              <a:rPr lang="en-US" sz="2000" i="1" dirty="0">
                <a:solidFill>
                  <a:srgbClr val="002060"/>
                </a:solidFill>
              </a:rPr>
              <a:t> </a:t>
            </a:r>
            <a:r>
              <a:rPr lang="en-US" sz="2000" i="1" dirty="0" err="1">
                <a:solidFill>
                  <a:srgbClr val="002060"/>
                </a:solidFill>
              </a:rPr>
              <a:t>số</a:t>
            </a:r>
            <a:r>
              <a:rPr lang="en-US" sz="2000" i="1" dirty="0">
                <a:solidFill>
                  <a:srgbClr val="002060"/>
                </a:solidFill>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92495"/>
            <a:ext cx="4590045" cy="3551005"/>
          </a:xfrm>
          <a:prstGeom prst="rect">
            <a:avLst/>
          </a:prstGeom>
          <a:ln>
            <a:solidFill>
              <a:schemeClr val="accent1"/>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382" y="1592495"/>
            <a:ext cx="4363618" cy="3551005"/>
          </a:xfrm>
          <a:prstGeom prst="rect">
            <a:avLst/>
          </a:prstGeom>
          <a:ln>
            <a:solidFill>
              <a:schemeClr val="accent2"/>
            </a:solidFill>
          </a:ln>
        </p:spPr>
      </p:pic>
    </p:spTree>
    <p:extLst>
      <p:ext uri="{BB962C8B-B14F-4D97-AF65-F5344CB8AC3E}">
        <p14:creationId xmlns:p14="http://schemas.microsoft.com/office/powerpoint/2010/main" val="6545595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par>
                          <p:cTn id="20" fill="hold">
                            <p:stCondLst>
                              <p:cond delay="500"/>
                            </p:stCondLst>
                            <p:childTnLst>
                              <p:par>
                                <p:cTn id="21" presetID="16" presetClass="entr" presetSubtype="2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rot="20776146">
            <a:off x="320921" y="91596"/>
            <a:ext cx="1592494" cy="1064532"/>
            <a:chOff x="82194" y="105203"/>
            <a:chExt cx="1592494" cy="1064532"/>
          </a:xfrm>
        </p:grpSpPr>
        <p:pic>
          <p:nvPicPr>
            <p:cNvPr id="3" name="Picture 2"/>
            <p:cNvPicPr>
              <a:picLocks noChangeAspect="1"/>
            </p:cNvPicPr>
            <p:nvPr/>
          </p:nvPicPr>
          <p:blipFill>
            <a:blip r:embed="rId2"/>
            <a:stretch>
              <a:fillRect/>
            </a:stretch>
          </p:blipFill>
          <p:spPr>
            <a:xfrm>
              <a:off x="82194" y="105203"/>
              <a:ext cx="1592494" cy="1064532"/>
            </a:xfrm>
            <a:prstGeom prst="rect">
              <a:avLst/>
            </a:prstGeom>
          </p:spPr>
        </p:pic>
        <p:sp>
          <p:nvSpPr>
            <p:cNvPr id="4" name="TextBox 3"/>
            <p:cNvSpPr txBox="1"/>
            <p:nvPr/>
          </p:nvSpPr>
          <p:spPr>
            <a:xfrm>
              <a:off x="448262" y="391925"/>
              <a:ext cx="898003" cy="400110"/>
            </a:xfrm>
            <a:prstGeom prst="rect">
              <a:avLst/>
            </a:prstGeom>
            <a:noFill/>
          </p:spPr>
          <p:txBody>
            <a:bodyPr wrap="none" rtlCol="0">
              <a:spAutoFit/>
            </a:bodyPr>
            <a:lstStyle/>
            <a:p>
              <a:pPr algn="ctr"/>
              <a:r>
                <a:rPr lang="en-US" sz="2000" b="1" dirty="0" err="1">
                  <a:solidFill>
                    <a:schemeClr val="bg1"/>
                  </a:solidFill>
                </a:rPr>
                <a:t>Lưu</a:t>
              </a:r>
              <a:r>
                <a:rPr lang="en-US" sz="2000" b="1" dirty="0">
                  <a:solidFill>
                    <a:schemeClr val="bg1"/>
                  </a:solidFill>
                </a:rPr>
                <a:t> ý</a:t>
              </a:r>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5290" y="2807927"/>
            <a:ext cx="4448710" cy="233557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5290" y="0"/>
            <a:ext cx="4448710" cy="2485807"/>
          </a:xfrm>
          <a:prstGeom prst="rect">
            <a:avLst/>
          </a:prstGeom>
        </p:spPr>
      </p:pic>
      <p:sp>
        <p:nvSpPr>
          <p:cNvPr id="8" name="Rectangle 7"/>
          <p:cNvSpPr/>
          <p:nvPr/>
        </p:nvSpPr>
        <p:spPr>
          <a:xfrm>
            <a:off x="453643" y="1106626"/>
            <a:ext cx="4097808" cy="3785652"/>
          </a:xfrm>
          <a:prstGeom prst="rect">
            <a:avLst/>
          </a:prstGeom>
        </p:spPr>
        <p:txBody>
          <a:bodyPr wrap="square">
            <a:spAutoFit/>
          </a:bodyPr>
          <a:lstStyle/>
          <a:p>
            <a:pPr algn="just">
              <a:lnSpc>
                <a:spcPct val="150000"/>
              </a:lnSpc>
            </a:pPr>
            <a:r>
              <a:rPr lang="vi-VN" sz="2000" dirty="0"/>
              <a:t>Hành vi quay video rồi phát tán lên mạng hay phát trực tiếp (livestream) lên mạng các vụ bạo lực học đường, đưa thông tin cá nhân của người khác lên mạng khi chưa được phép đều là các hành vi vi phạm đạo đức, pháp luật, thiếu văn hóa. </a:t>
            </a:r>
            <a:endParaRPr lang="en-US" sz="2000" dirty="0"/>
          </a:p>
        </p:txBody>
      </p:sp>
    </p:spTree>
    <p:extLst>
      <p:ext uri="{BB962C8B-B14F-4D97-AF65-F5344CB8AC3E}">
        <p14:creationId xmlns:p14="http://schemas.microsoft.com/office/powerpoint/2010/main" val="230872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500"/>
                                        <p:tgtEl>
                                          <p:spTgt spid="7"/>
                                        </p:tgtEl>
                                      </p:cBhvr>
                                    </p:animEffect>
                                  </p:childTnLst>
                                </p:cTn>
                              </p:par>
                              <p:par>
                                <p:cTn id="15" presetID="2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18"/>
        <p:cNvGrpSpPr/>
        <p:nvPr/>
      </p:nvGrpSpPr>
      <p:grpSpPr>
        <a:xfrm>
          <a:off x="0" y="0"/>
          <a:ext cx="0" cy="0"/>
          <a:chOff x="0" y="0"/>
          <a:chExt cx="0" cy="0"/>
        </a:xfrm>
      </p:grpSpPr>
      <p:sp>
        <p:nvSpPr>
          <p:cNvPr id="3023" name="Google Shape;3023;p28"/>
          <p:cNvSpPr/>
          <p:nvPr/>
        </p:nvSpPr>
        <p:spPr>
          <a:xfrm>
            <a:off x="2460609" y="3125033"/>
            <a:ext cx="1076412" cy="236"/>
          </a:xfrm>
          <a:custGeom>
            <a:avLst/>
            <a:gdLst/>
            <a:ahLst/>
            <a:cxnLst/>
            <a:rect l="l" t="t" r="r" b="b"/>
            <a:pathLst>
              <a:path w="4556" h="1" fill="none" extrusionOk="0">
                <a:moveTo>
                  <a:pt x="4556" y="1"/>
                </a:moveTo>
                <a:lnTo>
                  <a:pt x="0" y="1"/>
                </a:lnTo>
              </a:path>
            </a:pathLst>
          </a:custGeom>
          <a:noFill/>
          <a:ln w="38100" cap="rnd" cmpd="sng">
            <a:solidFill>
              <a:srgbClr val="000000"/>
            </a:solidFill>
            <a:prstDash val="sysDot"/>
            <a:miter lim="214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28"/>
          <p:cNvSpPr/>
          <p:nvPr/>
        </p:nvSpPr>
        <p:spPr>
          <a:xfrm>
            <a:off x="2460609" y="1848672"/>
            <a:ext cx="1076412" cy="906539"/>
          </a:xfrm>
          <a:custGeom>
            <a:avLst/>
            <a:gdLst/>
            <a:ahLst/>
            <a:cxnLst/>
            <a:rect l="l" t="t" r="r" b="b"/>
            <a:pathLst>
              <a:path w="4556" h="3837" fill="none" extrusionOk="0">
                <a:moveTo>
                  <a:pt x="4556" y="0"/>
                </a:moveTo>
                <a:lnTo>
                  <a:pt x="3620" y="0"/>
                </a:lnTo>
                <a:cubicBezTo>
                  <a:pt x="3183" y="0"/>
                  <a:pt x="2829" y="356"/>
                  <a:pt x="2829" y="793"/>
                </a:cubicBezTo>
                <a:lnTo>
                  <a:pt x="2829" y="3044"/>
                </a:lnTo>
                <a:cubicBezTo>
                  <a:pt x="2829" y="3481"/>
                  <a:pt x="2474" y="3836"/>
                  <a:pt x="2037" y="3836"/>
                </a:cubicBezTo>
                <a:lnTo>
                  <a:pt x="0" y="3836"/>
                </a:lnTo>
              </a:path>
            </a:pathLst>
          </a:custGeom>
          <a:noFill/>
          <a:ln w="38100" cap="rnd" cmpd="sng">
            <a:solidFill>
              <a:srgbClr val="000000"/>
            </a:solidFill>
            <a:prstDash val="sysDot"/>
            <a:miter lim="214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28"/>
          <p:cNvSpPr/>
          <p:nvPr/>
        </p:nvSpPr>
        <p:spPr>
          <a:xfrm>
            <a:off x="2460609" y="3477465"/>
            <a:ext cx="1076412" cy="906539"/>
          </a:xfrm>
          <a:custGeom>
            <a:avLst/>
            <a:gdLst/>
            <a:ahLst/>
            <a:cxnLst/>
            <a:rect l="l" t="t" r="r" b="b"/>
            <a:pathLst>
              <a:path w="4556" h="3837" fill="none" extrusionOk="0">
                <a:moveTo>
                  <a:pt x="4556" y="3836"/>
                </a:moveTo>
                <a:lnTo>
                  <a:pt x="3620" y="3836"/>
                </a:lnTo>
                <a:cubicBezTo>
                  <a:pt x="3183" y="3836"/>
                  <a:pt x="2829" y="3481"/>
                  <a:pt x="2829" y="3044"/>
                </a:cubicBezTo>
                <a:lnTo>
                  <a:pt x="2829" y="793"/>
                </a:lnTo>
                <a:cubicBezTo>
                  <a:pt x="2829" y="356"/>
                  <a:pt x="2474" y="1"/>
                  <a:pt x="2037" y="1"/>
                </a:cubicBezTo>
                <a:lnTo>
                  <a:pt x="0" y="1"/>
                </a:lnTo>
              </a:path>
            </a:pathLst>
          </a:custGeom>
          <a:noFill/>
          <a:ln w="38100" cap="rnd" cmpd="sng">
            <a:solidFill>
              <a:srgbClr val="000000"/>
            </a:solidFill>
            <a:prstDash val="sysDot"/>
            <a:miter lim="214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28"/>
          <p:cNvSpPr/>
          <p:nvPr/>
        </p:nvSpPr>
        <p:spPr>
          <a:xfrm>
            <a:off x="3353683" y="1515819"/>
            <a:ext cx="731520" cy="674707"/>
          </a:xfrm>
          <a:custGeom>
            <a:avLst/>
            <a:gdLst/>
            <a:ahLst/>
            <a:cxnLst/>
            <a:rect l="l" t="t" r="r" b="b"/>
            <a:pathLst>
              <a:path w="3991" h="3695" extrusionOk="0">
                <a:moveTo>
                  <a:pt x="1993" y="0"/>
                </a:moveTo>
                <a:cubicBezTo>
                  <a:pt x="1113" y="0"/>
                  <a:pt x="333" y="632"/>
                  <a:pt x="176" y="1529"/>
                </a:cubicBezTo>
                <a:cubicBezTo>
                  <a:pt x="0" y="2534"/>
                  <a:pt x="673" y="3491"/>
                  <a:pt x="1677" y="3667"/>
                </a:cubicBezTo>
                <a:cubicBezTo>
                  <a:pt x="1785" y="3686"/>
                  <a:pt x="1892" y="3695"/>
                  <a:pt x="1998" y="3695"/>
                </a:cubicBezTo>
                <a:cubicBezTo>
                  <a:pt x="2878" y="3695"/>
                  <a:pt x="3658" y="3064"/>
                  <a:pt x="3815" y="2168"/>
                </a:cubicBezTo>
                <a:cubicBezTo>
                  <a:pt x="3990" y="1161"/>
                  <a:pt x="3320" y="206"/>
                  <a:pt x="2313" y="28"/>
                </a:cubicBezTo>
                <a:cubicBezTo>
                  <a:pt x="2206" y="9"/>
                  <a:pt x="2099" y="0"/>
                  <a:pt x="1993" y="0"/>
                </a:cubicBezTo>
                <a:close/>
              </a:path>
            </a:pathLst>
          </a:custGeom>
          <a:solidFill>
            <a:srgbClr val="FF69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t>1.</a:t>
            </a:r>
            <a:endParaRPr sz="2000" b="1" dirty="0"/>
          </a:p>
        </p:txBody>
      </p:sp>
      <p:sp>
        <p:nvSpPr>
          <p:cNvPr id="3055" name="Google Shape;3055;p28"/>
          <p:cNvSpPr/>
          <p:nvPr/>
        </p:nvSpPr>
        <p:spPr>
          <a:xfrm>
            <a:off x="3353683" y="2787798"/>
            <a:ext cx="731520" cy="674705"/>
          </a:xfrm>
          <a:custGeom>
            <a:avLst/>
            <a:gdLst/>
            <a:ahLst/>
            <a:cxnLst/>
            <a:rect l="l" t="t" r="r" b="b"/>
            <a:pathLst>
              <a:path w="3991" h="3696" extrusionOk="0">
                <a:moveTo>
                  <a:pt x="1990" y="0"/>
                </a:moveTo>
                <a:cubicBezTo>
                  <a:pt x="1111" y="0"/>
                  <a:pt x="333" y="632"/>
                  <a:pt x="176" y="1528"/>
                </a:cubicBezTo>
                <a:cubicBezTo>
                  <a:pt x="0" y="2532"/>
                  <a:pt x="673" y="3490"/>
                  <a:pt x="1677" y="3668"/>
                </a:cubicBezTo>
                <a:cubicBezTo>
                  <a:pt x="1785" y="3686"/>
                  <a:pt x="1892" y="3695"/>
                  <a:pt x="1997" y="3695"/>
                </a:cubicBezTo>
                <a:cubicBezTo>
                  <a:pt x="2878" y="3695"/>
                  <a:pt x="3658" y="3063"/>
                  <a:pt x="3815" y="2166"/>
                </a:cubicBezTo>
                <a:cubicBezTo>
                  <a:pt x="3990" y="1162"/>
                  <a:pt x="3320" y="204"/>
                  <a:pt x="2313" y="29"/>
                </a:cubicBezTo>
                <a:cubicBezTo>
                  <a:pt x="2205" y="10"/>
                  <a:pt x="2097" y="0"/>
                  <a:pt x="19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t>2.</a:t>
            </a:r>
            <a:endParaRPr sz="2000" b="1" dirty="0"/>
          </a:p>
        </p:txBody>
      </p:sp>
      <p:sp>
        <p:nvSpPr>
          <p:cNvPr id="3071" name="Google Shape;3071;p28"/>
          <p:cNvSpPr/>
          <p:nvPr/>
        </p:nvSpPr>
        <p:spPr>
          <a:xfrm>
            <a:off x="3353683" y="4052342"/>
            <a:ext cx="731520" cy="674622"/>
          </a:xfrm>
          <a:custGeom>
            <a:avLst/>
            <a:gdLst/>
            <a:ahLst/>
            <a:cxnLst/>
            <a:rect l="l" t="t" r="r" b="b"/>
            <a:pathLst>
              <a:path w="3991" h="3696" extrusionOk="0">
                <a:moveTo>
                  <a:pt x="1993" y="0"/>
                </a:moveTo>
                <a:cubicBezTo>
                  <a:pt x="1112" y="0"/>
                  <a:pt x="333" y="631"/>
                  <a:pt x="176" y="1530"/>
                </a:cubicBezTo>
                <a:cubicBezTo>
                  <a:pt x="0" y="2534"/>
                  <a:pt x="673" y="3492"/>
                  <a:pt x="1677" y="3667"/>
                </a:cubicBezTo>
                <a:cubicBezTo>
                  <a:pt x="1785" y="3686"/>
                  <a:pt x="1892" y="3695"/>
                  <a:pt x="1997" y="3695"/>
                </a:cubicBezTo>
                <a:cubicBezTo>
                  <a:pt x="2878" y="3695"/>
                  <a:pt x="3658" y="3063"/>
                  <a:pt x="3815" y="2166"/>
                </a:cubicBezTo>
                <a:cubicBezTo>
                  <a:pt x="3990" y="1161"/>
                  <a:pt x="3320" y="204"/>
                  <a:pt x="2313" y="28"/>
                </a:cubicBezTo>
                <a:cubicBezTo>
                  <a:pt x="2206" y="10"/>
                  <a:pt x="2098" y="0"/>
                  <a:pt x="1993" y="0"/>
                </a:cubicBezTo>
                <a:close/>
              </a:path>
            </a:pathLst>
          </a:custGeom>
          <a:solidFill>
            <a:srgbClr val="845F3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t>3.</a:t>
            </a:r>
            <a:endParaRPr sz="2000" b="1" dirty="0"/>
          </a:p>
        </p:txBody>
      </p:sp>
      <p:grpSp>
        <p:nvGrpSpPr>
          <p:cNvPr id="3115" name="Google Shape;3115;p28"/>
          <p:cNvGrpSpPr/>
          <p:nvPr/>
        </p:nvGrpSpPr>
        <p:grpSpPr>
          <a:xfrm>
            <a:off x="264311" y="1895839"/>
            <a:ext cx="2635036" cy="2914075"/>
            <a:chOff x="3331233" y="1801730"/>
            <a:chExt cx="2635036" cy="2914075"/>
          </a:xfrm>
        </p:grpSpPr>
        <p:sp>
          <p:nvSpPr>
            <p:cNvPr id="3116" name="Google Shape;3116;p28"/>
            <p:cNvSpPr/>
            <p:nvPr/>
          </p:nvSpPr>
          <p:spPr>
            <a:xfrm>
              <a:off x="3421013" y="2386092"/>
              <a:ext cx="2455712" cy="1475696"/>
            </a:xfrm>
            <a:custGeom>
              <a:avLst/>
              <a:gdLst/>
              <a:ahLst/>
              <a:cxnLst/>
              <a:rect l="l" t="t" r="r" b="b"/>
              <a:pathLst>
                <a:path w="10394" h="6246" extrusionOk="0">
                  <a:moveTo>
                    <a:pt x="180" y="0"/>
                  </a:moveTo>
                  <a:cubicBezTo>
                    <a:pt x="79" y="0"/>
                    <a:pt x="0" y="82"/>
                    <a:pt x="0" y="182"/>
                  </a:cubicBezTo>
                  <a:lnTo>
                    <a:pt x="0" y="6066"/>
                  </a:lnTo>
                  <a:cubicBezTo>
                    <a:pt x="0" y="6166"/>
                    <a:pt x="79" y="6246"/>
                    <a:pt x="180" y="6246"/>
                  </a:cubicBezTo>
                  <a:lnTo>
                    <a:pt x="10214" y="6246"/>
                  </a:lnTo>
                  <a:cubicBezTo>
                    <a:pt x="10313" y="6246"/>
                    <a:pt x="10394" y="6166"/>
                    <a:pt x="10394" y="6066"/>
                  </a:cubicBezTo>
                  <a:lnTo>
                    <a:pt x="10394" y="182"/>
                  </a:lnTo>
                  <a:cubicBezTo>
                    <a:pt x="10394" y="82"/>
                    <a:pt x="10313" y="0"/>
                    <a:pt x="10214"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28"/>
            <p:cNvSpPr/>
            <p:nvPr/>
          </p:nvSpPr>
          <p:spPr>
            <a:xfrm>
              <a:off x="3331233" y="3861551"/>
              <a:ext cx="2635036" cy="173180"/>
            </a:xfrm>
            <a:custGeom>
              <a:avLst/>
              <a:gdLst/>
              <a:ahLst/>
              <a:cxnLst/>
              <a:rect l="l" t="t" r="r" b="b"/>
              <a:pathLst>
                <a:path w="11153" h="733" extrusionOk="0">
                  <a:moveTo>
                    <a:pt x="117" y="1"/>
                  </a:moveTo>
                  <a:cubicBezTo>
                    <a:pt x="52" y="1"/>
                    <a:pt x="1" y="52"/>
                    <a:pt x="1" y="116"/>
                  </a:cubicBezTo>
                  <a:cubicBezTo>
                    <a:pt x="1" y="457"/>
                    <a:pt x="277" y="733"/>
                    <a:pt x="620" y="733"/>
                  </a:cubicBezTo>
                  <a:lnTo>
                    <a:pt x="10534" y="733"/>
                  </a:lnTo>
                  <a:cubicBezTo>
                    <a:pt x="10877" y="733"/>
                    <a:pt x="11151" y="457"/>
                    <a:pt x="11153" y="116"/>
                  </a:cubicBezTo>
                  <a:cubicBezTo>
                    <a:pt x="11153" y="52"/>
                    <a:pt x="11102" y="1"/>
                    <a:pt x="110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28"/>
            <p:cNvSpPr/>
            <p:nvPr/>
          </p:nvSpPr>
          <p:spPr>
            <a:xfrm>
              <a:off x="3487166" y="2453900"/>
              <a:ext cx="2323405" cy="1340081"/>
            </a:xfrm>
            <a:custGeom>
              <a:avLst/>
              <a:gdLst/>
              <a:ahLst/>
              <a:cxnLst/>
              <a:rect l="l" t="t" r="r" b="b"/>
              <a:pathLst>
                <a:path w="9834" h="5672" extrusionOk="0">
                  <a:moveTo>
                    <a:pt x="88" y="0"/>
                  </a:moveTo>
                  <a:cubicBezTo>
                    <a:pt x="39" y="0"/>
                    <a:pt x="1" y="41"/>
                    <a:pt x="1" y="88"/>
                  </a:cubicBezTo>
                  <a:lnTo>
                    <a:pt x="1" y="5584"/>
                  </a:lnTo>
                  <a:cubicBezTo>
                    <a:pt x="1" y="5633"/>
                    <a:pt x="39" y="5672"/>
                    <a:pt x="88" y="5672"/>
                  </a:cubicBezTo>
                  <a:lnTo>
                    <a:pt x="9746" y="5672"/>
                  </a:lnTo>
                  <a:cubicBezTo>
                    <a:pt x="9795" y="5672"/>
                    <a:pt x="9833" y="5633"/>
                    <a:pt x="9833" y="5584"/>
                  </a:cubicBezTo>
                  <a:lnTo>
                    <a:pt x="9833" y="88"/>
                  </a:lnTo>
                  <a:cubicBezTo>
                    <a:pt x="9833" y="41"/>
                    <a:pt x="9795" y="0"/>
                    <a:pt x="9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28"/>
            <p:cNvSpPr/>
            <p:nvPr/>
          </p:nvSpPr>
          <p:spPr>
            <a:xfrm>
              <a:off x="5029044" y="3537303"/>
              <a:ext cx="428134" cy="801915"/>
            </a:xfrm>
            <a:custGeom>
              <a:avLst/>
              <a:gdLst/>
              <a:ahLst/>
              <a:cxnLst/>
              <a:rect l="l" t="t" r="r" b="b"/>
              <a:pathLst>
                <a:path w="13375" h="25052" extrusionOk="0">
                  <a:moveTo>
                    <a:pt x="3714" y="0"/>
                  </a:moveTo>
                  <a:cubicBezTo>
                    <a:pt x="3142" y="0"/>
                    <a:pt x="2599" y="85"/>
                    <a:pt x="2189" y="249"/>
                  </a:cubicBezTo>
                  <a:cubicBezTo>
                    <a:pt x="913" y="765"/>
                    <a:pt x="1" y="2559"/>
                    <a:pt x="517" y="3835"/>
                  </a:cubicBezTo>
                  <a:lnTo>
                    <a:pt x="10274" y="25051"/>
                  </a:lnTo>
                  <a:lnTo>
                    <a:pt x="13375" y="24839"/>
                  </a:lnTo>
                  <a:cubicBezTo>
                    <a:pt x="9606" y="10340"/>
                    <a:pt x="9606" y="10370"/>
                    <a:pt x="6840" y="1465"/>
                  </a:cubicBezTo>
                  <a:cubicBezTo>
                    <a:pt x="6542" y="464"/>
                    <a:pt x="5050" y="0"/>
                    <a:pt x="3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28"/>
            <p:cNvSpPr/>
            <p:nvPr/>
          </p:nvSpPr>
          <p:spPr>
            <a:xfrm>
              <a:off x="5322905" y="4245802"/>
              <a:ext cx="206304" cy="470003"/>
            </a:xfrm>
            <a:custGeom>
              <a:avLst/>
              <a:gdLst/>
              <a:ahLst/>
              <a:cxnLst/>
              <a:rect l="l" t="t" r="r" b="b"/>
              <a:pathLst>
                <a:path w="6445" h="14683" extrusionOk="0">
                  <a:moveTo>
                    <a:pt x="3161" y="1"/>
                  </a:moveTo>
                  <a:lnTo>
                    <a:pt x="821" y="1004"/>
                  </a:lnTo>
                  <a:cubicBezTo>
                    <a:pt x="821" y="1004"/>
                    <a:pt x="0" y="3891"/>
                    <a:pt x="1368" y="6505"/>
                  </a:cubicBezTo>
                  <a:lnTo>
                    <a:pt x="1094" y="9393"/>
                  </a:lnTo>
                  <a:cubicBezTo>
                    <a:pt x="1034" y="9818"/>
                    <a:pt x="1338" y="10244"/>
                    <a:pt x="1763" y="10335"/>
                  </a:cubicBezTo>
                  <a:cubicBezTo>
                    <a:pt x="1821" y="10346"/>
                    <a:pt x="1880" y="10351"/>
                    <a:pt x="1937" y="10351"/>
                  </a:cubicBezTo>
                  <a:cubicBezTo>
                    <a:pt x="2361" y="10351"/>
                    <a:pt x="2750" y="10068"/>
                    <a:pt x="2857" y="9666"/>
                  </a:cubicBezTo>
                  <a:lnTo>
                    <a:pt x="3313" y="7964"/>
                  </a:lnTo>
                  <a:lnTo>
                    <a:pt x="3496" y="8542"/>
                  </a:lnTo>
                  <a:cubicBezTo>
                    <a:pt x="3739" y="9454"/>
                    <a:pt x="3678" y="10457"/>
                    <a:pt x="3313" y="11338"/>
                  </a:cubicBezTo>
                  <a:lnTo>
                    <a:pt x="2250" y="13891"/>
                  </a:lnTo>
                  <a:cubicBezTo>
                    <a:pt x="2128" y="14195"/>
                    <a:pt x="1794" y="14134"/>
                    <a:pt x="1976" y="14378"/>
                  </a:cubicBezTo>
                  <a:cubicBezTo>
                    <a:pt x="2153" y="14581"/>
                    <a:pt x="2396" y="14682"/>
                    <a:pt x="2638" y="14682"/>
                  </a:cubicBezTo>
                  <a:cubicBezTo>
                    <a:pt x="2938" y="14682"/>
                    <a:pt x="3236" y="14528"/>
                    <a:pt x="3405" y="14226"/>
                  </a:cubicBezTo>
                  <a:lnTo>
                    <a:pt x="5593" y="11429"/>
                  </a:lnTo>
                  <a:cubicBezTo>
                    <a:pt x="6292" y="10213"/>
                    <a:pt x="6444" y="8754"/>
                    <a:pt x="5988" y="7447"/>
                  </a:cubicBezTo>
                  <a:lnTo>
                    <a:pt x="31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28"/>
            <p:cNvSpPr/>
            <p:nvPr/>
          </p:nvSpPr>
          <p:spPr>
            <a:xfrm>
              <a:off x="4983333" y="2722110"/>
              <a:ext cx="482615" cy="1556742"/>
            </a:xfrm>
            <a:custGeom>
              <a:avLst/>
              <a:gdLst/>
              <a:ahLst/>
              <a:cxnLst/>
              <a:rect l="l" t="t" r="r" b="b"/>
              <a:pathLst>
                <a:path w="15077" h="48633" extrusionOk="0">
                  <a:moveTo>
                    <a:pt x="547" y="0"/>
                  </a:moveTo>
                  <a:lnTo>
                    <a:pt x="0" y="17599"/>
                  </a:lnTo>
                  <a:lnTo>
                    <a:pt x="1945" y="16535"/>
                  </a:lnTo>
                  <a:lnTo>
                    <a:pt x="3344" y="34864"/>
                  </a:lnTo>
                  <a:lnTo>
                    <a:pt x="9271" y="48633"/>
                  </a:lnTo>
                  <a:lnTo>
                    <a:pt x="15076" y="46232"/>
                  </a:lnTo>
                  <a:lnTo>
                    <a:pt x="9028" y="26596"/>
                  </a:lnTo>
                  <a:lnTo>
                    <a:pt x="8207" y="13101"/>
                  </a:lnTo>
                  <a:cubicBezTo>
                    <a:pt x="6991" y="2766"/>
                    <a:pt x="547" y="0"/>
                    <a:pt x="54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28"/>
            <p:cNvSpPr/>
            <p:nvPr/>
          </p:nvSpPr>
          <p:spPr>
            <a:xfrm>
              <a:off x="4293464" y="2639394"/>
              <a:ext cx="831908" cy="1170510"/>
            </a:xfrm>
            <a:custGeom>
              <a:avLst/>
              <a:gdLst/>
              <a:ahLst/>
              <a:cxnLst/>
              <a:rect l="l" t="t" r="r" b="b"/>
              <a:pathLst>
                <a:path w="25989" h="36567" extrusionOk="0">
                  <a:moveTo>
                    <a:pt x="13253" y="0"/>
                  </a:moveTo>
                  <a:lnTo>
                    <a:pt x="11916" y="122"/>
                  </a:lnTo>
                  <a:cubicBezTo>
                    <a:pt x="9180" y="335"/>
                    <a:pt x="6475" y="943"/>
                    <a:pt x="3922" y="1946"/>
                  </a:cubicBezTo>
                  <a:cubicBezTo>
                    <a:pt x="3192" y="2219"/>
                    <a:pt x="2463" y="2523"/>
                    <a:pt x="1824" y="2858"/>
                  </a:cubicBezTo>
                  <a:cubicBezTo>
                    <a:pt x="1" y="3830"/>
                    <a:pt x="548" y="5897"/>
                    <a:pt x="760" y="7994"/>
                  </a:cubicBezTo>
                  <a:lnTo>
                    <a:pt x="1855" y="36566"/>
                  </a:lnTo>
                  <a:lnTo>
                    <a:pt x="24165" y="36019"/>
                  </a:lnTo>
                  <a:cubicBezTo>
                    <a:pt x="25199" y="35989"/>
                    <a:pt x="25989" y="35138"/>
                    <a:pt x="25928" y="34135"/>
                  </a:cubicBezTo>
                  <a:lnTo>
                    <a:pt x="25047" y="11216"/>
                  </a:lnTo>
                  <a:cubicBezTo>
                    <a:pt x="24955" y="7204"/>
                    <a:pt x="24256" y="3283"/>
                    <a:pt x="21551" y="2341"/>
                  </a:cubicBezTo>
                  <a:cubicBezTo>
                    <a:pt x="18542" y="1277"/>
                    <a:pt x="14864" y="92"/>
                    <a:pt x="13253"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28"/>
            <p:cNvSpPr/>
            <p:nvPr/>
          </p:nvSpPr>
          <p:spPr>
            <a:xfrm>
              <a:off x="4518213" y="2639394"/>
              <a:ext cx="422308" cy="420355"/>
            </a:xfrm>
            <a:custGeom>
              <a:avLst/>
              <a:gdLst/>
              <a:ahLst/>
              <a:cxnLst/>
              <a:rect l="l" t="t" r="r" b="b"/>
              <a:pathLst>
                <a:path w="13193" h="13132" extrusionOk="0">
                  <a:moveTo>
                    <a:pt x="6232" y="0"/>
                  </a:moveTo>
                  <a:cubicBezTo>
                    <a:pt x="6232" y="0"/>
                    <a:pt x="2554" y="152"/>
                    <a:pt x="1" y="943"/>
                  </a:cubicBezTo>
                  <a:lnTo>
                    <a:pt x="9272" y="13131"/>
                  </a:lnTo>
                  <a:lnTo>
                    <a:pt x="13193" y="1885"/>
                  </a:lnTo>
                  <a:cubicBezTo>
                    <a:pt x="13193" y="1885"/>
                    <a:pt x="8937" y="213"/>
                    <a:pt x="623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28"/>
            <p:cNvSpPr/>
            <p:nvPr/>
          </p:nvSpPr>
          <p:spPr>
            <a:xfrm>
              <a:off x="4714760" y="2706521"/>
              <a:ext cx="127496" cy="127496"/>
            </a:xfrm>
            <a:custGeom>
              <a:avLst/>
              <a:gdLst/>
              <a:ahLst/>
              <a:cxnLst/>
              <a:rect l="l" t="t" r="r" b="b"/>
              <a:pathLst>
                <a:path w="3983" h="3983" extrusionOk="0">
                  <a:moveTo>
                    <a:pt x="1855" y="1"/>
                  </a:moveTo>
                  <a:lnTo>
                    <a:pt x="1" y="2341"/>
                  </a:lnTo>
                  <a:lnTo>
                    <a:pt x="2220" y="3983"/>
                  </a:lnTo>
                  <a:lnTo>
                    <a:pt x="3983" y="2098"/>
                  </a:lnTo>
                  <a:lnTo>
                    <a:pt x="1855" y="1"/>
                  </a:ln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28"/>
            <p:cNvSpPr/>
            <p:nvPr/>
          </p:nvSpPr>
          <p:spPr>
            <a:xfrm>
              <a:off x="4735215" y="2801882"/>
              <a:ext cx="107041" cy="257873"/>
            </a:xfrm>
            <a:custGeom>
              <a:avLst/>
              <a:gdLst/>
              <a:ahLst/>
              <a:cxnLst/>
              <a:rect l="l" t="t" r="r" b="b"/>
              <a:pathLst>
                <a:path w="3344" h="8056" extrusionOk="0">
                  <a:moveTo>
                    <a:pt x="1125" y="0"/>
                  </a:moveTo>
                  <a:lnTo>
                    <a:pt x="0" y="4773"/>
                  </a:lnTo>
                  <a:lnTo>
                    <a:pt x="2493" y="8055"/>
                  </a:lnTo>
                  <a:lnTo>
                    <a:pt x="3344" y="5563"/>
                  </a:lnTo>
                  <a:lnTo>
                    <a:pt x="1854" y="0"/>
                  </a:ln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28"/>
            <p:cNvSpPr/>
            <p:nvPr/>
          </p:nvSpPr>
          <p:spPr>
            <a:xfrm>
              <a:off x="4594111" y="2765517"/>
              <a:ext cx="123623" cy="50032"/>
            </a:xfrm>
            <a:custGeom>
              <a:avLst/>
              <a:gdLst/>
              <a:ahLst/>
              <a:cxnLst/>
              <a:rect l="l" t="t" r="r" b="b"/>
              <a:pathLst>
                <a:path w="3862" h="1563" extrusionOk="0">
                  <a:moveTo>
                    <a:pt x="164" y="0"/>
                  </a:moveTo>
                  <a:cubicBezTo>
                    <a:pt x="111" y="0"/>
                    <a:pt x="54" y="35"/>
                    <a:pt x="31" y="103"/>
                  </a:cubicBezTo>
                  <a:cubicBezTo>
                    <a:pt x="1" y="164"/>
                    <a:pt x="31" y="255"/>
                    <a:pt x="122" y="285"/>
                  </a:cubicBezTo>
                  <a:lnTo>
                    <a:pt x="3132" y="1562"/>
                  </a:lnTo>
                  <a:lnTo>
                    <a:pt x="3162" y="1562"/>
                  </a:lnTo>
                  <a:cubicBezTo>
                    <a:pt x="3223" y="1562"/>
                    <a:pt x="3253" y="1532"/>
                    <a:pt x="3284" y="1501"/>
                  </a:cubicBezTo>
                  <a:lnTo>
                    <a:pt x="3800" y="711"/>
                  </a:lnTo>
                  <a:cubicBezTo>
                    <a:pt x="3861" y="650"/>
                    <a:pt x="3831" y="559"/>
                    <a:pt x="3770" y="529"/>
                  </a:cubicBezTo>
                  <a:cubicBezTo>
                    <a:pt x="3747" y="505"/>
                    <a:pt x="3719" y="495"/>
                    <a:pt x="3690" y="495"/>
                  </a:cubicBezTo>
                  <a:cubicBezTo>
                    <a:pt x="3644" y="495"/>
                    <a:pt x="3595" y="521"/>
                    <a:pt x="3557" y="559"/>
                  </a:cubicBezTo>
                  <a:lnTo>
                    <a:pt x="3132" y="1228"/>
                  </a:lnTo>
                  <a:lnTo>
                    <a:pt x="214" y="12"/>
                  </a:lnTo>
                  <a:cubicBezTo>
                    <a:pt x="198" y="4"/>
                    <a:pt x="181" y="0"/>
                    <a:pt x="164"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28"/>
            <p:cNvSpPr/>
            <p:nvPr/>
          </p:nvSpPr>
          <p:spPr>
            <a:xfrm>
              <a:off x="4837362" y="2751208"/>
              <a:ext cx="82746" cy="47791"/>
            </a:xfrm>
            <a:custGeom>
              <a:avLst/>
              <a:gdLst/>
              <a:ahLst/>
              <a:cxnLst/>
              <a:rect l="l" t="t" r="r" b="b"/>
              <a:pathLst>
                <a:path w="2585" h="1493" extrusionOk="0">
                  <a:moveTo>
                    <a:pt x="2419" y="0"/>
                  </a:moveTo>
                  <a:cubicBezTo>
                    <a:pt x="2392" y="0"/>
                    <a:pt x="2364" y="10"/>
                    <a:pt x="2341" y="33"/>
                  </a:cubicBezTo>
                  <a:lnTo>
                    <a:pt x="852" y="1158"/>
                  </a:lnTo>
                  <a:lnTo>
                    <a:pt x="244" y="580"/>
                  </a:lnTo>
                  <a:cubicBezTo>
                    <a:pt x="231" y="568"/>
                    <a:pt x="208" y="560"/>
                    <a:pt x="181" y="560"/>
                  </a:cubicBezTo>
                  <a:cubicBezTo>
                    <a:pt x="143" y="560"/>
                    <a:pt x="97" y="575"/>
                    <a:pt x="62" y="611"/>
                  </a:cubicBezTo>
                  <a:cubicBezTo>
                    <a:pt x="1" y="672"/>
                    <a:pt x="1" y="763"/>
                    <a:pt x="62" y="793"/>
                  </a:cubicBezTo>
                  <a:lnTo>
                    <a:pt x="761" y="1462"/>
                  </a:lnTo>
                  <a:cubicBezTo>
                    <a:pt x="791" y="1462"/>
                    <a:pt x="821" y="1492"/>
                    <a:pt x="852" y="1492"/>
                  </a:cubicBezTo>
                  <a:cubicBezTo>
                    <a:pt x="882" y="1492"/>
                    <a:pt x="913" y="1492"/>
                    <a:pt x="943" y="1462"/>
                  </a:cubicBezTo>
                  <a:lnTo>
                    <a:pt x="2493" y="246"/>
                  </a:lnTo>
                  <a:cubicBezTo>
                    <a:pt x="2554" y="216"/>
                    <a:pt x="2584" y="125"/>
                    <a:pt x="2524" y="64"/>
                  </a:cubicBezTo>
                  <a:cubicBezTo>
                    <a:pt x="2505" y="26"/>
                    <a:pt x="2463" y="0"/>
                    <a:pt x="2419"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28"/>
            <p:cNvSpPr/>
            <p:nvPr/>
          </p:nvSpPr>
          <p:spPr>
            <a:xfrm>
              <a:off x="3687303" y="2717245"/>
              <a:ext cx="783253" cy="863022"/>
            </a:xfrm>
            <a:custGeom>
              <a:avLst/>
              <a:gdLst/>
              <a:ahLst/>
              <a:cxnLst/>
              <a:rect l="l" t="t" r="r" b="b"/>
              <a:pathLst>
                <a:path w="24469" h="26961" extrusionOk="0">
                  <a:moveTo>
                    <a:pt x="21581" y="0"/>
                  </a:moveTo>
                  <a:cubicBezTo>
                    <a:pt x="21581" y="0"/>
                    <a:pt x="14681" y="1095"/>
                    <a:pt x="0" y="21064"/>
                  </a:cubicBezTo>
                  <a:lnTo>
                    <a:pt x="7569" y="26961"/>
                  </a:lnTo>
                  <a:lnTo>
                    <a:pt x="19696" y="12918"/>
                  </a:lnTo>
                  <a:cubicBezTo>
                    <a:pt x="24469" y="6718"/>
                    <a:pt x="21581" y="0"/>
                    <a:pt x="2158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28"/>
            <p:cNvSpPr/>
            <p:nvPr/>
          </p:nvSpPr>
          <p:spPr>
            <a:xfrm>
              <a:off x="4208826" y="2932263"/>
              <a:ext cx="552653" cy="318179"/>
            </a:xfrm>
            <a:custGeom>
              <a:avLst/>
              <a:gdLst/>
              <a:ahLst/>
              <a:cxnLst/>
              <a:rect l="l" t="t" r="r" b="b"/>
              <a:pathLst>
                <a:path w="17265" h="9940" extrusionOk="0">
                  <a:moveTo>
                    <a:pt x="882" y="0"/>
                  </a:moveTo>
                  <a:lnTo>
                    <a:pt x="0" y="3982"/>
                  </a:lnTo>
                  <a:lnTo>
                    <a:pt x="15897" y="9940"/>
                  </a:lnTo>
                  <a:lnTo>
                    <a:pt x="17265" y="5958"/>
                  </a:lnTo>
                  <a:lnTo>
                    <a:pt x="88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28"/>
            <p:cNvSpPr/>
            <p:nvPr/>
          </p:nvSpPr>
          <p:spPr>
            <a:xfrm>
              <a:off x="4222431" y="2956591"/>
              <a:ext cx="512800" cy="237418"/>
            </a:xfrm>
            <a:custGeom>
              <a:avLst/>
              <a:gdLst/>
              <a:ahLst/>
              <a:cxnLst/>
              <a:rect l="l" t="t" r="r" b="b"/>
              <a:pathLst>
                <a:path w="16020" h="7417" extrusionOk="0">
                  <a:moveTo>
                    <a:pt x="548" y="0"/>
                  </a:moveTo>
                  <a:lnTo>
                    <a:pt x="1" y="2006"/>
                  </a:lnTo>
                  <a:lnTo>
                    <a:pt x="15411" y="7417"/>
                  </a:lnTo>
                  <a:lnTo>
                    <a:pt x="16019" y="5502"/>
                  </a:lnTo>
                  <a:lnTo>
                    <a:pt x="548"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28"/>
            <p:cNvSpPr/>
            <p:nvPr/>
          </p:nvSpPr>
          <p:spPr>
            <a:xfrm>
              <a:off x="3989903" y="2991611"/>
              <a:ext cx="785205" cy="911709"/>
            </a:xfrm>
            <a:custGeom>
              <a:avLst/>
              <a:gdLst/>
              <a:ahLst/>
              <a:cxnLst/>
              <a:rect l="l" t="t" r="r" b="b"/>
              <a:pathLst>
                <a:path w="24530" h="28482" extrusionOk="0">
                  <a:moveTo>
                    <a:pt x="7964" y="1"/>
                  </a:moveTo>
                  <a:lnTo>
                    <a:pt x="0" y="22828"/>
                  </a:lnTo>
                  <a:lnTo>
                    <a:pt x="16383" y="28481"/>
                  </a:lnTo>
                  <a:lnTo>
                    <a:pt x="24529" y="5897"/>
                  </a:lnTo>
                  <a:lnTo>
                    <a:pt x="796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28"/>
            <p:cNvSpPr/>
            <p:nvPr/>
          </p:nvSpPr>
          <p:spPr>
            <a:xfrm>
              <a:off x="3981132" y="2932263"/>
              <a:ext cx="263698" cy="790071"/>
            </a:xfrm>
            <a:custGeom>
              <a:avLst/>
              <a:gdLst/>
              <a:ahLst/>
              <a:cxnLst/>
              <a:rect l="l" t="t" r="r" b="b"/>
              <a:pathLst>
                <a:path w="8238" h="24682" extrusionOk="0">
                  <a:moveTo>
                    <a:pt x="7995" y="0"/>
                  </a:moveTo>
                  <a:lnTo>
                    <a:pt x="1" y="22736"/>
                  </a:lnTo>
                  <a:lnTo>
                    <a:pt x="274" y="24682"/>
                  </a:lnTo>
                  <a:lnTo>
                    <a:pt x="8238" y="1855"/>
                  </a:lnTo>
                  <a:lnTo>
                    <a:pt x="799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28"/>
            <p:cNvSpPr/>
            <p:nvPr/>
          </p:nvSpPr>
          <p:spPr>
            <a:xfrm>
              <a:off x="4252585" y="3180380"/>
              <a:ext cx="362961" cy="206304"/>
            </a:xfrm>
            <a:custGeom>
              <a:avLst/>
              <a:gdLst/>
              <a:ahLst/>
              <a:cxnLst/>
              <a:rect l="l" t="t" r="r" b="b"/>
              <a:pathLst>
                <a:path w="11339" h="6445" extrusionOk="0">
                  <a:moveTo>
                    <a:pt x="943" y="0"/>
                  </a:moveTo>
                  <a:lnTo>
                    <a:pt x="1" y="2736"/>
                  </a:lnTo>
                  <a:lnTo>
                    <a:pt x="10396" y="6444"/>
                  </a:lnTo>
                  <a:lnTo>
                    <a:pt x="11339" y="3678"/>
                  </a:lnTo>
                  <a:lnTo>
                    <a:pt x="943"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28"/>
            <p:cNvSpPr/>
            <p:nvPr/>
          </p:nvSpPr>
          <p:spPr>
            <a:xfrm>
              <a:off x="4035615" y="3448920"/>
              <a:ext cx="413537" cy="284153"/>
            </a:xfrm>
            <a:custGeom>
              <a:avLst/>
              <a:gdLst/>
              <a:ahLst/>
              <a:cxnLst/>
              <a:rect l="l" t="t" r="r" b="b"/>
              <a:pathLst>
                <a:path w="12919" h="8877" extrusionOk="0">
                  <a:moveTo>
                    <a:pt x="882" y="1"/>
                  </a:moveTo>
                  <a:lnTo>
                    <a:pt x="1" y="6566"/>
                  </a:lnTo>
                  <a:lnTo>
                    <a:pt x="12311" y="8876"/>
                  </a:lnTo>
                  <a:lnTo>
                    <a:pt x="12919" y="4378"/>
                  </a:lnTo>
                  <a:lnTo>
                    <a:pt x="8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28"/>
            <p:cNvSpPr/>
            <p:nvPr/>
          </p:nvSpPr>
          <p:spPr>
            <a:xfrm>
              <a:off x="4429670" y="3554300"/>
              <a:ext cx="272405" cy="246541"/>
            </a:xfrm>
            <a:custGeom>
              <a:avLst/>
              <a:gdLst/>
              <a:ahLst/>
              <a:cxnLst/>
              <a:rect l="l" t="t" r="r" b="b"/>
              <a:pathLst>
                <a:path w="8510" h="7702" extrusionOk="0">
                  <a:moveTo>
                    <a:pt x="6104" y="1"/>
                  </a:moveTo>
                  <a:cubicBezTo>
                    <a:pt x="3800" y="1"/>
                    <a:pt x="609" y="1086"/>
                    <a:pt x="609" y="1086"/>
                  </a:cubicBezTo>
                  <a:lnTo>
                    <a:pt x="1" y="5584"/>
                  </a:lnTo>
                  <a:cubicBezTo>
                    <a:pt x="2220" y="7107"/>
                    <a:pt x="3863" y="7702"/>
                    <a:pt x="5078" y="7702"/>
                  </a:cubicBezTo>
                  <a:cubicBezTo>
                    <a:pt x="8324" y="7702"/>
                    <a:pt x="8509" y="3460"/>
                    <a:pt x="8421" y="1359"/>
                  </a:cubicBezTo>
                  <a:cubicBezTo>
                    <a:pt x="8377" y="332"/>
                    <a:pt x="7376" y="1"/>
                    <a:pt x="61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28"/>
            <p:cNvSpPr/>
            <p:nvPr/>
          </p:nvSpPr>
          <p:spPr>
            <a:xfrm>
              <a:off x="4442347" y="3483460"/>
              <a:ext cx="187803" cy="116292"/>
            </a:xfrm>
            <a:custGeom>
              <a:avLst/>
              <a:gdLst/>
              <a:ahLst/>
              <a:cxnLst/>
              <a:rect l="l" t="t" r="r" b="b"/>
              <a:pathLst>
                <a:path w="5867" h="3633" extrusionOk="0">
                  <a:moveTo>
                    <a:pt x="4876" y="0"/>
                  </a:moveTo>
                  <a:cubicBezTo>
                    <a:pt x="4779" y="0"/>
                    <a:pt x="4683" y="15"/>
                    <a:pt x="4590" y="46"/>
                  </a:cubicBezTo>
                  <a:lnTo>
                    <a:pt x="3009" y="684"/>
                  </a:lnTo>
                  <a:cubicBezTo>
                    <a:pt x="2158" y="1019"/>
                    <a:pt x="1429" y="1596"/>
                    <a:pt x="912" y="2326"/>
                  </a:cubicBezTo>
                  <a:lnTo>
                    <a:pt x="0" y="3633"/>
                  </a:lnTo>
                  <a:lnTo>
                    <a:pt x="0" y="3633"/>
                  </a:lnTo>
                  <a:lnTo>
                    <a:pt x="3374" y="3420"/>
                  </a:lnTo>
                  <a:lnTo>
                    <a:pt x="5471" y="1536"/>
                  </a:lnTo>
                  <a:cubicBezTo>
                    <a:pt x="5806" y="1232"/>
                    <a:pt x="5866" y="745"/>
                    <a:pt x="5623" y="381"/>
                  </a:cubicBezTo>
                  <a:cubicBezTo>
                    <a:pt x="5442" y="131"/>
                    <a:pt x="5159" y="0"/>
                    <a:pt x="48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28"/>
            <p:cNvSpPr/>
            <p:nvPr/>
          </p:nvSpPr>
          <p:spPr>
            <a:xfrm>
              <a:off x="3634741" y="3334705"/>
              <a:ext cx="734629" cy="429478"/>
            </a:xfrm>
            <a:custGeom>
              <a:avLst/>
              <a:gdLst/>
              <a:ahLst/>
              <a:cxnLst/>
              <a:rect l="l" t="t" r="r" b="b"/>
              <a:pathLst>
                <a:path w="22950" h="13417" extrusionOk="0">
                  <a:moveTo>
                    <a:pt x="5406" y="1"/>
                  </a:moveTo>
                  <a:cubicBezTo>
                    <a:pt x="3644" y="1"/>
                    <a:pt x="1966" y="986"/>
                    <a:pt x="1186" y="2657"/>
                  </a:cubicBezTo>
                  <a:cubicBezTo>
                    <a:pt x="1" y="5240"/>
                    <a:pt x="1338" y="8249"/>
                    <a:pt x="4043" y="9070"/>
                  </a:cubicBezTo>
                  <a:lnTo>
                    <a:pt x="21490" y="13417"/>
                  </a:lnTo>
                  <a:lnTo>
                    <a:pt x="22949" y="5483"/>
                  </a:lnTo>
                  <a:lnTo>
                    <a:pt x="7326" y="407"/>
                  </a:lnTo>
                  <a:cubicBezTo>
                    <a:pt x="6701" y="131"/>
                    <a:pt x="6048" y="1"/>
                    <a:pt x="5406"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28"/>
            <p:cNvSpPr/>
            <p:nvPr/>
          </p:nvSpPr>
          <p:spPr>
            <a:xfrm>
              <a:off x="3924697" y="3363035"/>
              <a:ext cx="145966" cy="52849"/>
            </a:xfrm>
            <a:custGeom>
              <a:avLst/>
              <a:gdLst/>
              <a:ahLst/>
              <a:cxnLst/>
              <a:rect l="l" t="t" r="r" b="b"/>
              <a:pathLst>
                <a:path w="4560" h="1651" extrusionOk="0">
                  <a:moveTo>
                    <a:pt x="147" y="1"/>
                  </a:moveTo>
                  <a:cubicBezTo>
                    <a:pt x="91" y="1"/>
                    <a:pt x="25" y="50"/>
                    <a:pt x="1" y="100"/>
                  </a:cubicBezTo>
                  <a:cubicBezTo>
                    <a:pt x="1" y="161"/>
                    <a:pt x="31" y="252"/>
                    <a:pt x="92" y="282"/>
                  </a:cubicBezTo>
                  <a:lnTo>
                    <a:pt x="4347" y="1650"/>
                  </a:lnTo>
                  <a:lnTo>
                    <a:pt x="4378" y="1650"/>
                  </a:lnTo>
                  <a:cubicBezTo>
                    <a:pt x="4438" y="1650"/>
                    <a:pt x="4499" y="1620"/>
                    <a:pt x="4530" y="1559"/>
                  </a:cubicBezTo>
                  <a:cubicBezTo>
                    <a:pt x="4560" y="1498"/>
                    <a:pt x="4499" y="1407"/>
                    <a:pt x="4438" y="1377"/>
                  </a:cubicBezTo>
                  <a:lnTo>
                    <a:pt x="183" y="9"/>
                  </a:lnTo>
                  <a:cubicBezTo>
                    <a:pt x="172" y="3"/>
                    <a:pt x="160" y="1"/>
                    <a:pt x="14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28"/>
            <p:cNvSpPr/>
            <p:nvPr/>
          </p:nvSpPr>
          <p:spPr>
            <a:xfrm>
              <a:off x="4747860" y="1827243"/>
              <a:ext cx="323205" cy="237386"/>
            </a:xfrm>
            <a:custGeom>
              <a:avLst/>
              <a:gdLst/>
              <a:ahLst/>
              <a:cxnLst/>
              <a:rect l="l" t="t" r="r" b="b"/>
              <a:pathLst>
                <a:path w="10097" h="7416" extrusionOk="0">
                  <a:moveTo>
                    <a:pt x="4241" y="1"/>
                  </a:moveTo>
                  <a:cubicBezTo>
                    <a:pt x="2040" y="1"/>
                    <a:pt x="0" y="903"/>
                    <a:pt x="0" y="903"/>
                  </a:cubicBezTo>
                  <a:cubicBezTo>
                    <a:pt x="0" y="903"/>
                    <a:pt x="2614" y="7195"/>
                    <a:pt x="4560" y="7408"/>
                  </a:cubicBezTo>
                  <a:cubicBezTo>
                    <a:pt x="4611" y="7413"/>
                    <a:pt x="4663" y="7416"/>
                    <a:pt x="4716" y="7416"/>
                  </a:cubicBezTo>
                  <a:cubicBezTo>
                    <a:pt x="6692" y="7416"/>
                    <a:pt x="10097" y="3640"/>
                    <a:pt x="8025" y="1420"/>
                  </a:cubicBezTo>
                  <a:cubicBezTo>
                    <a:pt x="6988" y="337"/>
                    <a:pt x="5584" y="1"/>
                    <a:pt x="4241"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28"/>
            <p:cNvSpPr/>
            <p:nvPr/>
          </p:nvSpPr>
          <p:spPr>
            <a:xfrm>
              <a:off x="4888068" y="2167680"/>
              <a:ext cx="163379" cy="148142"/>
            </a:xfrm>
            <a:custGeom>
              <a:avLst/>
              <a:gdLst/>
              <a:ahLst/>
              <a:cxnLst/>
              <a:rect l="l" t="t" r="r" b="b"/>
              <a:pathLst>
                <a:path w="5104" h="4628" extrusionOk="0">
                  <a:moveTo>
                    <a:pt x="2461" y="0"/>
                  </a:moveTo>
                  <a:cubicBezTo>
                    <a:pt x="1645" y="0"/>
                    <a:pt x="1057" y="763"/>
                    <a:pt x="666" y="1545"/>
                  </a:cubicBezTo>
                  <a:cubicBezTo>
                    <a:pt x="301" y="2274"/>
                    <a:pt x="119" y="3034"/>
                    <a:pt x="28" y="3794"/>
                  </a:cubicBezTo>
                  <a:cubicBezTo>
                    <a:pt x="0" y="4236"/>
                    <a:pt x="449" y="4627"/>
                    <a:pt x="987" y="4627"/>
                  </a:cubicBezTo>
                  <a:cubicBezTo>
                    <a:pt x="1041" y="4627"/>
                    <a:pt x="1096" y="4623"/>
                    <a:pt x="1152" y="4615"/>
                  </a:cubicBezTo>
                  <a:cubicBezTo>
                    <a:pt x="3189" y="4341"/>
                    <a:pt x="5104" y="1058"/>
                    <a:pt x="3098" y="147"/>
                  </a:cubicBezTo>
                  <a:cubicBezTo>
                    <a:pt x="2871" y="45"/>
                    <a:pt x="2659" y="0"/>
                    <a:pt x="24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28"/>
            <p:cNvSpPr/>
            <p:nvPr/>
          </p:nvSpPr>
          <p:spPr>
            <a:xfrm>
              <a:off x="4459857" y="1836654"/>
              <a:ext cx="518626" cy="492410"/>
            </a:xfrm>
            <a:custGeom>
              <a:avLst/>
              <a:gdLst/>
              <a:ahLst/>
              <a:cxnLst/>
              <a:rect l="l" t="t" r="r" b="b"/>
              <a:pathLst>
                <a:path w="16202" h="15383" extrusionOk="0">
                  <a:moveTo>
                    <a:pt x="8358" y="0"/>
                  </a:moveTo>
                  <a:cubicBezTo>
                    <a:pt x="8318" y="0"/>
                    <a:pt x="8278" y="1"/>
                    <a:pt x="8237" y="1"/>
                  </a:cubicBezTo>
                  <a:cubicBezTo>
                    <a:pt x="3678" y="62"/>
                    <a:pt x="0" y="3557"/>
                    <a:pt x="61" y="7813"/>
                  </a:cubicBezTo>
                  <a:cubicBezTo>
                    <a:pt x="121" y="12030"/>
                    <a:pt x="3824" y="15382"/>
                    <a:pt x="8329" y="15382"/>
                  </a:cubicBezTo>
                  <a:cubicBezTo>
                    <a:pt x="8369" y="15382"/>
                    <a:pt x="8410" y="15382"/>
                    <a:pt x="8450" y="15381"/>
                  </a:cubicBezTo>
                  <a:cubicBezTo>
                    <a:pt x="13040" y="15320"/>
                    <a:pt x="16201" y="11825"/>
                    <a:pt x="16140" y="7600"/>
                  </a:cubicBezTo>
                  <a:cubicBezTo>
                    <a:pt x="16080" y="3382"/>
                    <a:pt x="12854" y="0"/>
                    <a:pt x="8358"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28"/>
            <p:cNvSpPr/>
            <p:nvPr/>
          </p:nvSpPr>
          <p:spPr>
            <a:xfrm>
              <a:off x="4626218" y="2280359"/>
              <a:ext cx="204384" cy="426181"/>
            </a:xfrm>
            <a:custGeom>
              <a:avLst/>
              <a:gdLst/>
              <a:ahLst/>
              <a:cxnLst/>
              <a:rect l="l" t="t" r="r" b="b"/>
              <a:pathLst>
                <a:path w="6385" h="13314" extrusionOk="0">
                  <a:moveTo>
                    <a:pt x="943" y="0"/>
                  </a:moveTo>
                  <a:lnTo>
                    <a:pt x="1" y="11490"/>
                  </a:lnTo>
                  <a:lnTo>
                    <a:pt x="4621" y="13314"/>
                  </a:lnTo>
                  <a:lnTo>
                    <a:pt x="6384" y="11976"/>
                  </a:lnTo>
                  <a:lnTo>
                    <a:pt x="5867" y="1247"/>
                  </a:lnTo>
                  <a:lnTo>
                    <a:pt x="9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28"/>
            <p:cNvSpPr/>
            <p:nvPr/>
          </p:nvSpPr>
          <p:spPr>
            <a:xfrm>
              <a:off x="4687519" y="2345533"/>
              <a:ext cx="136267" cy="183929"/>
            </a:xfrm>
            <a:custGeom>
              <a:avLst/>
              <a:gdLst/>
              <a:ahLst/>
              <a:cxnLst/>
              <a:rect l="l" t="t" r="r" b="b"/>
              <a:pathLst>
                <a:path w="4257" h="5746" extrusionOk="0">
                  <a:moveTo>
                    <a:pt x="3983" y="1"/>
                  </a:moveTo>
                  <a:lnTo>
                    <a:pt x="1" y="1703"/>
                  </a:lnTo>
                  <a:lnTo>
                    <a:pt x="4256" y="5746"/>
                  </a:lnTo>
                  <a:lnTo>
                    <a:pt x="4256" y="5746"/>
                  </a:lnTo>
                  <a:lnTo>
                    <a:pt x="39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28"/>
            <p:cNvSpPr/>
            <p:nvPr/>
          </p:nvSpPr>
          <p:spPr>
            <a:xfrm>
              <a:off x="4469588" y="1880605"/>
              <a:ext cx="522499" cy="569874"/>
            </a:xfrm>
            <a:custGeom>
              <a:avLst/>
              <a:gdLst/>
              <a:ahLst/>
              <a:cxnLst/>
              <a:rect l="l" t="t" r="r" b="b"/>
              <a:pathLst>
                <a:path w="16323" h="17803" extrusionOk="0">
                  <a:moveTo>
                    <a:pt x="9384" y="0"/>
                  </a:moveTo>
                  <a:cubicBezTo>
                    <a:pt x="8464" y="0"/>
                    <a:pt x="7542" y="141"/>
                    <a:pt x="6657" y="391"/>
                  </a:cubicBezTo>
                  <a:cubicBezTo>
                    <a:pt x="0" y="2306"/>
                    <a:pt x="3070" y="9297"/>
                    <a:pt x="3070" y="9297"/>
                  </a:cubicBezTo>
                  <a:lnTo>
                    <a:pt x="4225" y="12428"/>
                  </a:lnTo>
                  <a:cubicBezTo>
                    <a:pt x="4499" y="13552"/>
                    <a:pt x="5441" y="15893"/>
                    <a:pt x="6383" y="16409"/>
                  </a:cubicBezTo>
                  <a:cubicBezTo>
                    <a:pt x="7973" y="17307"/>
                    <a:pt x="9206" y="17802"/>
                    <a:pt x="10430" y="17802"/>
                  </a:cubicBezTo>
                  <a:cubicBezTo>
                    <a:pt x="11194" y="17802"/>
                    <a:pt x="11955" y="17609"/>
                    <a:pt x="12797" y="17200"/>
                  </a:cubicBezTo>
                  <a:cubicBezTo>
                    <a:pt x="15684" y="15832"/>
                    <a:pt x="16323" y="11090"/>
                    <a:pt x="15745" y="5224"/>
                  </a:cubicBezTo>
                  <a:cubicBezTo>
                    <a:pt x="15380" y="1698"/>
                    <a:pt x="12888" y="543"/>
                    <a:pt x="10973" y="148"/>
                  </a:cubicBezTo>
                  <a:cubicBezTo>
                    <a:pt x="10449" y="47"/>
                    <a:pt x="9917" y="0"/>
                    <a:pt x="9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8"/>
            <p:cNvSpPr/>
            <p:nvPr/>
          </p:nvSpPr>
          <p:spPr>
            <a:xfrm>
              <a:off x="4863643" y="2179748"/>
              <a:ext cx="28233" cy="61715"/>
            </a:xfrm>
            <a:custGeom>
              <a:avLst/>
              <a:gdLst/>
              <a:ahLst/>
              <a:cxnLst/>
              <a:rect l="l" t="t" r="r" b="b"/>
              <a:pathLst>
                <a:path w="882" h="1928" extrusionOk="0">
                  <a:moveTo>
                    <a:pt x="108" y="0"/>
                  </a:moveTo>
                  <a:cubicBezTo>
                    <a:pt x="94" y="0"/>
                    <a:pt x="79" y="4"/>
                    <a:pt x="61" y="13"/>
                  </a:cubicBezTo>
                  <a:cubicBezTo>
                    <a:pt x="31" y="43"/>
                    <a:pt x="0" y="74"/>
                    <a:pt x="31" y="134"/>
                  </a:cubicBezTo>
                  <a:lnTo>
                    <a:pt x="700" y="1411"/>
                  </a:lnTo>
                  <a:lnTo>
                    <a:pt x="213" y="1776"/>
                  </a:lnTo>
                  <a:cubicBezTo>
                    <a:pt x="183" y="1806"/>
                    <a:pt x="183" y="1867"/>
                    <a:pt x="213" y="1897"/>
                  </a:cubicBezTo>
                  <a:cubicBezTo>
                    <a:pt x="213" y="1928"/>
                    <a:pt x="244" y="1928"/>
                    <a:pt x="274" y="1928"/>
                  </a:cubicBezTo>
                  <a:lnTo>
                    <a:pt x="335" y="1928"/>
                  </a:lnTo>
                  <a:lnTo>
                    <a:pt x="852" y="1502"/>
                  </a:lnTo>
                  <a:cubicBezTo>
                    <a:pt x="882" y="1472"/>
                    <a:pt x="882" y="1411"/>
                    <a:pt x="882" y="1381"/>
                  </a:cubicBezTo>
                  <a:lnTo>
                    <a:pt x="183" y="43"/>
                  </a:lnTo>
                  <a:cubicBezTo>
                    <a:pt x="161" y="22"/>
                    <a:pt x="140" y="0"/>
                    <a:pt x="1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8"/>
            <p:cNvSpPr/>
            <p:nvPr/>
          </p:nvSpPr>
          <p:spPr>
            <a:xfrm>
              <a:off x="4885059" y="1999942"/>
              <a:ext cx="99263" cy="64212"/>
            </a:xfrm>
            <a:custGeom>
              <a:avLst/>
              <a:gdLst/>
              <a:ahLst/>
              <a:cxnLst/>
              <a:rect l="l" t="t" r="r" b="b"/>
              <a:pathLst>
                <a:path w="3101" h="2006" extrusionOk="0">
                  <a:moveTo>
                    <a:pt x="1147" y="1"/>
                  </a:moveTo>
                  <a:cubicBezTo>
                    <a:pt x="385" y="1"/>
                    <a:pt x="243" y="614"/>
                    <a:pt x="243" y="614"/>
                  </a:cubicBezTo>
                  <a:cubicBezTo>
                    <a:pt x="243" y="614"/>
                    <a:pt x="0" y="1435"/>
                    <a:pt x="912" y="1618"/>
                  </a:cubicBezTo>
                  <a:cubicBezTo>
                    <a:pt x="1581" y="1709"/>
                    <a:pt x="2037" y="1769"/>
                    <a:pt x="2401" y="1952"/>
                  </a:cubicBezTo>
                  <a:cubicBezTo>
                    <a:pt x="2474" y="1988"/>
                    <a:pt x="2547" y="2005"/>
                    <a:pt x="2616" y="2005"/>
                  </a:cubicBezTo>
                  <a:cubicBezTo>
                    <a:pt x="2779" y="2005"/>
                    <a:pt x="2924" y="1910"/>
                    <a:pt x="3009" y="1739"/>
                  </a:cubicBezTo>
                  <a:cubicBezTo>
                    <a:pt x="3101" y="1557"/>
                    <a:pt x="3101" y="1314"/>
                    <a:pt x="3009" y="1131"/>
                  </a:cubicBezTo>
                  <a:cubicBezTo>
                    <a:pt x="2797" y="766"/>
                    <a:pt x="2341" y="189"/>
                    <a:pt x="1490" y="37"/>
                  </a:cubicBezTo>
                  <a:cubicBezTo>
                    <a:pt x="1363" y="12"/>
                    <a:pt x="1250" y="1"/>
                    <a:pt x="114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28"/>
            <p:cNvSpPr/>
            <p:nvPr/>
          </p:nvSpPr>
          <p:spPr>
            <a:xfrm>
              <a:off x="4659317" y="1999910"/>
              <a:ext cx="155697" cy="76472"/>
            </a:xfrm>
            <a:custGeom>
              <a:avLst/>
              <a:gdLst/>
              <a:ahLst/>
              <a:cxnLst/>
              <a:rect l="l" t="t" r="r" b="b"/>
              <a:pathLst>
                <a:path w="4864" h="2389" extrusionOk="0">
                  <a:moveTo>
                    <a:pt x="3301" y="0"/>
                  </a:moveTo>
                  <a:cubicBezTo>
                    <a:pt x="3151" y="0"/>
                    <a:pt x="2983" y="12"/>
                    <a:pt x="2797" y="38"/>
                  </a:cubicBezTo>
                  <a:cubicBezTo>
                    <a:pt x="1642" y="220"/>
                    <a:pt x="456" y="1132"/>
                    <a:pt x="152" y="1527"/>
                  </a:cubicBezTo>
                  <a:cubicBezTo>
                    <a:pt x="0" y="1710"/>
                    <a:pt x="0" y="1953"/>
                    <a:pt x="122" y="2135"/>
                  </a:cubicBezTo>
                  <a:cubicBezTo>
                    <a:pt x="251" y="2308"/>
                    <a:pt x="457" y="2388"/>
                    <a:pt x="684" y="2388"/>
                  </a:cubicBezTo>
                  <a:cubicBezTo>
                    <a:pt x="778" y="2388"/>
                    <a:pt x="876" y="2375"/>
                    <a:pt x="973" y="2348"/>
                  </a:cubicBezTo>
                  <a:cubicBezTo>
                    <a:pt x="1490" y="2166"/>
                    <a:pt x="2645" y="1740"/>
                    <a:pt x="3617" y="1588"/>
                  </a:cubicBezTo>
                  <a:cubicBezTo>
                    <a:pt x="4864" y="1406"/>
                    <a:pt x="4560" y="585"/>
                    <a:pt x="4560" y="585"/>
                  </a:cubicBezTo>
                  <a:cubicBezTo>
                    <a:pt x="4560" y="585"/>
                    <a:pt x="4373" y="0"/>
                    <a:pt x="330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28"/>
            <p:cNvSpPr/>
            <p:nvPr/>
          </p:nvSpPr>
          <p:spPr>
            <a:xfrm>
              <a:off x="4694337" y="2118639"/>
              <a:ext cx="117765" cy="61043"/>
            </a:xfrm>
            <a:custGeom>
              <a:avLst/>
              <a:gdLst/>
              <a:ahLst/>
              <a:cxnLst/>
              <a:rect l="l" t="t" r="r" b="b"/>
              <a:pathLst>
                <a:path w="3679" h="1907" extrusionOk="0">
                  <a:moveTo>
                    <a:pt x="1987" y="1"/>
                  </a:moveTo>
                  <a:cubicBezTo>
                    <a:pt x="1480" y="1"/>
                    <a:pt x="830" y="173"/>
                    <a:pt x="1" y="645"/>
                  </a:cubicBezTo>
                  <a:cubicBezTo>
                    <a:pt x="1" y="645"/>
                    <a:pt x="671" y="1906"/>
                    <a:pt x="1955" y="1906"/>
                  </a:cubicBezTo>
                  <a:cubicBezTo>
                    <a:pt x="2442" y="1906"/>
                    <a:pt x="3018" y="1725"/>
                    <a:pt x="3678" y="1223"/>
                  </a:cubicBezTo>
                  <a:cubicBezTo>
                    <a:pt x="3678" y="1223"/>
                    <a:pt x="3341" y="1"/>
                    <a:pt x="198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28"/>
            <p:cNvSpPr/>
            <p:nvPr/>
          </p:nvSpPr>
          <p:spPr>
            <a:xfrm>
              <a:off x="4722571" y="2117487"/>
              <a:ext cx="72983" cy="69686"/>
            </a:xfrm>
            <a:custGeom>
              <a:avLst/>
              <a:gdLst/>
              <a:ahLst/>
              <a:cxnLst/>
              <a:rect l="l" t="t" r="r" b="b"/>
              <a:pathLst>
                <a:path w="2280" h="2177" extrusionOk="0">
                  <a:moveTo>
                    <a:pt x="1159" y="0"/>
                  </a:moveTo>
                  <a:cubicBezTo>
                    <a:pt x="1108" y="0"/>
                    <a:pt x="1056" y="4"/>
                    <a:pt x="1003" y="12"/>
                  </a:cubicBezTo>
                  <a:cubicBezTo>
                    <a:pt x="426" y="73"/>
                    <a:pt x="0" y="620"/>
                    <a:pt x="91" y="1228"/>
                  </a:cubicBezTo>
                  <a:cubicBezTo>
                    <a:pt x="177" y="1769"/>
                    <a:pt x="635" y="2176"/>
                    <a:pt x="1167" y="2176"/>
                  </a:cubicBezTo>
                  <a:cubicBezTo>
                    <a:pt x="1203" y="2176"/>
                    <a:pt x="1240" y="2174"/>
                    <a:pt x="1277" y="2170"/>
                  </a:cubicBezTo>
                  <a:cubicBezTo>
                    <a:pt x="1854" y="2079"/>
                    <a:pt x="2280" y="1532"/>
                    <a:pt x="2189" y="955"/>
                  </a:cubicBezTo>
                  <a:cubicBezTo>
                    <a:pt x="2106" y="402"/>
                    <a:pt x="1671" y="0"/>
                    <a:pt x="1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28"/>
            <p:cNvSpPr/>
            <p:nvPr/>
          </p:nvSpPr>
          <p:spPr>
            <a:xfrm>
              <a:off x="4692385" y="2114958"/>
              <a:ext cx="122630" cy="44078"/>
            </a:xfrm>
            <a:custGeom>
              <a:avLst/>
              <a:gdLst/>
              <a:ahLst/>
              <a:cxnLst/>
              <a:rect l="l" t="t" r="r" b="b"/>
              <a:pathLst>
                <a:path w="3831" h="1377" extrusionOk="0">
                  <a:moveTo>
                    <a:pt x="2068" y="0"/>
                  </a:moveTo>
                  <a:cubicBezTo>
                    <a:pt x="1673" y="0"/>
                    <a:pt x="1338" y="91"/>
                    <a:pt x="973" y="183"/>
                  </a:cubicBezTo>
                  <a:cubicBezTo>
                    <a:pt x="639" y="304"/>
                    <a:pt x="305" y="487"/>
                    <a:pt x="31" y="699"/>
                  </a:cubicBezTo>
                  <a:cubicBezTo>
                    <a:pt x="1" y="730"/>
                    <a:pt x="1" y="760"/>
                    <a:pt x="31" y="790"/>
                  </a:cubicBezTo>
                  <a:cubicBezTo>
                    <a:pt x="31" y="806"/>
                    <a:pt x="46" y="813"/>
                    <a:pt x="65" y="813"/>
                  </a:cubicBezTo>
                  <a:cubicBezTo>
                    <a:pt x="84" y="813"/>
                    <a:pt x="107" y="806"/>
                    <a:pt x="122" y="790"/>
                  </a:cubicBezTo>
                  <a:cubicBezTo>
                    <a:pt x="396" y="608"/>
                    <a:pt x="700" y="456"/>
                    <a:pt x="1034" y="365"/>
                  </a:cubicBezTo>
                  <a:cubicBezTo>
                    <a:pt x="1311" y="264"/>
                    <a:pt x="1609" y="205"/>
                    <a:pt x="1893" y="205"/>
                  </a:cubicBezTo>
                  <a:cubicBezTo>
                    <a:pt x="1952" y="205"/>
                    <a:pt x="2010" y="208"/>
                    <a:pt x="2068" y="213"/>
                  </a:cubicBezTo>
                  <a:cubicBezTo>
                    <a:pt x="2402" y="213"/>
                    <a:pt x="2736" y="304"/>
                    <a:pt x="3010" y="487"/>
                  </a:cubicBezTo>
                  <a:cubicBezTo>
                    <a:pt x="3253" y="669"/>
                    <a:pt x="3466" y="973"/>
                    <a:pt x="3527" y="1246"/>
                  </a:cubicBezTo>
                  <a:lnTo>
                    <a:pt x="3527" y="1277"/>
                  </a:lnTo>
                  <a:cubicBezTo>
                    <a:pt x="3552" y="1326"/>
                    <a:pt x="3597" y="1376"/>
                    <a:pt x="3662" y="1376"/>
                  </a:cubicBezTo>
                  <a:cubicBezTo>
                    <a:pt x="3677" y="1376"/>
                    <a:pt x="3692" y="1374"/>
                    <a:pt x="3709" y="1368"/>
                  </a:cubicBezTo>
                  <a:cubicBezTo>
                    <a:pt x="3770" y="1368"/>
                    <a:pt x="3831" y="1277"/>
                    <a:pt x="3800" y="1216"/>
                  </a:cubicBezTo>
                  <a:cubicBezTo>
                    <a:pt x="3709" y="790"/>
                    <a:pt x="3436" y="487"/>
                    <a:pt x="3132" y="304"/>
                  </a:cubicBezTo>
                  <a:cubicBezTo>
                    <a:pt x="2797" y="91"/>
                    <a:pt x="2432" y="31"/>
                    <a:pt x="20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28"/>
            <p:cNvSpPr/>
            <p:nvPr/>
          </p:nvSpPr>
          <p:spPr>
            <a:xfrm>
              <a:off x="4888932" y="2117679"/>
              <a:ext cx="82746" cy="57970"/>
            </a:xfrm>
            <a:custGeom>
              <a:avLst/>
              <a:gdLst/>
              <a:ahLst/>
              <a:cxnLst/>
              <a:rect l="l" t="t" r="r" b="b"/>
              <a:pathLst>
                <a:path w="2585" h="1811" extrusionOk="0">
                  <a:moveTo>
                    <a:pt x="1444" y="1"/>
                  </a:moveTo>
                  <a:cubicBezTo>
                    <a:pt x="490" y="1"/>
                    <a:pt x="1" y="1283"/>
                    <a:pt x="1" y="1283"/>
                  </a:cubicBezTo>
                  <a:cubicBezTo>
                    <a:pt x="500" y="1667"/>
                    <a:pt x="911" y="1810"/>
                    <a:pt x="1248" y="1810"/>
                  </a:cubicBezTo>
                  <a:cubicBezTo>
                    <a:pt x="2245" y="1810"/>
                    <a:pt x="2584" y="554"/>
                    <a:pt x="2584" y="554"/>
                  </a:cubicBezTo>
                  <a:cubicBezTo>
                    <a:pt x="2151" y="151"/>
                    <a:pt x="1770" y="1"/>
                    <a:pt x="1444"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28"/>
            <p:cNvSpPr/>
            <p:nvPr/>
          </p:nvSpPr>
          <p:spPr>
            <a:xfrm>
              <a:off x="4905482" y="2115726"/>
              <a:ext cx="56466" cy="64628"/>
            </a:xfrm>
            <a:custGeom>
              <a:avLst/>
              <a:gdLst/>
              <a:ahLst/>
              <a:cxnLst/>
              <a:rect l="l" t="t" r="r" b="b"/>
              <a:pathLst>
                <a:path w="1764" h="2019" extrusionOk="0">
                  <a:moveTo>
                    <a:pt x="942" y="0"/>
                  </a:moveTo>
                  <a:cubicBezTo>
                    <a:pt x="526" y="0"/>
                    <a:pt x="177" y="378"/>
                    <a:pt x="92" y="888"/>
                  </a:cubicBezTo>
                  <a:cubicBezTo>
                    <a:pt x="0" y="1435"/>
                    <a:pt x="274" y="1952"/>
                    <a:pt x="730" y="2013"/>
                  </a:cubicBezTo>
                  <a:cubicBezTo>
                    <a:pt x="759" y="2017"/>
                    <a:pt x="788" y="2019"/>
                    <a:pt x="817" y="2019"/>
                  </a:cubicBezTo>
                  <a:cubicBezTo>
                    <a:pt x="1212" y="2019"/>
                    <a:pt x="1587" y="1641"/>
                    <a:pt x="1672" y="1131"/>
                  </a:cubicBezTo>
                  <a:cubicBezTo>
                    <a:pt x="1763" y="584"/>
                    <a:pt x="1459" y="67"/>
                    <a:pt x="1034" y="7"/>
                  </a:cubicBezTo>
                  <a:cubicBezTo>
                    <a:pt x="1003" y="2"/>
                    <a:pt x="972" y="0"/>
                    <a:pt x="9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28"/>
            <p:cNvSpPr/>
            <p:nvPr/>
          </p:nvSpPr>
          <p:spPr>
            <a:xfrm>
              <a:off x="4886979" y="2115534"/>
              <a:ext cx="86651" cy="44590"/>
            </a:xfrm>
            <a:custGeom>
              <a:avLst/>
              <a:gdLst/>
              <a:ahLst/>
              <a:cxnLst/>
              <a:rect l="l" t="t" r="r" b="b"/>
              <a:pathLst>
                <a:path w="2707" h="1393" extrusionOk="0">
                  <a:moveTo>
                    <a:pt x="1687" y="0"/>
                  </a:moveTo>
                  <a:cubicBezTo>
                    <a:pt x="1602" y="0"/>
                    <a:pt x="1516" y="22"/>
                    <a:pt x="1430" y="43"/>
                  </a:cubicBezTo>
                  <a:lnTo>
                    <a:pt x="1460" y="13"/>
                  </a:lnTo>
                  <a:lnTo>
                    <a:pt x="1460" y="13"/>
                  </a:lnTo>
                  <a:cubicBezTo>
                    <a:pt x="1278" y="43"/>
                    <a:pt x="1126" y="104"/>
                    <a:pt x="974" y="165"/>
                  </a:cubicBezTo>
                  <a:cubicBezTo>
                    <a:pt x="852" y="225"/>
                    <a:pt x="700" y="317"/>
                    <a:pt x="578" y="438"/>
                  </a:cubicBezTo>
                  <a:cubicBezTo>
                    <a:pt x="457" y="529"/>
                    <a:pt x="366" y="651"/>
                    <a:pt x="244" y="803"/>
                  </a:cubicBezTo>
                  <a:cubicBezTo>
                    <a:pt x="153" y="924"/>
                    <a:pt x="92" y="1046"/>
                    <a:pt x="31" y="1228"/>
                  </a:cubicBezTo>
                  <a:cubicBezTo>
                    <a:pt x="1" y="1289"/>
                    <a:pt x="31" y="1350"/>
                    <a:pt x="92" y="1380"/>
                  </a:cubicBezTo>
                  <a:cubicBezTo>
                    <a:pt x="108" y="1389"/>
                    <a:pt x="125" y="1392"/>
                    <a:pt x="140" y="1392"/>
                  </a:cubicBezTo>
                  <a:cubicBezTo>
                    <a:pt x="183" y="1392"/>
                    <a:pt x="222" y="1364"/>
                    <a:pt x="244" y="1320"/>
                  </a:cubicBezTo>
                  <a:lnTo>
                    <a:pt x="244" y="1289"/>
                  </a:lnTo>
                  <a:cubicBezTo>
                    <a:pt x="335" y="1046"/>
                    <a:pt x="518" y="772"/>
                    <a:pt x="730" y="590"/>
                  </a:cubicBezTo>
                  <a:cubicBezTo>
                    <a:pt x="822" y="469"/>
                    <a:pt x="943" y="408"/>
                    <a:pt x="1065" y="347"/>
                  </a:cubicBezTo>
                  <a:cubicBezTo>
                    <a:pt x="1186" y="256"/>
                    <a:pt x="1338" y="225"/>
                    <a:pt x="1460" y="195"/>
                  </a:cubicBezTo>
                  <a:lnTo>
                    <a:pt x="1490" y="195"/>
                  </a:lnTo>
                  <a:cubicBezTo>
                    <a:pt x="1560" y="172"/>
                    <a:pt x="1639" y="162"/>
                    <a:pt x="1719" y="162"/>
                  </a:cubicBezTo>
                  <a:cubicBezTo>
                    <a:pt x="1850" y="162"/>
                    <a:pt x="1986" y="188"/>
                    <a:pt x="2098" y="225"/>
                  </a:cubicBezTo>
                  <a:cubicBezTo>
                    <a:pt x="2311" y="317"/>
                    <a:pt x="2463" y="469"/>
                    <a:pt x="2615" y="651"/>
                  </a:cubicBezTo>
                  <a:cubicBezTo>
                    <a:pt x="2615" y="666"/>
                    <a:pt x="2623" y="674"/>
                    <a:pt x="2634" y="674"/>
                  </a:cubicBezTo>
                  <a:cubicBezTo>
                    <a:pt x="2645" y="674"/>
                    <a:pt x="2661" y="666"/>
                    <a:pt x="2676" y="651"/>
                  </a:cubicBezTo>
                  <a:cubicBezTo>
                    <a:pt x="2706" y="651"/>
                    <a:pt x="2706" y="621"/>
                    <a:pt x="2706" y="590"/>
                  </a:cubicBezTo>
                  <a:cubicBezTo>
                    <a:pt x="2554" y="377"/>
                    <a:pt x="2372" y="225"/>
                    <a:pt x="2159" y="104"/>
                  </a:cubicBezTo>
                  <a:cubicBezTo>
                    <a:pt x="2037" y="73"/>
                    <a:pt x="1916" y="43"/>
                    <a:pt x="1794" y="13"/>
                  </a:cubicBezTo>
                  <a:cubicBezTo>
                    <a:pt x="1759" y="4"/>
                    <a:pt x="1723" y="0"/>
                    <a:pt x="16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28"/>
            <p:cNvSpPr/>
            <p:nvPr/>
          </p:nvSpPr>
          <p:spPr>
            <a:xfrm>
              <a:off x="4712840" y="2241945"/>
              <a:ext cx="172246" cy="94494"/>
            </a:xfrm>
            <a:custGeom>
              <a:avLst/>
              <a:gdLst/>
              <a:ahLst/>
              <a:cxnLst/>
              <a:rect l="l" t="t" r="r" b="b"/>
              <a:pathLst>
                <a:path w="5381" h="2952" extrusionOk="0">
                  <a:moveTo>
                    <a:pt x="4146" y="0"/>
                  </a:moveTo>
                  <a:cubicBezTo>
                    <a:pt x="3722" y="0"/>
                    <a:pt x="3168" y="147"/>
                    <a:pt x="2614" y="745"/>
                  </a:cubicBezTo>
                  <a:cubicBezTo>
                    <a:pt x="1858" y="1541"/>
                    <a:pt x="1140" y="1789"/>
                    <a:pt x="624" y="1789"/>
                  </a:cubicBezTo>
                  <a:cubicBezTo>
                    <a:pt x="353" y="1789"/>
                    <a:pt x="136" y="1720"/>
                    <a:pt x="0" y="1626"/>
                  </a:cubicBezTo>
                  <a:lnTo>
                    <a:pt x="0" y="1626"/>
                  </a:lnTo>
                  <a:cubicBezTo>
                    <a:pt x="0" y="1626"/>
                    <a:pt x="1025" y="2952"/>
                    <a:pt x="2575" y="2952"/>
                  </a:cubicBezTo>
                  <a:cubicBezTo>
                    <a:pt x="3227" y="2952"/>
                    <a:pt x="3972" y="2717"/>
                    <a:pt x="4772" y="2052"/>
                  </a:cubicBezTo>
                  <a:cubicBezTo>
                    <a:pt x="4772" y="2052"/>
                    <a:pt x="5380" y="1292"/>
                    <a:pt x="5107" y="532"/>
                  </a:cubicBezTo>
                  <a:cubicBezTo>
                    <a:pt x="5015" y="289"/>
                    <a:pt x="4803" y="106"/>
                    <a:pt x="4559" y="45"/>
                  </a:cubicBezTo>
                  <a:cubicBezTo>
                    <a:pt x="4444" y="21"/>
                    <a:pt x="4304" y="0"/>
                    <a:pt x="414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28"/>
            <p:cNvSpPr/>
            <p:nvPr/>
          </p:nvSpPr>
          <p:spPr>
            <a:xfrm>
              <a:off x="4860987" y="2241305"/>
              <a:ext cx="144749" cy="86523"/>
            </a:xfrm>
            <a:custGeom>
              <a:avLst/>
              <a:gdLst/>
              <a:ahLst/>
              <a:cxnLst/>
              <a:rect l="l" t="t" r="r" b="b"/>
              <a:pathLst>
                <a:path w="4522" h="2703" extrusionOk="0">
                  <a:moveTo>
                    <a:pt x="1167" y="0"/>
                  </a:moveTo>
                  <a:cubicBezTo>
                    <a:pt x="540" y="0"/>
                    <a:pt x="0" y="525"/>
                    <a:pt x="144" y="1160"/>
                  </a:cubicBezTo>
                  <a:cubicBezTo>
                    <a:pt x="235" y="1585"/>
                    <a:pt x="479" y="1889"/>
                    <a:pt x="479" y="1889"/>
                  </a:cubicBezTo>
                  <a:cubicBezTo>
                    <a:pt x="1205" y="2490"/>
                    <a:pt x="1855" y="2702"/>
                    <a:pt x="2410" y="2702"/>
                  </a:cubicBezTo>
                  <a:cubicBezTo>
                    <a:pt x="3736" y="2702"/>
                    <a:pt x="4521" y="1494"/>
                    <a:pt x="4521" y="1494"/>
                  </a:cubicBezTo>
                  <a:lnTo>
                    <a:pt x="4521" y="1494"/>
                  </a:lnTo>
                  <a:cubicBezTo>
                    <a:pt x="4393" y="1580"/>
                    <a:pt x="4230" y="1647"/>
                    <a:pt x="4027" y="1647"/>
                  </a:cubicBezTo>
                  <a:cubicBezTo>
                    <a:pt x="3654" y="1647"/>
                    <a:pt x="3143" y="1421"/>
                    <a:pt x="2454" y="673"/>
                  </a:cubicBezTo>
                  <a:cubicBezTo>
                    <a:pt x="2029" y="248"/>
                    <a:pt x="1603" y="65"/>
                    <a:pt x="1269" y="5"/>
                  </a:cubicBezTo>
                  <a:cubicBezTo>
                    <a:pt x="1235" y="2"/>
                    <a:pt x="1201" y="0"/>
                    <a:pt x="116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28"/>
            <p:cNvSpPr/>
            <p:nvPr/>
          </p:nvSpPr>
          <p:spPr>
            <a:xfrm>
              <a:off x="4642768" y="2079618"/>
              <a:ext cx="201439" cy="142380"/>
            </a:xfrm>
            <a:custGeom>
              <a:avLst/>
              <a:gdLst/>
              <a:ahLst/>
              <a:cxnLst/>
              <a:rect l="l" t="t" r="r" b="b"/>
              <a:pathLst>
                <a:path w="6293" h="4448" extrusionOk="0">
                  <a:moveTo>
                    <a:pt x="3648" y="375"/>
                  </a:moveTo>
                  <a:cubicBezTo>
                    <a:pt x="4438" y="375"/>
                    <a:pt x="5138" y="405"/>
                    <a:pt x="5259" y="405"/>
                  </a:cubicBezTo>
                  <a:cubicBezTo>
                    <a:pt x="5624" y="496"/>
                    <a:pt x="5867" y="891"/>
                    <a:pt x="5837" y="1287"/>
                  </a:cubicBezTo>
                  <a:cubicBezTo>
                    <a:pt x="5806" y="1894"/>
                    <a:pt x="5715" y="2776"/>
                    <a:pt x="5350" y="3536"/>
                  </a:cubicBezTo>
                  <a:cubicBezTo>
                    <a:pt x="5198" y="3840"/>
                    <a:pt x="4864" y="4053"/>
                    <a:pt x="4530" y="4083"/>
                  </a:cubicBezTo>
                  <a:lnTo>
                    <a:pt x="1551" y="4053"/>
                  </a:lnTo>
                  <a:cubicBezTo>
                    <a:pt x="1034" y="4022"/>
                    <a:pt x="609" y="3657"/>
                    <a:pt x="517" y="3141"/>
                  </a:cubicBezTo>
                  <a:cubicBezTo>
                    <a:pt x="396" y="2533"/>
                    <a:pt x="396" y="1925"/>
                    <a:pt x="457" y="1378"/>
                  </a:cubicBezTo>
                  <a:cubicBezTo>
                    <a:pt x="517" y="922"/>
                    <a:pt x="852" y="557"/>
                    <a:pt x="1277" y="496"/>
                  </a:cubicBezTo>
                  <a:cubicBezTo>
                    <a:pt x="1764" y="405"/>
                    <a:pt x="2767" y="375"/>
                    <a:pt x="3648" y="375"/>
                  </a:cubicBezTo>
                  <a:close/>
                  <a:moveTo>
                    <a:pt x="4083" y="0"/>
                  </a:moveTo>
                  <a:cubicBezTo>
                    <a:pt x="3106" y="0"/>
                    <a:pt x="1800" y="22"/>
                    <a:pt x="1216" y="132"/>
                  </a:cubicBezTo>
                  <a:cubicBezTo>
                    <a:pt x="609" y="223"/>
                    <a:pt x="153" y="709"/>
                    <a:pt x="92" y="1347"/>
                  </a:cubicBezTo>
                  <a:cubicBezTo>
                    <a:pt x="1" y="1925"/>
                    <a:pt x="31" y="2563"/>
                    <a:pt x="153" y="3202"/>
                  </a:cubicBezTo>
                  <a:cubicBezTo>
                    <a:pt x="274" y="3870"/>
                    <a:pt x="852" y="4387"/>
                    <a:pt x="1520" y="4448"/>
                  </a:cubicBezTo>
                  <a:lnTo>
                    <a:pt x="4530" y="4448"/>
                  </a:lnTo>
                  <a:cubicBezTo>
                    <a:pt x="5016" y="4417"/>
                    <a:pt x="5472" y="4144"/>
                    <a:pt x="5685" y="3688"/>
                  </a:cubicBezTo>
                  <a:cubicBezTo>
                    <a:pt x="6110" y="2867"/>
                    <a:pt x="6171" y="1955"/>
                    <a:pt x="6232" y="1317"/>
                  </a:cubicBezTo>
                  <a:cubicBezTo>
                    <a:pt x="6293" y="709"/>
                    <a:pt x="5897" y="162"/>
                    <a:pt x="5320" y="40"/>
                  </a:cubicBezTo>
                  <a:cubicBezTo>
                    <a:pt x="5320" y="40"/>
                    <a:pt x="5289" y="10"/>
                    <a:pt x="5289" y="10"/>
                  </a:cubicBezTo>
                  <a:cubicBezTo>
                    <a:pt x="5241" y="10"/>
                    <a:pt x="4735" y="0"/>
                    <a:pt x="40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28"/>
            <p:cNvSpPr/>
            <p:nvPr/>
          </p:nvSpPr>
          <p:spPr>
            <a:xfrm>
              <a:off x="4627210" y="2081858"/>
              <a:ext cx="69110" cy="41869"/>
            </a:xfrm>
            <a:custGeom>
              <a:avLst/>
              <a:gdLst/>
              <a:ahLst/>
              <a:cxnLst/>
              <a:rect l="l" t="t" r="r" b="b"/>
              <a:pathLst>
                <a:path w="2159" h="1308" extrusionOk="0">
                  <a:moveTo>
                    <a:pt x="2158" y="1"/>
                  </a:moveTo>
                  <a:lnTo>
                    <a:pt x="213" y="92"/>
                  </a:lnTo>
                  <a:cubicBezTo>
                    <a:pt x="91" y="122"/>
                    <a:pt x="0" y="214"/>
                    <a:pt x="0" y="305"/>
                  </a:cubicBezTo>
                  <a:lnTo>
                    <a:pt x="0" y="669"/>
                  </a:lnTo>
                  <a:cubicBezTo>
                    <a:pt x="31" y="730"/>
                    <a:pt x="31" y="821"/>
                    <a:pt x="91" y="852"/>
                  </a:cubicBezTo>
                  <a:lnTo>
                    <a:pt x="760" y="1308"/>
                  </a:lnTo>
                  <a:cubicBezTo>
                    <a:pt x="760" y="1308"/>
                    <a:pt x="1095" y="122"/>
                    <a:pt x="21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28"/>
            <p:cNvSpPr/>
            <p:nvPr/>
          </p:nvSpPr>
          <p:spPr>
            <a:xfrm>
              <a:off x="4873375" y="2078881"/>
              <a:ext cx="167380" cy="143117"/>
            </a:xfrm>
            <a:custGeom>
              <a:avLst/>
              <a:gdLst/>
              <a:ahLst/>
              <a:cxnLst/>
              <a:rect l="l" t="t" r="r" b="b"/>
              <a:pathLst>
                <a:path w="5229" h="4471" extrusionOk="0">
                  <a:moveTo>
                    <a:pt x="1520" y="398"/>
                  </a:moveTo>
                  <a:cubicBezTo>
                    <a:pt x="2189" y="398"/>
                    <a:pt x="3283" y="398"/>
                    <a:pt x="3921" y="519"/>
                  </a:cubicBezTo>
                  <a:cubicBezTo>
                    <a:pt x="4347" y="580"/>
                    <a:pt x="4681" y="945"/>
                    <a:pt x="4742" y="1401"/>
                  </a:cubicBezTo>
                  <a:cubicBezTo>
                    <a:pt x="4833" y="1948"/>
                    <a:pt x="4803" y="2556"/>
                    <a:pt x="4681" y="3164"/>
                  </a:cubicBezTo>
                  <a:cubicBezTo>
                    <a:pt x="4590" y="3650"/>
                    <a:pt x="4165" y="4045"/>
                    <a:pt x="3678" y="4076"/>
                  </a:cubicBezTo>
                  <a:lnTo>
                    <a:pt x="1733" y="4106"/>
                  </a:lnTo>
                  <a:cubicBezTo>
                    <a:pt x="1368" y="4076"/>
                    <a:pt x="1034" y="3863"/>
                    <a:pt x="882" y="3559"/>
                  </a:cubicBezTo>
                  <a:cubicBezTo>
                    <a:pt x="548" y="2890"/>
                    <a:pt x="487" y="2069"/>
                    <a:pt x="456" y="1462"/>
                  </a:cubicBezTo>
                  <a:lnTo>
                    <a:pt x="426" y="1249"/>
                  </a:lnTo>
                  <a:cubicBezTo>
                    <a:pt x="396" y="1006"/>
                    <a:pt x="487" y="732"/>
                    <a:pt x="608" y="580"/>
                  </a:cubicBezTo>
                  <a:cubicBezTo>
                    <a:pt x="700" y="459"/>
                    <a:pt x="852" y="398"/>
                    <a:pt x="1003" y="398"/>
                  </a:cubicBezTo>
                  <a:close/>
                  <a:moveTo>
                    <a:pt x="1345" y="1"/>
                  </a:moveTo>
                  <a:cubicBezTo>
                    <a:pt x="1135" y="1"/>
                    <a:pt x="996" y="3"/>
                    <a:pt x="973" y="3"/>
                  </a:cubicBezTo>
                  <a:cubicBezTo>
                    <a:pt x="700" y="33"/>
                    <a:pt x="487" y="124"/>
                    <a:pt x="304" y="337"/>
                  </a:cubicBezTo>
                  <a:cubicBezTo>
                    <a:pt x="122" y="580"/>
                    <a:pt x="0" y="914"/>
                    <a:pt x="31" y="1310"/>
                  </a:cubicBezTo>
                  <a:lnTo>
                    <a:pt x="61" y="1492"/>
                  </a:lnTo>
                  <a:cubicBezTo>
                    <a:pt x="92" y="2130"/>
                    <a:pt x="152" y="2981"/>
                    <a:pt x="548" y="3711"/>
                  </a:cubicBezTo>
                  <a:cubicBezTo>
                    <a:pt x="760" y="4167"/>
                    <a:pt x="1216" y="4440"/>
                    <a:pt x="1703" y="4471"/>
                  </a:cubicBezTo>
                  <a:lnTo>
                    <a:pt x="3709" y="4471"/>
                  </a:lnTo>
                  <a:cubicBezTo>
                    <a:pt x="4377" y="4410"/>
                    <a:pt x="4925" y="3893"/>
                    <a:pt x="5077" y="3225"/>
                  </a:cubicBezTo>
                  <a:cubicBezTo>
                    <a:pt x="5198" y="2586"/>
                    <a:pt x="5228" y="1948"/>
                    <a:pt x="5137" y="1370"/>
                  </a:cubicBezTo>
                  <a:cubicBezTo>
                    <a:pt x="5046" y="732"/>
                    <a:pt x="4590" y="246"/>
                    <a:pt x="3982" y="155"/>
                  </a:cubicBezTo>
                  <a:cubicBezTo>
                    <a:pt x="3253" y="18"/>
                    <a:pt x="1976" y="1"/>
                    <a:pt x="13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28"/>
            <p:cNvSpPr/>
            <p:nvPr/>
          </p:nvSpPr>
          <p:spPr>
            <a:xfrm>
              <a:off x="4986246" y="2081858"/>
              <a:ext cx="70070" cy="41869"/>
            </a:xfrm>
            <a:custGeom>
              <a:avLst/>
              <a:gdLst/>
              <a:ahLst/>
              <a:cxnLst/>
              <a:rect l="l" t="t" r="r" b="b"/>
              <a:pathLst>
                <a:path w="2189" h="1308" extrusionOk="0">
                  <a:moveTo>
                    <a:pt x="0" y="1"/>
                  </a:moveTo>
                  <a:lnTo>
                    <a:pt x="0" y="1"/>
                  </a:lnTo>
                  <a:cubicBezTo>
                    <a:pt x="1064" y="122"/>
                    <a:pt x="1429" y="1308"/>
                    <a:pt x="1429" y="1308"/>
                  </a:cubicBezTo>
                  <a:lnTo>
                    <a:pt x="2067" y="852"/>
                  </a:lnTo>
                  <a:cubicBezTo>
                    <a:pt x="2128" y="821"/>
                    <a:pt x="2158" y="730"/>
                    <a:pt x="2158" y="669"/>
                  </a:cubicBezTo>
                  <a:lnTo>
                    <a:pt x="2158" y="305"/>
                  </a:lnTo>
                  <a:cubicBezTo>
                    <a:pt x="2189" y="214"/>
                    <a:pt x="2098" y="122"/>
                    <a:pt x="1976" y="92"/>
                  </a:cubicBez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28"/>
            <p:cNvSpPr/>
            <p:nvPr/>
          </p:nvSpPr>
          <p:spPr>
            <a:xfrm>
              <a:off x="4827631" y="2136501"/>
              <a:ext cx="60371" cy="21287"/>
            </a:xfrm>
            <a:custGeom>
              <a:avLst/>
              <a:gdLst/>
              <a:ahLst/>
              <a:cxnLst/>
              <a:rect l="l" t="t" r="r" b="b"/>
              <a:pathLst>
                <a:path w="1886" h="665" extrusionOk="0">
                  <a:moveTo>
                    <a:pt x="1071" y="1"/>
                  </a:moveTo>
                  <a:cubicBezTo>
                    <a:pt x="816" y="1"/>
                    <a:pt x="498" y="75"/>
                    <a:pt x="122" y="300"/>
                  </a:cubicBezTo>
                  <a:cubicBezTo>
                    <a:pt x="31" y="361"/>
                    <a:pt x="1" y="482"/>
                    <a:pt x="62" y="573"/>
                  </a:cubicBezTo>
                  <a:cubicBezTo>
                    <a:pt x="92" y="634"/>
                    <a:pt x="153" y="665"/>
                    <a:pt x="214" y="665"/>
                  </a:cubicBezTo>
                  <a:cubicBezTo>
                    <a:pt x="244" y="665"/>
                    <a:pt x="274" y="634"/>
                    <a:pt x="305" y="634"/>
                  </a:cubicBezTo>
                  <a:cubicBezTo>
                    <a:pt x="628" y="443"/>
                    <a:pt x="885" y="383"/>
                    <a:pt x="1078" y="383"/>
                  </a:cubicBezTo>
                  <a:cubicBezTo>
                    <a:pt x="1375" y="383"/>
                    <a:pt x="1521" y="525"/>
                    <a:pt x="1521" y="543"/>
                  </a:cubicBezTo>
                  <a:cubicBezTo>
                    <a:pt x="1566" y="573"/>
                    <a:pt x="1619" y="589"/>
                    <a:pt x="1669" y="589"/>
                  </a:cubicBezTo>
                  <a:cubicBezTo>
                    <a:pt x="1718" y="589"/>
                    <a:pt x="1764" y="573"/>
                    <a:pt x="1794" y="543"/>
                  </a:cubicBezTo>
                  <a:cubicBezTo>
                    <a:pt x="1885" y="452"/>
                    <a:pt x="1885" y="330"/>
                    <a:pt x="1794" y="269"/>
                  </a:cubicBezTo>
                  <a:cubicBezTo>
                    <a:pt x="1794" y="250"/>
                    <a:pt x="1539" y="1"/>
                    <a:pt x="10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28"/>
            <p:cNvSpPr/>
            <p:nvPr/>
          </p:nvSpPr>
          <p:spPr>
            <a:xfrm>
              <a:off x="4563956" y="2101097"/>
              <a:ext cx="94397" cy="91709"/>
            </a:xfrm>
            <a:custGeom>
              <a:avLst/>
              <a:gdLst/>
              <a:ahLst/>
              <a:cxnLst/>
              <a:rect l="l" t="t" r="r" b="b"/>
              <a:pathLst>
                <a:path w="2949" h="2865" extrusionOk="0">
                  <a:moveTo>
                    <a:pt x="2740" y="0"/>
                  </a:moveTo>
                  <a:cubicBezTo>
                    <a:pt x="2691" y="0"/>
                    <a:pt x="2645" y="23"/>
                    <a:pt x="2615" y="68"/>
                  </a:cubicBezTo>
                  <a:lnTo>
                    <a:pt x="92" y="2531"/>
                  </a:lnTo>
                  <a:cubicBezTo>
                    <a:pt x="1" y="2591"/>
                    <a:pt x="1" y="2713"/>
                    <a:pt x="92" y="2804"/>
                  </a:cubicBezTo>
                  <a:cubicBezTo>
                    <a:pt x="122" y="2834"/>
                    <a:pt x="153" y="2865"/>
                    <a:pt x="213" y="2865"/>
                  </a:cubicBezTo>
                  <a:cubicBezTo>
                    <a:pt x="274" y="2865"/>
                    <a:pt x="305" y="2834"/>
                    <a:pt x="335" y="2804"/>
                  </a:cubicBezTo>
                  <a:lnTo>
                    <a:pt x="2858" y="342"/>
                  </a:lnTo>
                  <a:cubicBezTo>
                    <a:pt x="2949" y="251"/>
                    <a:pt x="2949" y="129"/>
                    <a:pt x="2888" y="68"/>
                  </a:cubicBezTo>
                  <a:cubicBezTo>
                    <a:pt x="2843" y="23"/>
                    <a:pt x="2789" y="0"/>
                    <a:pt x="27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28"/>
            <p:cNvSpPr/>
            <p:nvPr/>
          </p:nvSpPr>
          <p:spPr>
            <a:xfrm>
              <a:off x="4448173" y="2176387"/>
              <a:ext cx="185882" cy="148750"/>
            </a:xfrm>
            <a:custGeom>
              <a:avLst/>
              <a:gdLst/>
              <a:ahLst/>
              <a:cxnLst/>
              <a:rect l="l" t="t" r="r" b="b"/>
              <a:pathLst>
                <a:path w="5807" h="4647" extrusionOk="0">
                  <a:moveTo>
                    <a:pt x="2811" y="0"/>
                  </a:moveTo>
                  <a:cubicBezTo>
                    <a:pt x="2546" y="0"/>
                    <a:pt x="2267" y="81"/>
                    <a:pt x="1976" y="270"/>
                  </a:cubicBezTo>
                  <a:cubicBezTo>
                    <a:pt x="1" y="1516"/>
                    <a:pt x="2493" y="4647"/>
                    <a:pt x="4651" y="4647"/>
                  </a:cubicBezTo>
                  <a:cubicBezTo>
                    <a:pt x="5289" y="4647"/>
                    <a:pt x="5806" y="4130"/>
                    <a:pt x="5684" y="3644"/>
                  </a:cubicBezTo>
                  <a:cubicBezTo>
                    <a:pt x="5502" y="2823"/>
                    <a:pt x="5168" y="2063"/>
                    <a:pt x="4712" y="1364"/>
                  </a:cubicBezTo>
                  <a:cubicBezTo>
                    <a:pt x="4216" y="665"/>
                    <a:pt x="3570" y="0"/>
                    <a:pt x="28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28"/>
            <p:cNvSpPr/>
            <p:nvPr/>
          </p:nvSpPr>
          <p:spPr>
            <a:xfrm>
              <a:off x="4526023" y="2229269"/>
              <a:ext cx="81754" cy="46254"/>
            </a:xfrm>
            <a:custGeom>
              <a:avLst/>
              <a:gdLst/>
              <a:ahLst/>
              <a:cxnLst/>
              <a:rect l="l" t="t" r="r" b="b"/>
              <a:pathLst>
                <a:path w="2554" h="1445" extrusionOk="0">
                  <a:moveTo>
                    <a:pt x="667" y="0"/>
                  </a:moveTo>
                  <a:cubicBezTo>
                    <a:pt x="479" y="0"/>
                    <a:pt x="276" y="33"/>
                    <a:pt x="61" y="107"/>
                  </a:cubicBezTo>
                  <a:cubicBezTo>
                    <a:pt x="0" y="137"/>
                    <a:pt x="0" y="168"/>
                    <a:pt x="0" y="229"/>
                  </a:cubicBezTo>
                  <a:cubicBezTo>
                    <a:pt x="31" y="259"/>
                    <a:pt x="61" y="289"/>
                    <a:pt x="122" y="289"/>
                  </a:cubicBezTo>
                  <a:cubicBezTo>
                    <a:pt x="325" y="216"/>
                    <a:pt x="516" y="184"/>
                    <a:pt x="693" y="184"/>
                  </a:cubicBezTo>
                  <a:cubicBezTo>
                    <a:pt x="1760" y="184"/>
                    <a:pt x="2345" y="1332"/>
                    <a:pt x="2371" y="1384"/>
                  </a:cubicBezTo>
                  <a:cubicBezTo>
                    <a:pt x="2401" y="1414"/>
                    <a:pt x="2432" y="1444"/>
                    <a:pt x="2462" y="1444"/>
                  </a:cubicBezTo>
                  <a:cubicBezTo>
                    <a:pt x="2462" y="1444"/>
                    <a:pt x="2493" y="1444"/>
                    <a:pt x="2493" y="1414"/>
                  </a:cubicBezTo>
                  <a:cubicBezTo>
                    <a:pt x="2523" y="1414"/>
                    <a:pt x="2553" y="1353"/>
                    <a:pt x="2523" y="1323"/>
                  </a:cubicBezTo>
                  <a:cubicBezTo>
                    <a:pt x="2523" y="1297"/>
                    <a:pt x="1865" y="0"/>
                    <a:pt x="6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28"/>
            <p:cNvSpPr/>
            <p:nvPr/>
          </p:nvSpPr>
          <p:spPr>
            <a:xfrm>
              <a:off x="4511426" y="1856565"/>
              <a:ext cx="309441" cy="183801"/>
            </a:xfrm>
            <a:custGeom>
              <a:avLst/>
              <a:gdLst/>
              <a:ahLst/>
              <a:cxnLst/>
              <a:rect l="l" t="t" r="r" b="b"/>
              <a:pathLst>
                <a:path w="9667" h="5742" extrusionOk="0">
                  <a:moveTo>
                    <a:pt x="7220" y="1"/>
                  </a:moveTo>
                  <a:cubicBezTo>
                    <a:pt x="6547" y="1"/>
                    <a:pt x="5703" y="112"/>
                    <a:pt x="4651" y="413"/>
                  </a:cubicBezTo>
                  <a:cubicBezTo>
                    <a:pt x="608" y="1568"/>
                    <a:pt x="0" y="5489"/>
                    <a:pt x="0" y="5489"/>
                  </a:cubicBezTo>
                  <a:cubicBezTo>
                    <a:pt x="560" y="5658"/>
                    <a:pt x="1139" y="5741"/>
                    <a:pt x="1715" y="5741"/>
                  </a:cubicBezTo>
                  <a:cubicBezTo>
                    <a:pt x="3924" y="5741"/>
                    <a:pt x="6087" y="4527"/>
                    <a:pt x="6930" y="2358"/>
                  </a:cubicBezTo>
                  <a:cubicBezTo>
                    <a:pt x="7402" y="1060"/>
                    <a:pt x="8409" y="831"/>
                    <a:pt x="9061" y="831"/>
                  </a:cubicBezTo>
                  <a:cubicBezTo>
                    <a:pt x="9416" y="831"/>
                    <a:pt x="9666" y="899"/>
                    <a:pt x="9666" y="899"/>
                  </a:cubicBezTo>
                  <a:cubicBezTo>
                    <a:pt x="9666" y="899"/>
                    <a:pt x="9134" y="1"/>
                    <a:pt x="7220"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28"/>
            <p:cNvSpPr/>
            <p:nvPr/>
          </p:nvSpPr>
          <p:spPr>
            <a:xfrm>
              <a:off x="4451086" y="1801730"/>
              <a:ext cx="372692" cy="228327"/>
            </a:xfrm>
            <a:custGeom>
              <a:avLst/>
              <a:gdLst/>
              <a:ahLst/>
              <a:cxnLst/>
              <a:rect l="l" t="t" r="r" b="b"/>
              <a:pathLst>
                <a:path w="11643" h="7133" extrusionOk="0">
                  <a:moveTo>
                    <a:pt x="8019" y="1"/>
                  </a:moveTo>
                  <a:cubicBezTo>
                    <a:pt x="7720" y="1"/>
                    <a:pt x="7399" y="19"/>
                    <a:pt x="7052" y="59"/>
                  </a:cubicBezTo>
                  <a:cubicBezTo>
                    <a:pt x="2645" y="545"/>
                    <a:pt x="1" y="4314"/>
                    <a:pt x="730" y="6533"/>
                  </a:cubicBezTo>
                  <a:cubicBezTo>
                    <a:pt x="863" y="6970"/>
                    <a:pt x="1196" y="7133"/>
                    <a:pt x="1618" y="7133"/>
                  </a:cubicBezTo>
                  <a:cubicBezTo>
                    <a:pt x="2839" y="7133"/>
                    <a:pt x="4803" y="5773"/>
                    <a:pt x="4803" y="5773"/>
                  </a:cubicBezTo>
                  <a:lnTo>
                    <a:pt x="11642" y="1700"/>
                  </a:lnTo>
                  <a:cubicBezTo>
                    <a:pt x="11642" y="1700"/>
                    <a:pt x="10918" y="1"/>
                    <a:pt x="8019"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Pentagon 2"/>
          <p:cNvSpPr/>
          <p:nvPr/>
        </p:nvSpPr>
        <p:spPr>
          <a:xfrm>
            <a:off x="1" y="390418"/>
            <a:ext cx="1869426" cy="565079"/>
          </a:xfrm>
          <a:prstGeom prst="homePlat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KẾT LUẬN</a:t>
            </a:r>
          </a:p>
        </p:txBody>
      </p:sp>
      <p:sp>
        <p:nvSpPr>
          <p:cNvPr id="4" name="Rectangle 3"/>
          <p:cNvSpPr/>
          <p:nvPr/>
        </p:nvSpPr>
        <p:spPr>
          <a:xfrm>
            <a:off x="4233950" y="1219881"/>
            <a:ext cx="4322650" cy="1015663"/>
          </a:xfrm>
          <a:prstGeom prst="rect">
            <a:avLst/>
          </a:prstGeom>
        </p:spPr>
        <p:txBody>
          <a:bodyPr wrap="square">
            <a:spAutoFit/>
          </a:bodyPr>
          <a:lstStyle/>
          <a:p>
            <a:pPr algn="just">
              <a:lnSpc>
                <a:spcPct val="150000"/>
              </a:lnSpc>
            </a:pPr>
            <a:r>
              <a:rPr lang="en-US" sz="2000" dirty="0" err="1"/>
              <a:t>Tìm</a:t>
            </a:r>
            <a:r>
              <a:rPr lang="en-US" sz="2000" dirty="0"/>
              <a:t> </a:t>
            </a:r>
            <a:r>
              <a:rPr lang="en-US" sz="2000" dirty="0" err="1"/>
              <a:t>hiểu</a:t>
            </a:r>
            <a:r>
              <a:rPr lang="en-US" sz="2000" dirty="0"/>
              <a:t> </a:t>
            </a:r>
            <a:r>
              <a:rPr lang="en-US" sz="2000" dirty="0" err="1"/>
              <a:t>thông</a:t>
            </a:r>
            <a:r>
              <a:rPr lang="en-US" sz="2000" dirty="0"/>
              <a:t> tin, </a:t>
            </a:r>
            <a:r>
              <a:rPr lang="en-US" sz="2000" dirty="0" err="1"/>
              <a:t>trang</a:t>
            </a:r>
            <a:r>
              <a:rPr lang="en-US" sz="2000" dirty="0"/>
              <a:t> </a:t>
            </a:r>
            <a:r>
              <a:rPr lang="en-US" sz="2000" dirty="0" err="1"/>
              <a:t>bị</a:t>
            </a:r>
            <a:r>
              <a:rPr lang="en-US" sz="2000" dirty="0"/>
              <a:t> </a:t>
            </a:r>
            <a:r>
              <a:rPr lang="en-US" sz="2000" dirty="0" err="1"/>
              <a:t>cho</a:t>
            </a:r>
            <a:r>
              <a:rPr lang="en-US" sz="2000" dirty="0"/>
              <a:t> </a:t>
            </a:r>
            <a:r>
              <a:rPr lang="en-US" sz="2000" dirty="0" err="1"/>
              <a:t>mình</a:t>
            </a:r>
            <a:r>
              <a:rPr lang="en-US" sz="2000" dirty="0"/>
              <a:t> </a:t>
            </a:r>
            <a:r>
              <a:rPr lang="en-US" sz="2000" dirty="0" err="1"/>
              <a:t>những</a:t>
            </a:r>
            <a:r>
              <a:rPr lang="en-US" sz="2000" dirty="0"/>
              <a:t> </a:t>
            </a:r>
            <a:r>
              <a:rPr lang="en-US" sz="2000" dirty="0" err="1"/>
              <a:t>kiến</a:t>
            </a:r>
            <a:r>
              <a:rPr lang="en-US" sz="2000" dirty="0"/>
              <a:t> </a:t>
            </a:r>
            <a:r>
              <a:rPr lang="en-US" sz="2000" dirty="0" err="1"/>
              <a:t>thức</a:t>
            </a:r>
            <a:r>
              <a:rPr lang="en-US" sz="2000" dirty="0"/>
              <a:t> </a:t>
            </a:r>
            <a:r>
              <a:rPr lang="en-US" sz="2000" dirty="0" err="1"/>
              <a:t>cần</a:t>
            </a:r>
            <a:r>
              <a:rPr lang="en-US" sz="2000" dirty="0"/>
              <a:t> </a:t>
            </a:r>
            <a:r>
              <a:rPr lang="en-US" sz="2000" dirty="0" err="1"/>
              <a:t>thiết</a:t>
            </a:r>
            <a:r>
              <a:rPr lang="en-US" sz="2000" dirty="0"/>
              <a:t>.</a:t>
            </a:r>
          </a:p>
        </p:txBody>
      </p:sp>
      <p:sp>
        <p:nvSpPr>
          <p:cNvPr id="5" name="Rectangle 4"/>
          <p:cNvSpPr/>
          <p:nvPr/>
        </p:nvSpPr>
        <p:spPr>
          <a:xfrm>
            <a:off x="4233950" y="2369542"/>
            <a:ext cx="4315826" cy="1420325"/>
          </a:xfrm>
          <a:prstGeom prst="rect">
            <a:avLst/>
          </a:prstGeom>
        </p:spPr>
        <p:txBody>
          <a:bodyPr wrap="square">
            <a:spAutoFit/>
          </a:bodyPr>
          <a:lstStyle/>
          <a:p>
            <a:pPr algn="just">
              <a:lnSpc>
                <a:spcPct val="150000"/>
              </a:lnSpc>
            </a:pPr>
            <a:r>
              <a:rPr lang="en-US" sz="2000" dirty="0" err="1"/>
              <a:t>Chỉ</a:t>
            </a:r>
            <a:r>
              <a:rPr lang="en-US" sz="2000" dirty="0"/>
              <a:t> </a:t>
            </a:r>
            <a:r>
              <a:rPr lang="en-US" sz="2000" dirty="0" err="1"/>
              <a:t>sử</a:t>
            </a:r>
            <a:r>
              <a:rPr lang="en-US" sz="2000" dirty="0"/>
              <a:t> </a:t>
            </a:r>
            <a:r>
              <a:rPr lang="en-US" sz="2000" dirty="0" err="1"/>
              <a:t>dụng</a:t>
            </a:r>
            <a:r>
              <a:rPr lang="en-US" sz="2000" dirty="0"/>
              <a:t> </a:t>
            </a:r>
            <a:r>
              <a:rPr lang="en-US" sz="2000" dirty="0" err="1"/>
              <a:t>những</a:t>
            </a:r>
            <a:r>
              <a:rPr lang="en-US" sz="2000" dirty="0"/>
              <a:t> </a:t>
            </a:r>
            <a:r>
              <a:rPr lang="en-US" sz="2000" dirty="0" err="1"/>
              <a:t>sản</a:t>
            </a:r>
            <a:r>
              <a:rPr lang="en-US" sz="2000" dirty="0"/>
              <a:t> </a:t>
            </a:r>
            <a:r>
              <a:rPr lang="en-US" sz="2000" dirty="0" err="1"/>
              <a:t>phẩm</a:t>
            </a:r>
            <a:r>
              <a:rPr lang="en-US" sz="2000" dirty="0"/>
              <a:t> </a:t>
            </a:r>
            <a:r>
              <a:rPr lang="en-US" sz="2000" dirty="0" err="1"/>
              <a:t>số</a:t>
            </a:r>
            <a:r>
              <a:rPr lang="en-US" sz="2000" dirty="0"/>
              <a:t> </a:t>
            </a:r>
            <a:r>
              <a:rPr lang="en-US" sz="2000" dirty="0" err="1"/>
              <a:t>khi</a:t>
            </a:r>
            <a:r>
              <a:rPr lang="en-US" sz="2000" dirty="0"/>
              <a:t> </a:t>
            </a:r>
            <a:r>
              <a:rPr lang="en-US" sz="2000" dirty="0" err="1"/>
              <a:t>có</a:t>
            </a:r>
            <a:r>
              <a:rPr lang="en-US" sz="2000" dirty="0"/>
              <a:t> </a:t>
            </a:r>
            <a:r>
              <a:rPr lang="en-US" sz="2000" dirty="0" err="1"/>
              <a:t>sự</a:t>
            </a:r>
            <a:r>
              <a:rPr lang="en-US" sz="2000" dirty="0"/>
              <a:t> </a:t>
            </a:r>
            <a:r>
              <a:rPr lang="en-US" sz="2000" dirty="0" err="1"/>
              <a:t>cho</a:t>
            </a:r>
            <a:r>
              <a:rPr lang="en-US" sz="2000" dirty="0"/>
              <a:t> </a:t>
            </a:r>
            <a:r>
              <a:rPr lang="en-US" sz="2000" dirty="0" err="1"/>
              <a:t>phép</a:t>
            </a:r>
            <a:r>
              <a:rPr lang="en-US" sz="2000" dirty="0"/>
              <a:t> </a:t>
            </a:r>
            <a:r>
              <a:rPr lang="en-US" sz="2000" dirty="0" err="1"/>
              <a:t>của</a:t>
            </a:r>
            <a:r>
              <a:rPr lang="en-US" sz="2000" dirty="0"/>
              <a:t> </a:t>
            </a:r>
            <a:r>
              <a:rPr lang="en-US" sz="2000" dirty="0" err="1"/>
              <a:t>tác</a:t>
            </a:r>
            <a:r>
              <a:rPr lang="en-US" sz="2000" dirty="0"/>
              <a:t> </a:t>
            </a:r>
            <a:r>
              <a:rPr lang="en-US" sz="2000" dirty="0" err="1"/>
              <a:t>giả</a:t>
            </a:r>
            <a:r>
              <a:rPr lang="en-US" sz="2000" dirty="0"/>
              <a:t> </a:t>
            </a:r>
            <a:r>
              <a:rPr lang="en-US" sz="2000" dirty="0" err="1"/>
              <a:t>hoặc</a:t>
            </a:r>
            <a:r>
              <a:rPr lang="en-US" sz="2000" dirty="0"/>
              <a:t> </a:t>
            </a:r>
            <a:r>
              <a:rPr lang="en-US" sz="2000" dirty="0" err="1"/>
              <a:t>có</a:t>
            </a:r>
            <a:r>
              <a:rPr lang="en-US" sz="2000" dirty="0"/>
              <a:t> </a:t>
            </a:r>
            <a:r>
              <a:rPr lang="en-US" sz="2000" dirty="0" err="1"/>
              <a:t>bản</a:t>
            </a:r>
            <a:r>
              <a:rPr lang="en-US" sz="2000" dirty="0"/>
              <a:t> </a:t>
            </a:r>
            <a:r>
              <a:rPr lang="en-US" sz="2000" dirty="0" err="1"/>
              <a:t>quyền</a:t>
            </a:r>
            <a:r>
              <a:rPr lang="en-US" sz="2000" dirty="0"/>
              <a:t> </a:t>
            </a:r>
            <a:r>
              <a:rPr lang="en-US" sz="2000" dirty="0" err="1"/>
              <a:t>sử</a:t>
            </a:r>
            <a:r>
              <a:rPr lang="en-US" sz="2000" dirty="0"/>
              <a:t> </a:t>
            </a:r>
            <a:r>
              <a:rPr lang="en-US" sz="2000" dirty="0" err="1"/>
              <a:t>dụng</a:t>
            </a:r>
            <a:r>
              <a:rPr lang="en-US" sz="2000" dirty="0"/>
              <a:t>.</a:t>
            </a:r>
          </a:p>
        </p:txBody>
      </p:sp>
      <p:sp>
        <p:nvSpPr>
          <p:cNvPr id="6" name="Rectangle 5"/>
          <p:cNvSpPr/>
          <p:nvPr/>
        </p:nvSpPr>
        <p:spPr>
          <a:xfrm>
            <a:off x="4233950" y="3904013"/>
            <a:ext cx="4315826" cy="1015663"/>
          </a:xfrm>
          <a:prstGeom prst="rect">
            <a:avLst/>
          </a:prstGeom>
        </p:spPr>
        <p:txBody>
          <a:bodyPr wrap="square">
            <a:spAutoFit/>
          </a:bodyPr>
          <a:lstStyle/>
          <a:p>
            <a:pPr algn="just">
              <a:lnSpc>
                <a:spcPct val="150000"/>
              </a:lnSpc>
            </a:pPr>
            <a:r>
              <a:rPr lang="en-US" sz="2000" dirty="0" err="1"/>
              <a:t>Hầu</a:t>
            </a:r>
            <a:r>
              <a:rPr lang="en-US" sz="2000" dirty="0"/>
              <a:t> </a:t>
            </a:r>
            <a:r>
              <a:rPr lang="en-US" sz="2000" dirty="0" err="1"/>
              <a:t>hết</a:t>
            </a:r>
            <a:r>
              <a:rPr lang="en-US" sz="2000" dirty="0"/>
              <a:t> </a:t>
            </a:r>
            <a:r>
              <a:rPr lang="en-US" sz="2000" dirty="0" err="1"/>
              <a:t>thông</a:t>
            </a:r>
            <a:r>
              <a:rPr lang="en-US" sz="2000" dirty="0"/>
              <a:t> tin </a:t>
            </a:r>
            <a:r>
              <a:rPr lang="en-US" sz="2000" dirty="0" err="1"/>
              <a:t>trên</a:t>
            </a:r>
            <a:r>
              <a:rPr lang="en-US" sz="2000" dirty="0"/>
              <a:t> Internet </a:t>
            </a:r>
            <a:r>
              <a:rPr lang="en-US" sz="2000" dirty="0" err="1"/>
              <a:t>là</a:t>
            </a:r>
            <a:r>
              <a:rPr lang="en-US" sz="2000" dirty="0"/>
              <a:t> </a:t>
            </a:r>
            <a:r>
              <a:rPr lang="en-US" sz="2000" dirty="0" err="1"/>
              <a:t>có</a:t>
            </a:r>
            <a:r>
              <a:rPr lang="en-US" sz="2000" dirty="0"/>
              <a:t> </a:t>
            </a:r>
            <a:r>
              <a:rPr lang="en-US" sz="2000" dirty="0" err="1"/>
              <a:t>bản</a:t>
            </a:r>
            <a:r>
              <a:rPr lang="en-US" sz="2000" dirty="0"/>
              <a:t> </a:t>
            </a:r>
            <a:r>
              <a:rPr lang="en-US" sz="2000" dirty="0" err="1"/>
              <a:t>quyền</a:t>
            </a:r>
            <a:r>
              <a:rPr lang="en-US" sz="2000" dirty="0"/>
              <a:t>.</a:t>
            </a:r>
          </a:p>
        </p:txBody>
      </p:sp>
      <p:sp>
        <p:nvSpPr>
          <p:cNvPr id="7" name="Rectangle 6"/>
          <p:cNvSpPr/>
          <p:nvPr/>
        </p:nvSpPr>
        <p:spPr>
          <a:xfrm>
            <a:off x="1987626" y="204218"/>
            <a:ext cx="6568974" cy="958660"/>
          </a:xfrm>
          <a:prstGeom prst="rect">
            <a:avLst/>
          </a:prstGeom>
        </p:spPr>
        <p:txBody>
          <a:bodyPr wrap="square">
            <a:spAutoFit/>
          </a:bodyPr>
          <a:lstStyle/>
          <a:p>
            <a:pPr algn="just">
              <a:lnSpc>
                <a:spcPct val="150000"/>
              </a:lnSpc>
            </a:pPr>
            <a:r>
              <a:rPr lang="vi-VN" sz="2000" b="1" dirty="0">
                <a:solidFill>
                  <a:schemeClr val="accent2">
                    <a:lumMod val="50000"/>
                  </a:schemeClr>
                </a:solidFill>
              </a:rPr>
              <a:t>Ba điều cần lưu ý để tránh các vi phạm khi sử dụng công nghệ kĩ thuật số:</a:t>
            </a:r>
            <a:endParaRPr lang="en-US" sz="2000" b="1" dirty="0">
              <a:solidFill>
                <a:schemeClr val="accent2">
                  <a:lumMod val="50000"/>
                </a:schemeClr>
              </a:solidFill>
            </a:endParaRPr>
          </a:p>
        </p:txBody>
      </p:sp>
    </p:spTree>
    <p:extLst>
      <p:ext uri="{BB962C8B-B14F-4D97-AF65-F5344CB8AC3E}">
        <p14:creationId xmlns:p14="http://schemas.microsoft.com/office/powerpoint/2010/main" val="260080984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15"/>
                                        </p:tgtEl>
                                        <p:attrNameLst>
                                          <p:attrName>style.visibility</p:attrName>
                                        </p:attrNameLst>
                                      </p:cBhvr>
                                      <p:to>
                                        <p:strVal val="visible"/>
                                      </p:to>
                                    </p:set>
                                    <p:animEffect transition="in" filter="fade">
                                      <p:cBhvr>
                                        <p:cTn id="17" dur="500"/>
                                        <p:tgtEl>
                                          <p:spTgt spid="31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23"/>
                                        </p:tgtEl>
                                        <p:attrNameLst>
                                          <p:attrName>style.visibility</p:attrName>
                                        </p:attrNameLst>
                                      </p:cBhvr>
                                      <p:to>
                                        <p:strVal val="visible"/>
                                      </p:to>
                                    </p:set>
                                    <p:animEffect transition="in" filter="fade">
                                      <p:cBhvr>
                                        <p:cTn id="20" dur="500"/>
                                        <p:tgtEl>
                                          <p:spTgt spid="30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24"/>
                                        </p:tgtEl>
                                        <p:attrNameLst>
                                          <p:attrName>style.visibility</p:attrName>
                                        </p:attrNameLst>
                                      </p:cBhvr>
                                      <p:to>
                                        <p:strVal val="visible"/>
                                      </p:to>
                                    </p:set>
                                    <p:animEffect transition="in" filter="fade">
                                      <p:cBhvr>
                                        <p:cTn id="23" dur="500"/>
                                        <p:tgtEl>
                                          <p:spTgt spid="30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25"/>
                                        </p:tgtEl>
                                        <p:attrNameLst>
                                          <p:attrName>style.visibility</p:attrName>
                                        </p:attrNameLst>
                                      </p:cBhvr>
                                      <p:to>
                                        <p:strVal val="visible"/>
                                      </p:to>
                                    </p:set>
                                    <p:animEffect transition="in" filter="fade">
                                      <p:cBhvr>
                                        <p:cTn id="26" dur="500"/>
                                        <p:tgtEl>
                                          <p:spTgt spid="30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46"/>
                                        </p:tgtEl>
                                        <p:attrNameLst>
                                          <p:attrName>style.visibility</p:attrName>
                                        </p:attrNameLst>
                                      </p:cBhvr>
                                      <p:to>
                                        <p:strVal val="visible"/>
                                      </p:to>
                                    </p:set>
                                    <p:animEffect transition="in" filter="fade">
                                      <p:cBhvr>
                                        <p:cTn id="29" dur="500"/>
                                        <p:tgtEl>
                                          <p:spTgt spid="304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55"/>
                                        </p:tgtEl>
                                        <p:attrNameLst>
                                          <p:attrName>style.visibility</p:attrName>
                                        </p:attrNameLst>
                                      </p:cBhvr>
                                      <p:to>
                                        <p:strVal val="visible"/>
                                      </p:to>
                                    </p:set>
                                    <p:animEffect transition="in" filter="fade">
                                      <p:cBhvr>
                                        <p:cTn id="32" dur="500"/>
                                        <p:tgtEl>
                                          <p:spTgt spid="305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71"/>
                                        </p:tgtEl>
                                        <p:attrNameLst>
                                          <p:attrName>style.visibility</p:attrName>
                                        </p:attrNameLst>
                                      </p:cBhvr>
                                      <p:to>
                                        <p:strVal val="visible"/>
                                      </p:to>
                                    </p:set>
                                    <p:animEffect transition="in" filter="fade">
                                      <p:cBhvr>
                                        <p:cTn id="35" dur="500"/>
                                        <p:tgtEl>
                                          <p:spTgt spid="307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3" grpId="0" animBg="1"/>
      <p:bldP spid="3024" grpId="0" animBg="1"/>
      <p:bldP spid="3025" grpId="0" animBg="1"/>
      <p:bldP spid="3046" grpId="0" animBg="1"/>
      <p:bldP spid="3055" grpId="0" animBg="1"/>
      <p:bldP spid="3071" grpId="0" animBg="1"/>
      <p:bldP spid="3" grpId="0" animBg="1"/>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ingle Corner Rectangle 2"/>
          <p:cNvSpPr/>
          <p:nvPr/>
        </p:nvSpPr>
        <p:spPr>
          <a:xfrm>
            <a:off x="585627" y="523982"/>
            <a:ext cx="8096036" cy="4181582"/>
          </a:xfrm>
          <a:prstGeom prst="snip1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8403" y="226906"/>
            <a:ext cx="815485" cy="1221700"/>
          </a:xfrm>
          <a:prstGeom prst="rect">
            <a:avLst/>
          </a:prstGeom>
        </p:spPr>
      </p:pic>
      <p:sp>
        <p:nvSpPr>
          <p:cNvPr id="5" name="Rectangle 4"/>
          <p:cNvSpPr/>
          <p:nvPr/>
        </p:nvSpPr>
        <p:spPr>
          <a:xfrm>
            <a:off x="1073888" y="773531"/>
            <a:ext cx="7176977" cy="3682483"/>
          </a:xfrm>
          <a:prstGeom prst="rect">
            <a:avLst/>
          </a:prstGeom>
        </p:spPr>
        <p:txBody>
          <a:bodyPr wrap="square">
            <a:spAutoFit/>
          </a:bodyPr>
          <a:lstStyle/>
          <a:p>
            <a:pPr algn="just">
              <a:lnSpc>
                <a:spcPct val="170000"/>
              </a:lnSpc>
            </a:pPr>
            <a:r>
              <a:rPr lang="en-US" sz="2000" b="1" dirty="0" err="1"/>
              <a:t>Câu</a:t>
            </a:r>
            <a:r>
              <a:rPr lang="en-US" sz="2000" b="1" dirty="0"/>
              <a:t> </a:t>
            </a:r>
            <a:r>
              <a:rPr lang="vi-VN" sz="2000" b="1" dirty="0"/>
              <a:t>1. </a:t>
            </a:r>
            <a:r>
              <a:rPr lang="vi-VN" sz="2000" dirty="0"/>
              <a:t>Hành động nào sau đây </a:t>
            </a:r>
            <a:r>
              <a:rPr lang="vi-VN" sz="2000" b="1" dirty="0"/>
              <a:t>không</a:t>
            </a:r>
            <a:r>
              <a:rPr lang="vi-VN" sz="2000" dirty="0"/>
              <a:t> vi phạm đạo đức và pháp luật?</a:t>
            </a:r>
          </a:p>
          <a:p>
            <a:pPr algn="just">
              <a:lnSpc>
                <a:spcPct val="170000"/>
              </a:lnSpc>
            </a:pPr>
            <a:r>
              <a:rPr lang="vi-VN" sz="2000" dirty="0"/>
              <a:t>A. Đăng tải thông tin sai sự thật lên mạng.</a:t>
            </a:r>
          </a:p>
          <a:p>
            <a:pPr algn="just">
              <a:lnSpc>
                <a:spcPct val="170000"/>
              </a:lnSpc>
            </a:pPr>
            <a:r>
              <a:rPr lang="vi-VN" sz="2000" dirty="0"/>
              <a:t>B. Cố ý nghe, ghi âm trái phép các cuộc nói chuyện.</a:t>
            </a:r>
          </a:p>
          <a:p>
            <a:pPr algn="just">
              <a:lnSpc>
                <a:spcPct val="170000"/>
              </a:lnSpc>
            </a:pPr>
            <a:r>
              <a:rPr lang="vi-VN" sz="2000" dirty="0"/>
              <a:t>C. Tặng đĩa nhạc có bản quyền em đã mua cho người khác.</a:t>
            </a:r>
          </a:p>
          <a:p>
            <a:pPr algn="just">
              <a:lnSpc>
                <a:spcPct val="170000"/>
              </a:lnSpc>
            </a:pPr>
            <a:r>
              <a:rPr lang="vi-VN" sz="2000" dirty="0"/>
              <a:t>D. Tải một bài trình chiếu của người khác từ Internet và sử dụng như là của mình tạo ra.</a:t>
            </a:r>
          </a:p>
        </p:txBody>
      </p:sp>
      <p:pic>
        <p:nvPicPr>
          <p:cNvPr id="6"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919230" y="4017371"/>
            <a:ext cx="1089657" cy="1092388"/>
          </a:xfrm>
          <a:prstGeom prst="rect">
            <a:avLst/>
          </a:prstGeom>
        </p:spPr>
      </p:pic>
      <p:sp>
        <p:nvSpPr>
          <p:cNvPr id="2" name="Oval 1"/>
          <p:cNvSpPr/>
          <p:nvPr/>
        </p:nvSpPr>
        <p:spPr>
          <a:xfrm>
            <a:off x="960873" y="2948683"/>
            <a:ext cx="559703" cy="55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444370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ingle Corner Rectangle 2"/>
          <p:cNvSpPr/>
          <p:nvPr/>
        </p:nvSpPr>
        <p:spPr>
          <a:xfrm>
            <a:off x="585627" y="523982"/>
            <a:ext cx="8096036" cy="4181582"/>
          </a:xfrm>
          <a:prstGeom prst="snip1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8403" y="226906"/>
            <a:ext cx="815485" cy="1221700"/>
          </a:xfrm>
          <a:prstGeom prst="rect">
            <a:avLst/>
          </a:prstGeom>
        </p:spPr>
      </p:pic>
      <p:sp>
        <p:nvSpPr>
          <p:cNvPr id="5" name="Rectangle 4"/>
          <p:cNvSpPr/>
          <p:nvPr/>
        </p:nvSpPr>
        <p:spPr>
          <a:xfrm>
            <a:off x="1073888" y="552717"/>
            <a:ext cx="7230140" cy="1420325"/>
          </a:xfrm>
          <a:prstGeom prst="rect">
            <a:avLst/>
          </a:prstGeom>
        </p:spPr>
        <p:txBody>
          <a:bodyPr wrap="square">
            <a:spAutoFit/>
          </a:bodyPr>
          <a:lstStyle/>
          <a:p>
            <a:pPr algn="just">
              <a:lnSpc>
                <a:spcPct val="150000"/>
              </a:lnSpc>
            </a:pPr>
            <a:r>
              <a:rPr lang="en-US" sz="2000" b="1" dirty="0" err="1"/>
              <a:t>Câu</a:t>
            </a:r>
            <a:r>
              <a:rPr lang="en-US" sz="2000" b="1" dirty="0"/>
              <a:t> 2</a:t>
            </a:r>
            <a:r>
              <a:rPr lang="vi-VN" sz="2000" b="1" dirty="0"/>
              <a:t>. </a:t>
            </a:r>
            <a:r>
              <a:rPr lang="vi-VN" sz="2000" dirty="0"/>
              <a:t>Nêu một vài hành động chưa đúng của em khi sử dụng công nghệ kĩ thuật số mà em đã mắc phải. Nêu cách em sẽ phòng tránh hoặc từ bỏ vi phạm.</a:t>
            </a:r>
          </a:p>
        </p:txBody>
      </p:sp>
      <p:pic>
        <p:nvPicPr>
          <p:cNvPr id="2" name="Picture 1"/>
          <p:cNvPicPr>
            <a:picLocks noChangeAspect="1"/>
          </p:cNvPicPr>
          <p:nvPr/>
        </p:nvPicPr>
        <p:blipFill rotWithShape="1">
          <a:blip r:embed="rId4"/>
          <a:srcRect l="8036" r="8277"/>
          <a:stretch/>
        </p:blipFill>
        <p:spPr>
          <a:xfrm>
            <a:off x="1153333" y="2610306"/>
            <a:ext cx="1869898" cy="1676989"/>
          </a:xfrm>
          <a:prstGeom prst="rect">
            <a:avLst/>
          </a:prstGeom>
        </p:spPr>
      </p:pic>
      <p:sp>
        <p:nvSpPr>
          <p:cNvPr id="7" name="TextBox 6"/>
          <p:cNvSpPr txBox="1"/>
          <p:nvPr/>
        </p:nvSpPr>
        <p:spPr>
          <a:xfrm>
            <a:off x="1073888" y="2011004"/>
            <a:ext cx="4943982" cy="400110"/>
          </a:xfrm>
          <a:prstGeom prst="rect">
            <a:avLst/>
          </a:prstGeom>
          <a:noFill/>
        </p:spPr>
        <p:txBody>
          <a:bodyPr wrap="none" rtlCol="0">
            <a:spAutoFit/>
          </a:bodyPr>
          <a:lstStyle/>
          <a:p>
            <a:r>
              <a:rPr lang="en-US" sz="2000" b="1" dirty="0" err="1">
                <a:solidFill>
                  <a:schemeClr val="accent4">
                    <a:lumMod val="50000"/>
                  </a:schemeClr>
                </a:solidFill>
              </a:rPr>
              <a:t>Ví</a:t>
            </a:r>
            <a:r>
              <a:rPr lang="en-US" sz="2000" b="1" dirty="0">
                <a:solidFill>
                  <a:schemeClr val="accent4">
                    <a:lumMod val="50000"/>
                  </a:schemeClr>
                </a:solidFill>
              </a:rPr>
              <a:t> </a:t>
            </a:r>
            <a:r>
              <a:rPr lang="en-US" sz="2000" b="1" dirty="0" err="1">
                <a:solidFill>
                  <a:schemeClr val="accent4">
                    <a:lumMod val="50000"/>
                  </a:schemeClr>
                </a:solidFill>
              </a:rPr>
              <a:t>dụ</a:t>
            </a:r>
            <a:r>
              <a:rPr lang="en-US" sz="2000" b="1" dirty="0">
                <a:solidFill>
                  <a:schemeClr val="accent4">
                    <a:lumMod val="50000"/>
                  </a:schemeClr>
                </a:solidFill>
              </a:rPr>
              <a:t> </a:t>
            </a:r>
            <a:r>
              <a:rPr lang="en-US" sz="2000" b="1" dirty="0" err="1">
                <a:solidFill>
                  <a:schemeClr val="accent4">
                    <a:lumMod val="50000"/>
                  </a:schemeClr>
                </a:solidFill>
              </a:rPr>
              <a:t>về</a:t>
            </a:r>
            <a:r>
              <a:rPr lang="en-US" sz="2000" b="1" dirty="0">
                <a:solidFill>
                  <a:schemeClr val="accent4">
                    <a:lumMod val="50000"/>
                  </a:schemeClr>
                </a:solidFill>
              </a:rPr>
              <a:t> </a:t>
            </a:r>
            <a:r>
              <a:rPr lang="en-US" sz="2000" b="1" dirty="0" err="1">
                <a:solidFill>
                  <a:schemeClr val="accent4">
                    <a:lumMod val="50000"/>
                  </a:schemeClr>
                </a:solidFill>
              </a:rPr>
              <a:t>một</a:t>
            </a:r>
            <a:r>
              <a:rPr lang="en-US" sz="2000" b="1" dirty="0">
                <a:solidFill>
                  <a:schemeClr val="accent4">
                    <a:lumMod val="50000"/>
                  </a:schemeClr>
                </a:solidFill>
              </a:rPr>
              <a:t> </a:t>
            </a:r>
            <a:r>
              <a:rPr lang="en-US" sz="2000" b="1" dirty="0" err="1">
                <a:solidFill>
                  <a:schemeClr val="accent4">
                    <a:lumMod val="50000"/>
                  </a:schemeClr>
                </a:solidFill>
              </a:rPr>
              <a:t>số</a:t>
            </a:r>
            <a:r>
              <a:rPr lang="en-US" sz="2000" b="1" dirty="0">
                <a:solidFill>
                  <a:schemeClr val="accent4">
                    <a:lumMod val="50000"/>
                  </a:schemeClr>
                </a:solidFill>
              </a:rPr>
              <a:t> </a:t>
            </a:r>
            <a:r>
              <a:rPr lang="en-US" sz="2000" b="1" dirty="0" err="1">
                <a:solidFill>
                  <a:schemeClr val="accent4">
                    <a:lumMod val="50000"/>
                  </a:schemeClr>
                </a:solidFill>
              </a:rPr>
              <a:t>hành</a:t>
            </a:r>
            <a:r>
              <a:rPr lang="en-US" sz="2000" b="1" dirty="0">
                <a:solidFill>
                  <a:schemeClr val="accent4">
                    <a:lumMod val="50000"/>
                  </a:schemeClr>
                </a:solidFill>
              </a:rPr>
              <a:t> </a:t>
            </a:r>
            <a:r>
              <a:rPr lang="en-US" sz="2000" b="1" dirty="0" err="1">
                <a:solidFill>
                  <a:schemeClr val="accent4">
                    <a:lumMod val="50000"/>
                  </a:schemeClr>
                </a:solidFill>
              </a:rPr>
              <a:t>động</a:t>
            </a:r>
            <a:r>
              <a:rPr lang="en-US" sz="2000" b="1" dirty="0">
                <a:solidFill>
                  <a:schemeClr val="accent4">
                    <a:lumMod val="50000"/>
                  </a:schemeClr>
                </a:solidFill>
              </a:rPr>
              <a:t> </a:t>
            </a:r>
            <a:r>
              <a:rPr lang="en-US" sz="2000" b="1" dirty="0" err="1">
                <a:solidFill>
                  <a:schemeClr val="accent4">
                    <a:lumMod val="50000"/>
                  </a:schemeClr>
                </a:solidFill>
              </a:rPr>
              <a:t>chưa</a:t>
            </a:r>
            <a:r>
              <a:rPr lang="en-US" sz="2000" b="1" dirty="0">
                <a:solidFill>
                  <a:schemeClr val="accent4">
                    <a:lumMod val="50000"/>
                  </a:schemeClr>
                </a:solidFill>
              </a:rPr>
              <a:t> </a:t>
            </a:r>
            <a:r>
              <a:rPr lang="en-US" sz="2000" b="1" dirty="0" err="1">
                <a:solidFill>
                  <a:schemeClr val="accent4">
                    <a:lumMod val="50000"/>
                  </a:schemeClr>
                </a:solidFill>
              </a:rPr>
              <a:t>đúng</a:t>
            </a:r>
            <a:r>
              <a:rPr lang="en-US" sz="2000" b="1" dirty="0">
                <a:solidFill>
                  <a:schemeClr val="accent4">
                    <a:lumMod val="50000"/>
                  </a:schemeClr>
                </a:solidFill>
              </a:rPr>
              <a:t>:</a:t>
            </a:r>
          </a:p>
        </p:txBody>
      </p:sp>
      <p:sp>
        <p:nvSpPr>
          <p:cNvPr id="8" name="Isosceles Triangle 7"/>
          <p:cNvSpPr/>
          <p:nvPr/>
        </p:nvSpPr>
        <p:spPr>
          <a:xfrm rot="5400000">
            <a:off x="3192069" y="2645618"/>
            <a:ext cx="214462" cy="14383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97844" y="2500736"/>
            <a:ext cx="5283819" cy="400110"/>
          </a:xfrm>
          <a:prstGeom prst="rect">
            <a:avLst/>
          </a:prstGeom>
        </p:spPr>
        <p:txBody>
          <a:bodyPr wrap="none">
            <a:spAutoFit/>
          </a:bodyPr>
          <a:lstStyle/>
          <a:p>
            <a:r>
              <a:rPr lang="en-US" sz="2000" dirty="0" err="1"/>
              <a:t>Tải</a:t>
            </a:r>
            <a:r>
              <a:rPr lang="en-US" sz="2000" dirty="0"/>
              <a:t> </a:t>
            </a:r>
            <a:r>
              <a:rPr lang="en-US" sz="2000" dirty="0" err="1"/>
              <a:t>các</a:t>
            </a:r>
            <a:r>
              <a:rPr lang="en-US" sz="2000" dirty="0"/>
              <a:t> </a:t>
            </a:r>
            <a:r>
              <a:rPr lang="en-US" sz="2000" dirty="0" err="1"/>
              <a:t>bản</a:t>
            </a:r>
            <a:r>
              <a:rPr lang="en-US" sz="2000" dirty="0"/>
              <a:t> </a:t>
            </a:r>
            <a:r>
              <a:rPr lang="en-US" sz="2000" dirty="0" err="1"/>
              <a:t>nhạc</a:t>
            </a:r>
            <a:r>
              <a:rPr lang="en-US" sz="2000" dirty="0"/>
              <a:t>, </a:t>
            </a:r>
            <a:r>
              <a:rPr lang="en-US" sz="2000" dirty="0" err="1"/>
              <a:t>phim</a:t>
            </a:r>
            <a:r>
              <a:rPr lang="en-US" sz="2000" dirty="0"/>
              <a:t> </a:t>
            </a:r>
            <a:r>
              <a:rPr lang="en-US" sz="2000" dirty="0" err="1"/>
              <a:t>không</a:t>
            </a:r>
            <a:r>
              <a:rPr lang="en-US" sz="2000" dirty="0"/>
              <a:t> </a:t>
            </a:r>
            <a:r>
              <a:rPr lang="en-US" sz="2000" dirty="0" err="1"/>
              <a:t>có</a:t>
            </a:r>
            <a:r>
              <a:rPr lang="en-US" sz="2000" dirty="0"/>
              <a:t> </a:t>
            </a:r>
            <a:r>
              <a:rPr lang="en-US" sz="2000" dirty="0" err="1"/>
              <a:t>bản</a:t>
            </a:r>
            <a:r>
              <a:rPr lang="en-US" sz="2000" dirty="0"/>
              <a:t> </a:t>
            </a:r>
            <a:r>
              <a:rPr lang="en-US" sz="2000" dirty="0" err="1"/>
              <a:t>quyền</a:t>
            </a:r>
            <a:r>
              <a:rPr lang="en-US" sz="2000" dirty="0"/>
              <a:t>.</a:t>
            </a:r>
          </a:p>
        </p:txBody>
      </p:sp>
      <p:sp>
        <p:nvSpPr>
          <p:cNvPr id="10" name="Isosceles Triangle 9"/>
          <p:cNvSpPr/>
          <p:nvPr/>
        </p:nvSpPr>
        <p:spPr>
          <a:xfrm rot="5400000">
            <a:off x="3192069" y="3172982"/>
            <a:ext cx="214462" cy="14383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29960" y="2905460"/>
            <a:ext cx="5047553" cy="1015663"/>
          </a:xfrm>
          <a:prstGeom prst="rect">
            <a:avLst/>
          </a:prstGeom>
        </p:spPr>
        <p:txBody>
          <a:bodyPr wrap="square">
            <a:spAutoFit/>
          </a:bodyPr>
          <a:lstStyle/>
          <a:p>
            <a:pPr algn="just">
              <a:lnSpc>
                <a:spcPct val="150000"/>
              </a:lnSpc>
            </a:pPr>
            <a:r>
              <a:rPr lang="vi-VN" sz="2000" dirty="0"/>
              <a:t>Tải về và cài đặt các phần mềm bẻ khóa được chia sẻ trên mạng.</a:t>
            </a:r>
            <a:endParaRPr lang="en-US" sz="2000" dirty="0"/>
          </a:p>
        </p:txBody>
      </p:sp>
      <p:sp>
        <p:nvSpPr>
          <p:cNvPr id="12" name="Isosceles Triangle 11"/>
          <p:cNvSpPr/>
          <p:nvPr/>
        </p:nvSpPr>
        <p:spPr>
          <a:xfrm rot="5400000">
            <a:off x="3192069" y="4040576"/>
            <a:ext cx="214462" cy="14383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438611" y="3800765"/>
            <a:ext cx="5030250" cy="904799"/>
          </a:xfrm>
          <a:prstGeom prst="rect">
            <a:avLst/>
          </a:prstGeom>
        </p:spPr>
        <p:txBody>
          <a:bodyPr wrap="square">
            <a:spAutoFit/>
          </a:bodyPr>
          <a:lstStyle/>
          <a:p>
            <a:pPr algn="just">
              <a:lnSpc>
                <a:spcPct val="140000"/>
              </a:lnSpc>
            </a:pPr>
            <a:r>
              <a:rPr lang="vi-VN" sz="2000" dirty="0"/>
              <a:t>Thu âm, quay video ở những nơi không được phép.</a:t>
            </a:r>
            <a:endParaRPr lang="en-US" sz="2000" dirty="0"/>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6090" y="3796151"/>
            <a:ext cx="775584" cy="1034111"/>
          </a:xfrm>
          <a:prstGeom prst="rect">
            <a:avLst/>
          </a:prstGeom>
        </p:spPr>
      </p:pic>
    </p:spTree>
    <p:extLst>
      <p:ext uri="{BB962C8B-B14F-4D97-AF65-F5344CB8AC3E}">
        <p14:creationId xmlns:p14="http://schemas.microsoft.com/office/powerpoint/2010/main" val="376277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p:bldP spid="10" grpId="0" animBg="1"/>
      <p:bldP spid="11" grpId="0"/>
      <p:bldP spid="12"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14713"/>
            <a:ext cx="8520600" cy="997638"/>
          </a:xfrm>
          <a:solidFill>
            <a:schemeClr val="accent6">
              <a:lumMod val="40000"/>
              <a:lumOff val="60000"/>
            </a:schemeClr>
          </a:solidFill>
        </p:spPr>
        <p:txBody>
          <a:bodyPr/>
          <a:lstStyle/>
          <a:p>
            <a:pPr>
              <a:lnSpc>
                <a:spcPct val="130000"/>
              </a:lnSpc>
            </a:pPr>
            <a:r>
              <a:rPr lang="en-US" sz="2400" dirty="0">
                <a:solidFill>
                  <a:schemeClr val="accent5">
                    <a:lumMod val="50000"/>
                  </a:schemeClr>
                </a:solidFill>
                <a:latin typeface="+mn-lt"/>
              </a:rPr>
              <a:t>2. </a:t>
            </a:r>
            <a:r>
              <a:rPr lang="vi-VN" sz="2400" dirty="0">
                <a:solidFill>
                  <a:schemeClr val="accent5">
                    <a:lumMod val="50000"/>
                  </a:schemeClr>
                </a:solidFill>
                <a:latin typeface="+mn-lt"/>
              </a:rPr>
              <a:t>Tuân thủ những quy định về đạo đức, văn hóa và </a:t>
            </a:r>
            <a:r>
              <a:rPr lang="en-US" sz="2400" dirty="0">
                <a:solidFill>
                  <a:schemeClr val="accent5">
                    <a:lumMod val="50000"/>
                  </a:schemeClr>
                </a:solidFill>
                <a:latin typeface="+mn-lt"/>
              </a:rPr>
              <a:t>  </a:t>
            </a:r>
            <a:r>
              <a:rPr lang="vi-VN" sz="2400" dirty="0">
                <a:solidFill>
                  <a:schemeClr val="accent5">
                    <a:lumMod val="50000"/>
                  </a:schemeClr>
                </a:solidFill>
                <a:latin typeface="+mn-lt"/>
              </a:rPr>
              <a:t>pháp luật khi tạo ra sản phẩm số</a:t>
            </a:r>
            <a:endParaRPr lang="en-US" sz="2400" dirty="0">
              <a:solidFill>
                <a:schemeClr val="accent5">
                  <a:lumMod val="50000"/>
                </a:schemeClr>
              </a:solidFill>
              <a:latin typeface="+mn-lt"/>
            </a:endParaRPr>
          </a:p>
        </p:txBody>
      </p:sp>
      <p:sp>
        <p:nvSpPr>
          <p:cNvPr id="8" name="Rectangle 7"/>
          <p:cNvSpPr/>
          <p:nvPr/>
        </p:nvSpPr>
        <p:spPr>
          <a:xfrm>
            <a:off x="311700" y="1344221"/>
            <a:ext cx="5019323" cy="369332"/>
          </a:xfrm>
          <a:prstGeom prst="rect">
            <a:avLst/>
          </a:prstGeom>
        </p:spPr>
        <p:txBody>
          <a:bodyPr wrap="none">
            <a:spAutoFit/>
          </a:bodyPr>
          <a:lstStyle/>
          <a:p>
            <a:r>
              <a:rPr lang="en-US" sz="1800" dirty="0" err="1">
                <a:solidFill>
                  <a:srgbClr val="002060"/>
                </a:solidFill>
              </a:rPr>
              <a:t>Một</a:t>
            </a:r>
            <a:r>
              <a:rPr lang="en-US" sz="1800" dirty="0">
                <a:solidFill>
                  <a:srgbClr val="002060"/>
                </a:solidFill>
              </a:rPr>
              <a:t> </a:t>
            </a:r>
            <a:r>
              <a:rPr lang="en-US" sz="1800" dirty="0" err="1">
                <a:solidFill>
                  <a:srgbClr val="002060"/>
                </a:solidFill>
              </a:rPr>
              <a:t>số</a:t>
            </a:r>
            <a:r>
              <a:rPr lang="en-US" sz="1800" dirty="0">
                <a:solidFill>
                  <a:srgbClr val="002060"/>
                </a:solidFill>
              </a:rPr>
              <a:t> </a:t>
            </a:r>
            <a:r>
              <a:rPr lang="en-US" sz="1800" dirty="0" err="1">
                <a:solidFill>
                  <a:srgbClr val="002060"/>
                </a:solidFill>
              </a:rPr>
              <a:t>dạng</a:t>
            </a:r>
            <a:r>
              <a:rPr lang="en-US" sz="1800" dirty="0">
                <a:solidFill>
                  <a:srgbClr val="002060"/>
                </a:solidFill>
              </a:rPr>
              <a:t> </a:t>
            </a:r>
            <a:r>
              <a:rPr lang="en-US" sz="1800" dirty="0" err="1">
                <a:solidFill>
                  <a:srgbClr val="002060"/>
                </a:solidFill>
              </a:rPr>
              <a:t>sản</a:t>
            </a:r>
            <a:r>
              <a:rPr lang="en-US" sz="1800" dirty="0">
                <a:solidFill>
                  <a:srgbClr val="002060"/>
                </a:solidFill>
              </a:rPr>
              <a:t> </a:t>
            </a:r>
            <a:r>
              <a:rPr lang="en-US" sz="1800" dirty="0" err="1">
                <a:solidFill>
                  <a:srgbClr val="002060"/>
                </a:solidFill>
              </a:rPr>
              <a:t>phẩm</a:t>
            </a:r>
            <a:r>
              <a:rPr lang="en-US" sz="1800" dirty="0">
                <a:solidFill>
                  <a:srgbClr val="002060"/>
                </a:solidFill>
              </a:rPr>
              <a:t> </a:t>
            </a:r>
            <a:r>
              <a:rPr lang="en-US" sz="1800" dirty="0" err="1">
                <a:solidFill>
                  <a:srgbClr val="002060"/>
                </a:solidFill>
              </a:rPr>
              <a:t>số</a:t>
            </a:r>
            <a:r>
              <a:rPr lang="en-US" sz="1800" dirty="0">
                <a:solidFill>
                  <a:srgbClr val="002060"/>
                </a:solidFill>
              </a:rPr>
              <a:t> </a:t>
            </a:r>
            <a:r>
              <a:rPr lang="en-US" sz="1800" dirty="0" err="1">
                <a:solidFill>
                  <a:srgbClr val="002060"/>
                </a:solidFill>
              </a:rPr>
              <a:t>mà</a:t>
            </a:r>
            <a:r>
              <a:rPr lang="en-US" sz="1800" dirty="0">
                <a:solidFill>
                  <a:srgbClr val="002060"/>
                </a:solidFill>
              </a:rPr>
              <a:t> </a:t>
            </a:r>
            <a:r>
              <a:rPr lang="en-US" sz="1800" dirty="0" err="1">
                <a:solidFill>
                  <a:srgbClr val="002060"/>
                </a:solidFill>
              </a:rPr>
              <a:t>em</a:t>
            </a:r>
            <a:r>
              <a:rPr lang="en-US" sz="1800" dirty="0">
                <a:solidFill>
                  <a:srgbClr val="002060"/>
                </a:solidFill>
              </a:rPr>
              <a:t> </a:t>
            </a:r>
            <a:r>
              <a:rPr lang="en-US" sz="1800" dirty="0" err="1">
                <a:solidFill>
                  <a:srgbClr val="002060"/>
                </a:solidFill>
              </a:rPr>
              <a:t>có</a:t>
            </a:r>
            <a:r>
              <a:rPr lang="en-US" sz="1800" dirty="0">
                <a:solidFill>
                  <a:srgbClr val="002060"/>
                </a:solidFill>
              </a:rPr>
              <a:t> </a:t>
            </a:r>
            <a:r>
              <a:rPr lang="en-US" sz="1800" dirty="0" err="1">
                <a:solidFill>
                  <a:srgbClr val="002060"/>
                </a:solidFill>
              </a:rPr>
              <a:t>thể</a:t>
            </a:r>
            <a:r>
              <a:rPr lang="en-US" sz="1800" dirty="0">
                <a:solidFill>
                  <a:srgbClr val="002060"/>
                </a:solidFill>
              </a:rPr>
              <a:t> </a:t>
            </a:r>
            <a:r>
              <a:rPr lang="en-US" sz="1800" dirty="0" err="1">
                <a:solidFill>
                  <a:srgbClr val="002060"/>
                </a:solidFill>
              </a:rPr>
              <a:t>tạo</a:t>
            </a:r>
            <a:r>
              <a:rPr lang="en-US" sz="1800" dirty="0">
                <a:solidFill>
                  <a:srgbClr val="002060"/>
                </a:solidFill>
              </a:rPr>
              <a:t> </a:t>
            </a:r>
            <a:r>
              <a:rPr lang="en-US" sz="1800" dirty="0" err="1">
                <a:solidFill>
                  <a:srgbClr val="002060"/>
                </a:solidFill>
              </a:rPr>
              <a:t>ra</a:t>
            </a:r>
            <a:r>
              <a:rPr lang="en-US" sz="1800" dirty="0">
                <a:solidFill>
                  <a:srgbClr val="002060"/>
                </a:solidFill>
              </a:rPr>
              <a:t>:</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644" y="1845424"/>
            <a:ext cx="7582326" cy="3167693"/>
          </a:xfrm>
          <a:prstGeom prst="rect">
            <a:avLst/>
          </a:prstGeom>
        </p:spPr>
      </p:pic>
    </p:spTree>
    <p:extLst>
      <p:ext uri="{BB962C8B-B14F-4D97-AF65-F5344CB8AC3E}">
        <p14:creationId xmlns:p14="http://schemas.microsoft.com/office/powerpoint/2010/main" val="1603249514"/>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50" presetClass="entr" presetSubtype="0" decel="10000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strVal val="#ppt_w+.3"/>
                                          </p:val>
                                        </p:tav>
                                        <p:tav tm="100000">
                                          <p:val>
                                            <p:strVal val="#ppt_w"/>
                                          </p:val>
                                        </p:tav>
                                      </p:tavLst>
                                    </p:anim>
                                    <p:anim calcmode="lin" valueType="num">
                                      <p:cBhvr>
                                        <p:cTn id="17" dur="500" fill="hold"/>
                                        <p:tgtEl>
                                          <p:spTgt spid="10"/>
                                        </p:tgtEl>
                                        <p:attrNameLst>
                                          <p:attrName>ppt_h</p:attrName>
                                        </p:attrNameLst>
                                      </p:cBhvr>
                                      <p:tavLst>
                                        <p:tav tm="0">
                                          <p:val>
                                            <p:strVal val="#ppt_h"/>
                                          </p:val>
                                        </p:tav>
                                        <p:tav tm="100000">
                                          <p:val>
                                            <p:strVal val="#ppt_h"/>
                                          </p:val>
                                        </p:tav>
                                      </p:tavLst>
                                    </p:anim>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14713"/>
            <a:ext cx="8520600" cy="997638"/>
          </a:xfrm>
          <a:solidFill>
            <a:schemeClr val="accent6">
              <a:lumMod val="40000"/>
              <a:lumOff val="60000"/>
            </a:schemeClr>
          </a:solidFill>
        </p:spPr>
        <p:txBody>
          <a:bodyPr/>
          <a:lstStyle/>
          <a:p>
            <a:pPr>
              <a:lnSpc>
                <a:spcPct val="130000"/>
              </a:lnSpc>
            </a:pPr>
            <a:r>
              <a:rPr lang="en-US" sz="2400" dirty="0">
                <a:solidFill>
                  <a:schemeClr val="accent5">
                    <a:lumMod val="50000"/>
                  </a:schemeClr>
                </a:solidFill>
                <a:latin typeface="+mn-lt"/>
              </a:rPr>
              <a:t>2. </a:t>
            </a:r>
            <a:r>
              <a:rPr lang="vi-VN" sz="2400" dirty="0">
                <a:solidFill>
                  <a:schemeClr val="accent5">
                    <a:lumMod val="50000"/>
                  </a:schemeClr>
                </a:solidFill>
                <a:latin typeface="+mn-lt"/>
              </a:rPr>
              <a:t>Tuân thủ những quy định về đạo đức, văn hóa và </a:t>
            </a:r>
            <a:r>
              <a:rPr lang="en-US" sz="2400" dirty="0">
                <a:solidFill>
                  <a:schemeClr val="accent5">
                    <a:lumMod val="50000"/>
                  </a:schemeClr>
                </a:solidFill>
                <a:latin typeface="+mn-lt"/>
              </a:rPr>
              <a:t>  </a:t>
            </a:r>
            <a:r>
              <a:rPr lang="vi-VN" sz="2400" dirty="0">
                <a:solidFill>
                  <a:schemeClr val="accent5">
                    <a:lumMod val="50000"/>
                  </a:schemeClr>
                </a:solidFill>
                <a:latin typeface="+mn-lt"/>
              </a:rPr>
              <a:t>pháp luật khi tạo ra sản phẩm số</a:t>
            </a:r>
            <a:endParaRPr lang="en-US" sz="2400" dirty="0">
              <a:solidFill>
                <a:schemeClr val="accent5">
                  <a:lumMod val="50000"/>
                </a:schemeClr>
              </a:solidFill>
              <a:latin typeface="+mn-lt"/>
            </a:endParaRPr>
          </a:p>
        </p:txBody>
      </p:sp>
      <p:pic>
        <p:nvPicPr>
          <p:cNvPr id="5"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48361" y="1465852"/>
            <a:ext cx="671358" cy="940607"/>
          </a:xfrm>
          <a:prstGeom prst="rect">
            <a:avLst/>
          </a:prstGeom>
        </p:spPr>
      </p:pic>
      <p:sp>
        <p:nvSpPr>
          <p:cNvPr id="3" name="Rectangle 2"/>
          <p:cNvSpPr/>
          <p:nvPr/>
        </p:nvSpPr>
        <p:spPr>
          <a:xfrm>
            <a:off x="1340777" y="1432723"/>
            <a:ext cx="7135402" cy="1420325"/>
          </a:xfrm>
          <a:prstGeom prst="rect">
            <a:avLst/>
          </a:prstGeom>
        </p:spPr>
        <p:txBody>
          <a:bodyPr wrap="square">
            <a:spAutoFit/>
          </a:bodyPr>
          <a:lstStyle/>
          <a:p>
            <a:pPr algn="just">
              <a:lnSpc>
                <a:spcPct val="150000"/>
              </a:lnSpc>
            </a:pPr>
            <a:r>
              <a:rPr lang="vi-VN" sz="2000" i="1" dirty="0">
                <a:solidFill>
                  <a:srgbClr val="002060"/>
                </a:solidFill>
              </a:rPr>
              <a:t>Đọc thông tin SGK trang 20 và nêu một số điều cần lưu ý trong quá trình tạo sản phẩm số để đảm bảo sản phẩm tạo ra không vi phạm đạo đức, pháp luật và đảm bảo tính văn hóa.</a:t>
            </a:r>
            <a:endParaRPr lang="en-US" sz="2000" i="1" dirty="0">
              <a:solidFill>
                <a:srgbClr val="002060"/>
              </a:solidFill>
            </a:endParaRPr>
          </a:p>
        </p:txBody>
      </p:sp>
      <p:pic>
        <p:nvPicPr>
          <p:cNvPr id="7" name="Picture 2"/>
          <p:cNvPicPr>
            <a:picLocks noChangeAspect="1"/>
          </p:cNvPicPr>
          <p:nvPr/>
        </p:nvPicPr>
        <p:blipFill>
          <a:blip r:embed="rId4"/>
          <a:srcRect/>
          <a:stretch>
            <a:fillRect/>
          </a:stretch>
        </p:blipFill>
        <p:spPr>
          <a:xfrm>
            <a:off x="3156123" y="3246576"/>
            <a:ext cx="3504709" cy="1896924"/>
          </a:xfrm>
          <a:prstGeom prst="rect">
            <a:avLst/>
          </a:prstGeom>
        </p:spPr>
      </p:pic>
    </p:spTree>
    <p:extLst>
      <p:ext uri="{BB962C8B-B14F-4D97-AF65-F5344CB8AC3E}">
        <p14:creationId xmlns:p14="http://schemas.microsoft.com/office/powerpoint/2010/main" val="114147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52"/>
        <p:cNvGrpSpPr/>
        <p:nvPr/>
      </p:nvGrpSpPr>
      <p:grpSpPr>
        <a:xfrm>
          <a:off x="0" y="0"/>
          <a:ext cx="0" cy="0"/>
          <a:chOff x="0" y="0"/>
          <a:chExt cx="0" cy="0"/>
        </a:xfrm>
      </p:grpSpPr>
      <p:grpSp>
        <p:nvGrpSpPr>
          <p:cNvPr id="6" name="Group 5"/>
          <p:cNvGrpSpPr/>
          <p:nvPr/>
        </p:nvGrpSpPr>
        <p:grpSpPr>
          <a:xfrm>
            <a:off x="3006086" y="0"/>
            <a:ext cx="3119841" cy="626724"/>
            <a:chOff x="2931638" y="0"/>
            <a:chExt cx="3119841" cy="626724"/>
          </a:xfrm>
        </p:grpSpPr>
        <p:sp>
          <p:nvSpPr>
            <p:cNvPr id="4" name="Round Same Side Corner Rectangle 3"/>
            <p:cNvSpPr/>
            <p:nvPr/>
          </p:nvSpPr>
          <p:spPr>
            <a:xfrm flipV="1">
              <a:off x="2931638" y="0"/>
              <a:ext cx="3119841" cy="626724"/>
            </a:xfrm>
            <a:prstGeom prst="round2SameRect">
              <a:avLst>
                <a:gd name="adj1" fmla="val 28142"/>
                <a:gd name="adj2" fmla="val 0"/>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931638" y="128745"/>
              <a:ext cx="3119841" cy="400110"/>
            </a:xfrm>
            <a:prstGeom prst="rect">
              <a:avLst/>
            </a:prstGeom>
            <a:noFill/>
          </p:spPr>
          <p:txBody>
            <a:bodyPr wrap="square" rtlCol="0">
              <a:spAutoFit/>
            </a:bodyPr>
            <a:lstStyle/>
            <a:p>
              <a:pPr algn="ctr"/>
              <a:r>
                <a:rPr lang="en-US" sz="2000" b="1" dirty="0" err="1">
                  <a:solidFill>
                    <a:schemeClr val="bg1"/>
                  </a:solidFill>
                </a:rPr>
                <a:t>Một</a:t>
              </a:r>
              <a:r>
                <a:rPr lang="en-US" sz="2000" b="1" dirty="0">
                  <a:solidFill>
                    <a:schemeClr val="bg1"/>
                  </a:solidFill>
                </a:rPr>
                <a:t> </a:t>
              </a:r>
              <a:r>
                <a:rPr lang="en-US" sz="2000" b="1" dirty="0" err="1">
                  <a:solidFill>
                    <a:schemeClr val="bg1"/>
                  </a:solidFill>
                </a:rPr>
                <a:t>số</a:t>
              </a:r>
              <a:r>
                <a:rPr lang="en-US" sz="2000" b="1" dirty="0">
                  <a:solidFill>
                    <a:schemeClr val="bg1"/>
                  </a:solidFill>
                </a:rPr>
                <a:t> </a:t>
              </a:r>
              <a:r>
                <a:rPr lang="en-US" sz="2000" b="1" dirty="0" err="1">
                  <a:solidFill>
                    <a:schemeClr val="bg1"/>
                  </a:solidFill>
                </a:rPr>
                <a:t>điều</a:t>
              </a:r>
              <a:r>
                <a:rPr lang="en-US" sz="2000" b="1" dirty="0">
                  <a:solidFill>
                    <a:schemeClr val="bg1"/>
                  </a:solidFill>
                </a:rPr>
                <a:t> </a:t>
              </a:r>
              <a:r>
                <a:rPr lang="en-US" sz="2000" b="1" dirty="0" err="1">
                  <a:solidFill>
                    <a:schemeClr val="bg1"/>
                  </a:solidFill>
                </a:rPr>
                <a:t>cần</a:t>
              </a:r>
              <a:r>
                <a:rPr lang="en-US" sz="2000" b="1" dirty="0">
                  <a:solidFill>
                    <a:schemeClr val="bg1"/>
                  </a:solidFill>
                </a:rPr>
                <a:t> </a:t>
              </a:r>
              <a:r>
                <a:rPr lang="en-US" sz="2000" b="1" dirty="0" err="1">
                  <a:solidFill>
                    <a:schemeClr val="bg1"/>
                  </a:solidFill>
                </a:rPr>
                <a:t>lưu</a:t>
              </a:r>
              <a:r>
                <a:rPr lang="en-US" sz="2000" b="1" dirty="0">
                  <a:solidFill>
                    <a:schemeClr val="bg1"/>
                  </a:solidFill>
                </a:rPr>
                <a:t> ý</a:t>
              </a:r>
            </a:p>
          </p:txBody>
        </p:sp>
      </p:grpSp>
      <p:grpSp>
        <p:nvGrpSpPr>
          <p:cNvPr id="2" name="Group 1"/>
          <p:cNvGrpSpPr/>
          <p:nvPr/>
        </p:nvGrpSpPr>
        <p:grpSpPr>
          <a:xfrm>
            <a:off x="122334" y="1063469"/>
            <a:ext cx="2122331" cy="3642074"/>
            <a:chOff x="122334" y="1063469"/>
            <a:chExt cx="2122331" cy="3642074"/>
          </a:xfrm>
        </p:grpSpPr>
        <p:sp>
          <p:nvSpPr>
            <p:cNvPr id="10" name="Rectangle 9"/>
            <p:cNvSpPr/>
            <p:nvPr/>
          </p:nvSpPr>
          <p:spPr>
            <a:xfrm>
              <a:off x="122334" y="1063470"/>
              <a:ext cx="2122331" cy="214709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70" name="Google Shape;4070;p32"/>
            <p:cNvGrpSpPr/>
            <p:nvPr/>
          </p:nvGrpSpPr>
          <p:grpSpPr>
            <a:xfrm>
              <a:off x="625960" y="3791141"/>
              <a:ext cx="1161291" cy="914402"/>
              <a:chOff x="491013" y="3467312"/>
              <a:chExt cx="1161291" cy="914402"/>
            </a:xfrm>
          </p:grpSpPr>
          <p:sp>
            <p:nvSpPr>
              <p:cNvPr id="4071" name="Google Shape;4071;p32"/>
              <p:cNvSpPr/>
              <p:nvPr/>
            </p:nvSpPr>
            <p:spPr>
              <a:xfrm>
                <a:off x="654116" y="3538313"/>
                <a:ext cx="826878" cy="827646"/>
              </a:xfrm>
              <a:custGeom>
                <a:avLst/>
                <a:gdLst/>
                <a:ahLst/>
                <a:cxnLst/>
                <a:rect l="l" t="t" r="r" b="b"/>
                <a:pathLst>
                  <a:path w="3929" h="3940" extrusionOk="0">
                    <a:moveTo>
                      <a:pt x="1" y="1"/>
                    </a:moveTo>
                    <a:lnTo>
                      <a:pt x="1" y="2869"/>
                    </a:lnTo>
                    <a:lnTo>
                      <a:pt x="1586" y="2869"/>
                    </a:lnTo>
                    <a:lnTo>
                      <a:pt x="1586" y="3558"/>
                    </a:lnTo>
                    <a:lnTo>
                      <a:pt x="774" y="3558"/>
                    </a:lnTo>
                    <a:lnTo>
                      <a:pt x="774" y="3939"/>
                    </a:lnTo>
                    <a:lnTo>
                      <a:pt x="3168" y="3939"/>
                    </a:lnTo>
                    <a:lnTo>
                      <a:pt x="3168" y="3558"/>
                    </a:lnTo>
                    <a:lnTo>
                      <a:pt x="2344" y="3558"/>
                    </a:lnTo>
                    <a:lnTo>
                      <a:pt x="2344" y="2869"/>
                    </a:lnTo>
                    <a:lnTo>
                      <a:pt x="3929" y="2869"/>
                    </a:lnTo>
                    <a:lnTo>
                      <a:pt x="3929"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2"/>
              <p:cNvSpPr/>
              <p:nvPr/>
            </p:nvSpPr>
            <p:spPr>
              <a:xfrm>
                <a:off x="638753" y="3522979"/>
                <a:ext cx="857604" cy="858736"/>
              </a:xfrm>
              <a:custGeom>
                <a:avLst/>
                <a:gdLst/>
                <a:ahLst/>
                <a:cxnLst/>
                <a:rect l="l" t="t" r="r" b="b"/>
                <a:pathLst>
                  <a:path w="4075" h="4088" extrusionOk="0">
                    <a:moveTo>
                      <a:pt x="3927" y="149"/>
                    </a:moveTo>
                    <a:lnTo>
                      <a:pt x="3927" y="2869"/>
                    </a:lnTo>
                    <a:lnTo>
                      <a:pt x="2344" y="2869"/>
                    </a:lnTo>
                    <a:lnTo>
                      <a:pt x="2344" y="3704"/>
                    </a:lnTo>
                    <a:lnTo>
                      <a:pt x="3166" y="3704"/>
                    </a:lnTo>
                    <a:lnTo>
                      <a:pt x="3166" y="3940"/>
                    </a:lnTo>
                    <a:lnTo>
                      <a:pt x="922" y="3940"/>
                    </a:lnTo>
                    <a:lnTo>
                      <a:pt x="922" y="3704"/>
                    </a:lnTo>
                    <a:lnTo>
                      <a:pt x="1731" y="3704"/>
                    </a:lnTo>
                    <a:lnTo>
                      <a:pt x="1731" y="2869"/>
                    </a:lnTo>
                    <a:lnTo>
                      <a:pt x="149" y="2869"/>
                    </a:lnTo>
                    <a:lnTo>
                      <a:pt x="149" y="149"/>
                    </a:lnTo>
                    <a:close/>
                    <a:moveTo>
                      <a:pt x="1" y="1"/>
                    </a:moveTo>
                    <a:lnTo>
                      <a:pt x="1" y="3017"/>
                    </a:lnTo>
                    <a:lnTo>
                      <a:pt x="1584" y="3017"/>
                    </a:lnTo>
                    <a:lnTo>
                      <a:pt x="1584" y="3556"/>
                    </a:lnTo>
                    <a:lnTo>
                      <a:pt x="774" y="3556"/>
                    </a:lnTo>
                    <a:lnTo>
                      <a:pt x="774" y="4087"/>
                    </a:lnTo>
                    <a:lnTo>
                      <a:pt x="3314" y="4087"/>
                    </a:lnTo>
                    <a:lnTo>
                      <a:pt x="3314" y="3556"/>
                    </a:lnTo>
                    <a:lnTo>
                      <a:pt x="2492" y="3556"/>
                    </a:lnTo>
                    <a:lnTo>
                      <a:pt x="2492" y="3017"/>
                    </a:lnTo>
                    <a:lnTo>
                      <a:pt x="4075" y="3017"/>
                    </a:lnTo>
                    <a:lnTo>
                      <a:pt x="4075"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2"/>
              <p:cNvSpPr/>
              <p:nvPr/>
            </p:nvSpPr>
            <p:spPr>
              <a:xfrm>
                <a:off x="506376" y="3482647"/>
                <a:ext cx="1130564" cy="722195"/>
              </a:xfrm>
              <a:custGeom>
                <a:avLst/>
                <a:gdLst/>
                <a:ahLst/>
                <a:cxnLst/>
                <a:rect l="l" t="t" r="r" b="b"/>
                <a:pathLst>
                  <a:path w="5372" h="3438" extrusionOk="0">
                    <a:moveTo>
                      <a:pt x="229" y="0"/>
                    </a:moveTo>
                    <a:cubicBezTo>
                      <a:pt x="103" y="0"/>
                      <a:pt x="0" y="103"/>
                      <a:pt x="0" y="227"/>
                    </a:cubicBezTo>
                    <a:lnTo>
                      <a:pt x="0" y="3211"/>
                    </a:lnTo>
                    <a:cubicBezTo>
                      <a:pt x="0" y="3337"/>
                      <a:pt x="103" y="3438"/>
                      <a:pt x="229" y="3438"/>
                    </a:cubicBezTo>
                    <a:lnTo>
                      <a:pt x="5143" y="3438"/>
                    </a:lnTo>
                    <a:cubicBezTo>
                      <a:pt x="5269" y="3438"/>
                      <a:pt x="5372" y="3337"/>
                      <a:pt x="5372" y="3211"/>
                    </a:cubicBezTo>
                    <a:lnTo>
                      <a:pt x="5372" y="227"/>
                    </a:lnTo>
                    <a:cubicBezTo>
                      <a:pt x="5372" y="103"/>
                      <a:pt x="5269" y="0"/>
                      <a:pt x="514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2"/>
              <p:cNvSpPr/>
              <p:nvPr/>
            </p:nvSpPr>
            <p:spPr>
              <a:xfrm>
                <a:off x="491013" y="3467312"/>
                <a:ext cx="1161291" cy="753284"/>
              </a:xfrm>
              <a:custGeom>
                <a:avLst/>
                <a:gdLst/>
                <a:ahLst/>
                <a:cxnLst/>
                <a:rect l="l" t="t" r="r" b="b"/>
                <a:pathLst>
                  <a:path w="5518" h="3586" extrusionOk="0">
                    <a:moveTo>
                      <a:pt x="5216" y="148"/>
                    </a:moveTo>
                    <a:cubicBezTo>
                      <a:pt x="5301" y="148"/>
                      <a:pt x="5370" y="217"/>
                      <a:pt x="5370" y="300"/>
                    </a:cubicBezTo>
                    <a:lnTo>
                      <a:pt x="5370" y="3284"/>
                    </a:lnTo>
                    <a:cubicBezTo>
                      <a:pt x="5370" y="3367"/>
                      <a:pt x="5301" y="3438"/>
                      <a:pt x="5216" y="3438"/>
                    </a:cubicBezTo>
                    <a:lnTo>
                      <a:pt x="302" y="3438"/>
                    </a:lnTo>
                    <a:cubicBezTo>
                      <a:pt x="217" y="3438"/>
                      <a:pt x="148" y="3369"/>
                      <a:pt x="148" y="3284"/>
                    </a:cubicBezTo>
                    <a:lnTo>
                      <a:pt x="148" y="300"/>
                    </a:lnTo>
                    <a:cubicBezTo>
                      <a:pt x="148" y="217"/>
                      <a:pt x="217" y="148"/>
                      <a:pt x="302" y="148"/>
                    </a:cubicBezTo>
                    <a:close/>
                    <a:moveTo>
                      <a:pt x="302" y="0"/>
                    </a:moveTo>
                    <a:cubicBezTo>
                      <a:pt x="135" y="0"/>
                      <a:pt x="0" y="135"/>
                      <a:pt x="0" y="300"/>
                    </a:cubicBezTo>
                    <a:lnTo>
                      <a:pt x="0" y="3284"/>
                    </a:lnTo>
                    <a:cubicBezTo>
                      <a:pt x="0" y="3451"/>
                      <a:pt x="135" y="3586"/>
                      <a:pt x="302" y="3586"/>
                    </a:cubicBezTo>
                    <a:lnTo>
                      <a:pt x="5216" y="3586"/>
                    </a:lnTo>
                    <a:cubicBezTo>
                      <a:pt x="5383" y="3586"/>
                      <a:pt x="5518" y="3451"/>
                      <a:pt x="5518" y="3284"/>
                    </a:cubicBezTo>
                    <a:lnTo>
                      <a:pt x="5518" y="300"/>
                    </a:lnTo>
                    <a:cubicBezTo>
                      <a:pt x="5518" y="135"/>
                      <a:pt x="5383" y="0"/>
                      <a:pt x="5216"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2"/>
              <p:cNvSpPr/>
              <p:nvPr/>
            </p:nvSpPr>
            <p:spPr>
              <a:xfrm>
                <a:off x="574774" y="3556378"/>
                <a:ext cx="993769" cy="526627"/>
              </a:xfrm>
              <a:custGeom>
                <a:avLst/>
                <a:gdLst/>
                <a:ahLst/>
                <a:cxnLst/>
                <a:rect l="l" t="t" r="r" b="b"/>
                <a:pathLst>
                  <a:path w="4722" h="2507" extrusionOk="0">
                    <a:moveTo>
                      <a:pt x="1" y="0"/>
                    </a:moveTo>
                    <a:lnTo>
                      <a:pt x="1" y="2506"/>
                    </a:lnTo>
                    <a:lnTo>
                      <a:pt x="4721" y="2506"/>
                    </a:lnTo>
                    <a:lnTo>
                      <a:pt x="47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2"/>
              <p:cNvSpPr/>
              <p:nvPr/>
            </p:nvSpPr>
            <p:spPr>
              <a:xfrm>
                <a:off x="558990" y="3541044"/>
                <a:ext cx="1025337" cy="557716"/>
              </a:xfrm>
              <a:custGeom>
                <a:avLst/>
                <a:gdLst/>
                <a:ahLst/>
                <a:cxnLst/>
                <a:rect l="l" t="t" r="r" b="b"/>
                <a:pathLst>
                  <a:path w="4872" h="2655" extrusionOk="0">
                    <a:moveTo>
                      <a:pt x="4723" y="148"/>
                    </a:moveTo>
                    <a:lnTo>
                      <a:pt x="4723" y="2506"/>
                    </a:lnTo>
                    <a:lnTo>
                      <a:pt x="151" y="2506"/>
                    </a:lnTo>
                    <a:lnTo>
                      <a:pt x="151" y="148"/>
                    </a:lnTo>
                    <a:close/>
                    <a:moveTo>
                      <a:pt x="1" y="1"/>
                    </a:moveTo>
                    <a:lnTo>
                      <a:pt x="1" y="2654"/>
                    </a:lnTo>
                    <a:lnTo>
                      <a:pt x="4871" y="2654"/>
                    </a:lnTo>
                    <a:lnTo>
                      <a:pt x="4871"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2"/>
              <p:cNvSpPr/>
              <p:nvPr/>
            </p:nvSpPr>
            <p:spPr>
              <a:xfrm>
                <a:off x="987689" y="3723377"/>
                <a:ext cx="168364" cy="192627"/>
              </a:xfrm>
              <a:custGeom>
                <a:avLst/>
                <a:gdLst/>
                <a:ahLst/>
                <a:cxnLst/>
                <a:rect l="l" t="t" r="r" b="b"/>
                <a:pathLst>
                  <a:path w="800" h="917" extrusionOk="0">
                    <a:moveTo>
                      <a:pt x="1" y="0"/>
                    </a:moveTo>
                    <a:lnTo>
                      <a:pt x="7" y="917"/>
                    </a:lnTo>
                    <a:lnTo>
                      <a:pt x="800" y="452"/>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2"/>
              <p:cNvSpPr/>
              <p:nvPr/>
            </p:nvSpPr>
            <p:spPr>
              <a:xfrm>
                <a:off x="971905" y="3696279"/>
                <a:ext cx="215295" cy="246823"/>
              </a:xfrm>
              <a:custGeom>
                <a:avLst/>
                <a:gdLst/>
                <a:ahLst/>
                <a:cxnLst/>
                <a:rect l="l" t="t" r="r" b="b"/>
                <a:pathLst>
                  <a:path w="1023" h="1175" extrusionOk="0">
                    <a:moveTo>
                      <a:pt x="151" y="255"/>
                    </a:moveTo>
                    <a:lnTo>
                      <a:pt x="727" y="581"/>
                    </a:lnTo>
                    <a:lnTo>
                      <a:pt x="155" y="917"/>
                    </a:lnTo>
                    <a:lnTo>
                      <a:pt x="151" y="255"/>
                    </a:lnTo>
                    <a:close/>
                    <a:moveTo>
                      <a:pt x="1" y="1"/>
                    </a:moveTo>
                    <a:lnTo>
                      <a:pt x="9" y="1174"/>
                    </a:lnTo>
                    <a:lnTo>
                      <a:pt x="1022" y="579"/>
                    </a:lnTo>
                    <a:lnTo>
                      <a:pt x="1"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98" name="Google Shape;4098;p32"/>
            <p:cNvSpPr/>
            <p:nvPr/>
          </p:nvSpPr>
          <p:spPr>
            <a:xfrm>
              <a:off x="1164498" y="3237657"/>
              <a:ext cx="38004" cy="433861"/>
            </a:xfrm>
            <a:custGeom>
              <a:avLst/>
              <a:gdLst/>
              <a:ahLst/>
              <a:cxnLst/>
              <a:rect l="l" t="t" r="r" b="b"/>
              <a:pathLst>
                <a:path w="149" h="1701" extrusionOk="0">
                  <a:moveTo>
                    <a:pt x="74" y="0"/>
                  </a:moveTo>
                  <a:cubicBezTo>
                    <a:pt x="33" y="0"/>
                    <a:pt x="1" y="35"/>
                    <a:pt x="1" y="75"/>
                  </a:cubicBezTo>
                  <a:lnTo>
                    <a:pt x="1" y="148"/>
                  </a:lnTo>
                  <a:cubicBezTo>
                    <a:pt x="1" y="189"/>
                    <a:pt x="33" y="223"/>
                    <a:pt x="74" y="223"/>
                  </a:cubicBezTo>
                  <a:cubicBezTo>
                    <a:pt x="114" y="223"/>
                    <a:pt x="149" y="189"/>
                    <a:pt x="149" y="148"/>
                  </a:cubicBezTo>
                  <a:lnTo>
                    <a:pt x="149" y="75"/>
                  </a:lnTo>
                  <a:cubicBezTo>
                    <a:pt x="149" y="35"/>
                    <a:pt x="114" y="0"/>
                    <a:pt x="74" y="0"/>
                  </a:cubicBezTo>
                  <a:close/>
                  <a:moveTo>
                    <a:pt x="74" y="371"/>
                  </a:moveTo>
                  <a:cubicBezTo>
                    <a:pt x="33" y="371"/>
                    <a:pt x="1" y="403"/>
                    <a:pt x="1" y="444"/>
                  </a:cubicBezTo>
                  <a:lnTo>
                    <a:pt x="1" y="519"/>
                  </a:lnTo>
                  <a:cubicBezTo>
                    <a:pt x="1" y="559"/>
                    <a:pt x="33" y="591"/>
                    <a:pt x="74" y="591"/>
                  </a:cubicBezTo>
                  <a:cubicBezTo>
                    <a:pt x="114" y="591"/>
                    <a:pt x="149" y="559"/>
                    <a:pt x="149" y="519"/>
                  </a:cubicBezTo>
                  <a:lnTo>
                    <a:pt x="149" y="444"/>
                  </a:lnTo>
                  <a:cubicBezTo>
                    <a:pt x="149" y="403"/>
                    <a:pt x="114" y="371"/>
                    <a:pt x="74" y="371"/>
                  </a:cubicBezTo>
                  <a:close/>
                  <a:moveTo>
                    <a:pt x="74" y="741"/>
                  </a:moveTo>
                  <a:cubicBezTo>
                    <a:pt x="33" y="741"/>
                    <a:pt x="1" y="773"/>
                    <a:pt x="1" y="814"/>
                  </a:cubicBezTo>
                  <a:lnTo>
                    <a:pt x="1" y="889"/>
                  </a:lnTo>
                  <a:cubicBezTo>
                    <a:pt x="1" y="930"/>
                    <a:pt x="33" y="962"/>
                    <a:pt x="74" y="962"/>
                  </a:cubicBezTo>
                  <a:cubicBezTo>
                    <a:pt x="114" y="962"/>
                    <a:pt x="149" y="930"/>
                    <a:pt x="149" y="889"/>
                  </a:cubicBezTo>
                  <a:lnTo>
                    <a:pt x="149" y="814"/>
                  </a:lnTo>
                  <a:cubicBezTo>
                    <a:pt x="149" y="773"/>
                    <a:pt x="114" y="741"/>
                    <a:pt x="74" y="741"/>
                  </a:cubicBezTo>
                  <a:close/>
                  <a:moveTo>
                    <a:pt x="74" y="1110"/>
                  </a:moveTo>
                  <a:cubicBezTo>
                    <a:pt x="33" y="1110"/>
                    <a:pt x="1" y="1144"/>
                    <a:pt x="1" y="1185"/>
                  </a:cubicBezTo>
                  <a:lnTo>
                    <a:pt x="1" y="1258"/>
                  </a:lnTo>
                  <a:cubicBezTo>
                    <a:pt x="1" y="1298"/>
                    <a:pt x="33" y="1332"/>
                    <a:pt x="74" y="1332"/>
                  </a:cubicBezTo>
                  <a:cubicBezTo>
                    <a:pt x="114" y="1332"/>
                    <a:pt x="149" y="1298"/>
                    <a:pt x="149" y="1258"/>
                  </a:cubicBezTo>
                  <a:lnTo>
                    <a:pt x="149" y="1185"/>
                  </a:lnTo>
                  <a:cubicBezTo>
                    <a:pt x="149" y="1144"/>
                    <a:pt x="114" y="1110"/>
                    <a:pt x="74" y="1110"/>
                  </a:cubicBezTo>
                  <a:close/>
                  <a:moveTo>
                    <a:pt x="74" y="1480"/>
                  </a:moveTo>
                  <a:cubicBezTo>
                    <a:pt x="33" y="1480"/>
                    <a:pt x="1" y="1512"/>
                    <a:pt x="1" y="1553"/>
                  </a:cubicBezTo>
                  <a:lnTo>
                    <a:pt x="1" y="1628"/>
                  </a:lnTo>
                  <a:cubicBezTo>
                    <a:pt x="1" y="1669"/>
                    <a:pt x="33" y="1701"/>
                    <a:pt x="74" y="1701"/>
                  </a:cubicBezTo>
                  <a:cubicBezTo>
                    <a:pt x="114" y="1701"/>
                    <a:pt x="149" y="1669"/>
                    <a:pt x="149" y="1628"/>
                  </a:cubicBezTo>
                  <a:lnTo>
                    <a:pt x="149" y="1553"/>
                  </a:lnTo>
                  <a:cubicBezTo>
                    <a:pt x="149" y="1512"/>
                    <a:pt x="114" y="1480"/>
                    <a:pt x="74" y="148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ectangle 6"/>
            <p:cNvSpPr/>
            <p:nvPr/>
          </p:nvSpPr>
          <p:spPr>
            <a:xfrm>
              <a:off x="122334" y="1063469"/>
              <a:ext cx="2122331" cy="1338828"/>
            </a:xfrm>
            <a:prstGeom prst="rect">
              <a:avLst/>
            </a:prstGeom>
          </p:spPr>
          <p:txBody>
            <a:bodyPr wrap="square">
              <a:spAutoFit/>
            </a:bodyPr>
            <a:lstStyle/>
            <a:p>
              <a:pPr algn="just">
                <a:lnSpc>
                  <a:spcPct val="150000"/>
                </a:lnSpc>
              </a:pPr>
              <a:r>
                <a:rPr lang="en-US" sz="1800" dirty="0" err="1"/>
                <a:t>Luôn</a:t>
              </a:r>
              <a:r>
                <a:rPr lang="en-US" sz="1800" dirty="0"/>
                <a:t> </a:t>
              </a:r>
              <a:r>
                <a:rPr lang="en-US" sz="1800" dirty="0" err="1"/>
                <a:t>trung</a:t>
              </a:r>
              <a:r>
                <a:rPr lang="en-US" sz="1800" dirty="0"/>
                <a:t> </a:t>
              </a:r>
              <a:r>
                <a:rPr lang="en-US" sz="1800" dirty="0" err="1"/>
                <a:t>thực</a:t>
              </a:r>
              <a:r>
                <a:rPr lang="en-US" sz="1800" dirty="0"/>
                <a:t> </a:t>
              </a:r>
              <a:r>
                <a:rPr lang="en-US" sz="1800" dirty="0" err="1"/>
                <a:t>trong</a:t>
              </a:r>
              <a:r>
                <a:rPr lang="en-US" sz="1800" dirty="0"/>
                <a:t> </a:t>
              </a:r>
              <a:r>
                <a:rPr lang="en-US" sz="1800" dirty="0" err="1"/>
                <a:t>quá</a:t>
              </a:r>
              <a:r>
                <a:rPr lang="en-US" sz="1800" dirty="0"/>
                <a:t> </a:t>
              </a:r>
              <a:r>
                <a:rPr lang="en-US" sz="1800" dirty="0" err="1"/>
                <a:t>trình</a:t>
              </a:r>
              <a:r>
                <a:rPr lang="en-US" sz="1800" dirty="0"/>
                <a:t> </a:t>
              </a:r>
              <a:r>
                <a:rPr lang="en-US" sz="1800" dirty="0" err="1"/>
                <a:t>tạo</a:t>
              </a:r>
              <a:r>
                <a:rPr lang="en-US" sz="1800" dirty="0"/>
                <a:t> </a:t>
              </a:r>
              <a:r>
                <a:rPr lang="en-US" sz="1800" dirty="0" err="1"/>
                <a:t>ra</a:t>
              </a:r>
              <a:r>
                <a:rPr lang="en-US" sz="1800" dirty="0"/>
                <a:t> </a:t>
              </a:r>
              <a:r>
                <a:rPr lang="en-US" sz="1800" dirty="0" err="1"/>
                <a:t>sản</a:t>
              </a:r>
              <a:r>
                <a:rPr lang="en-US" sz="1800" dirty="0"/>
                <a:t> </a:t>
              </a:r>
              <a:r>
                <a:rPr lang="en-US" sz="1800" dirty="0" err="1"/>
                <a:t>phẩm</a:t>
              </a:r>
              <a:r>
                <a:rPr lang="en-US" sz="1800" dirty="0"/>
                <a:t> </a:t>
              </a:r>
              <a:r>
                <a:rPr lang="en-US" sz="1800" dirty="0" err="1"/>
                <a:t>số</a:t>
              </a:r>
              <a:r>
                <a:rPr lang="en-US" sz="1800" dirty="0"/>
                <a:t>.</a:t>
              </a:r>
            </a:p>
          </p:txBody>
        </p:sp>
      </p:grpSp>
      <p:grpSp>
        <p:nvGrpSpPr>
          <p:cNvPr id="12" name="Group 11"/>
          <p:cNvGrpSpPr/>
          <p:nvPr/>
        </p:nvGrpSpPr>
        <p:grpSpPr>
          <a:xfrm>
            <a:off x="5960939" y="1063469"/>
            <a:ext cx="3112336" cy="3642074"/>
            <a:chOff x="5960939" y="1063469"/>
            <a:chExt cx="3112336" cy="3642074"/>
          </a:xfrm>
        </p:grpSpPr>
        <p:grpSp>
          <p:nvGrpSpPr>
            <p:cNvPr id="4061" name="Google Shape;4061;p32"/>
            <p:cNvGrpSpPr/>
            <p:nvPr/>
          </p:nvGrpSpPr>
          <p:grpSpPr>
            <a:xfrm>
              <a:off x="6971526" y="3791141"/>
              <a:ext cx="1161291" cy="914402"/>
              <a:chOff x="7485830" y="3540900"/>
              <a:chExt cx="1161291" cy="914402"/>
            </a:xfrm>
          </p:grpSpPr>
          <p:sp>
            <p:nvSpPr>
              <p:cNvPr id="4062" name="Google Shape;4062;p32"/>
              <p:cNvSpPr/>
              <p:nvPr/>
            </p:nvSpPr>
            <p:spPr>
              <a:xfrm>
                <a:off x="7648934" y="3611901"/>
                <a:ext cx="826878" cy="827646"/>
              </a:xfrm>
              <a:custGeom>
                <a:avLst/>
                <a:gdLst/>
                <a:ahLst/>
                <a:cxnLst/>
                <a:rect l="l" t="t" r="r" b="b"/>
                <a:pathLst>
                  <a:path w="3929" h="3940" extrusionOk="0">
                    <a:moveTo>
                      <a:pt x="0" y="1"/>
                    </a:moveTo>
                    <a:lnTo>
                      <a:pt x="0" y="2869"/>
                    </a:lnTo>
                    <a:lnTo>
                      <a:pt x="1585" y="2869"/>
                    </a:lnTo>
                    <a:lnTo>
                      <a:pt x="1585" y="3558"/>
                    </a:lnTo>
                    <a:lnTo>
                      <a:pt x="773" y="3558"/>
                    </a:lnTo>
                    <a:lnTo>
                      <a:pt x="773" y="3939"/>
                    </a:lnTo>
                    <a:lnTo>
                      <a:pt x="3168" y="3939"/>
                    </a:lnTo>
                    <a:lnTo>
                      <a:pt x="3168" y="3558"/>
                    </a:lnTo>
                    <a:lnTo>
                      <a:pt x="2343" y="3558"/>
                    </a:lnTo>
                    <a:lnTo>
                      <a:pt x="2343" y="2869"/>
                    </a:lnTo>
                    <a:lnTo>
                      <a:pt x="3928" y="2869"/>
                    </a:lnTo>
                    <a:lnTo>
                      <a:pt x="3928"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2"/>
              <p:cNvSpPr/>
              <p:nvPr/>
            </p:nvSpPr>
            <p:spPr>
              <a:xfrm>
                <a:off x="7633571" y="3596566"/>
                <a:ext cx="857604" cy="858736"/>
              </a:xfrm>
              <a:custGeom>
                <a:avLst/>
                <a:gdLst/>
                <a:ahLst/>
                <a:cxnLst/>
                <a:rect l="l" t="t" r="r" b="b"/>
                <a:pathLst>
                  <a:path w="4075" h="4088" extrusionOk="0">
                    <a:moveTo>
                      <a:pt x="3926" y="149"/>
                    </a:moveTo>
                    <a:lnTo>
                      <a:pt x="3926" y="2869"/>
                    </a:lnTo>
                    <a:lnTo>
                      <a:pt x="2344" y="2869"/>
                    </a:lnTo>
                    <a:lnTo>
                      <a:pt x="2344" y="3704"/>
                    </a:lnTo>
                    <a:lnTo>
                      <a:pt x="3166" y="3704"/>
                    </a:lnTo>
                    <a:lnTo>
                      <a:pt x="3166" y="3940"/>
                    </a:lnTo>
                    <a:lnTo>
                      <a:pt x="921" y="3940"/>
                    </a:lnTo>
                    <a:lnTo>
                      <a:pt x="921" y="3704"/>
                    </a:lnTo>
                    <a:lnTo>
                      <a:pt x="1731" y="3704"/>
                    </a:lnTo>
                    <a:lnTo>
                      <a:pt x="1731" y="2869"/>
                    </a:lnTo>
                    <a:lnTo>
                      <a:pt x="148" y="2869"/>
                    </a:lnTo>
                    <a:lnTo>
                      <a:pt x="148" y="149"/>
                    </a:lnTo>
                    <a:close/>
                    <a:moveTo>
                      <a:pt x="1" y="1"/>
                    </a:moveTo>
                    <a:lnTo>
                      <a:pt x="1" y="3017"/>
                    </a:lnTo>
                    <a:lnTo>
                      <a:pt x="1583" y="3017"/>
                    </a:lnTo>
                    <a:lnTo>
                      <a:pt x="1583" y="3556"/>
                    </a:lnTo>
                    <a:lnTo>
                      <a:pt x="774" y="3556"/>
                    </a:lnTo>
                    <a:lnTo>
                      <a:pt x="774" y="4087"/>
                    </a:lnTo>
                    <a:lnTo>
                      <a:pt x="3314" y="4087"/>
                    </a:lnTo>
                    <a:lnTo>
                      <a:pt x="3314" y="3556"/>
                    </a:lnTo>
                    <a:lnTo>
                      <a:pt x="2491" y="3556"/>
                    </a:lnTo>
                    <a:lnTo>
                      <a:pt x="2491" y="3017"/>
                    </a:lnTo>
                    <a:lnTo>
                      <a:pt x="4074" y="3017"/>
                    </a:lnTo>
                    <a:lnTo>
                      <a:pt x="4074"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2"/>
              <p:cNvSpPr/>
              <p:nvPr/>
            </p:nvSpPr>
            <p:spPr>
              <a:xfrm>
                <a:off x="7500983" y="3556234"/>
                <a:ext cx="1130775" cy="722195"/>
              </a:xfrm>
              <a:custGeom>
                <a:avLst/>
                <a:gdLst/>
                <a:ahLst/>
                <a:cxnLst/>
                <a:rect l="l" t="t" r="r" b="b"/>
                <a:pathLst>
                  <a:path w="5373" h="3438" extrusionOk="0">
                    <a:moveTo>
                      <a:pt x="230" y="0"/>
                    </a:moveTo>
                    <a:cubicBezTo>
                      <a:pt x="104" y="0"/>
                      <a:pt x="1" y="103"/>
                      <a:pt x="1" y="227"/>
                    </a:cubicBezTo>
                    <a:lnTo>
                      <a:pt x="1" y="3211"/>
                    </a:lnTo>
                    <a:cubicBezTo>
                      <a:pt x="1" y="3337"/>
                      <a:pt x="104" y="3438"/>
                      <a:pt x="230" y="3438"/>
                    </a:cubicBezTo>
                    <a:lnTo>
                      <a:pt x="5143" y="3438"/>
                    </a:lnTo>
                    <a:cubicBezTo>
                      <a:pt x="5269" y="3438"/>
                      <a:pt x="5372" y="3337"/>
                      <a:pt x="5372" y="3211"/>
                    </a:cubicBezTo>
                    <a:lnTo>
                      <a:pt x="5372" y="227"/>
                    </a:lnTo>
                    <a:cubicBezTo>
                      <a:pt x="5372" y="103"/>
                      <a:pt x="5269" y="0"/>
                      <a:pt x="514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2"/>
              <p:cNvSpPr/>
              <p:nvPr/>
            </p:nvSpPr>
            <p:spPr>
              <a:xfrm>
                <a:off x="7485830" y="3540900"/>
                <a:ext cx="1161291" cy="753284"/>
              </a:xfrm>
              <a:custGeom>
                <a:avLst/>
                <a:gdLst/>
                <a:ahLst/>
                <a:cxnLst/>
                <a:rect l="l" t="t" r="r" b="b"/>
                <a:pathLst>
                  <a:path w="5518" h="3586" extrusionOk="0">
                    <a:moveTo>
                      <a:pt x="5215" y="148"/>
                    </a:moveTo>
                    <a:cubicBezTo>
                      <a:pt x="5301" y="148"/>
                      <a:pt x="5369" y="217"/>
                      <a:pt x="5369" y="300"/>
                    </a:cubicBezTo>
                    <a:lnTo>
                      <a:pt x="5369" y="3284"/>
                    </a:lnTo>
                    <a:cubicBezTo>
                      <a:pt x="5369" y="3367"/>
                      <a:pt x="5301" y="3438"/>
                      <a:pt x="5215" y="3438"/>
                    </a:cubicBezTo>
                    <a:lnTo>
                      <a:pt x="302" y="3438"/>
                    </a:lnTo>
                    <a:cubicBezTo>
                      <a:pt x="216" y="3438"/>
                      <a:pt x="148" y="3369"/>
                      <a:pt x="148" y="3284"/>
                    </a:cubicBezTo>
                    <a:lnTo>
                      <a:pt x="148" y="300"/>
                    </a:lnTo>
                    <a:cubicBezTo>
                      <a:pt x="148" y="217"/>
                      <a:pt x="216" y="148"/>
                      <a:pt x="302" y="148"/>
                    </a:cubicBezTo>
                    <a:close/>
                    <a:moveTo>
                      <a:pt x="302" y="0"/>
                    </a:moveTo>
                    <a:cubicBezTo>
                      <a:pt x="135" y="0"/>
                      <a:pt x="0" y="135"/>
                      <a:pt x="0" y="300"/>
                    </a:cubicBezTo>
                    <a:lnTo>
                      <a:pt x="0" y="3284"/>
                    </a:lnTo>
                    <a:cubicBezTo>
                      <a:pt x="0" y="3451"/>
                      <a:pt x="135" y="3586"/>
                      <a:pt x="302" y="3586"/>
                    </a:cubicBezTo>
                    <a:lnTo>
                      <a:pt x="5215" y="3586"/>
                    </a:lnTo>
                    <a:cubicBezTo>
                      <a:pt x="5382" y="3586"/>
                      <a:pt x="5517" y="3451"/>
                      <a:pt x="5517" y="3284"/>
                    </a:cubicBezTo>
                    <a:lnTo>
                      <a:pt x="5517" y="300"/>
                    </a:lnTo>
                    <a:cubicBezTo>
                      <a:pt x="5517" y="135"/>
                      <a:pt x="5382" y="0"/>
                      <a:pt x="5215"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2"/>
              <p:cNvSpPr/>
              <p:nvPr/>
            </p:nvSpPr>
            <p:spPr>
              <a:xfrm>
                <a:off x="7569592" y="3629966"/>
                <a:ext cx="993558" cy="526627"/>
              </a:xfrm>
              <a:custGeom>
                <a:avLst/>
                <a:gdLst/>
                <a:ahLst/>
                <a:cxnLst/>
                <a:rect l="l" t="t" r="r" b="b"/>
                <a:pathLst>
                  <a:path w="4721" h="2507" extrusionOk="0">
                    <a:moveTo>
                      <a:pt x="0" y="0"/>
                    </a:moveTo>
                    <a:lnTo>
                      <a:pt x="0" y="2506"/>
                    </a:lnTo>
                    <a:lnTo>
                      <a:pt x="4721" y="2506"/>
                    </a:lnTo>
                    <a:lnTo>
                      <a:pt x="47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2"/>
              <p:cNvSpPr/>
              <p:nvPr/>
            </p:nvSpPr>
            <p:spPr>
              <a:xfrm>
                <a:off x="7553808" y="3614631"/>
                <a:ext cx="1025126" cy="557716"/>
              </a:xfrm>
              <a:custGeom>
                <a:avLst/>
                <a:gdLst/>
                <a:ahLst/>
                <a:cxnLst/>
                <a:rect l="l" t="t" r="r" b="b"/>
                <a:pathLst>
                  <a:path w="4871" h="2655" extrusionOk="0">
                    <a:moveTo>
                      <a:pt x="4723" y="148"/>
                    </a:moveTo>
                    <a:lnTo>
                      <a:pt x="4723" y="2506"/>
                    </a:lnTo>
                    <a:lnTo>
                      <a:pt x="150" y="2506"/>
                    </a:lnTo>
                    <a:lnTo>
                      <a:pt x="150" y="148"/>
                    </a:lnTo>
                    <a:close/>
                    <a:moveTo>
                      <a:pt x="0" y="1"/>
                    </a:moveTo>
                    <a:lnTo>
                      <a:pt x="0" y="2654"/>
                    </a:lnTo>
                    <a:lnTo>
                      <a:pt x="4871" y="2654"/>
                    </a:lnTo>
                    <a:lnTo>
                      <a:pt x="4871"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2"/>
              <p:cNvSpPr/>
              <p:nvPr/>
            </p:nvSpPr>
            <p:spPr>
              <a:xfrm>
                <a:off x="7982507" y="3796965"/>
                <a:ext cx="168364" cy="192627"/>
              </a:xfrm>
              <a:custGeom>
                <a:avLst/>
                <a:gdLst/>
                <a:ahLst/>
                <a:cxnLst/>
                <a:rect l="l" t="t" r="r" b="b"/>
                <a:pathLst>
                  <a:path w="800" h="917" extrusionOk="0">
                    <a:moveTo>
                      <a:pt x="0" y="0"/>
                    </a:moveTo>
                    <a:lnTo>
                      <a:pt x="7" y="917"/>
                    </a:lnTo>
                    <a:lnTo>
                      <a:pt x="799" y="452"/>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2"/>
              <p:cNvSpPr/>
              <p:nvPr/>
            </p:nvSpPr>
            <p:spPr>
              <a:xfrm>
                <a:off x="7966722" y="3769867"/>
                <a:ext cx="215085" cy="246823"/>
              </a:xfrm>
              <a:custGeom>
                <a:avLst/>
                <a:gdLst/>
                <a:ahLst/>
                <a:cxnLst/>
                <a:rect l="l" t="t" r="r" b="b"/>
                <a:pathLst>
                  <a:path w="1022" h="1175" extrusionOk="0">
                    <a:moveTo>
                      <a:pt x="150" y="255"/>
                    </a:moveTo>
                    <a:lnTo>
                      <a:pt x="724" y="581"/>
                    </a:lnTo>
                    <a:lnTo>
                      <a:pt x="154" y="917"/>
                    </a:lnTo>
                    <a:lnTo>
                      <a:pt x="150" y="255"/>
                    </a:lnTo>
                    <a:close/>
                    <a:moveTo>
                      <a:pt x="0" y="1"/>
                    </a:moveTo>
                    <a:lnTo>
                      <a:pt x="9" y="1174"/>
                    </a:lnTo>
                    <a:lnTo>
                      <a:pt x="1022" y="579"/>
                    </a:lnTo>
                    <a:lnTo>
                      <a:pt x="0"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0" name="Google Shape;4180;p32"/>
            <p:cNvSpPr/>
            <p:nvPr/>
          </p:nvSpPr>
          <p:spPr>
            <a:xfrm>
              <a:off x="7549411" y="3232711"/>
              <a:ext cx="45719" cy="433861"/>
            </a:xfrm>
            <a:custGeom>
              <a:avLst/>
              <a:gdLst/>
              <a:ahLst/>
              <a:cxnLst/>
              <a:rect l="l" t="t" r="r" b="b"/>
              <a:pathLst>
                <a:path w="149" h="1701" extrusionOk="0">
                  <a:moveTo>
                    <a:pt x="74" y="0"/>
                  </a:moveTo>
                  <a:cubicBezTo>
                    <a:pt x="33" y="0"/>
                    <a:pt x="1" y="35"/>
                    <a:pt x="1" y="75"/>
                  </a:cubicBezTo>
                  <a:lnTo>
                    <a:pt x="1" y="148"/>
                  </a:lnTo>
                  <a:cubicBezTo>
                    <a:pt x="1" y="189"/>
                    <a:pt x="33" y="223"/>
                    <a:pt x="74" y="223"/>
                  </a:cubicBezTo>
                  <a:cubicBezTo>
                    <a:pt x="114" y="223"/>
                    <a:pt x="149" y="189"/>
                    <a:pt x="149" y="148"/>
                  </a:cubicBezTo>
                  <a:lnTo>
                    <a:pt x="149" y="75"/>
                  </a:lnTo>
                  <a:cubicBezTo>
                    <a:pt x="149" y="35"/>
                    <a:pt x="114" y="0"/>
                    <a:pt x="74" y="0"/>
                  </a:cubicBezTo>
                  <a:close/>
                  <a:moveTo>
                    <a:pt x="74" y="371"/>
                  </a:moveTo>
                  <a:cubicBezTo>
                    <a:pt x="33" y="371"/>
                    <a:pt x="1" y="403"/>
                    <a:pt x="1" y="444"/>
                  </a:cubicBezTo>
                  <a:lnTo>
                    <a:pt x="1" y="519"/>
                  </a:lnTo>
                  <a:cubicBezTo>
                    <a:pt x="1" y="559"/>
                    <a:pt x="33" y="591"/>
                    <a:pt x="74" y="591"/>
                  </a:cubicBezTo>
                  <a:cubicBezTo>
                    <a:pt x="114" y="591"/>
                    <a:pt x="149" y="559"/>
                    <a:pt x="149" y="519"/>
                  </a:cubicBezTo>
                  <a:lnTo>
                    <a:pt x="149" y="444"/>
                  </a:lnTo>
                  <a:cubicBezTo>
                    <a:pt x="149" y="403"/>
                    <a:pt x="114" y="371"/>
                    <a:pt x="74" y="371"/>
                  </a:cubicBezTo>
                  <a:close/>
                  <a:moveTo>
                    <a:pt x="74" y="741"/>
                  </a:moveTo>
                  <a:cubicBezTo>
                    <a:pt x="33" y="741"/>
                    <a:pt x="1" y="773"/>
                    <a:pt x="1" y="814"/>
                  </a:cubicBezTo>
                  <a:lnTo>
                    <a:pt x="1" y="889"/>
                  </a:lnTo>
                  <a:cubicBezTo>
                    <a:pt x="1" y="930"/>
                    <a:pt x="33" y="962"/>
                    <a:pt x="74" y="962"/>
                  </a:cubicBezTo>
                  <a:cubicBezTo>
                    <a:pt x="114" y="962"/>
                    <a:pt x="149" y="930"/>
                    <a:pt x="149" y="889"/>
                  </a:cubicBezTo>
                  <a:lnTo>
                    <a:pt x="149" y="814"/>
                  </a:lnTo>
                  <a:cubicBezTo>
                    <a:pt x="149" y="773"/>
                    <a:pt x="114" y="741"/>
                    <a:pt x="74" y="741"/>
                  </a:cubicBezTo>
                  <a:close/>
                  <a:moveTo>
                    <a:pt x="74" y="1110"/>
                  </a:moveTo>
                  <a:cubicBezTo>
                    <a:pt x="33" y="1110"/>
                    <a:pt x="1" y="1144"/>
                    <a:pt x="1" y="1185"/>
                  </a:cubicBezTo>
                  <a:lnTo>
                    <a:pt x="1" y="1258"/>
                  </a:lnTo>
                  <a:cubicBezTo>
                    <a:pt x="1" y="1298"/>
                    <a:pt x="33" y="1332"/>
                    <a:pt x="74" y="1332"/>
                  </a:cubicBezTo>
                  <a:cubicBezTo>
                    <a:pt x="114" y="1332"/>
                    <a:pt x="149" y="1298"/>
                    <a:pt x="149" y="1258"/>
                  </a:cubicBezTo>
                  <a:lnTo>
                    <a:pt x="149" y="1185"/>
                  </a:lnTo>
                  <a:cubicBezTo>
                    <a:pt x="149" y="1144"/>
                    <a:pt x="114" y="1110"/>
                    <a:pt x="74" y="1110"/>
                  </a:cubicBezTo>
                  <a:close/>
                  <a:moveTo>
                    <a:pt x="74" y="1480"/>
                  </a:moveTo>
                  <a:cubicBezTo>
                    <a:pt x="33" y="1480"/>
                    <a:pt x="1" y="1512"/>
                    <a:pt x="1" y="1553"/>
                  </a:cubicBezTo>
                  <a:lnTo>
                    <a:pt x="1" y="1628"/>
                  </a:lnTo>
                  <a:cubicBezTo>
                    <a:pt x="1" y="1669"/>
                    <a:pt x="33" y="1701"/>
                    <a:pt x="74" y="1701"/>
                  </a:cubicBezTo>
                  <a:cubicBezTo>
                    <a:pt x="114" y="1701"/>
                    <a:pt x="149" y="1669"/>
                    <a:pt x="149" y="1628"/>
                  </a:cubicBezTo>
                  <a:lnTo>
                    <a:pt x="149" y="1553"/>
                  </a:lnTo>
                  <a:cubicBezTo>
                    <a:pt x="149" y="1512"/>
                    <a:pt x="114" y="1480"/>
                    <a:pt x="74" y="148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Rectangle 8"/>
            <p:cNvSpPr/>
            <p:nvPr/>
          </p:nvSpPr>
          <p:spPr>
            <a:xfrm>
              <a:off x="5960939" y="1063469"/>
              <a:ext cx="3112336" cy="2169825"/>
            </a:xfrm>
            <a:prstGeom prst="rect">
              <a:avLst/>
            </a:prstGeom>
            <a:solidFill>
              <a:schemeClr val="accent6">
                <a:lumMod val="20000"/>
                <a:lumOff val="80000"/>
              </a:schemeClr>
            </a:solidFill>
          </p:spPr>
          <p:txBody>
            <a:bodyPr wrap="square">
              <a:spAutoFit/>
            </a:bodyPr>
            <a:lstStyle/>
            <a:p>
              <a:pPr algn="just">
                <a:lnSpc>
                  <a:spcPct val="150000"/>
                </a:lnSpc>
              </a:pPr>
              <a:r>
                <a:rPr lang="vi-VN" sz="1800" dirty="0"/>
                <a:t>Nội dung và hình thức của sản phẩm tạo ra không được vi phạm các quy định, chuẩn mực về đạo đức, văn hóa trong xã hội nói chung.</a:t>
              </a:r>
              <a:endParaRPr lang="en-US" sz="1800" dirty="0"/>
            </a:p>
          </p:txBody>
        </p:sp>
      </p:grpSp>
      <p:grpSp>
        <p:nvGrpSpPr>
          <p:cNvPr id="3" name="Group 2"/>
          <p:cNvGrpSpPr/>
          <p:nvPr/>
        </p:nvGrpSpPr>
        <p:grpSpPr>
          <a:xfrm>
            <a:off x="2340126" y="1063469"/>
            <a:ext cx="3518898" cy="3646347"/>
            <a:chOff x="2340126" y="1063469"/>
            <a:chExt cx="3518898" cy="3646347"/>
          </a:xfrm>
        </p:grpSpPr>
        <p:sp>
          <p:nvSpPr>
            <p:cNvPr id="8" name="Rectangle 7"/>
            <p:cNvSpPr/>
            <p:nvPr/>
          </p:nvSpPr>
          <p:spPr>
            <a:xfrm>
              <a:off x="2340126" y="1063469"/>
              <a:ext cx="3518898" cy="2169825"/>
            </a:xfrm>
            <a:prstGeom prst="rect">
              <a:avLst/>
            </a:prstGeom>
            <a:solidFill>
              <a:schemeClr val="accent2">
                <a:lumMod val="20000"/>
                <a:lumOff val="80000"/>
              </a:schemeClr>
            </a:solidFill>
          </p:spPr>
          <p:txBody>
            <a:bodyPr wrap="square">
              <a:spAutoFit/>
            </a:bodyPr>
            <a:lstStyle/>
            <a:p>
              <a:pPr algn="just">
                <a:lnSpc>
                  <a:spcPct val="150000"/>
                </a:lnSpc>
              </a:pPr>
              <a:r>
                <a:rPr lang="vi-VN" sz="1800" dirty="0"/>
                <a:t>Nên sử dụng thông tin do mình tự tạo (tự quay video, chụp ảnh, viết nội dung...), không sử dụng các thông tin có bản quyền nếu chưa mua hoặc chưa xin phép.</a:t>
              </a:r>
              <a:endParaRPr lang="en-US" sz="1800" dirty="0"/>
            </a:p>
          </p:txBody>
        </p:sp>
        <p:grpSp>
          <p:nvGrpSpPr>
            <p:cNvPr id="173" name="Google Shape;4070;p32"/>
            <p:cNvGrpSpPr/>
            <p:nvPr/>
          </p:nvGrpSpPr>
          <p:grpSpPr>
            <a:xfrm>
              <a:off x="3546026" y="3795414"/>
              <a:ext cx="1161291" cy="914402"/>
              <a:chOff x="491013" y="3467312"/>
              <a:chExt cx="1161291" cy="914402"/>
            </a:xfrm>
          </p:grpSpPr>
          <p:sp>
            <p:nvSpPr>
              <p:cNvPr id="174" name="Google Shape;4071;p32"/>
              <p:cNvSpPr/>
              <p:nvPr/>
            </p:nvSpPr>
            <p:spPr>
              <a:xfrm>
                <a:off x="654116" y="3538313"/>
                <a:ext cx="826878" cy="827646"/>
              </a:xfrm>
              <a:custGeom>
                <a:avLst/>
                <a:gdLst/>
                <a:ahLst/>
                <a:cxnLst/>
                <a:rect l="l" t="t" r="r" b="b"/>
                <a:pathLst>
                  <a:path w="3929" h="3940" extrusionOk="0">
                    <a:moveTo>
                      <a:pt x="1" y="1"/>
                    </a:moveTo>
                    <a:lnTo>
                      <a:pt x="1" y="2869"/>
                    </a:lnTo>
                    <a:lnTo>
                      <a:pt x="1586" y="2869"/>
                    </a:lnTo>
                    <a:lnTo>
                      <a:pt x="1586" y="3558"/>
                    </a:lnTo>
                    <a:lnTo>
                      <a:pt x="774" y="3558"/>
                    </a:lnTo>
                    <a:lnTo>
                      <a:pt x="774" y="3939"/>
                    </a:lnTo>
                    <a:lnTo>
                      <a:pt x="3168" y="3939"/>
                    </a:lnTo>
                    <a:lnTo>
                      <a:pt x="3168" y="3558"/>
                    </a:lnTo>
                    <a:lnTo>
                      <a:pt x="2344" y="3558"/>
                    </a:lnTo>
                    <a:lnTo>
                      <a:pt x="2344" y="2869"/>
                    </a:lnTo>
                    <a:lnTo>
                      <a:pt x="3929" y="2869"/>
                    </a:lnTo>
                    <a:lnTo>
                      <a:pt x="3929"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072;p32"/>
              <p:cNvSpPr/>
              <p:nvPr/>
            </p:nvSpPr>
            <p:spPr>
              <a:xfrm>
                <a:off x="638753" y="3522979"/>
                <a:ext cx="857604" cy="858736"/>
              </a:xfrm>
              <a:custGeom>
                <a:avLst/>
                <a:gdLst/>
                <a:ahLst/>
                <a:cxnLst/>
                <a:rect l="l" t="t" r="r" b="b"/>
                <a:pathLst>
                  <a:path w="4075" h="4088" extrusionOk="0">
                    <a:moveTo>
                      <a:pt x="3927" y="149"/>
                    </a:moveTo>
                    <a:lnTo>
                      <a:pt x="3927" y="2869"/>
                    </a:lnTo>
                    <a:lnTo>
                      <a:pt x="2344" y="2869"/>
                    </a:lnTo>
                    <a:lnTo>
                      <a:pt x="2344" y="3704"/>
                    </a:lnTo>
                    <a:lnTo>
                      <a:pt x="3166" y="3704"/>
                    </a:lnTo>
                    <a:lnTo>
                      <a:pt x="3166" y="3940"/>
                    </a:lnTo>
                    <a:lnTo>
                      <a:pt x="922" y="3940"/>
                    </a:lnTo>
                    <a:lnTo>
                      <a:pt x="922" y="3704"/>
                    </a:lnTo>
                    <a:lnTo>
                      <a:pt x="1731" y="3704"/>
                    </a:lnTo>
                    <a:lnTo>
                      <a:pt x="1731" y="2869"/>
                    </a:lnTo>
                    <a:lnTo>
                      <a:pt x="149" y="2869"/>
                    </a:lnTo>
                    <a:lnTo>
                      <a:pt x="149" y="149"/>
                    </a:lnTo>
                    <a:close/>
                    <a:moveTo>
                      <a:pt x="1" y="1"/>
                    </a:moveTo>
                    <a:lnTo>
                      <a:pt x="1" y="3017"/>
                    </a:lnTo>
                    <a:lnTo>
                      <a:pt x="1584" y="3017"/>
                    </a:lnTo>
                    <a:lnTo>
                      <a:pt x="1584" y="3556"/>
                    </a:lnTo>
                    <a:lnTo>
                      <a:pt x="774" y="3556"/>
                    </a:lnTo>
                    <a:lnTo>
                      <a:pt x="774" y="4087"/>
                    </a:lnTo>
                    <a:lnTo>
                      <a:pt x="3314" y="4087"/>
                    </a:lnTo>
                    <a:lnTo>
                      <a:pt x="3314" y="3556"/>
                    </a:lnTo>
                    <a:lnTo>
                      <a:pt x="2492" y="3556"/>
                    </a:lnTo>
                    <a:lnTo>
                      <a:pt x="2492" y="3017"/>
                    </a:lnTo>
                    <a:lnTo>
                      <a:pt x="4075" y="3017"/>
                    </a:lnTo>
                    <a:lnTo>
                      <a:pt x="4075"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073;p32"/>
              <p:cNvSpPr/>
              <p:nvPr/>
            </p:nvSpPr>
            <p:spPr>
              <a:xfrm>
                <a:off x="506376" y="3482647"/>
                <a:ext cx="1130564" cy="722195"/>
              </a:xfrm>
              <a:custGeom>
                <a:avLst/>
                <a:gdLst/>
                <a:ahLst/>
                <a:cxnLst/>
                <a:rect l="l" t="t" r="r" b="b"/>
                <a:pathLst>
                  <a:path w="5372" h="3438" extrusionOk="0">
                    <a:moveTo>
                      <a:pt x="229" y="0"/>
                    </a:moveTo>
                    <a:cubicBezTo>
                      <a:pt x="103" y="0"/>
                      <a:pt x="0" y="103"/>
                      <a:pt x="0" y="227"/>
                    </a:cubicBezTo>
                    <a:lnTo>
                      <a:pt x="0" y="3211"/>
                    </a:lnTo>
                    <a:cubicBezTo>
                      <a:pt x="0" y="3337"/>
                      <a:pt x="103" y="3438"/>
                      <a:pt x="229" y="3438"/>
                    </a:cubicBezTo>
                    <a:lnTo>
                      <a:pt x="5143" y="3438"/>
                    </a:lnTo>
                    <a:cubicBezTo>
                      <a:pt x="5269" y="3438"/>
                      <a:pt x="5372" y="3337"/>
                      <a:pt x="5372" y="3211"/>
                    </a:cubicBezTo>
                    <a:lnTo>
                      <a:pt x="5372" y="227"/>
                    </a:lnTo>
                    <a:cubicBezTo>
                      <a:pt x="5372" y="103"/>
                      <a:pt x="5269" y="0"/>
                      <a:pt x="514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074;p32"/>
              <p:cNvSpPr/>
              <p:nvPr/>
            </p:nvSpPr>
            <p:spPr>
              <a:xfrm>
                <a:off x="491013" y="3467312"/>
                <a:ext cx="1161291" cy="753284"/>
              </a:xfrm>
              <a:custGeom>
                <a:avLst/>
                <a:gdLst/>
                <a:ahLst/>
                <a:cxnLst/>
                <a:rect l="l" t="t" r="r" b="b"/>
                <a:pathLst>
                  <a:path w="5518" h="3586" extrusionOk="0">
                    <a:moveTo>
                      <a:pt x="5216" y="148"/>
                    </a:moveTo>
                    <a:cubicBezTo>
                      <a:pt x="5301" y="148"/>
                      <a:pt x="5370" y="217"/>
                      <a:pt x="5370" y="300"/>
                    </a:cubicBezTo>
                    <a:lnTo>
                      <a:pt x="5370" y="3284"/>
                    </a:lnTo>
                    <a:cubicBezTo>
                      <a:pt x="5370" y="3367"/>
                      <a:pt x="5301" y="3438"/>
                      <a:pt x="5216" y="3438"/>
                    </a:cubicBezTo>
                    <a:lnTo>
                      <a:pt x="302" y="3438"/>
                    </a:lnTo>
                    <a:cubicBezTo>
                      <a:pt x="217" y="3438"/>
                      <a:pt x="148" y="3369"/>
                      <a:pt x="148" y="3284"/>
                    </a:cubicBezTo>
                    <a:lnTo>
                      <a:pt x="148" y="300"/>
                    </a:lnTo>
                    <a:cubicBezTo>
                      <a:pt x="148" y="217"/>
                      <a:pt x="217" y="148"/>
                      <a:pt x="302" y="148"/>
                    </a:cubicBezTo>
                    <a:close/>
                    <a:moveTo>
                      <a:pt x="302" y="0"/>
                    </a:moveTo>
                    <a:cubicBezTo>
                      <a:pt x="135" y="0"/>
                      <a:pt x="0" y="135"/>
                      <a:pt x="0" y="300"/>
                    </a:cubicBezTo>
                    <a:lnTo>
                      <a:pt x="0" y="3284"/>
                    </a:lnTo>
                    <a:cubicBezTo>
                      <a:pt x="0" y="3451"/>
                      <a:pt x="135" y="3586"/>
                      <a:pt x="302" y="3586"/>
                    </a:cubicBezTo>
                    <a:lnTo>
                      <a:pt x="5216" y="3586"/>
                    </a:lnTo>
                    <a:cubicBezTo>
                      <a:pt x="5383" y="3586"/>
                      <a:pt x="5518" y="3451"/>
                      <a:pt x="5518" y="3284"/>
                    </a:cubicBezTo>
                    <a:lnTo>
                      <a:pt x="5518" y="300"/>
                    </a:lnTo>
                    <a:cubicBezTo>
                      <a:pt x="5518" y="135"/>
                      <a:pt x="5383" y="0"/>
                      <a:pt x="5216"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075;p32"/>
              <p:cNvSpPr/>
              <p:nvPr/>
            </p:nvSpPr>
            <p:spPr>
              <a:xfrm>
                <a:off x="574774" y="3556378"/>
                <a:ext cx="993769" cy="526627"/>
              </a:xfrm>
              <a:custGeom>
                <a:avLst/>
                <a:gdLst/>
                <a:ahLst/>
                <a:cxnLst/>
                <a:rect l="l" t="t" r="r" b="b"/>
                <a:pathLst>
                  <a:path w="4722" h="2507" extrusionOk="0">
                    <a:moveTo>
                      <a:pt x="1" y="0"/>
                    </a:moveTo>
                    <a:lnTo>
                      <a:pt x="1" y="2506"/>
                    </a:lnTo>
                    <a:lnTo>
                      <a:pt x="4721" y="2506"/>
                    </a:lnTo>
                    <a:lnTo>
                      <a:pt x="47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076;p32"/>
              <p:cNvSpPr/>
              <p:nvPr/>
            </p:nvSpPr>
            <p:spPr>
              <a:xfrm>
                <a:off x="558990" y="3541044"/>
                <a:ext cx="1025337" cy="557716"/>
              </a:xfrm>
              <a:custGeom>
                <a:avLst/>
                <a:gdLst/>
                <a:ahLst/>
                <a:cxnLst/>
                <a:rect l="l" t="t" r="r" b="b"/>
                <a:pathLst>
                  <a:path w="4872" h="2655" extrusionOk="0">
                    <a:moveTo>
                      <a:pt x="4723" y="148"/>
                    </a:moveTo>
                    <a:lnTo>
                      <a:pt x="4723" y="2506"/>
                    </a:lnTo>
                    <a:lnTo>
                      <a:pt x="151" y="2506"/>
                    </a:lnTo>
                    <a:lnTo>
                      <a:pt x="151" y="148"/>
                    </a:lnTo>
                    <a:close/>
                    <a:moveTo>
                      <a:pt x="1" y="1"/>
                    </a:moveTo>
                    <a:lnTo>
                      <a:pt x="1" y="2654"/>
                    </a:lnTo>
                    <a:lnTo>
                      <a:pt x="4871" y="2654"/>
                    </a:lnTo>
                    <a:lnTo>
                      <a:pt x="4871"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077;p32"/>
              <p:cNvSpPr/>
              <p:nvPr/>
            </p:nvSpPr>
            <p:spPr>
              <a:xfrm>
                <a:off x="987689" y="3723377"/>
                <a:ext cx="168364" cy="192627"/>
              </a:xfrm>
              <a:custGeom>
                <a:avLst/>
                <a:gdLst/>
                <a:ahLst/>
                <a:cxnLst/>
                <a:rect l="l" t="t" r="r" b="b"/>
                <a:pathLst>
                  <a:path w="800" h="917" extrusionOk="0">
                    <a:moveTo>
                      <a:pt x="1" y="0"/>
                    </a:moveTo>
                    <a:lnTo>
                      <a:pt x="7" y="917"/>
                    </a:lnTo>
                    <a:lnTo>
                      <a:pt x="800" y="452"/>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078;p32"/>
              <p:cNvSpPr/>
              <p:nvPr/>
            </p:nvSpPr>
            <p:spPr>
              <a:xfrm>
                <a:off x="971905" y="3696279"/>
                <a:ext cx="215295" cy="246823"/>
              </a:xfrm>
              <a:custGeom>
                <a:avLst/>
                <a:gdLst/>
                <a:ahLst/>
                <a:cxnLst/>
                <a:rect l="l" t="t" r="r" b="b"/>
                <a:pathLst>
                  <a:path w="1023" h="1175" extrusionOk="0">
                    <a:moveTo>
                      <a:pt x="151" y="255"/>
                    </a:moveTo>
                    <a:lnTo>
                      <a:pt x="727" y="581"/>
                    </a:lnTo>
                    <a:lnTo>
                      <a:pt x="155" y="917"/>
                    </a:lnTo>
                    <a:lnTo>
                      <a:pt x="151" y="255"/>
                    </a:lnTo>
                    <a:close/>
                    <a:moveTo>
                      <a:pt x="1" y="1"/>
                    </a:moveTo>
                    <a:lnTo>
                      <a:pt x="9" y="1174"/>
                    </a:lnTo>
                    <a:lnTo>
                      <a:pt x="1022" y="579"/>
                    </a:lnTo>
                    <a:lnTo>
                      <a:pt x="1"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4180;p32"/>
            <p:cNvSpPr/>
            <p:nvPr/>
          </p:nvSpPr>
          <p:spPr>
            <a:xfrm>
              <a:off x="4099575" y="3260392"/>
              <a:ext cx="45719" cy="433861"/>
            </a:xfrm>
            <a:custGeom>
              <a:avLst/>
              <a:gdLst/>
              <a:ahLst/>
              <a:cxnLst/>
              <a:rect l="l" t="t" r="r" b="b"/>
              <a:pathLst>
                <a:path w="149" h="1701" extrusionOk="0">
                  <a:moveTo>
                    <a:pt x="74" y="0"/>
                  </a:moveTo>
                  <a:cubicBezTo>
                    <a:pt x="33" y="0"/>
                    <a:pt x="1" y="35"/>
                    <a:pt x="1" y="75"/>
                  </a:cubicBezTo>
                  <a:lnTo>
                    <a:pt x="1" y="148"/>
                  </a:lnTo>
                  <a:cubicBezTo>
                    <a:pt x="1" y="189"/>
                    <a:pt x="33" y="223"/>
                    <a:pt x="74" y="223"/>
                  </a:cubicBezTo>
                  <a:cubicBezTo>
                    <a:pt x="114" y="223"/>
                    <a:pt x="149" y="189"/>
                    <a:pt x="149" y="148"/>
                  </a:cubicBezTo>
                  <a:lnTo>
                    <a:pt x="149" y="75"/>
                  </a:lnTo>
                  <a:cubicBezTo>
                    <a:pt x="149" y="35"/>
                    <a:pt x="114" y="0"/>
                    <a:pt x="74" y="0"/>
                  </a:cubicBezTo>
                  <a:close/>
                  <a:moveTo>
                    <a:pt x="74" y="371"/>
                  </a:moveTo>
                  <a:cubicBezTo>
                    <a:pt x="33" y="371"/>
                    <a:pt x="1" y="403"/>
                    <a:pt x="1" y="444"/>
                  </a:cubicBezTo>
                  <a:lnTo>
                    <a:pt x="1" y="519"/>
                  </a:lnTo>
                  <a:cubicBezTo>
                    <a:pt x="1" y="559"/>
                    <a:pt x="33" y="591"/>
                    <a:pt x="74" y="591"/>
                  </a:cubicBezTo>
                  <a:cubicBezTo>
                    <a:pt x="114" y="591"/>
                    <a:pt x="149" y="559"/>
                    <a:pt x="149" y="519"/>
                  </a:cubicBezTo>
                  <a:lnTo>
                    <a:pt x="149" y="444"/>
                  </a:lnTo>
                  <a:cubicBezTo>
                    <a:pt x="149" y="403"/>
                    <a:pt x="114" y="371"/>
                    <a:pt x="74" y="371"/>
                  </a:cubicBezTo>
                  <a:close/>
                  <a:moveTo>
                    <a:pt x="74" y="741"/>
                  </a:moveTo>
                  <a:cubicBezTo>
                    <a:pt x="33" y="741"/>
                    <a:pt x="1" y="773"/>
                    <a:pt x="1" y="814"/>
                  </a:cubicBezTo>
                  <a:lnTo>
                    <a:pt x="1" y="889"/>
                  </a:lnTo>
                  <a:cubicBezTo>
                    <a:pt x="1" y="930"/>
                    <a:pt x="33" y="962"/>
                    <a:pt x="74" y="962"/>
                  </a:cubicBezTo>
                  <a:cubicBezTo>
                    <a:pt x="114" y="962"/>
                    <a:pt x="149" y="930"/>
                    <a:pt x="149" y="889"/>
                  </a:cubicBezTo>
                  <a:lnTo>
                    <a:pt x="149" y="814"/>
                  </a:lnTo>
                  <a:cubicBezTo>
                    <a:pt x="149" y="773"/>
                    <a:pt x="114" y="741"/>
                    <a:pt x="74" y="741"/>
                  </a:cubicBezTo>
                  <a:close/>
                  <a:moveTo>
                    <a:pt x="74" y="1110"/>
                  </a:moveTo>
                  <a:cubicBezTo>
                    <a:pt x="33" y="1110"/>
                    <a:pt x="1" y="1144"/>
                    <a:pt x="1" y="1185"/>
                  </a:cubicBezTo>
                  <a:lnTo>
                    <a:pt x="1" y="1258"/>
                  </a:lnTo>
                  <a:cubicBezTo>
                    <a:pt x="1" y="1298"/>
                    <a:pt x="33" y="1332"/>
                    <a:pt x="74" y="1332"/>
                  </a:cubicBezTo>
                  <a:cubicBezTo>
                    <a:pt x="114" y="1332"/>
                    <a:pt x="149" y="1298"/>
                    <a:pt x="149" y="1258"/>
                  </a:cubicBezTo>
                  <a:lnTo>
                    <a:pt x="149" y="1185"/>
                  </a:lnTo>
                  <a:cubicBezTo>
                    <a:pt x="149" y="1144"/>
                    <a:pt x="114" y="1110"/>
                    <a:pt x="74" y="1110"/>
                  </a:cubicBezTo>
                  <a:close/>
                  <a:moveTo>
                    <a:pt x="74" y="1480"/>
                  </a:moveTo>
                  <a:cubicBezTo>
                    <a:pt x="33" y="1480"/>
                    <a:pt x="1" y="1512"/>
                    <a:pt x="1" y="1553"/>
                  </a:cubicBezTo>
                  <a:lnTo>
                    <a:pt x="1" y="1628"/>
                  </a:lnTo>
                  <a:cubicBezTo>
                    <a:pt x="1" y="1669"/>
                    <a:pt x="33" y="1701"/>
                    <a:pt x="74" y="1701"/>
                  </a:cubicBezTo>
                  <a:cubicBezTo>
                    <a:pt x="114" y="1701"/>
                    <a:pt x="149" y="1669"/>
                    <a:pt x="149" y="1628"/>
                  </a:cubicBezTo>
                  <a:lnTo>
                    <a:pt x="149" y="1553"/>
                  </a:lnTo>
                  <a:cubicBezTo>
                    <a:pt x="149" y="1512"/>
                    <a:pt x="114" y="1480"/>
                    <a:pt x="74" y="148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4"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7785184" y="174705"/>
            <a:ext cx="867627" cy="70829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739" y="79692"/>
            <a:ext cx="840261" cy="864154"/>
          </a:xfrm>
          <a:prstGeom prst="rect">
            <a:avLst/>
          </a:prstGeom>
        </p:spPr>
      </p:pic>
    </p:spTree>
    <p:extLst>
      <p:ext uri="{BB962C8B-B14F-4D97-AF65-F5344CB8AC3E}">
        <p14:creationId xmlns:p14="http://schemas.microsoft.com/office/powerpoint/2010/main" val="38957918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grpSp>
        <p:nvGrpSpPr>
          <p:cNvPr id="7" name="Group 6"/>
          <p:cNvGrpSpPr/>
          <p:nvPr/>
        </p:nvGrpSpPr>
        <p:grpSpPr>
          <a:xfrm>
            <a:off x="249031" y="1235992"/>
            <a:ext cx="4136324" cy="2675958"/>
            <a:chOff x="245191" y="1206353"/>
            <a:chExt cx="4136324" cy="2675958"/>
          </a:xfrm>
        </p:grpSpPr>
        <p:sp>
          <p:nvSpPr>
            <p:cNvPr id="49" name="Google Shape;49;p15"/>
            <p:cNvSpPr/>
            <p:nvPr/>
          </p:nvSpPr>
          <p:spPr>
            <a:xfrm rot="20776023">
              <a:off x="3080681" y="2938460"/>
              <a:ext cx="958110" cy="911481"/>
            </a:xfrm>
            <a:custGeom>
              <a:avLst/>
              <a:gdLst/>
              <a:ahLst/>
              <a:cxnLst/>
              <a:rect l="l" t="t" r="r" b="b"/>
              <a:pathLst>
                <a:path w="6638" h="6315" fill="none" extrusionOk="0">
                  <a:moveTo>
                    <a:pt x="6638" y="0"/>
                  </a:moveTo>
                  <a:lnTo>
                    <a:pt x="6638" y="6314"/>
                  </a:lnTo>
                  <a:lnTo>
                    <a:pt x="0" y="6314"/>
                  </a:lnTo>
                  <a:lnTo>
                    <a:pt x="0" y="3329"/>
                  </a:lnTo>
                </a:path>
              </a:pathLst>
            </a:custGeom>
            <a:solidFill>
              <a:schemeClr val="accent2"/>
            </a:solidFill>
            <a:ln w="4200" cap="flat" cmpd="sng">
              <a:solidFill>
                <a:schemeClr val="dk1"/>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5"/>
            <p:cNvSpPr/>
            <p:nvPr/>
          </p:nvSpPr>
          <p:spPr>
            <a:xfrm rot="20776023">
              <a:off x="323531" y="3068979"/>
              <a:ext cx="3439844" cy="813332"/>
            </a:xfrm>
            <a:custGeom>
              <a:avLst/>
              <a:gdLst/>
              <a:ahLst/>
              <a:cxnLst/>
              <a:rect l="l" t="t" r="r" b="b"/>
              <a:pathLst>
                <a:path w="23832" h="5635" extrusionOk="0">
                  <a:moveTo>
                    <a:pt x="3990" y="0"/>
                  </a:moveTo>
                  <a:cubicBezTo>
                    <a:pt x="3291" y="0"/>
                    <a:pt x="2617" y="208"/>
                    <a:pt x="2488" y="467"/>
                  </a:cubicBezTo>
                  <a:lnTo>
                    <a:pt x="215" y="4877"/>
                  </a:lnTo>
                  <a:cubicBezTo>
                    <a:pt x="1" y="5285"/>
                    <a:pt x="571" y="5634"/>
                    <a:pt x="1484" y="5634"/>
                  </a:cubicBezTo>
                  <a:lnTo>
                    <a:pt x="22342" y="5628"/>
                  </a:lnTo>
                  <a:cubicBezTo>
                    <a:pt x="23262" y="5621"/>
                    <a:pt x="23832" y="5278"/>
                    <a:pt x="23618" y="4870"/>
                  </a:cubicBezTo>
                  <a:lnTo>
                    <a:pt x="21345" y="460"/>
                  </a:lnTo>
                  <a:cubicBezTo>
                    <a:pt x="21209" y="201"/>
                    <a:pt x="20536" y="0"/>
                    <a:pt x="19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5"/>
            <p:cNvSpPr/>
            <p:nvPr/>
          </p:nvSpPr>
          <p:spPr>
            <a:xfrm rot="20776023">
              <a:off x="338601" y="3030825"/>
              <a:ext cx="3391202" cy="813332"/>
            </a:xfrm>
            <a:custGeom>
              <a:avLst/>
              <a:gdLst/>
              <a:ahLst/>
              <a:cxnLst/>
              <a:rect l="l" t="t" r="r" b="b"/>
              <a:pathLst>
                <a:path w="23495" h="5635" extrusionOk="0">
                  <a:moveTo>
                    <a:pt x="3821" y="0"/>
                  </a:moveTo>
                  <a:cubicBezTo>
                    <a:pt x="3122" y="0"/>
                    <a:pt x="2448" y="208"/>
                    <a:pt x="2319" y="467"/>
                  </a:cubicBezTo>
                  <a:lnTo>
                    <a:pt x="266" y="4132"/>
                  </a:lnTo>
                  <a:lnTo>
                    <a:pt x="0" y="4132"/>
                  </a:lnTo>
                  <a:lnTo>
                    <a:pt x="0" y="5084"/>
                  </a:lnTo>
                  <a:cubicBezTo>
                    <a:pt x="39" y="5395"/>
                    <a:pt x="557" y="5634"/>
                    <a:pt x="1315" y="5634"/>
                  </a:cubicBezTo>
                  <a:lnTo>
                    <a:pt x="22173" y="5628"/>
                  </a:lnTo>
                  <a:cubicBezTo>
                    <a:pt x="22931" y="5628"/>
                    <a:pt x="23449" y="5395"/>
                    <a:pt x="23488" y="5077"/>
                  </a:cubicBezTo>
                  <a:lnTo>
                    <a:pt x="23494" y="5077"/>
                  </a:lnTo>
                  <a:lnTo>
                    <a:pt x="23494" y="4100"/>
                  </a:lnTo>
                  <a:lnTo>
                    <a:pt x="23229" y="4100"/>
                  </a:lnTo>
                  <a:lnTo>
                    <a:pt x="21176" y="460"/>
                  </a:lnTo>
                  <a:cubicBezTo>
                    <a:pt x="21040" y="201"/>
                    <a:pt x="20367" y="0"/>
                    <a:pt x="19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5"/>
            <p:cNvSpPr/>
            <p:nvPr/>
          </p:nvSpPr>
          <p:spPr>
            <a:xfrm rot="20776023">
              <a:off x="373950" y="1206353"/>
              <a:ext cx="2652773" cy="1730154"/>
            </a:xfrm>
            <a:custGeom>
              <a:avLst/>
              <a:gdLst/>
              <a:ahLst/>
              <a:cxnLst/>
              <a:rect l="l" t="t" r="r" b="b"/>
              <a:pathLst>
                <a:path w="18379" h="11987" extrusionOk="0">
                  <a:moveTo>
                    <a:pt x="1211" y="0"/>
                  </a:moveTo>
                  <a:cubicBezTo>
                    <a:pt x="544" y="0"/>
                    <a:pt x="0" y="544"/>
                    <a:pt x="0" y="1218"/>
                  </a:cubicBezTo>
                  <a:lnTo>
                    <a:pt x="0" y="10770"/>
                  </a:lnTo>
                  <a:cubicBezTo>
                    <a:pt x="0" y="11443"/>
                    <a:pt x="544" y="11987"/>
                    <a:pt x="1211" y="11987"/>
                  </a:cubicBezTo>
                  <a:lnTo>
                    <a:pt x="17161" y="11987"/>
                  </a:lnTo>
                  <a:cubicBezTo>
                    <a:pt x="17835" y="11987"/>
                    <a:pt x="18379" y="11443"/>
                    <a:pt x="18379" y="10770"/>
                  </a:cubicBezTo>
                  <a:lnTo>
                    <a:pt x="18379" y="1218"/>
                  </a:lnTo>
                  <a:cubicBezTo>
                    <a:pt x="18379" y="544"/>
                    <a:pt x="17835" y="0"/>
                    <a:pt x="171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5"/>
            <p:cNvSpPr/>
            <p:nvPr/>
          </p:nvSpPr>
          <p:spPr>
            <a:xfrm rot="20776023">
              <a:off x="282035" y="2899186"/>
              <a:ext cx="3439844" cy="813332"/>
            </a:xfrm>
            <a:custGeom>
              <a:avLst/>
              <a:gdLst/>
              <a:ahLst/>
              <a:cxnLst/>
              <a:rect l="l" t="t" r="r" b="b"/>
              <a:pathLst>
                <a:path w="23832" h="5635" extrusionOk="0">
                  <a:moveTo>
                    <a:pt x="19843" y="0"/>
                  </a:moveTo>
                  <a:lnTo>
                    <a:pt x="3990" y="7"/>
                  </a:lnTo>
                  <a:cubicBezTo>
                    <a:pt x="3291" y="7"/>
                    <a:pt x="2617" y="214"/>
                    <a:pt x="2488" y="473"/>
                  </a:cubicBezTo>
                  <a:lnTo>
                    <a:pt x="215" y="4883"/>
                  </a:lnTo>
                  <a:cubicBezTo>
                    <a:pt x="1" y="5291"/>
                    <a:pt x="571" y="5634"/>
                    <a:pt x="1484" y="5634"/>
                  </a:cubicBezTo>
                  <a:lnTo>
                    <a:pt x="22342" y="5628"/>
                  </a:lnTo>
                  <a:cubicBezTo>
                    <a:pt x="23262" y="5628"/>
                    <a:pt x="23832" y="5285"/>
                    <a:pt x="23618" y="4877"/>
                  </a:cubicBezTo>
                  <a:lnTo>
                    <a:pt x="21345" y="467"/>
                  </a:lnTo>
                  <a:cubicBezTo>
                    <a:pt x="21209" y="208"/>
                    <a:pt x="20536" y="0"/>
                    <a:pt x="19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5"/>
            <p:cNvSpPr/>
            <p:nvPr/>
          </p:nvSpPr>
          <p:spPr>
            <a:xfrm rot="20776023">
              <a:off x="584892" y="1426630"/>
              <a:ext cx="2226546" cy="1295558"/>
            </a:xfrm>
            <a:custGeom>
              <a:avLst/>
              <a:gdLst/>
              <a:ahLst/>
              <a:cxnLst/>
              <a:rect l="l" t="t" r="r" b="b"/>
              <a:pathLst>
                <a:path w="15426" h="8976" extrusionOk="0">
                  <a:moveTo>
                    <a:pt x="0" y="0"/>
                  </a:moveTo>
                  <a:lnTo>
                    <a:pt x="0" y="8976"/>
                  </a:lnTo>
                  <a:lnTo>
                    <a:pt x="15426" y="8976"/>
                  </a:lnTo>
                  <a:lnTo>
                    <a:pt x="154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5"/>
            <p:cNvSpPr/>
            <p:nvPr/>
          </p:nvSpPr>
          <p:spPr>
            <a:xfrm rot="20776023">
              <a:off x="1480369" y="1299868"/>
              <a:ext cx="81406" cy="80540"/>
            </a:xfrm>
            <a:custGeom>
              <a:avLst/>
              <a:gdLst/>
              <a:ahLst/>
              <a:cxnLst/>
              <a:rect l="l" t="t" r="r" b="b"/>
              <a:pathLst>
                <a:path w="564" h="558" extrusionOk="0">
                  <a:moveTo>
                    <a:pt x="285" y="1"/>
                  </a:moveTo>
                  <a:cubicBezTo>
                    <a:pt x="130" y="1"/>
                    <a:pt x="0" y="124"/>
                    <a:pt x="0" y="279"/>
                  </a:cubicBezTo>
                  <a:cubicBezTo>
                    <a:pt x="0" y="435"/>
                    <a:pt x="130" y="558"/>
                    <a:pt x="285" y="558"/>
                  </a:cubicBezTo>
                  <a:cubicBezTo>
                    <a:pt x="441" y="558"/>
                    <a:pt x="564" y="435"/>
                    <a:pt x="564" y="279"/>
                  </a:cubicBezTo>
                  <a:cubicBezTo>
                    <a:pt x="564" y="124"/>
                    <a:pt x="441" y="1"/>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5"/>
            <p:cNvSpPr/>
            <p:nvPr/>
          </p:nvSpPr>
          <p:spPr>
            <a:xfrm rot="20776023">
              <a:off x="665545" y="2984789"/>
              <a:ext cx="2617266" cy="414244"/>
            </a:xfrm>
            <a:custGeom>
              <a:avLst/>
              <a:gdLst/>
              <a:ahLst/>
              <a:cxnLst/>
              <a:rect l="l" t="t" r="r" b="b"/>
              <a:pathLst>
                <a:path w="18133" h="2870" extrusionOk="0">
                  <a:moveTo>
                    <a:pt x="1794" y="0"/>
                  </a:moveTo>
                  <a:cubicBezTo>
                    <a:pt x="1457" y="0"/>
                    <a:pt x="1140" y="97"/>
                    <a:pt x="1088" y="227"/>
                  </a:cubicBezTo>
                  <a:lnTo>
                    <a:pt x="72" y="2578"/>
                  </a:lnTo>
                  <a:cubicBezTo>
                    <a:pt x="0" y="2740"/>
                    <a:pt x="253" y="2869"/>
                    <a:pt x="641" y="2869"/>
                  </a:cubicBezTo>
                  <a:lnTo>
                    <a:pt x="17485" y="2869"/>
                  </a:lnTo>
                  <a:cubicBezTo>
                    <a:pt x="17873" y="2869"/>
                    <a:pt x="18132" y="2740"/>
                    <a:pt x="18061" y="2578"/>
                  </a:cubicBezTo>
                  <a:lnTo>
                    <a:pt x="17045" y="227"/>
                  </a:lnTo>
                  <a:cubicBezTo>
                    <a:pt x="16993" y="97"/>
                    <a:pt x="16675" y="0"/>
                    <a:pt x="16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5"/>
            <p:cNvSpPr/>
            <p:nvPr/>
          </p:nvSpPr>
          <p:spPr>
            <a:xfrm rot="20776023">
              <a:off x="915067" y="3223555"/>
              <a:ext cx="148811" cy="417997"/>
            </a:xfrm>
            <a:custGeom>
              <a:avLst/>
              <a:gdLst/>
              <a:ahLst/>
              <a:cxnLst/>
              <a:rect l="l" t="t" r="r" b="b"/>
              <a:pathLst>
                <a:path w="1031" h="2896" fill="none" extrusionOk="0">
                  <a:moveTo>
                    <a:pt x="1030" y="0"/>
                  </a:moveTo>
                  <a:lnTo>
                    <a:pt x="1" y="2895"/>
                  </a:lnTo>
                </a:path>
              </a:pathLst>
            </a:custGeom>
            <a:noFill/>
            <a:ln w="4200" cap="flat" cmpd="sng">
              <a:solidFill>
                <a:srgbClr val="E1E1E1"/>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5"/>
            <p:cNvSpPr/>
            <p:nvPr/>
          </p:nvSpPr>
          <p:spPr>
            <a:xfrm rot="20776023">
              <a:off x="1179897" y="3163418"/>
              <a:ext cx="111284" cy="417997"/>
            </a:xfrm>
            <a:custGeom>
              <a:avLst/>
              <a:gdLst/>
              <a:ahLst/>
              <a:cxnLst/>
              <a:rect l="l" t="t" r="r" b="b"/>
              <a:pathLst>
                <a:path w="771" h="2896" fill="none" extrusionOk="0">
                  <a:moveTo>
                    <a:pt x="771" y="0"/>
                  </a:moveTo>
                  <a:lnTo>
                    <a:pt x="0" y="2895"/>
                  </a:lnTo>
                </a:path>
              </a:pathLst>
            </a:custGeom>
            <a:noFill/>
            <a:ln w="4200" cap="flat" cmpd="sng">
              <a:solidFill>
                <a:srgbClr val="E1E1E1"/>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5"/>
            <p:cNvSpPr/>
            <p:nvPr/>
          </p:nvSpPr>
          <p:spPr>
            <a:xfrm rot="20776023">
              <a:off x="1448945" y="3102754"/>
              <a:ext cx="59034" cy="330096"/>
            </a:xfrm>
            <a:custGeom>
              <a:avLst/>
              <a:gdLst/>
              <a:ahLst/>
              <a:cxnLst/>
              <a:rect l="l" t="t" r="r" b="b"/>
              <a:pathLst>
                <a:path w="409" h="2287" fill="none" extrusionOk="0">
                  <a:moveTo>
                    <a:pt x="408" y="0"/>
                  </a:moveTo>
                  <a:lnTo>
                    <a:pt x="0" y="2286"/>
                  </a:lnTo>
                </a:path>
              </a:pathLst>
            </a:custGeom>
            <a:noFill/>
            <a:ln w="4200" cap="flat" cmpd="sng">
              <a:solidFill>
                <a:srgbClr val="E1E1E1"/>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5"/>
            <p:cNvSpPr/>
            <p:nvPr/>
          </p:nvSpPr>
          <p:spPr>
            <a:xfrm rot="20776023">
              <a:off x="1706234" y="3043524"/>
              <a:ext cx="29156" cy="330096"/>
            </a:xfrm>
            <a:custGeom>
              <a:avLst/>
              <a:gdLst/>
              <a:ahLst/>
              <a:cxnLst/>
              <a:rect l="l" t="t" r="r" b="b"/>
              <a:pathLst>
                <a:path w="202" h="2287" fill="none" extrusionOk="0">
                  <a:moveTo>
                    <a:pt x="202" y="0"/>
                  </a:moveTo>
                  <a:lnTo>
                    <a:pt x="1" y="2286"/>
                  </a:lnTo>
                </a:path>
              </a:pathLst>
            </a:custGeom>
            <a:noFill/>
            <a:ln w="4200" cap="flat" cmpd="sng">
              <a:solidFill>
                <a:srgbClr val="E1E1E1"/>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5"/>
            <p:cNvSpPr/>
            <p:nvPr/>
          </p:nvSpPr>
          <p:spPr>
            <a:xfrm rot="20776023">
              <a:off x="1963651" y="2984158"/>
              <a:ext cx="144" cy="330096"/>
            </a:xfrm>
            <a:custGeom>
              <a:avLst/>
              <a:gdLst/>
              <a:ahLst/>
              <a:cxnLst/>
              <a:rect l="l" t="t" r="r" b="b"/>
              <a:pathLst>
                <a:path w="1" h="2287" fill="none" extrusionOk="0">
                  <a:moveTo>
                    <a:pt x="0" y="0"/>
                  </a:moveTo>
                  <a:lnTo>
                    <a:pt x="0" y="2286"/>
                  </a:lnTo>
                </a:path>
              </a:pathLst>
            </a:custGeom>
            <a:noFill/>
            <a:ln w="4200" cap="flat" cmpd="sng">
              <a:solidFill>
                <a:srgbClr val="E1E1E1"/>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rot="20776023">
              <a:off x="2201391" y="2922781"/>
              <a:ext cx="37528" cy="417997"/>
            </a:xfrm>
            <a:custGeom>
              <a:avLst/>
              <a:gdLst/>
              <a:ahLst/>
              <a:cxnLst/>
              <a:rect l="l" t="t" r="r" b="b"/>
              <a:pathLst>
                <a:path w="260" h="2896" fill="none" extrusionOk="0">
                  <a:moveTo>
                    <a:pt x="1" y="0"/>
                  </a:moveTo>
                  <a:lnTo>
                    <a:pt x="260" y="2895"/>
                  </a:lnTo>
                </a:path>
              </a:pathLst>
            </a:custGeom>
            <a:noFill/>
            <a:ln w="4200" cap="flat" cmpd="sng">
              <a:solidFill>
                <a:srgbClr val="E1E1E1"/>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rot="20776023">
              <a:off x="2428836" y="2862626"/>
              <a:ext cx="74911" cy="417997"/>
            </a:xfrm>
            <a:custGeom>
              <a:avLst/>
              <a:gdLst/>
              <a:ahLst/>
              <a:cxnLst/>
              <a:rect l="l" t="t" r="r" b="b"/>
              <a:pathLst>
                <a:path w="519" h="2896" fill="none" extrusionOk="0">
                  <a:moveTo>
                    <a:pt x="0" y="0"/>
                  </a:moveTo>
                  <a:lnTo>
                    <a:pt x="518" y="2895"/>
                  </a:lnTo>
                </a:path>
              </a:pathLst>
            </a:custGeom>
            <a:noFill/>
            <a:ln w="4200" cap="flat" cmpd="sng">
              <a:solidFill>
                <a:srgbClr val="E1E1E1"/>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rot="20776023">
              <a:off x="2657149" y="2802489"/>
              <a:ext cx="110418" cy="417997"/>
            </a:xfrm>
            <a:custGeom>
              <a:avLst/>
              <a:gdLst/>
              <a:ahLst/>
              <a:cxnLst/>
              <a:rect l="l" t="t" r="r" b="b"/>
              <a:pathLst>
                <a:path w="765" h="2896" fill="none" extrusionOk="0">
                  <a:moveTo>
                    <a:pt x="0" y="0"/>
                  </a:moveTo>
                  <a:lnTo>
                    <a:pt x="764" y="2895"/>
                  </a:lnTo>
                </a:path>
              </a:pathLst>
            </a:custGeom>
            <a:noFill/>
            <a:ln w="4200" cap="flat" cmpd="sng">
              <a:solidFill>
                <a:srgbClr val="E1E1E1"/>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rot="20776023">
              <a:off x="2884454" y="2742369"/>
              <a:ext cx="147801" cy="417997"/>
            </a:xfrm>
            <a:custGeom>
              <a:avLst/>
              <a:gdLst/>
              <a:ahLst/>
              <a:cxnLst/>
              <a:rect l="l" t="t" r="r" b="b"/>
              <a:pathLst>
                <a:path w="1024" h="2896" fill="none" extrusionOk="0">
                  <a:moveTo>
                    <a:pt x="1" y="0"/>
                  </a:moveTo>
                  <a:lnTo>
                    <a:pt x="1024" y="2895"/>
                  </a:lnTo>
                </a:path>
              </a:pathLst>
            </a:custGeom>
            <a:noFill/>
            <a:ln w="4200" cap="flat" cmpd="sng">
              <a:solidFill>
                <a:srgbClr val="E1E1E1"/>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rot="20776023">
              <a:off x="763139" y="3056165"/>
              <a:ext cx="2354717" cy="144"/>
            </a:xfrm>
            <a:custGeom>
              <a:avLst/>
              <a:gdLst/>
              <a:ahLst/>
              <a:cxnLst/>
              <a:rect l="l" t="t" r="r" b="b"/>
              <a:pathLst>
                <a:path w="16314" h="1" fill="none" extrusionOk="0">
                  <a:moveTo>
                    <a:pt x="16313" y="1"/>
                  </a:moveTo>
                  <a:lnTo>
                    <a:pt x="1" y="1"/>
                  </a:lnTo>
                </a:path>
              </a:pathLst>
            </a:custGeom>
            <a:noFill/>
            <a:ln w="4200" cap="flat" cmpd="sng">
              <a:solidFill>
                <a:srgbClr val="E1E1E1"/>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rot="20776023">
              <a:off x="746942" y="3135246"/>
              <a:ext cx="2425730" cy="0"/>
            </a:xfrm>
            <a:custGeom>
              <a:avLst/>
              <a:gdLst/>
              <a:ahLst/>
              <a:cxnLst/>
              <a:rect l="l" t="t" r="r" b="b"/>
              <a:pathLst>
                <a:path w="16806" fill="none" extrusionOk="0">
                  <a:moveTo>
                    <a:pt x="16805" y="0"/>
                  </a:moveTo>
                  <a:lnTo>
                    <a:pt x="1" y="0"/>
                  </a:lnTo>
                </a:path>
              </a:pathLst>
            </a:custGeom>
            <a:noFill/>
            <a:ln w="4200" cap="flat" cmpd="sng">
              <a:solidFill>
                <a:srgbClr val="E1E1E1"/>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rot="20776023">
              <a:off x="730193" y="3219547"/>
              <a:ext cx="2501363" cy="144"/>
            </a:xfrm>
            <a:custGeom>
              <a:avLst/>
              <a:gdLst/>
              <a:ahLst/>
              <a:cxnLst/>
              <a:rect l="l" t="t" r="r" b="b"/>
              <a:pathLst>
                <a:path w="17330" h="1" fill="none" extrusionOk="0">
                  <a:moveTo>
                    <a:pt x="17330" y="0"/>
                  </a:moveTo>
                  <a:lnTo>
                    <a:pt x="1" y="0"/>
                  </a:lnTo>
                </a:path>
              </a:pathLst>
            </a:custGeom>
            <a:noFill/>
            <a:ln w="4200" cap="flat" cmpd="sng">
              <a:solidFill>
                <a:srgbClr val="E1E1E1"/>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rot="20776023">
              <a:off x="712045" y="3309524"/>
              <a:ext cx="2580748" cy="144"/>
            </a:xfrm>
            <a:custGeom>
              <a:avLst/>
              <a:gdLst/>
              <a:ahLst/>
              <a:cxnLst/>
              <a:rect l="l" t="t" r="r" b="b"/>
              <a:pathLst>
                <a:path w="17880" h="1" fill="none" extrusionOk="0">
                  <a:moveTo>
                    <a:pt x="17880" y="0"/>
                  </a:moveTo>
                  <a:lnTo>
                    <a:pt x="0" y="0"/>
                  </a:lnTo>
                </a:path>
              </a:pathLst>
            </a:custGeom>
            <a:noFill/>
            <a:ln w="4200" cap="flat" cmpd="sng">
              <a:solidFill>
                <a:srgbClr val="E1E1E1"/>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rot="20776023">
              <a:off x="1608715" y="3447522"/>
              <a:ext cx="902107" cy="193554"/>
            </a:xfrm>
            <a:custGeom>
              <a:avLst/>
              <a:gdLst/>
              <a:ahLst/>
              <a:cxnLst/>
              <a:rect l="l" t="t" r="r" b="b"/>
              <a:pathLst>
                <a:path w="6250" h="1341" extrusionOk="0">
                  <a:moveTo>
                    <a:pt x="208" y="0"/>
                  </a:moveTo>
                  <a:lnTo>
                    <a:pt x="1" y="1341"/>
                  </a:lnTo>
                  <a:lnTo>
                    <a:pt x="6250" y="1341"/>
                  </a:lnTo>
                  <a:lnTo>
                    <a:pt x="60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rot="20776023">
              <a:off x="1373600" y="1920221"/>
              <a:ext cx="672900" cy="382634"/>
            </a:xfrm>
            <a:custGeom>
              <a:avLst/>
              <a:gdLst/>
              <a:ahLst/>
              <a:cxnLst/>
              <a:rect l="l" t="t" r="r" b="b"/>
              <a:pathLst>
                <a:path w="4662" h="2651" extrusionOk="0">
                  <a:moveTo>
                    <a:pt x="771" y="0"/>
                  </a:moveTo>
                  <a:cubicBezTo>
                    <a:pt x="771" y="764"/>
                    <a:pt x="298" y="1023"/>
                    <a:pt x="136" y="1619"/>
                  </a:cubicBezTo>
                  <a:cubicBezTo>
                    <a:pt x="1" y="2117"/>
                    <a:pt x="227" y="2651"/>
                    <a:pt x="992" y="2651"/>
                  </a:cubicBezTo>
                  <a:cubicBezTo>
                    <a:pt x="1143" y="2651"/>
                    <a:pt x="1315" y="2630"/>
                    <a:pt x="1509" y="2584"/>
                  </a:cubicBezTo>
                  <a:cubicBezTo>
                    <a:pt x="1742" y="2532"/>
                    <a:pt x="2027" y="2481"/>
                    <a:pt x="2331" y="2474"/>
                  </a:cubicBezTo>
                  <a:cubicBezTo>
                    <a:pt x="2642" y="2481"/>
                    <a:pt x="2927" y="2532"/>
                    <a:pt x="3160" y="2584"/>
                  </a:cubicBezTo>
                  <a:cubicBezTo>
                    <a:pt x="3354" y="2630"/>
                    <a:pt x="3526" y="2651"/>
                    <a:pt x="3677" y="2651"/>
                  </a:cubicBezTo>
                  <a:cubicBezTo>
                    <a:pt x="4440" y="2651"/>
                    <a:pt x="4662" y="2117"/>
                    <a:pt x="4527" y="1619"/>
                  </a:cubicBezTo>
                  <a:cubicBezTo>
                    <a:pt x="4365" y="1023"/>
                    <a:pt x="3899" y="764"/>
                    <a:pt x="3899" y="0"/>
                  </a:cubicBezTo>
                  <a:lnTo>
                    <a:pt x="2331" y="123"/>
                  </a:lnTo>
                  <a:lnTo>
                    <a:pt x="7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rot="20776023">
              <a:off x="1377947" y="2245889"/>
              <a:ext cx="843218" cy="463751"/>
            </a:xfrm>
            <a:custGeom>
              <a:avLst/>
              <a:gdLst/>
              <a:ahLst/>
              <a:cxnLst/>
              <a:rect l="l" t="t" r="r" b="b"/>
              <a:pathLst>
                <a:path w="5842" h="3213" extrusionOk="0">
                  <a:moveTo>
                    <a:pt x="2921" y="1"/>
                  </a:moveTo>
                  <a:lnTo>
                    <a:pt x="2293" y="59"/>
                  </a:lnTo>
                  <a:cubicBezTo>
                    <a:pt x="2293" y="59"/>
                    <a:pt x="1315" y="266"/>
                    <a:pt x="810" y="965"/>
                  </a:cubicBezTo>
                  <a:cubicBezTo>
                    <a:pt x="299" y="1665"/>
                    <a:pt x="1" y="3213"/>
                    <a:pt x="1" y="3213"/>
                  </a:cubicBezTo>
                  <a:lnTo>
                    <a:pt x="5842" y="3213"/>
                  </a:lnTo>
                  <a:cubicBezTo>
                    <a:pt x="5842" y="3213"/>
                    <a:pt x="5538" y="1665"/>
                    <a:pt x="5033" y="965"/>
                  </a:cubicBezTo>
                  <a:cubicBezTo>
                    <a:pt x="4521" y="266"/>
                    <a:pt x="3543" y="59"/>
                    <a:pt x="3543" y="59"/>
                  </a:cubicBezTo>
                  <a:lnTo>
                    <a:pt x="29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rot="20776023">
              <a:off x="1609617" y="2251187"/>
              <a:ext cx="291705" cy="91798"/>
            </a:xfrm>
            <a:custGeom>
              <a:avLst/>
              <a:gdLst/>
              <a:ahLst/>
              <a:cxnLst/>
              <a:rect l="l" t="t" r="r" b="b"/>
              <a:pathLst>
                <a:path w="2021" h="636" extrusionOk="0">
                  <a:moveTo>
                    <a:pt x="1010" y="635"/>
                  </a:moveTo>
                  <a:cubicBezTo>
                    <a:pt x="1503" y="635"/>
                    <a:pt x="1917" y="441"/>
                    <a:pt x="2021" y="182"/>
                  </a:cubicBezTo>
                  <a:cubicBezTo>
                    <a:pt x="1794" y="98"/>
                    <a:pt x="1632" y="59"/>
                    <a:pt x="1632" y="59"/>
                  </a:cubicBezTo>
                  <a:lnTo>
                    <a:pt x="1010" y="1"/>
                  </a:lnTo>
                  <a:lnTo>
                    <a:pt x="382" y="59"/>
                  </a:lnTo>
                  <a:cubicBezTo>
                    <a:pt x="382" y="59"/>
                    <a:pt x="220" y="98"/>
                    <a:pt x="0" y="182"/>
                  </a:cubicBezTo>
                  <a:cubicBezTo>
                    <a:pt x="104" y="441"/>
                    <a:pt x="518" y="635"/>
                    <a:pt x="1010" y="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rot="20776023">
              <a:off x="1635886" y="2069070"/>
              <a:ext cx="182442" cy="219679"/>
            </a:xfrm>
            <a:custGeom>
              <a:avLst/>
              <a:gdLst/>
              <a:ahLst/>
              <a:cxnLst/>
              <a:rect l="l" t="t" r="r" b="b"/>
              <a:pathLst>
                <a:path w="1264" h="1522" extrusionOk="0">
                  <a:moveTo>
                    <a:pt x="632" y="0"/>
                  </a:moveTo>
                  <a:cubicBezTo>
                    <a:pt x="421" y="0"/>
                    <a:pt x="211" y="29"/>
                    <a:pt x="0" y="88"/>
                  </a:cubicBezTo>
                  <a:cubicBezTo>
                    <a:pt x="110" y="534"/>
                    <a:pt x="110" y="981"/>
                    <a:pt x="0" y="1435"/>
                  </a:cubicBezTo>
                  <a:cubicBezTo>
                    <a:pt x="211" y="1493"/>
                    <a:pt x="421" y="1522"/>
                    <a:pt x="632" y="1522"/>
                  </a:cubicBezTo>
                  <a:cubicBezTo>
                    <a:pt x="842" y="1522"/>
                    <a:pt x="1053" y="1493"/>
                    <a:pt x="1263" y="1435"/>
                  </a:cubicBezTo>
                  <a:cubicBezTo>
                    <a:pt x="1153" y="981"/>
                    <a:pt x="1153" y="534"/>
                    <a:pt x="1263" y="88"/>
                  </a:cubicBezTo>
                  <a:cubicBezTo>
                    <a:pt x="1053" y="29"/>
                    <a:pt x="842" y="0"/>
                    <a:pt x="632" y="0"/>
                  </a:cubicBezTo>
                  <a:close/>
                </a:path>
              </a:pathLst>
            </a:custGeom>
            <a:solidFill>
              <a:srgbClr val="EFC3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rot="20776023">
              <a:off x="1635886" y="2064740"/>
              <a:ext cx="182442" cy="228339"/>
            </a:xfrm>
            <a:custGeom>
              <a:avLst/>
              <a:gdLst/>
              <a:ahLst/>
              <a:cxnLst/>
              <a:rect l="l" t="t" r="r" b="b"/>
              <a:pathLst>
                <a:path w="1264" h="1582" extrusionOk="0">
                  <a:moveTo>
                    <a:pt x="1263" y="1465"/>
                  </a:moveTo>
                  <a:cubicBezTo>
                    <a:pt x="842" y="1581"/>
                    <a:pt x="421" y="1581"/>
                    <a:pt x="0" y="1465"/>
                  </a:cubicBezTo>
                  <a:cubicBezTo>
                    <a:pt x="110" y="1011"/>
                    <a:pt x="110" y="564"/>
                    <a:pt x="0" y="118"/>
                  </a:cubicBezTo>
                  <a:cubicBezTo>
                    <a:pt x="421" y="1"/>
                    <a:pt x="842" y="1"/>
                    <a:pt x="1263" y="118"/>
                  </a:cubicBezTo>
                  <a:cubicBezTo>
                    <a:pt x="1153" y="564"/>
                    <a:pt x="1153" y="1011"/>
                    <a:pt x="1263" y="146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rot="20776023">
              <a:off x="1486068" y="1637620"/>
              <a:ext cx="358100" cy="575900"/>
            </a:xfrm>
            <a:custGeom>
              <a:avLst/>
              <a:gdLst/>
              <a:ahLst/>
              <a:cxnLst/>
              <a:rect l="l" t="t" r="r" b="b"/>
              <a:pathLst>
                <a:path w="2481" h="3990" extrusionOk="0">
                  <a:moveTo>
                    <a:pt x="1237" y="1"/>
                  </a:moveTo>
                  <a:cubicBezTo>
                    <a:pt x="428" y="1"/>
                    <a:pt x="1" y="622"/>
                    <a:pt x="33" y="1503"/>
                  </a:cubicBezTo>
                  <a:cubicBezTo>
                    <a:pt x="46" y="1905"/>
                    <a:pt x="52" y="2021"/>
                    <a:pt x="78" y="2714"/>
                  </a:cubicBezTo>
                  <a:cubicBezTo>
                    <a:pt x="111" y="3543"/>
                    <a:pt x="933" y="3990"/>
                    <a:pt x="1237" y="3990"/>
                  </a:cubicBezTo>
                  <a:cubicBezTo>
                    <a:pt x="1548" y="3990"/>
                    <a:pt x="2371" y="3543"/>
                    <a:pt x="2403" y="2714"/>
                  </a:cubicBezTo>
                  <a:cubicBezTo>
                    <a:pt x="2429" y="2021"/>
                    <a:pt x="2429" y="1905"/>
                    <a:pt x="2448" y="1503"/>
                  </a:cubicBezTo>
                  <a:cubicBezTo>
                    <a:pt x="2481" y="622"/>
                    <a:pt x="2047" y="1"/>
                    <a:pt x="12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rot="20776023">
              <a:off x="1552383" y="1878801"/>
              <a:ext cx="144049" cy="204813"/>
            </a:xfrm>
            <a:custGeom>
              <a:avLst/>
              <a:gdLst/>
              <a:ahLst/>
              <a:cxnLst/>
              <a:rect l="l" t="t" r="r" b="b"/>
              <a:pathLst>
                <a:path w="998" h="1419" fill="none" extrusionOk="0">
                  <a:moveTo>
                    <a:pt x="0" y="389"/>
                  </a:moveTo>
                  <a:cubicBezTo>
                    <a:pt x="84" y="150"/>
                    <a:pt x="473" y="1"/>
                    <a:pt x="680" y="389"/>
                  </a:cubicBezTo>
                  <a:cubicBezTo>
                    <a:pt x="835" y="674"/>
                    <a:pt x="784" y="1108"/>
                    <a:pt x="745" y="1309"/>
                  </a:cubicBezTo>
                  <a:cubicBezTo>
                    <a:pt x="738" y="1367"/>
                    <a:pt x="784" y="1419"/>
                    <a:pt x="842" y="1419"/>
                  </a:cubicBezTo>
                  <a:lnTo>
                    <a:pt x="997" y="1419"/>
                  </a:lnTo>
                </a:path>
              </a:pathLst>
            </a:custGeom>
            <a:noFill/>
            <a:ln w="9525" cap="flat" cmpd="sng">
              <a:solidFill>
                <a:schemeClr val="dk2"/>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rot="20776023">
              <a:off x="1681490" y="1850530"/>
              <a:ext cx="99304" cy="56291"/>
            </a:xfrm>
            <a:custGeom>
              <a:avLst/>
              <a:gdLst/>
              <a:ahLst/>
              <a:cxnLst/>
              <a:rect l="l" t="t" r="r" b="b"/>
              <a:pathLst>
                <a:path w="688" h="390" fill="none" extrusionOk="0">
                  <a:moveTo>
                    <a:pt x="687" y="389"/>
                  </a:moveTo>
                  <a:cubicBezTo>
                    <a:pt x="596" y="150"/>
                    <a:pt x="208" y="1"/>
                    <a:pt x="1" y="389"/>
                  </a:cubicBezTo>
                </a:path>
              </a:pathLst>
            </a:custGeom>
            <a:noFill/>
            <a:ln w="9525" cap="flat" cmpd="sng">
              <a:solidFill>
                <a:schemeClr val="dk2"/>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rot="20776023">
              <a:off x="1404146" y="1586718"/>
              <a:ext cx="451631" cy="389995"/>
            </a:xfrm>
            <a:custGeom>
              <a:avLst/>
              <a:gdLst/>
              <a:ahLst/>
              <a:cxnLst/>
              <a:rect l="l" t="t" r="r" b="b"/>
              <a:pathLst>
                <a:path w="3129" h="2702" extrusionOk="0">
                  <a:moveTo>
                    <a:pt x="1561" y="1"/>
                  </a:moveTo>
                  <a:cubicBezTo>
                    <a:pt x="564" y="1"/>
                    <a:pt x="1" y="694"/>
                    <a:pt x="1" y="1723"/>
                  </a:cubicBezTo>
                  <a:lnTo>
                    <a:pt x="1" y="2578"/>
                  </a:lnTo>
                  <a:cubicBezTo>
                    <a:pt x="312" y="2507"/>
                    <a:pt x="1017" y="2235"/>
                    <a:pt x="1529" y="1179"/>
                  </a:cubicBezTo>
                  <a:cubicBezTo>
                    <a:pt x="1529" y="1179"/>
                    <a:pt x="2092" y="2539"/>
                    <a:pt x="3129" y="2701"/>
                  </a:cubicBezTo>
                  <a:lnTo>
                    <a:pt x="3129" y="1723"/>
                  </a:lnTo>
                  <a:cubicBezTo>
                    <a:pt x="3129" y="694"/>
                    <a:pt x="2565" y="1"/>
                    <a:pt x="1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rot="20776023">
              <a:off x="1563779" y="2547324"/>
              <a:ext cx="543285" cy="158047"/>
            </a:xfrm>
            <a:custGeom>
              <a:avLst/>
              <a:gdLst/>
              <a:ahLst/>
              <a:cxnLst/>
              <a:rect l="l" t="t" r="r" b="b"/>
              <a:pathLst>
                <a:path w="3764" h="1095" extrusionOk="0">
                  <a:moveTo>
                    <a:pt x="1885" y="1095"/>
                  </a:moveTo>
                  <a:lnTo>
                    <a:pt x="3763" y="1095"/>
                  </a:lnTo>
                  <a:lnTo>
                    <a:pt x="3576" y="402"/>
                  </a:lnTo>
                  <a:cubicBezTo>
                    <a:pt x="3517" y="194"/>
                    <a:pt x="3278" y="117"/>
                    <a:pt x="3109" y="246"/>
                  </a:cubicBezTo>
                  <a:cubicBezTo>
                    <a:pt x="2857" y="434"/>
                    <a:pt x="2481" y="551"/>
                    <a:pt x="2060" y="97"/>
                  </a:cubicBezTo>
                  <a:cubicBezTo>
                    <a:pt x="1963" y="0"/>
                    <a:pt x="1801" y="0"/>
                    <a:pt x="1711" y="97"/>
                  </a:cubicBezTo>
                  <a:cubicBezTo>
                    <a:pt x="1283" y="551"/>
                    <a:pt x="908" y="434"/>
                    <a:pt x="661" y="246"/>
                  </a:cubicBezTo>
                  <a:cubicBezTo>
                    <a:pt x="493" y="117"/>
                    <a:pt x="247" y="194"/>
                    <a:pt x="195" y="402"/>
                  </a:cubicBezTo>
                  <a:lnTo>
                    <a:pt x="1" y="109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rot="20776023">
              <a:off x="1553838" y="2464771"/>
              <a:ext cx="66539" cy="299208"/>
            </a:xfrm>
            <a:custGeom>
              <a:avLst/>
              <a:gdLst/>
              <a:ahLst/>
              <a:cxnLst/>
              <a:rect l="l" t="t" r="r" b="b"/>
              <a:pathLst>
                <a:path w="461" h="2073" fill="none" extrusionOk="0">
                  <a:moveTo>
                    <a:pt x="40" y="0"/>
                  </a:moveTo>
                  <a:cubicBezTo>
                    <a:pt x="40" y="0"/>
                    <a:pt x="461" y="564"/>
                    <a:pt x="1" y="2073"/>
                  </a:cubicBezTo>
                </a:path>
              </a:pathLst>
            </a:custGeom>
            <a:noFill/>
            <a:ln w="2425" cap="flat" cmpd="sng">
              <a:solidFill>
                <a:schemeClr val="dk2"/>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rot="20776023">
              <a:off x="2017931" y="2351366"/>
              <a:ext cx="66395" cy="299208"/>
            </a:xfrm>
            <a:custGeom>
              <a:avLst/>
              <a:gdLst/>
              <a:ahLst/>
              <a:cxnLst/>
              <a:rect l="l" t="t" r="r" b="b"/>
              <a:pathLst>
                <a:path w="460" h="2073" fill="none" extrusionOk="0">
                  <a:moveTo>
                    <a:pt x="421" y="0"/>
                  </a:moveTo>
                  <a:cubicBezTo>
                    <a:pt x="421" y="0"/>
                    <a:pt x="0" y="564"/>
                    <a:pt x="460" y="2073"/>
                  </a:cubicBezTo>
                </a:path>
              </a:pathLst>
            </a:custGeom>
            <a:noFill/>
            <a:ln w="2425" cap="flat" cmpd="sng">
              <a:solidFill>
                <a:schemeClr val="dk2"/>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rot="20776023">
              <a:off x="1578228" y="1939310"/>
              <a:ext cx="33775" cy="33774"/>
            </a:xfrm>
            <a:custGeom>
              <a:avLst/>
              <a:gdLst/>
              <a:ahLst/>
              <a:cxnLst/>
              <a:rect l="l" t="t" r="r" b="b"/>
              <a:pathLst>
                <a:path w="234" h="234" extrusionOk="0">
                  <a:moveTo>
                    <a:pt x="117" y="0"/>
                  </a:moveTo>
                  <a:cubicBezTo>
                    <a:pt x="53" y="0"/>
                    <a:pt x="1" y="52"/>
                    <a:pt x="1" y="117"/>
                  </a:cubicBezTo>
                  <a:cubicBezTo>
                    <a:pt x="1" y="182"/>
                    <a:pt x="53" y="234"/>
                    <a:pt x="117" y="234"/>
                  </a:cubicBezTo>
                  <a:cubicBezTo>
                    <a:pt x="182" y="234"/>
                    <a:pt x="234" y="182"/>
                    <a:pt x="234" y="117"/>
                  </a:cubicBezTo>
                  <a:cubicBezTo>
                    <a:pt x="234" y="52"/>
                    <a:pt x="182"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rot="20776023">
              <a:off x="1724478" y="1903673"/>
              <a:ext cx="32909" cy="33774"/>
            </a:xfrm>
            <a:custGeom>
              <a:avLst/>
              <a:gdLst/>
              <a:ahLst/>
              <a:cxnLst/>
              <a:rect l="l" t="t" r="r" b="b"/>
              <a:pathLst>
                <a:path w="228" h="234" extrusionOk="0">
                  <a:moveTo>
                    <a:pt x="117" y="0"/>
                  </a:moveTo>
                  <a:cubicBezTo>
                    <a:pt x="52" y="0"/>
                    <a:pt x="0" y="52"/>
                    <a:pt x="0" y="117"/>
                  </a:cubicBezTo>
                  <a:cubicBezTo>
                    <a:pt x="0" y="182"/>
                    <a:pt x="52" y="234"/>
                    <a:pt x="117" y="234"/>
                  </a:cubicBezTo>
                  <a:cubicBezTo>
                    <a:pt x="175" y="234"/>
                    <a:pt x="227" y="182"/>
                    <a:pt x="227" y="117"/>
                  </a:cubicBezTo>
                  <a:cubicBezTo>
                    <a:pt x="227" y="52"/>
                    <a:pt x="175"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rot="20776023">
              <a:off x="1655764" y="2095755"/>
              <a:ext cx="110418" cy="38538"/>
            </a:xfrm>
            <a:custGeom>
              <a:avLst/>
              <a:gdLst/>
              <a:ahLst/>
              <a:cxnLst/>
              <a:rect l="l" t="t" r="r" b="b"/>
              <a:pathLst>
                <a:path w="765" h="267" fill="none" extrusionOk="0">
                  <a:moveTo>
                    <a:pt x="0" y="1"/>
                  </a:moveTo>
                  <a:cubicBezTo>
                    <a:pt x="0" y="1"/>
                    <a:pt x="311" y="266"/>
                    <a:pt x="764" y="20"/>
                  </a:cubicBezTo>
                </a:path>
              </a:pathLst>
            </a:custGeom>
            <a:noFill/>
            <a:ln w="9525" cap="flat" cmpd="sng">
              <a:solidFill>
                <a:schemeClr val="accent2"/>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rot="20776023">
              <a:off x="1701863" y="2139735"/>
              <a:ext cx="24538" cy="144"/>
            </a:xfrm>
            <a:custGeom>
              <a:avLst/>
              <a:gdLst/>
              <a:ahLst/>
              <a:cxnLst/>
              <a:rect l="l" t="t" r="r" b="b"/>
              <a:pathLst>
                <a:path w="170" h="1" fill="none" extrusionOk="0">
                  <a:moveTo>
                    <a:pt x="1" y="0"/>
                  </a:moveTo>
                  <a:lnTo>
                    <a:pt x="169" y="0"/>
                  </a:lnTo>
                </a:path>
              </a:pathLst>
            </a:custGeom>
            <a:noFill/>
            <a:ln w="9525" cap="flat" cmpd="sng">
              <a:solidFill>
                <a:schemeClr val="accent2"/>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rot="20776023">
              <a:off x="1754387" y="2075468"/>
              <a:ext cx="14145" cy="23527"/>
            </a:xfrm>
            <a:custGeom>
              <a:avLst/>
              <a:gdLst/>
              <a:ahLst/>
              <a:cxnLst/>
              <a:rect l="l" t="t" r="r" b="b"/>
              <a:pathLst>
                <a:path w="98" h="163" fill="none" extrusionOk="0">
                  <a:moveTo>
                    <a:pt x="0" y="1"/>
                  </a:moveTo>
                  <a:lnTo>
                    <a:pt x="97" y="163"/>
                  </a:lnTo>
                </a:path>
              </a:pathLst>
            </a:custGeom>
            <a:noFill/>
            <a:ln w="9525" cap="flat" cmpd="sng">
              <a:solidFill>
                <a:schemeClr val="accent2"/>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rot="20776023">
              <a:off x="1563309" y="2020598"/>
              <a:ext cx="81406" cy="81405"/>
            </a:xfrm>
            <a:custGeom>
              <a:avLst/>
              <a:gdLst/>
              <a:ahLst/>
              <a:cxnLst/>
              <a:rect l="l" t="t" r="r" b="b"/>
              <a:pathLst>
                <a:path w="564" h="564" extrusionOk="0">
                  <a:moveTo>
                    <a:pt x="279" y="0"/>
                  </a:moveTo>
                  <a:cubicBezTo>
                    <a:pt x="123" y="0"/>
                    <a:pt x="0" y="130"/>
                    <a:pt x="0" y="285"/>
                  </a:cubicBezTo>
                  <a:cubicBezTo>
                    <a:pt x="0" y="441"/>
                    <a:pt x="123" y="564"/>
                    <a:pt x="279" y="564"/>
                  </a:cubicBezTo>
                  <a:cubicBezTo>
                    <a:pt x="441" y="564"/>
                    <a:pt x="564" y="441"/>
                    <a:pt x="564" y="285"/>
                  </a:cubicBezTo>
                  <a:cubicBezTo>
                    <a:pt x="564" y="130"/>
                    <a:pt x="434" y="0"/>
                    <a:pt x="2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rot="20776023">
              <a:off x="1741234" y="1977114"/>
              <a:ext cx="81406" cy="81405"/>
            </a:xfrm>
            <a:custGeom>
              <a:avLst/>
              <a:gdLst/>
              <a:ahLst/>
              <a:cxnLst/>
              <a:rect l="l" t="t" r="r" b="b"/>
              <a:pathLst>
                <a:path w="564" h="564" extrusionOk="0">
                  <a:moveTo>
                    <a:pt x="279" y="0"/>
                  </a:moveTo>
                  <a:cubicBezTo>
                    <a:pt x="124" y="0"/>
                    <a:pt x="1" y="130"/>
                    <a:pt x="1" y="285"/>
                  </a:cubicBezTo>
                  <a:cubicBezTo>
                    <a:pt x="1" y="441"/>
                    <a:pt x="124" y="564"/>
                    <a:pt x="279" y="564"/>
                  </a:cubicBezTo>
                  <a:cubicBezTo>
                    <a:pt x="441" y="564"/>
                    <a:pt x="564" y="441"/>
                    <a:pt x="564" y="285"/>
                  </a:cubicBezTo>
                  <a:cubicBezTo>
                    <a:pt x="564" y="130"/>
                    <a:pt x="441" y="0"/>
                    <a:pt x="2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rot="20776023">
              <a:off x="2204254" y="1451458"/>
              <a:ext cx="910479" cy="703637"/>
            </a:xfrm>
            <a:custGeom>
              <a:avLst/>
              <a:gdLst/>
              <a:ahLst/>
              <a:cxnLst/>
              <a:rect l="l" t="t" r="r" b="b"/>
              <a:pathLst>
                <a:path w="6308" h="4875" extrusionOk="0">
                  <a:moveTo>
                    <a:pt x="3569" y="1"/>
                  </a:moveTo>
                  <a:cubicBezTo>
                    <a:pt x="3428" y="1"/>
                    <a:pt x="3284" y="13"/>
                    <a:pt x="3141" y="39"/>
                  </a:cubicBezTo>
                  <a:cubicBezTo>
                    <a:pt x="2001" y="252"/>
                    <a:pt x="1198" y="1217"/>
                    <a:pt x="1147" y="2312"/>
                  </a:cubicBezTo>
                  <a:cubicBezTo>
                    <a:pt x="1140" y="2396"/>
                    <a:pt x="1095" y="2467"/>
                    <a:pt x="1030" y="2512"/>
                  </a:cubicBezTo>
                  <a:lnTo>
                    <a:pt x="46" y="3147"/>
                  </a:lnTo>
                  <a:cubicBezTo>
                    <a:pt x="0" y="3179"/>
                    <a:pt x="13" y="3257"/>
                    <a:pt x="72" y="3264"/>
                  </a:cubicBezTo>
                  <a:lnTo>
                    <a:pt x="1231" y="3432"/>
                  </a:lnTo>
                  <a:cubicBezTo>
                    <a:pt x="1309" y="3445"/>
                    <a:pt x="1380" y="3490"/>
                    <a:pt x="1412" y="3562"/>
                  </a:cubicBezTo>
                  <a:cubicBezTo>
                    <a:pt x="1831" y="4362"/>
                    <a:pt x="2668" y="4874"/>
                    <a:pt x="3578" y="4874"/>
                  </a:cubicBezTo>
                  <a:cubicBezTo>
                    <a:pt x="3750" y="4874"/>
                    <a:pt x="3925" y="4856"/>
                    <a:pt x="4100" y="4818"/>
                  </a:cubicBezTo>
                  <a:cubicBezTo>
                    <a:pt x="5466" y="4520"/>
                    <a:pt x="6308" y="3134"/>
                    <a:pt x="5919" y="1768"/>
                  </a:cubicBezTo>
                  <a:cubicBezTo>
                    <a:pt x="5622" y="710"/>
                    <a:pt x="4638" y="1"/>
                    <a:pt x="35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rot="20776023">
              <a:off x="2497840" y="1806194"/>
              <a:ext cx="59034" cy="58889"/>
            </a:xfrm>
            <a:custGeom>
              <a:avLst/>
              <a:gdLst/>
              <a:ahLst/>
              <a:cxnLst/>
              <a:rect l="l" t="t" r="r" b="b"/>
              <a:pathLst>
                <a:path w="409" h="408" extrusionOk="0">
                  <a:moveTo>
                    <a:pt x="202" y="0"/>
                  </a:moveTo>
                  <a:cubicBezTo>
                    <a:pt x="92" y="0"/>
                    <a:pt x="1" y="91"/>
                    <a:pt x="1" y="207"/>
                  </a:cubicBezTo>
                  <a:cubicBezTo>
                    <a:pt x="1" y="317"/>
                    <a:pt x="92" y="408"/>
                    <a:pt x="202" y="408"/>
                  </a:cubicBezTo>
                  <a:cubicBezTo>
                    <a:pt x="318" y="408"/>
                    <a:pt x="409" y="317"/>
                    <a:pt x="409" y="207"/>
                  </a:cubicBezTo>
                  <a:cubicBezTo>
                    <a:pt x="409" y="91"/>
                    <a:pt x="31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rot="20776023">
              <a:off x="2621364" y="1776005"/>
              <a:ext cx="59034" cy="58889"/>
            </a:xfrm>
            <a:custGeom>
              <a:avLst/>
              <a:gdLst/>
              <a:ahLst/>
              <a:cxnLst/>
              <a:rect l="l" t="t" r="r" b="b"/>
              <a:pathLst>
                <a:path w="409" h="408" extrusionOk="0">
                  <a:moveTo>
                    <a:pt x="201" y="0"/>
                  </a:moveTo>
                  <a:cubicBezTo>
                    <a:pt x="91" y="0"/>
                    <a:pt x="1" y="91"/>
                    <a:pt x="1" y="207"/>
                  </a:cubicBezTo>
                  <a:cubicBezTo>
                    <a:pt x="1" y="317"/>
                    <a:pt x="91" y="408"/>
                    <a:pt x="201" y="408"/>
                  </a:cubicBezTo>
                  <a:cubicBezTo>
                    <a:pt x="318" y="408"/>
                    <a:pt x="409" y="317"/>
                    <a:pt x="409" y="207"/>
                  </a:cubicBezTo>
                  <a:cubicBezTo>
                    <a:pt x="409" y="91"/>
                    <a:pt x="318"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rot="20776023">
              <a:off x="2744888" y="1745817"/>
              <a:ext cx="59034" cy="58889"/>
            </a:xfrm>
            <a:custGeom>
              <a:avLst/>
              <a:gdLst/>
              <a:ahLst/>
              <a:cxnLst/>
              <a:rect l="l" t="t" r="r" b="b"/>
              <a:pathLst>
                <a:path w="409" h="408" extrusionOk="0">
                  <a:moveTo>
                    <a:pt x="201" y="0"/>
                  </a:moveTo>
                  <a:cubicBezTo>
                    <a:pt x="91" y="0"/>
                    <a:pt x="0" y="91"/>
                    <a:pt x="0" y="207"/>
                  </a:cubicBezTo>
                  <a:cubicBezTo>
                    <a:pt x="0" y="317"/>
                    <a:pt x="91" y="408"/>
                    <a:pt x="201" y="408"/>
                  </a:cubicBezTo>
                  <a:cubicBezTo>
                    <a:pt x="318" y="408"/>
                    <a:pt x="408" y="317"/>
                    <a:pt x="408" y="207"/>
                  </a:cubicBezTo>
                  <a:cubicBezTo>
                    <a:pt x="408" y="91"/>
                    <a:pt x="318"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rot="20776023">
              <a:off x="2868426" y="1715748"/>
              <a:ext cx="58024" cy="58889"/>
            </a:xfrm>
            <a:custGeom>
              <a:avLst/>
              <a:gdLst/>
              <a:ahLst/>
              <a:cxnLst/>
              <a:rect l="l" t="t" r="r" b="b"/>
              <a:pathLst>
                <a:path w="402" h="408" extrusionOk="0">
                  <a:moveTo>
                    <a:pt x="201" y="0"/>
                  </a:moveTo>
                  <a:cubicBezTo>
                    <a:pt x="91" y="0"/>
                    <a:pt x="0" y="91"/>
                    <a:pt x="0" y="207"/>
                  </a:cubicBezTo>
                  <a:cubicBezTo>
                    <a:pt x="0" y="317"/>
                    <a:pt x="91" y="408"/>
                    <a:pt x="201" y="408"/>
                  </a:cubicBezTo>
                  <a:cubicBezTo>
                    <a:pt x="311" y="408"/>
                    <a:pt x="402" y="317"/>
                    <a:pt x="402" y="207"/>
                  </a:cubicBezTo>
                  <a:cubicBezTo>
                    <a:pt x="402" y="91"/>
                    <a:pt x="311"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rot="20776023">
              <a:off x="245191" y="1899963"/>
              <a:ext cx="911490" cy="703926"/>
            </a:xfrm>
            <a:custGeom>
              <a:avLst/>
              <a:gdLst/>
              <a:ahLst/>
              <a:cxnLst/>
              <a:rect l="l" t="t" r="r" b="b"/>
              <a:pathLst>
                <a:path w="6315" h="4877" extrusionOk="0">
                  <a:moveTo>
                    <a:pt x="2738" y="1"/>
                  </a:moveTo>
                  <a:cubicBezTo>
                    <a:pt x="1672" y="1"/>
                    <a:pt x="691" y="714"/>
                    <a:pt x="389" y="1764"/>
                  </a:cubicBezTo>
                  <a:cubicBezTo>
                    <a:pt x="0" y="3130"/>
                    <a:pt x="849" y="4522"/>
                    <a:pt x="2215" y="4820"/>
                  </a:cubicBezTo>
                  <a:cubicBezTo>
                    <a:pt x="2390" y="4858"/>
                    <a:pt x="2565" y="4876"/>
                    <a:pt x="2737" y="4876"/>
                  </a:cubicBezTo>
                  <a:cubicBezTo>
                    <a:pt x="3647" y="4876"/>
                    <a:pt x="4482" y="4364"/>
                    <a:pt x="4896" y="3564"/>
                  </a:cubicBezTo>
                  <a:cubicBezTo>
                    <a:pt x="4935" y="3493"/>
                    <a:pt x="5006" y="3447"/>
                    <a:pt x="5084" y="3434"/>
                  </a:cubicBezTo>
                  <a:lnTo>
                    <a:pt x="6237" y="3266"/>
                  </a:lnTo>
                  <a:cubicBezTo>
                    <a:pt x="6295" y="3253"/>
                    <a:pt x="6314" y="3182"/>
                    <a:pt x="6263" y="3149"/>
                  </a:cubicBezTo>
                  <a:lnTo>
                    <a:pt x="5285" y="2515"/>
                  </a:lnTo>
                  <a:cubicBezTo>
                    <a:pt x="5213" y="2469"/>
                    <a:pt x="5168" y="2398"/>
                    <a:pt x="5168" y="2314"/>
                  </a:cubicBezTo>
                  <a:cubicBezTo>
                    <a:pt x="5110" y="1220"/>
                    <a:pt x="4313" y="255"/>
                    <a:pt x="3174" y="41"/>
                  </a:cubicBezTo>
                  <a:cubicBezTo>
                    <a:pt x="3028" y="14"/>
                    <a:pt x="2882" y="1"/>
                    <a:pt x="27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rot="20776023">
              <a:off x="446178" y="2205037"/>
              <a:ext cx="245951" cy="203947"/>
            </a:xfrm>
            <a:custGeom>
              <a:avLst/>
              <a:gdLst/>
              <a:ahLst/>
              <a:cxnLst/>
              <a:rect l="l" t="t" r="r" b="b"/>
              <a:pathLst>
                <a:path w="1704" h="1413" extrusionOk="0">
                  <a:moveTo>
                    <a:pt x="117" y="1"/>
                  </a:moveTo>
                  <a:cubicBezTo>
                    <a:pt x="52" y="1"/>
                    <a:pt x="0" y="59"/>
                    <a:pt x="0" y="124"/>
                  </a:cubicBezTo>
                  <a:lnTo>
                    <a:pt x="0" y="1296"/>
                  </a:lnTo>
                  <a:cubicBezTo>
                    <a:pt x="0" y="1360"/>
                    <a:pt x="52" y="1412"/>
                    <a:pt x="117" y="1412"/>
                  </a:cubicBezTo>
                  <a:lnTo>
                    <a:pt x="1587" y="1412"/>
                  </a:lnTo>
                  <a:cubicBezTo>
                    <a:pt x="1651" y="1412"/>
                    <a:pt x="1703" y="1360"/>
                    <a:pt x="1703" y="1296"/>
                  </a:cubicBezTo>
                  <a:lnTo>
                    <a:pt x="1703" y="124"/>
                  </a:lnTo>
                  <a:cubicBezTo>
                    <a:pt x="1703" y="59"/>
                    <a:pt x="1651" y="1"/>
                    <a:pt x="15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rot="20776023">
              <a:off x="703097" y="2168704"/>
              <a:ext cx="121676" cy="182296"/>
            </a:xfrm>
            <a:custGeom>
              <a:avLst/>
              <a:gdLst/>
              <a:ahLst/>
              <a:cxnLst/>
              <a:rect l="l" t="t" r="r" b="b"/>
              <a:pathLst>
                <a:path w="843" h="1263" extrusionOk="0">
                  <a:moveTo>
                    <a:pt x="773" y="0"/>
                  </a:moveTo>
                  <a:cubicBezTo>
                    <a:pt x="759" y="0"/>
                    <a:pt x="745" y="4"/>
                    <a:pt x="732" y="13"/>
                  </a:cubicBezTo>
                  <a:lnTo>
                    <a:pt x="33" y="577"/>
                  </a:lnTo>
                  <a:cubicBezTo>
                    <a:pt x="1" y="603"/>
                    <a:pt x="1" y="654"/>
                    <a:pt x="33" y="680"/>
                  </a:cubicBezTo>
                  <a:lnTo>
                    <a:pt x="732" y="1250"/>
                  </a:lnTo>
                  <a:cubicBezTo>
                    <a:pt x="745" y="1259"/>
                    <a:pt x="759" y="1263"/>
                    <a:pt x="772" y="1263"/>
                  </a:cubicBezTo>
                  <a:cubicBezTo>
                    <a:pt x="808" y="1263"/>
                    <a:pt x="843" y="1234"/>
                    <a:pt x="843" y="1192"/>
                  </a:cubicBezTo>
                  <a:lnTo>
                    <a:pt x="843" y="65"/>
                  </a:lnTo>
                  <a:cubicBezTo>
                    <a:pt x="843" y="28"/>
                    <a:pt x="809" y="0"/>
                    <a:pt x="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rot="20776023">
              <a:off x="440952" y="2184161"/>
              <a:ext cx="245951" cy="202936"/>
            </a:xfrm>
            <a:custGeom>
              <a:avLst/>
              <a:gdLst/>
              <a:ahLst/>
              <a:cxnLst/>
              <a:rect l="l" t="t" r="r" b="b"/>
              <a:pathLst>
                <a:path w="1704" h="1406" extrusionOk="0">
                  <a:moveTo>
                    <a:pt x="117" y="1"/>
                  </a:moveTo>
                  <a:cubicBezTo>
                    <a:pt x="52" y="1"/>
                    <a:pt x="0" y="52"/>
                    <a:pt x="0" y="117"/>
                  </a:cubicBezTo>
                  <a:lnTo>
                    <a:pt x="0" y="1289"/>
                  </a:lnTo>
                  <a:cubicBezTo>
                    <a:pt x="0" y="1354"/>
                    <a:pt x="52" y="1406"/>
                    <a:pt x="117" y="1406"/>
                  </a:cubicBezTo>
                  <a:lnTo>
                    <a:pt x="1587" y="1406"/>
                  </a:lnTo>
                  <a:cubicBezTo>
                    <a:pt x="1651" y="1406"/>
                    <a:pt x="1703" y="1354"/>
                    <a:pt x="1703" y="1289"/>
                  </a:cubicBezTo>
                  <a:lnTo>
                    <a:pt x="1703" y="117"/>
                  </a:lnTo>
                  <a:cubicBezTo>
                    <a:pt x="1703" y="52"/>
                    <a:pt x="1651" y="1"/>
                    <a:pt x="1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rot="20776023">
              <a:off x="697769" y="2146829"/>
              <a:ext cx="121676" cy="182441"/>
            </a:xfrm>
            <a:custGeom>
              <a:avLst/>
              <a:gdLst/>
              <a:ahLst/>
              <a:cxnLst/>
              <a:rect l="l" t="t" r="r" b="b"/>
              <a:pathLst>
                <a:path w="843" h="1264" extrusionOk="0">
                  <a:moveTo>
                    <a:pt x="773" y="1"/>
                  </a:moveTo>
                  <a:cubicBezTo>
                    <a:pt x="759" y="1"/>
                    <a:pt x="745" y="5"/>
                    <a:pt x="732" y="14"/>
                  </a:cubicBezTo>
                  <a:lnTo>
                    <a:pt x="33" y="584"/>
                  </a:lnTo>
                  <a:cubicBezTo>
                    <a:pt x="1" y="610"/>
                    <a:pt x="1" y="661"/>
                    <a:pt x="33" y="687"/>
                  </a:cubicBezTo>
                  <a:lnTo>
                    <a:pt x="732" y="1251"/>
                  </a:lnTo>
                  <a:cubicBezTo>
                    <a:pt x="745" y="1260"/>
                    <a:pt x="759" y="1264"/>
                    <a:pt x="773" y="1264"/>
                  </a:cubicBezTo>
                  <a:cubicBezTo>
                    <a:pt x="809" y="1264"/>
                    <a:pt x="843" y="1236"/>
                    <a:pt x="843" y="1199"/>
                  </a:cubicBezTo>
                  <a:lnTo>
                    <a:pt x="843" y="66"/>
                  </a:lnTo>
                  <a:cubicBezTo>
                    <a:pt x="843" y="28"/>
                    <a:pt x="809" y="1"/>
                    <a:pt x="7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rot="20776023">
              <a:off x="3328123" y="2354465"/>
              <a:ext cx="1024505" cy="671161"/>
            </a:xfrm>
            <a:custGeom>
              <a:avLst/>
              <a:gdLst/>
              <a:ahLst/>
              <a:cxnLst/>
              <a:rect l="l" t="t" r="r" b="b"/>
              <a:pathLst>
                <a:path w="7098" h="4650" extrusionOk="0">
                  <a:moveTo>
                    <a:pt x="0" y="0"/>
                  </a:moveTo>
                  <a:lnTo>
                    <a:pt x="0" y="4650"/>
                  </a:lnTo>
                  <a:lnTo>
                    <a:pt x="7098" y="4650"/>
                  </a:lnTo>
                  <a:lnTo>
                    <a:pt x="7098" y="0"/>
                  </a:lnTo>
                  <a:close/>
                </a:path>
              </a:pathLst>
            </a:custGeom>
            <a:solidFill>
              <a:srgbClr val="5A8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rot="20776023">
              <a:off x="3328123" y="2354465"/>
              <a:ext cx="1024505" cy="671161"/>
            </a:xfrm>
            <a:custGeom>
              <a:avLst/>
              <a:gdLst/>
              <a:ahLst/>
              <a:cxnLst/>
              <a:rect l="l" t="t" r="r" b="b"/>
              <a:pathLst>
                <a:path w="7098" h="4650" extrusionOk="0">
                  <a:moveTo>
                    <a:pt x="0" y="0"/>
                  </a:moveTo>
                  <a:lnTo>
                    <a:pt x="7098" y="0"/>
                  </a:lnTo>
                  <a:lnTo>
                    <a:pt x="7098" y="4650"/>
                  </a:lnTo>
                  <a:lnTo>
                    <a:pt x="0" y="465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rot="20776023">
              <a:off x="3378378" y="1939221"/>
              <a:ext cx="803958" cy="1010495"/>
            </a:xfrm>
            <a:custGeom>
              <a:avLst/>
              <a:gdLst/>
              <a:ahLst/>
              <a:cxnLst/>
              <a:rect l="l" t="t" r="r" b="b"/>
              <a:pathLst>
                <a:path w="5570" h="7001" extrusionOk="0">
                  <a:moveTo>
                    <a:pt x="0" y="0"/>
                  </a:moveTo>
                  <a:lnTo>
                    <a:pt x="0" y="7001"/>
                  </a:lnTo>
                  <a:lnTo>
                    <a:pt x="5569" y="7001"/>
                  </a:lnTo>
                  <a:lnTo>
                    <a:pt x="55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rot="20776023">
              <a:off x="3407550" y="2273201"/>
              <a:ext cx="661930" cy="144"/>
            </a:xfrm>
            <a:custGeom>
              <a:avLst/>
              <a:gdLst/>
              <a:ahLst/>
              <a:cxnLst/>
              <a:rect l="l" t="t" r="r" b="b"/>
              <a:pathLst>
                <a:path w="4586" h="1" fill="none" extrusionOk="0">
                  <a:moveTo>
                    <a:pt x="0" y="1"/>
                  </a:moveTo>
                  <a:lnTo>
                    <a:pt x="4585" y="1"/>
                  </a:lnTo>
                </a:path>
              </a:pathLst>
            </a:custGeom>
            <a:noFill/>
            <a:ln w="9525" cap="flat" cmpd="sng">
              <a:solidFill>
                <a:srgbClr val="CCC5AA"/>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rot="20776023">
              <a:off x="3429960" y="2364898"/>
              <a:ext cx="661930" cy="144"/>
            </a:xfrm>
            <a:custGeom>
              <a:avLst/>
              <a:gdLst/>
              <a:ahLst/>
              <a:cxnLst/>
              <a:rect l="l" t="t" r="r" b="b"/>
              <a:pathLst>
                <a:path w="4586" h="1" fill="none" extrusionOk="0">
                  <a:moveTo>
                    <a:pt x="0" y="1"/>
                  </a:moveTo>
                  <a:lnTo>
                    <a:pt x="4585" y="1"/>
                  </a:lnTo>
                </a:path>
              </a:pathLst>
            </a:custGeom>
            <a:noFill/>
            <a:ln w="9525" cap="flat" cmpd="sng">
              <a:solidFill>
                <a:srgbClr val="CCC5AA"/>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rot="20776023">
              <a:off x="3452165" y="2455753"/>
              <a:ext cx="661930" cy="144"/>
            </a:xfrm>
            <a:custGeom>
              <a:avLst/>
              <a:gdLst/>
              <a:ahLst/>
              <a:cxnLst/>
              <a:rect l="l" t="t" r="r" b="b"/>
              <a:pathLst>
                <a:path w="4586" h="1" fill="none" extrusionOk="0">
                  <a:moveTo>
                    <a:pt x="0" y="0"/>
                  </a:moveTo>
                  <a:lnTo>
                    <a:pt x="4585" y="0"/>
                  </a:lnTo>
                </a:path>
              </a:pathLst>
            </a:custGeom>
            <a:noFill/>
            <a:ln w="9525" cap="flat" cmpd="sng">
              <a:solidFill>
                <a:srgbClr val="CCC5AA"/>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rot="20776023">
              <a:off x="3474576" y="2547450"/>
              <a:ext cx="661930" cy="144"/>
            </a:xfrm>
            <a:custGeom>
              <a:avLst/>
              <a:gdLst/>
              <a:ahLst/>
              <a:cxnLst/>
              <a:rect l="l" t="t" r="r" b="b"/>
              <a:pathLst>
                <a:path w="4586" h="1" fill="none" extrusionOk="0">
                  <a:moveTo>
                    <a:pt x="0" y="0"/>
                  </a:moveTo>
                  <a:lnTo>
                    <a:pt x="4585" y="0"/>
                  </a:lnTo>
                </a:path>
              </a:pathLst>
            </a:custGeom>
            <a:noFill/>
            <a:ln w="9525" cap="flat" cmpd="sng">
              <a:solidFill>
                <a:srgbClr val="CCC5AA"/>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rot="20776023">
              <a:off x="3417689" y="2077763"/>
              <a:ext cx="175947" cy="178688"/>
            </a:xfrm>
            <a:custGeom>
              <a:avLst/>
              <a:gdLst/>
              <a:ahLst/>
              <a:cxnLst/>
              <a:rect l="l" t="t" r="r" b="b"/>
              <a:pathLst>
                <a:path w="1219" h="1238" extrusionOk="0">
                  <a:moveTo>
                    <a:pt x="610" y="415"/>
                  </a:moveTo>
                  <a:cubicBezTo>
                    <a:pt x="668" y="415"/>
                    <a:pt x="713" y="428"/>
                    <a:pt x="746" y="467"/>
                  </a:cubicBezTo>
                  <a:cubicBezTo>
                    <a:pt x="778" y="506"/>
                    <a:pt x="791" y="558"/>
                    <a:pt x="791" y="622"/>
                  </a:cubicBezTo>
                  <a:cubicBezTo>
                    <a:pt x="791" y="687"/>
                    <a:pt x="778" y="739"/>
                    <a:pt x="746" y="778"/>
                  </a:cubicBezTo>
                  <a:cubicBezTo>
                    <a:pt x="713" y="817"/>
                    <a:pt x="668" y="830"/>
                    <a:pt x="610" y="830"/>
                  </a:cubicBezTo>
                  <a:cubicBezTo>
                    <a:pt x="558" y="830"/>
                    <a:pt x="512" y="817"/>
                    <a:pt x="480" y="778"/>
                  </a:cubicBezTo>
                  <a:cubicBezTo>
                    <a:pt x="448" y="739"/>
                    <a:pt x="428" y="687"/>
                    <a:pt x="428" y="622"/>
                  </a:cubicBezTo>
                  <a:cubicBezTo>
                    <a:pt x="428" y="558"/>
                    <a:pt x="448" y="506"/>
                    <a:pt x="480" y="467"/>
                  </a:cubicBezTo>
                  <a:cubicBezTo>
                    <a:pt x="512" y="428"/>
                    <a:pt x="558" y="415"/>
                    <a:pt x="610" y="415"/>
                  </a:cubicBezTo>
                  <a:close/>
                  <a:moveTo>
                    <a:pt x="629" y="1"/>
                  </a:moveTo>
                  <a:cubicBezTo>
                    <a:pt x="545" y="1"/>
                    <a:pt x="461" y="14"/>
                    <a:pt x="383" y="46"/>
                  </a:cubicBezTo>
                  <a:cubicBezTo>
                    <a:pt x="305" y="78"/>
                    <a:pt x="234" y="124"/>
                    <a:pt x="176" y="182"/>
                  </a:cubicBezTo>
                  <a:cubicBezTo>
                    <a:pt x="117" y="234"/>
                    <a:pt x="79" y="305"/>
                    <a:pt x="46" y="376"/>
                  </a:cubicBezTo>
                  <a:cubicBezTo>
                    <a:pt x="14" y="454"/>
                    <a:pt x="1" y="532"/>
                    <a:pt x="1" y="616"/>
                  </a:cubicBezTo>
                  <a:cubicBezTo>
                    <a:pt x="1" y="707"/>
                    <a:pt x="14" y="784"/>
                    <a:pt x="46" y="862"/>
                  </a:cubicBezTo>
                  <a:cubicBezTo>
                    <a:pt x="72" y="940"/>
                    <a:pt x="117" y="1004"/>
                    <a:pt x="176" y="1063"/>
                  </a:cubicBezTo>
                  <a:cubicBezTo>
                    <a:pt x="234" y="1115"/>
                    <a:pt x="305" y="1160"/>
                    <a:pt x="376" y="1192"/>
                  </a:cubicBezTo>
                  <a:cubicBezTo>
                    <a:pt x="454" y="1218"/>
                    <a:pt x="532" y="1238"/>
                    <a:pt x="616" y="1238"/>
                  </a:cubicBezTo>
                  <a:cubicBezTo>
                    <a:pt x="687" y="1238"/>
                    <a:pt x="758" y="1225"/>
                    <a:pt x="823" y="1199"/>
                  </a:cubicBezTo>
                  <a:cubicBezTo>
                    <a:pt x="894" y="1179"/>
                    <a:pt x="953" y="1140"/>
                    <a:pt x="1011" y="1102"/>
                  </a:cubicBezTo>
                  <a:lnTo>
                    <a:pt x="953" y="1024"/>
                  </a:lnTo>
                  <a:cubicBezTo>
                    <a:pt x="901" y="1056"/>
                    <a:pt x="849" y="1089"/>
                    <a:pt x="791" y="1108"/>
                  </a:cubicBezTo>
                  <a:cubicBezTo>
                    <a:pt x="739" y="1127"/>
                    <a:pt x="681" y="1140"/>
                    <a:pt x="616" y="1140"/>
                  </a:cubicBezTo>
                  <a:cubicBezTo>
                    <a:pt x="545" y="1140"/>
                    <a:pt x="480" y="1127"/>
                    <a:pt x="415" y="1102"/>
                  </a:cubicBezTo>
                  <a:cubicBezTo>
                    <a:pt x="351" y="1076"/>
                    <a:pt x="299" y="1037"/>
                    <a:pt x="247" y="991"/>
                  </a:cubicBezTo>
                  <a:cubicBezTo>
                    <a:pt x="202" y="940"/>
                    <a:pt x="163" y="888"/>
                    <a:pt x="137" y="823"/>
                  </a:cubicBezTo>
                  <a:cubicBezTo>
                    <a:pt x="111" y="758"/>
                    <a:pt x="98" y="694"/>
                    <a:pt x="98" y="616"/>
                  </a:cubicBezTo>
                  <a:cubicBezTo>
                    <a:pt x="98" y="532"/>
                    <a:pt x="117" y="448"/>
                    <a:pt x="156" y="370"/>
                  </a:cubicBezTo>
                  <a:cubicBezTo>
                    <a:pt x="195" y="299"/>
                    <a:pt x="253" y="234"/>
                    <a:pt x="325" y="188"/>
                  </a:cubicBezTo>
                  <a:cubicBezTo>
                    <a:pt x="370" y="156"/>
                    <a:pt x="415" y="137"/>
                    <a:pt x="467" y="124"/>
                  </a:cubicBezTo>
                  <a:cubicBezTo>
                    <a:pt x="519" y="104"/>
                    <a:pt x="577" y="98"/>
                    <a:pt x="629" y="98"/>
                  </a:cubicBezTo>
                  <a:cubicBezTo>
                    <a:pt x="713" y="98"/>
                    <a:pt x="784" y="117"/>
                    <a:pt x="856" y="150"/>
                  </a:cubicBezTo>
                  <a:cubicBezTo>
                    <a:pt x="920" y="176"/>
                    <a:pt x="979" y="221"/>
                    <a:pt x="1030" y="286"/>
                  </a:cubicBezTo>
                  <a:cubicBezTo>
                    <a:pt x="1056" y="318"/>
                    <a:pt x="1082" y="363"/>
                    <a:pt x="1095" y="402"/>
                  </a:cubicBezTo>
                  <a:cubicBezTo>
                    <a:pt x="1108" y="448"/>
                    <a:pt x="1115" y="493"/>
                    <a:pt x="1115" y="545"/>
                  </a:cubicBezTo>
                  <a:cubicBezTo>
                    <a:pt x="1115" y="622"/>
                    <a:pt x="1095" y="687"/>
                    <a:pt x="1056" y="739"/>
                  </a:cubicBezTo>
                  <a:cubicBezTo>
                    <a:pt x="1024" y="791"/>
                    <a:pt x="972" y="823"/>
                    <a:pt x="901" y="830"/>
                  </a:cubicBezTo>
                  <a:lnTo>
                    <a:pt x="901" y="324"/>
                  </a:lnTo>
                  <a:lnTo>
                    <a:pt x="804" y="324"/>
                  </a:lnTo>
                  <a:lnTo>
                    <a:pt x="804" y="415"/>
                  </a:lnTo>
                  <a:cubicBezTo>
                    <a:pt x="778" y="383"/>
                    <a:pt x="746" y="357"/>
                    <a:pt x="707" y="337"/>
                  </a:cubicBezTo>
                  <a:cubicBezTo>
                    <a:pt x="674" y="318"/>
                    <a:pt x="635" y="312"/>
                    <a:pt x="584" y="312"/>
                  </a:cubicBezTo>
                  <a:cubicBezTo>
                    <a:pt x="506" y="312"/>
                    <a:pt x="441" y="344"/>
                    <a:pt x="396" y="396"/>
                  </a:cubicBezTo>
                  <a:cubicBezTo>
                    <a:pt x="344" y="454"/>
                    <a:pt x="318" y="532"/>
                    <a:pt x="318" y="622"/>
                  </a:cubicBezTo>
                  <a:cubicBezTo>
                    <a:pt x="318" y="713"/>
                    <a:pt x="344" y="791"/>
                    <a:pt x="389" y="843"/>
                  </a:cubicBezTo>
                  <a:cubicBezTo>
                    <a:pt x="441" y="901"/>
                    <a:pt x="506" y="933"/>
                    <a:pt x="584" y="933"/>
                  </a:cubicBezTo>
                  <a:cubicBezTo>
                    <a:pt x="635" y="933"/>
                    <a:pt x="674" y="920"/>
                    <a:pt x="707" y="907"/>
                  </a:cubicBezTo>
                  <a:cubicBezTo>
                    <a:pt x="746" y="888"/>
                    <a:pt x="778" y="862"/>
                    <a:pt x="804" y="830"/>
                  </a:cubicBezTo>
                  <a:lnTo>
                    <a:pt x="804" y="933"/>
                  </a:lnTo>
                  <a:cubicBezTo>
                    <a:pt x="933" y="933"/>
                    <a:pt x="1030" y="894"/>
                    <a:pt x="1108" y="823"/>
                  </a:cubicBezTo>
                  <a:cubicBezTo>
                    <a:pt x="1179" y="752"/>
                    <a:pt x="1218" y="661"/>
                    <a:pt x="1218" y="538"/>
                  </a:cubicBezTo>
                  <a:cubicBezTo>
                    <a:pt x="1218" y="480"/>
                    <a:pt x="1205" y="428"/>
                    <a:pt x="1186" y="376"/>
                  </a:cubicBezTo>
                  <a:cubicBezTo>
                    <a:pt x="1173" y="324"/>
                    <a:pt x="1141" y="273"/>
                    <a:pt x="1108" y="227"/>
                  </a:cubicBezTo>
                  <a:cubicBezTo>
                    <a:pt x="1050" y="156"/>
                    <a:pt x="985" y="98"/>
                    <a:pt x="901" y="59"/>
                  </a:cubicBezTo>
                  <a:cubicBezTo>
                    <a:pt x="817" y="20"/>
                    <a:pt x="726" y="1"/>
                    <a:pt x="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rot="20776023">
              <a:off x="3334509" y="2406482"/>
              <a:ext cx="586154" cy="672172"/>
            </a:xfrm>
            <a:custGeom>
              <a:avLst/>
              <a:gdLst/>
              <a:ahLst/>
              <a:cxnLst/>
              <a:rect l="l" t="t" r="r" b="b"/>
              <a:pathLst>
                <a:path w="4061" h="4657" extrusionOk="0">
                  <a:moveTo>
                    <a:pt x="0" y="0"/>
                  </a:moveTo>
                  <a:lnTo>
                    <a:pt x="0" y="4656"/>
                  </a:lnTo>
                  <a:lnTo>
                    <a:pt x="4060" y="2526"/>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rot="20776023">
              <a:off x="3760323" y="2302415"/>
              <a:ext cx="586154" cy="672172"/>
            </a:xfrm>
            <a:custGeom>
              <a:avLst/>
              <a:gdLst/>
              <a:ahLst/>
              <a:cxnLst/>
              <a:rect l="l" t="t" r="r" b="b"/>
              <a:pathLst>
                <a:path w="4061" h="4657" extrusionOk="0">
                  <a:moveTo>
                    <a:pt x="4061" y="0"/>
                  </a:moveTo>
                  <a:lnTo>
                    <a:pt x="0" y="2526"/>
                  </a:lnTo>
                  <a:lnTo>
                    <a:pt x="4061" y="4656"/>
                  </a:lnTo>
                  <a:lnTo>
                    <a:pt x="40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rot="20776023">
              <a:off x="3357010" y="2593326"/>
              <a:ext cx="1024505" cy="429832"/>
            </a:xfrm>
            <a:custGeom>
              <a:avLst/>
              <a:gdLst/>
              <a:ahLst/>
              <a:cxnLst/>
              <a:rect l="l" t="t" r="r" b="b"/>
              <a:pathLst>
                <a:path w="7098" h="2978" extrusionOk="0">
                  <a:moveTo>
                    <a:pt x="3549" y="0"/>
                  </a:moveTo>
                  <a:cubicBezTo>
                    <a:pt x="3280" y="0"/>
                    <a:pt x="3011" y="99"/>
                    <a:pt x="2804" y="296"/>
                  </a:cubicBezTo>
                  <a:lnTo>
                    <a:pt x="0" y="2977"/>
                  </a:lnTo>
                  <a:lnTo>
                    <a:pt x="7098" y="2977"/>
                  </a:lnTo>
                  <a:lnTo>
                    <a:pt x="4294" y="296"/>
                  </a:lnTo>
                  <a:cubicBezTo>
                    <a:pt x="4086" y="99"/>
                    <a:pt x="3818" y="0"/>
                    <a:pt x="35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roup 4"/>
          <p:cNvGrpSpPr/>
          <p:nvPr/>
        </p:nvGrpSpPr>
        <p:grpSpPr>
          <a:xfrm>
            <a:off x="3661129" y="337070"/>
            <a:ext cx="4897242" cy="1797844"/>
            <a:chOff x="4229514" y="987266"/>
            <a:chExt cx="4897242" cy="1797844"/>
          </a:xfrm>
        </p:grpSpPr>
        <p:grpSp>
          <p:nvGrpSpPr>
            <p:cNvPr id="112" name="Group 11"/>
            <p:cNvGrpSpPr/>
            <p:nvPr/>
          </p:nvGrpSpPr>
          <p:grpSpPr>
            <a:xfrm flipH="1">
              <a:off x="4229514" y="987266"/>
              <a:ext cx="4897242" cy="1797844"/>
              <a:chOff x="-607780" y="1"/>
              <a:chExt cx="6846021" cy="1827122"/>
            </a:xfrm>
            <a:solidFill>
              <a:schemeClr val="accent3">
                <a:lumMod val="40000"/>
                <a:lumOff val="60000"/>
              </a:schemeClr>
            </a:solidFill>
          </p:grpSpPr>
          <p:sp>
            <p:nvSpPr>
              <p:cNvPr id="113" name="Freeform 12"/>
              <p:cNvSpPr/>
              <p:nvPr/>
            </p:nvSpPr>
            <p:spPr>
              <a:xfrm>
                <a:off x="-607780" y="1"/>
                <a:ext cx="6846021" cy="1827122"/>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solidFill>
                <a:schemeClr val="accent1">
                  <a:lumMod val="60000"/>
                  <a:lumOff val="40000"/>
                </a:schemeClr>
              </a:solidFill>
            </p:spPr>
            <p:txBody>
              <a:bodyPr/>
              <a:lstStyle/>
              <a:p>
                <a:endParaRPr lang="en-US"/>
              </a:p>
            </p:txBody>
          </p:sp>
        </p:grpSp>
        <p:sp>
          <p:nvSpPr>
            <p:cNvPr id="4" name="Rectangle 3"/>
            <p:cNvSpPr/>
            <p:nvPr/>
          </p:nvSpPr>
          <p:spPr>
            <a:xfrm>
              <a:off x="4986035" y="1094588"/>
              <a:ext cx="3989694" cy="1477328"/>
            </a:xfrm>
            <a:prstGeom prst="rect">
              <a:avLst/>
            </a:prstGeom>
          </p:spPr>
          <p:txBody>
            <a:bodyPr wrap="square">
              <a:spAutoFit/>
            </a:bodyPr>
            <a:lstStyle/>
            <a:p>
              <a:pPr algn="just">
                <a:lnSpc>
                  <a:spcPct val="150000"/>
                </a:lnSpc>
              </a:pPr>
              <a:r>
                <a:rPr lang="en-US" sz="2000" dirty="0" err="1"/>
                <a:t>Vì</a:t>
              </a:r>
              <a:r>
                <a:rPr lang="en-US" sz="2000" dirty="0"/>
                <a:t> </a:t>
              </a:r>
              <a:r>
                <a:rPr lang="en-US" sz="2000" dirty="0" err="1"/>
                <a:t>sao</a:t>
              </a:r>
              <a:r>
                <a:rPr lang="en-US" sz="2000" dirty="0"/>
                <a:t> </a:t>
              </a:r>
              <a:r>
                <a:rPr lang="en-US" sz="2000" dirty="0" err="1"/>
                <a:t>cần</a:t>
              </a:r>
              <a:r>
                <a:rPr lang="en-US" sz="2000" dirty="0"/>
                <a:t> </a:t>
              </a:r>
              <a:r>
                <a:rPr lang="en-US" sz="2000" dirty="0" err="1"/>
                <a:t>đảm</a:t>
              </a:r>
              <a:r>
                <a:rPr lang="en-US" sz="2000" dirty="0"/>
                <a:t> </a:t>
              </a:r>
              <a:r>
                <a:rPr lang="en-US" sz="2000" dirty="0" err="1"/>
                <a:t>bảo</a:t>
              </a:r>
              <a:r>
                <a:rPr lang="en-US" sz="2000" dirty="0"/>
                <a:t> </a:t>
              </a:r>
              <a:r>
                <a:rPr lang="en-US" sz="2000" dirty="0" err="1"/>
                <a:t>tính</a:t>
              </a:r>
              <a:r>
                <a:rPr lang="en-US" sz="2000" dirty="0"/>
                <a:t> </a:t>
              </a:r>
              <a:r>
                <a:rPr lang="en-US" sz="2000" dirty="0" err="1"/>
                <a:t>văn</a:t>
              </a:r>
              <a:r>
                <a:rPr lang="en-US" sz="2000" dirty="0"/>
                <a:t> </a:t>
              </a:r>
              <a:r>
                <a:rPr lang="en-US" sz="2000" dirty="0" err="1"/>
                <a:t>hóa</a:t>
              </a:r>
              <a:r>
                <a:rPr lang="en-US" sz="2000" dirty="0"/>
                <a:t>, </a:t>
              </a:r>
              <a:r>
                <a:rPr lang="en-US" sz="2000" dirty="0" err="1"/>
                <a:t>tính</a:t>
              </a:r>
              <a:r>
                <a:rPr lang="en-US" sz="2000" dirty="0"/>
                <a:t> </a:t>
              </a:r>
              <a:r>
                <a:rPr lang="en-US" sz="2000" dirty="0" err="1"/>
                <a:t>đạo</a:t>
              </a:r>
              <a:r>
                <a:rPr lang="en-US" sz="2000" dirty="0"/>
                <a:t> </a:t>
              </a:r>
              <a:r>
                <a:rPr lang="en-US" sz="2000" dirty="0" err="1"/>
                <a:t>đức</a:t>
              </a:r>
              <a:r>
                <a:rPr lang="en-US" sz="2000" dirty="0"/>
                <a:t> </a:t>
              </a:r>
              <a:r>
                <a:rPr lang="en-US" sz="2000" dirty="0" err="1"/>
                <a:t>và</a:t>
              </a:r>
              <a:r>
                <a:rPr lang="en-US" sz="2000" dirty="0"/>
                <a:t> </a:t>
              </a:r>
              <a:r>
                <a:rPr lang="en-US" sz="2000" dirty="0" err="1"/>
                <a:t>tuân</a:t>
              </a:r>
              <a:r>
                <a:rPr lang="en-US" sz="2000" dirty="0"/>
                <a:t> </a:t>
              </a:r>
              <a:r>
                <a:rPr lang="en-US" sz="2000" dirty="0" err="1"/>
                <a:t>thủ</a:t>
              </a:r>
              <a:r>
                <a:rPr lang="en-US" sz="2000" dirty="0"/>
                <a:t> </a:t>
              </a:r>
              <a:r>
                <a:rPr lang="en-US" sz="2000" dirty="0" err="1"/>
                <a:t>pháp</a:t>
              </a:r>
              <a:r>
                <a:rPr lang="en-US" sz="2000" dirty="0"/>
                <a:t> </a:t>
              </a:r>
              <a:r>
                <a:rPr lang="en-US" sz="2000" dirty="0" err="1"/>
                <a:t>luật</a:t>
              </a:r>
              <a:r>
                <a:rPr lang="en-US" sz="2000" dirty="0"/>
                <a:t> </a:t>
              </a:r>
              <a:r>
                <a:rPr lang="en-US" sz="2000" dirty="0" err="1"/>
                <a:t>khi</a:t>
              </a:r>
              <a:r>
                <a:rPr lang="en-US" sz="2000" dirty="0"/>
                <a:t> </a:t>
              </a:r>
              <a:r>
                <a:rPr lang="en-US" sz="2000" dirty="0" err="1"/>
                <a:t>tạo</a:t>
              </a:r>
              <a:r>
                <a:rPr lang="en-US" sz="2000" dirty="0"/>
                <a:t> </a:t>
              </a:r>
              <a:r>
                <a:rPr lang="en-US" sz="2000" dirty="0" err="1"/>
                <a:t>ra</a:t>
              </a:r>
              <a:r>
                <a:rPr lang="en-US" sz="2000" dirty="0"/>
                <a:t> </a:t>
              </a:r>
              <a:r>
                <a:rPr lang="en-US" sz="2000" dirty="0" err="1"/>
                <a:t>các</a:t>
              </a:r>
              <a:r>
                <a:rPr lang="en-US" sz="2000" dirty="0"/>
                <a:t> </a:t>
              </a:r>
              <a:r>
                <a:rPr lang="en-US" sz="2000" dirty="0" err="1"/>
                <a:t>sản</a:t>
              </a:r>
              <a:r>
                <a:rPr lang="en-US" sz="2000" dirty="0"/>
                <a:t> </a:t>
              </a:r>
              <a:r>
                <a:rPr lang="en-US" sz="2000" dirty="0" err="1"/>
                <a:t>phẩm</a:t>
              </a:r>
              <a:r>
                <a:rPr lang="en-US" sz="2000" dirty="0"/>
                <a:t> </a:t>
              </a:r>
              <a:r>
                <a:rPr lang="en-US" sz="2000" dirty="0" err="1"/>
                <a:t>số</a:t>
              </a:r>
              <a:r>
                <a:rPr lang="en-US" sz="2000" dirty="0"/>
                <a:t>?</a:t>
              </a:r>
            </a:p>
          </p:txBody>
        </p:sp>
      </p:grpSp>
      <p:pic>
        <p:nvPicPr>
          <p:cNvPr id="6" name="Picture 5"/>
          <p:cNvPicPr>
            <a:picLocks noChangeAspect="1"/>
          </p:cNvPicPr>
          <p:nvPr/>
        </p:nvPicPr>
        <p:blipFill>
          <a:blip r:embed="rId3"/>
          <a:stretch>
            <a:fillRect/>
          </a:stretch>
        </p:blipFill>
        <p:spPr>
          <a:xfrm>
            <a:off x="3280692" y="432589"/>
            <a:ext cx="426806" cy="659015"/>
          </a:xfrm>
          <a:prstGeom prst="rect">
            <a:avLst/>
          </a:prstGeom>
        </p:spPr>
      </p:pic>
      <p:sp>
        <p:nvSpPr>
          <p:cNvPr id="111" name="Google Shape;111;p15"/>
          <p:cNvSpPr/>
          <p:nvPr/>
        </p:nvSpPr>
        <p:spPr>
          <a:xfrm rot="13434223">
            <a:off x="6232016" y="2197854"/>
            <a:ext cx="752547" cy="474820"/>
          </a:xfrm>
          <a:custGeom>
            <a:avLst/>
            <a:gdLst/>
            <a:ahLst/>
            <a:cxnLst/>
            <a:rect l="l" t="t" r="r" b="b"/>
            <a:pathLst>
              <a:path w="2313" h="1395" extrusionOk="0">
                <a:moveTo>
                  <a:pt x="1039" y="1"/>
                </a:moveTo>
                <a:cubicBezTo>
                  <a:pt x="1036" y="1"/>
                  <a:pt x="1033" y="1"/>
                  <a:pt x="1030" y="1"/>
                </a:cubicBezTo>
                <a:lnTo>
                  <a:pt x="72" y="144"/>
                </a:lnTo>
                <a:cubicBezTo>
                  <a:pt x="27" y="150"/>
                  <a:pt x="1" y="208"/>
                  <a:pt x="33" y="247"/>
                </a:cubicBezTo>
                <a:lnTo>
                  <a:pt x="622" y="1011"/>
                </a:lnTo>
                <a:cubicBezTo>
                  <a:pt x="634" y="1029"/>
                  <a:pt x="653" y="1037"/>
                  <a:pt x="672" y="1037"/>
                </a:cubicBezTo>
                <a:cubicBezTo>
                  <a:pt x="695" y="1037"/>
                  <a:pt x="719" y="1024"/>
                  <a:pt x="726" y="998"/>
                </a:cubicBezTo>
                <a:lnTo>
                  <a:pt x="791" y="837"/>
                </a:lnTo>
                <a:cubicBezTo>
                  <a:pt x="800" y="815"/>
                  <a:pt x="820" y="802"/>
                  <a:pt x="845" y="802"/>
                </a:cubicBezTo>
                <a:cubicBezTo>
                  <a:pt x="856" y="802"/>
                  <a:pt x="869" y="804"/>
                  <a:pt x="881" y="811"/>
                </a:cubicBezTo>
                <a:lnTo>
                  <a:pt x="1963" y="1387"/>
                </a:lnTo>
                <a:cubicBezTo>
                  <a:pt x="1972" y="1392"/>
                  <a:pt x="1981" y="1395"/>
                  <a:pt x="1991" y="1395"/>
                </a:cubicBezTo>
                <a:cubicBezTo>
                  <a:pt x="2015" y="1395"/>
                  <a:pt x="2039" y="1378"/>
                  <a:pt x="2053" y="1355"/>
                </a:cubicBezTo>
                <a:lnTo>
                  <a:pt x="2300" y="739"/>
                </a:lnTo>
                <a:cubicBezTo>
                  <a:pt x="2313" y="707"/>
                  <a:pt x="2293" y="668"/>
                  <a:pt x="2254" y="655"/>
                </a:cubicBezTo>
                <a:lnTo>
                  <a:pt x="1076" y="325"/>
                </a:lnTo>
                <a:cubicBezTo>
                  <a:pt x="1037" y="319"/>
                  <a:pt x="1017" y="280"/>
                  <a:pt x="1030" y="241"/>
                </a:cubicBezTo>
                <a:lnTo>
                  <a:pt x="1095" y="85"/>
                </a:lnTo>
                <a:cubicBezTo>
                  <a:pt x="1113" y="43"/>
                  <a:pt x="1080" y="1"/>
                  <a:pt x="1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p:cNvGrpSpPr/>
          <p:nvPr/>
        </p:nvGrpSpPr>
        <p:grpSpPr>
          <a:xfrm>
            <a:off x="4693411" y="2593110"/>
            <a:ext cx="4011287" cy="2152186"/>
            <a:chOff x="4693411" y="2593110"/>
            <a:chExt cx="4011287" cy="2152186"/>
          </a:xfrm>
        </p:grpSpPr>
        <p:sp>
          <p:nvSpPr>
            <p:cNvPr id="8" name="Rectangle 7"/>
            <p:cNvSpPr/>
            <p:nvPr/>
          </p:nvSpPr>
          <p:spPr>
            <a:xfrm>
              <a:off x="4693411" y="2806304"/>
              <a:ext cx="3651014" cy="1938992"/>
            </a:xfrm>
            <a:prstGeom prst="rect">
              <a:avLst/>
            </a:prstGeom>
          </p:spPr>
          <p:txBody>
            <a:bodyPr wrap="square">
              <a:spAutoFit/>
            </a:bodyPr>
            <a:lstStyle/>
            <a:p>
              <a:pPr algn="just">
                <a:lnSpc>
                  <a:spcPct val="150000"/>
                </a:lnSpc>
              </a:pPr>
              <a:r>
                <a:rPr lang="en-US" sz="2000" dirty="0"/>
                <a:t>G</a:t>
              </a:r>
              <a:r>
                <a:rPr lang="vi-VN" sz="2000" dirty="0"/>
                <a:t>iúp tránh việc lan truyền thông tin sai trái, đồng thời góp phần tạo ra một xã hội số lành mạnh và hợp pháp.</a:t>
              </a:r>
              <a:endParaRPr lang="en-US" sz="2000" dirty="0"/>
            </a:p>
          </p:txBody>
        </p:sp>
        <p:pic>
          <p:nvPicPr>
            <p:cNvPr id="114"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251777" y="2593110"/>
              <a:ext cx="452921" cy="543901"/>
            </a:xfrm>
            <a:prstGeom prst="rect">
              <a:avLst/>
            </a:prstGeom>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11"/>
                                        </p:tgtEl>
                                        <p:attrNameLst>
                                          <p:attrName>style.visibility</p:attrName>
                                        </p:attrNameLst>
                                      </p:cBhvr>
                                      <p:to>
                                        <p:strVal val="visible"/>
                                      </p:to>
                                    </p:set>
                                    <p:animEffect transition="in" filter="wipe(up)">
                                      <p:cBhvr>
                                        <p:cTn id="14" dur="500"/>
                                        <p:tgtEl>
                                          <p:spTgt spid="111"/>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ingle Corner Rectangle 2"/>
          <p:cNvSpPr/>
          <p:nvPr/>
        </p:nvSpPr>
        <p:spPr>
          <a:xfrm>
            <a:off x="585627" y="523982"/>
            <a:ext cx="8096036" cy="4181582"/>
          </a:xfrm>
          <a:prstGeom prst="snip1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8403" y="226906"/>
            <a:ext cx="815485" cy="1221700"/>
          </a:xfrm>
          <a:prstGeom prst="rect">
            <a:avLst/>
          </a:prstGeom>
        </p:spPr>
      </p:pic>
      <p:sp>
        <p:nvSpPr>
          <p:cNvPr id="2" name="Rectangle 1"/>
          <p:cNvSpPr/>
          <p:nvPr/>
        </p:nvSpPr>
        <p:spPr>
          <a:xfrm>
            <a:off x="1073888" y="1105256"/>
            <a:ext cx="7022387" cy="3159263"/>
          </a:xfrm>
          <a:prstGeom prst="rect">
            <a:avLst/>
          </a:prstGeom>
        </p:spPr>
        <p:txBody>
          <a:bodyPr wrap="square">
            <a:spAutoFit/>
          </a:bodyPr>
          <a:lstStyle/>
          <a:p>
            <a:pPr algn="just">
              <a:lnSpc>
                <a:spcPct val="170000"/>
              </a:lnSpc>
            </a:pPr>
            <a:r>
              <a:rPr lang="vi-VN" sz="2000" dirty="0"/>
              <a:t>Em có cảnh báo và lời khuyên gì với bạn trong mỗi tình huống dưới đây?</a:t>
            </a:r>
          </a:p>
          <a:p>
            <a:pPr algn="just">
              <a:lnSpc>
                <a:spcPct val="170000"/>
              </a:lnSpc>
            </a:pPr>
            <a:r>
              <a:rPr lang="vi-VN" sz="2000" dirty="0"/>
              <a:t>a) Bạn em quay video các bạn trong lớp có hành vi bạo lực và đăng lên mạng xã hội.</a:t>
            </a:r>
          </a:p>
          <a:p>
            <a:pPr algn="just">
              <a:lnSpc>
                <a:spcPct val="170000"/>
              </a:lnSpc>
            </a:pPr>
            <a:r>
              <a:rPr lang="vi-VN" sz="2000" dirty="0"/>
              <a:t>b) Một người bạn sử dụng ảnh em chụp để tham gia một cuộc thi ảnh nhưng chưa có sự đồng ý của em.</a:t>
            </a:r>
          </a:p>
        </p:txBody>
      </p:sp>
      <p:sp>
        <p:nvSpPr>
          <p:cNvPr id="7" name="TextBox 6"/>
          <p:cNvSpPr txBox="1"/>
          <p:nvPr/>
        </p:nvSpPr>
        <p:spPr>
          <a:xfrm>
            <a:off x="1073888" y="739890"/>
            <a:ext cx="5044611" cy="400110"/>
          </a:xfrm>
          <a:prstGeom prst="rect">
            <a:avLst/>
          </a:prstGeom>
          <a:noFill/>
        </p:spPr>
        <p:txBody>
          <a:bodyPr wrap="square" rtlCol="0">
            <a:spAutoFit/>
          </a:bodyPr>
          <a:lstStyle/>
          <a:p>
            <a:r>
              <a:rPr lang="en-US" sz="2000" b="1" i="1" dirty="0" err="1"/>
              <a:t>Thảo</a:t>
            </a:r>
            <a:r>
              <a:rPr lang="en-US" sz="2000" b="1" i="1" dirty="0"/>
              <a:t> </a:t>
            </a:r>
            <a:r>
              <a:rPr lang="en-US" sz="2000" b="1" i="1" dirty="0" err="1"/>
              <a:t>luận</a:t>
            </a:r>
            <a:r>
              <a:rPr lang="en-US" sz="2000" b="1" i="1" dirty="0"/>
              <a:t> </a:t>
            </a:r>
            <a:r>
              <a:rPr lang="en-US" sz="2000" b="1" i="1" dirty="0" err="1"/>
              <a:t>nhóm</a:t>
            </a:r>
            <a:r>
              <a:rPr lang="en-US" sz="2000" b="1" i="1" dirty="0"/>
              <a:t> </a:t>
            </a:r>
            <a:r>
              <a:rPr lang="en-US" sz="2000" b="1" i="1" dirty="0" err="1"/>
              <a:t>đôi</a:t>
            </a:r>
            <a:r>
              <a:rPr lang="en-US" sz="2000" b="1" i="1" dirty="0"/>
              <a:t> </a:t>
            </a:r>
            <a:r>
              <a:rPr lang="en-US" sz="2000" b="1" i="1" dirty="0" err="1"/>
              <a:t>và</a:t>
            </a:r>
            <a:r>
              <a:rPr lang="en-US" sz="2000" b="1" i="1" dirty="0"/>
              <a:t> </a:t>
            </a:r>
            <a:r>
              <a:rPr lang="en-US" sz="2000" b="1" i="1" dirty="0" err="1"/>
              <a:t>trả</a:t>
            </a:r>
            <a:r>
              <a:rPr lang="en-US" sz="2000" b="1" i="1" dirty="0"/>
              <a:t> </a:t>
            </a:r>
            <a:r>
              <a:rPr lang="en-US" sz="2000" b="1" i="1" dirty="0" err="1"/>
              <a:t>lời</a:t>
            </a:r>
            <a:r>
              <a:rPr lang="en-US" sz="2000" b="1" i="1" dirty="0"/>
              <a:t> </a:t>
            </a:r>
            <a:r>
              <a:rPr lang="en-US" sz="2000" b="1" i="1" dirty="0" err="1"/>
              <a:t>Câu</a:t>
            </a:r>
            <a:r>
              <a:rPr lang="en-US" sz="2000" b="1" i="1" dirty="0"/>
              <a:t> </a:t>
            </a:r>
            <a:r>
              <a:rPr lang="en-US" sz="2000" b="1" i="1" dirty="0" err="1"/>
              <a:t>hỏi</a:t>
            </a:r>
            <a:r>
              <a:rPr lang="en-US" sz="2000" b="1" i="1" dirty="0"/>
              <a:t>:</a:t>
            </a:r>
          </a:p>
        </p:txBody>
      </p:sp>
      <p:pic>
        <p:nvPicPr>
          <p:cNvPr id="8" name="Picture 8"/>
          <p:cNvPicPr>
            <a:picLocks noChangeAspect="1"/>
          </p:cNvPicPr>
          <p:nvPr/>
        </p:nvPicPr>
        <p:blipFill>
          <a:blip r:embed="rId4"/>
          <a:srcRect/>
          <a:stretch>
            <a:fillRect/>
          </a:stretch>
        </p:blipFill>
        <p:spPr>
          <a:xfrm>
            <a:off x="7839182" y="3640060"/>
            <a:ext cx="1330742" cy="1441888"/>
          </a:xfrm>
          <a:prstGeom prst="rect">
            <a:avLst/>
          </a:prstGeom>
        </p:spPr>
      </p:pic>
    </p:spTree>
    <p:extLst>
      <p:ext uri="{BB962C8B-B14F-4D97-AF65-F5344CB8AC3E}">
        <p14:creationId xmlns:p14="http://schemas.microsoft.com/office/powerpoint/2010/main" val="576558872"/>
      </p:ext>
    </p:extLst>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9144000" cy="51435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oogle Shape;205;p32"/>
          <p:cNvGrpSpPr/>
          <p:nvPr/>
        </p:nvGrpSpPr>
        <p:grpSpPr>
          <a:xfrm>
            <a:off x="7794837" y="3314925"/>
            <a:ext cx="1016081" cy="1413062"/>
            <a:chOff x="6775075" y="-938225"/>
            <a:chExt cx="1676425" cy="2331400"/>
          </a:xfrm>
        </p:grpSpPr>
        <p:sp>
          <p:nvSpPr>
            <p:cNvPr id="7" name="Google Shape;206;p32"/>
            <p:cNvSpPr/>
            <p:nvPr/>
          </p:nvSpPr>
          <p:spPr>
            <a:xfrm>
              <a:off x="7362625" y="1183600"/>
              <a:ext cx="645125" cy="209575"/>
            </a:xfrm>
            <a:custGeom>
              <a:avLst/>
              <a:gdLst/>
              <a:ahLst/>
              <a:cxnLst/>
              <a:rect l="l" t="t" r="r" b="b"/>
              <a:pathLst>
                <a:path w="25805" h="8383" extrusionOk="0">
                  <a:moveTo>
                    <a:pt x="3781" y="0"/>
                  </a:moveTo>
                  <a:cubicBezTo>
                    <a:pt x="1645" y="0"/>
                    <a:pt x="1" y="1644"/>
                    <a:pt x="1" y="3780"/>
                  </a:cubicBezTo>
                  <a:lnTo>
                    <a:pt x="1" y="4602"/>
                  </a:lnTo>
                  <a:cubicBezTo>
                    <a:pt x="1" y="6574"/>
                    <a:pt x="1645" y="8382"/>
                    <a:pt x="3781" y="8382"/>
                  </a:cubicBezTo>
                  <a:lnTo>
                    <a:pt x="22024" y="8382"/>
                  </a:lnTo>
                  <a:cubicBezTo>
                    <a:pt x="24161" y="8382"/>
                    <a:pt x="25804" y="6574"/>
                    <a:pt x="25804" y="4602"/>
                  </a:cubicBezTo>
                  <a:lnTo>
                    <a:pt x="25804" y="3780"/>
                  </a:lnTo>
                  <a:cubicBezTo>
                    <a:pt x="25804" y="1644"/>
                    <a:pt x="24161" y="0"/>
                    <a:pt x="22024"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7;p32"/>
            <p:cNvSpPr/>
            <p:nvPr/>
          </p:nvSpPr>
          <p:spPr>
            <a:xfrm>
              <a:off x="6775075" y="-938225"/>
              <a:ext cx="1676425" cy="1941050"/>
            </a:xfrm>
            <a:custGeom>
              <a:avLst/>
              <a:gdLst/>
              <a:ahLst/>
              <a:cxnLst/>
              <a:rect l="l" t="t" r="r" b="b"/>
              <a:pathLst>
                <a:path w="67057" h="77642" extrusionOk="0">
                  <a:moveTo>
                    <a:pt x="36640" y="0"/>
                  </a:moveTo>
                  <a:cubicBezTo>
                    <a:pt x="32405" y="0"/>
                    <a:pt x="28057" y="903"/>
                    <a:pt x="23832" y="2861"/>
                  </a:cubicBezTo>
                  <a:cubicBezTo>
                    <a:pt x="3616" y="12229"/>
                    <a:pt x="1" y="39347"/>
                    <a:pt x="17093" y="53810"/>
                  </a:cubicBezTo>
                  <a:cubicBezTo>
                    <a:pt x="19230" y="55618"/>
                    <a:pt x="20380" y="58412"/>
                    <a:pt x="20380" y="61206"/>
                  </a:cubicBezTo>
                  <a:lnTo>
                    <a:pt x="20380" y="61371"/>
                  </a:lnTo>
                  <a:cubicBezTo>
                    <a:pt x="20380" y="70246"/>
                    <a:pt x="27612" y="77642"/>
                    <a:pt x="36651" y="77642"/>
                  </a:cubicBezTo>
                  <a:cubicBezTo>
                    <a:pt x="45690" y="77642"/>
                    <a:pt x="53086" y="70410"/>
                    <a:pt x="53086" y="61371"/>
                  </a:cubicBezTo>
                  <a:lnTo>
                    <a:pt x="53086" y="61206"/>
                  </a:lnTo>
                  <a:cubicBezTo>
                    <a:pt x="53086" y="58248"/>
                    <a:pt x="54401" y="55454"/>
                    <a:pt x="56538" y="53482"/>
                  </a:cubicBezTo>
                  <a:cubicBezTo>
                    <a:pt x="63276" y="47729"/>
                    <a:pt x="67056" y="39347"/>
                    <a:pt x="67056" y="30472"/>
                  </a:cubicBezTo>
                  <a:cubicBezTo>
                    <a:pt x="67056" y="12923"/>
                    <a:pt x="52661" y="0"/>
                    <a:pt x="36640" y="0"/>
                  </a:cubicBezTo>
                  <a:close/>
                </a:path>
              </a:pathLst>
            </a:custGeom>
            <a:solidFill>
              <a:srgbClr val="FFC00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8;p32"/>
            <p:cNvSpPr/>
            <p:nvPr/>
          </p:nvSpPr>
          <p:spPr>
            <a:xfrm>
              <a:off x="7440700" y="-332575"/>
              <a:ext cx="505400" cy="1318975"/>
            </a:xfrm>
            <a:custGeom>
              <a:avLst/>
              <a:gdLst/>
              <a:ahLst/>
              <a:cxnLst/>
              <a:rect l="l" t="t" r="r" b="b"/>
              <a:pathLst>
                <a:path w="20216" h="52759" fill="none" extrusionOk="0">
                  <a:moveTo>
                    <a:pt x="5096" y="52594"/>
                  </a:moveTo>
                  <a:lnTo>
                    <a:pt x="1" y="4110"/>
                  </a:lnTo>
                  <a:cubicBezTo>
                    <a:pt x="1" y="3124"/>
                    <a:pt x="1151" y="2631"/>
                    <a:pt x="1644" y="3452"/>
                  </a:cubicBezTo>
                  <a:lnTo>
                    <a:pt x="1644" y="3452"/>
                  </a:lnTo>
                  <a:cubicBezTo>
                    <a:pt x="2137" y="3945"/>
                    <a:pt x="2795" y="3945"/>
                    <a:pt x="3123" y="3452"/>
                  </a:cubicBezTo>
                  <a:lnTo>
                    <a:pt x="5753" y="494"/>
                  </a:lnTo>
                  <a:cubicBezTo>
                    <a:pt x="6082" y="1"/>
                    <a:pt x="6739" y="1"/>
                    <a:pt x="7232" y="494"/>
                  </a:cubicBezTo>
                  <a:lnTo>
                    <a:pt x="9204" y="2959"/>
                  </a:lnTo>
                  <a:cubicBezTo>
                    <a:pt x="9533" y="3452"/>
                    <a:pt x="10355" y="3452"/>
                    <a:pt x="10684" y="2959"/>
                  </a:cubicBezTo>
                  <a:lnTo>
                    <a:pt x="12327" y="823"/>
                  </a:lnTo>
                  <a:cubicBezTo>
                    <a:pt x="12656" y="330"/>
                    <a:pt x="13477" y="330"/>
                    <a:pt x="13806" y="823"/>
                  </a:cubicBezTo>
                  <a:lnTo>
                    <a:pt x="15285" y="3124"/>
                  </a:lnTo>
                  <a:cubicBezTo>
                    <a:pt x="15614" y="3617"/>
                    <a:pt x="16271" y="3617"/>
                    <a:pt x="16765" y="3288"/>
                  </a:cubicBezTo>
                  <a:lnTo>
                    <a:pt x="18572" y="1480"/>
                  </a:lnTo>
                  <a:cubicBezTo>
                    <a:pt x="19230" y="987"/>
                    <a:pt x="20216" y="1480"/>
                    <a:pt x="20052" y="2302"/>
                  </a:cubicBezTo>
                  <a:lnTo>
                    <a:pt x="14957" y="52758"/>
                  </a:lnTo>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9;p32"/>
            <p:cNvSpPr/>
            <p:nvPr/>
          </p:nvSpPr>
          <p:spPr>
            <a:xfrm>
              <a:off x="7288675" y="867200"/>
              <a:ext cx="793025" cy="205475"/>
            </a:xfrm>
            <a:custGeom>
              <a:avLst/>
              <a:gdLst/>
              <a:ahLst/>
              <a:cxnLst/>
              <a:rect l="l" t="t" r="r" b="b"/>
              <a:pathLst>
                <a:path w="31721" h="8219" extrusionOk="0">
                  <a:moveTo>
                    <a:pt x="4109" y="1"/>
                  </a:moveTo>
                  <a:cubicBezTo>
                    <a:pt x="1973" y="1"/>
                    <a:pt x="1" y="1973"/>
                    <a:pt x="1" y="4110"/>
                  </a:cubicBezTo>
                  <a:cubicBezTo>
                    <a:pt x="1" y="6411"/>
                    <a:pt x="1973" y="8219"/>
                    <a:pt x="4109" y="8219"/>
                  </a:cubicBezTo>
                  <a:lnTo>
                    <a:pt x="27612" y="8219"/>
                  </a:lnTo>
                  <a:cubicBezTo>
                    <a:pt x="29748" y="8219"/>
                    <a:pt x="31721" y="6411"/>
                    <a:pt x="31721" y="4110"/>
                  </a:cubicBezTo>
                  <a:cubicBezTo>
                    <a:pt x="31721" y="1973"/>
                    <a:pt x="29748" y="1"/>
                    <a:pt x="2761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0;p32"/>
            <p:cNvSpPr/>
            <p:nvPr/>
          </p:nvSpPr>
          <p:spPr>
            <a:xfrm>
              <a:off x="7288675" y="1056225"/>
              <a:ext cx="793025" cy="205450"/>
            </a:xfrm>
            <a:custGeom>
              <a:avLst/>
              <a:gdLst/>
              <a:ahLst/>
              <a:cxnLst/>
              <a:rect l="l" t="t" r="r" b="b"/>
              <a:pathLst>
                <a:path w="31721" h="8218" extrusionOk="0">
                  <a:moveTo>
                    <a:pt x="4109" y="0"/>
                  </a:moveTo>
                  <a:cubicBezTo>
                    <a:pt x="1973" y="0"/>
                    <a:pt x="1" y="1808"/>
                    <a:pt x="1" y="4109"/>
                  </a:cubicBezTo>
                  <a:cubicBezTo>
                    <a:pt x="1" y="6246"/>
                    <a:pt x="1973" y="8218"/>
                    <a:pt x="4109" y="8218"/>
                  </a:cubicBezTo>
                  <a:lnTo>
                    <a:pt x="27612" y="8218"/>
                  </a:lnTo>
                  <a:cubicBezTo>
                    <a:pt x="29748" y="8218"/>
                    <a:pt x="31721" y="6246"/>
                    <a:pt x="31721" y="4109"/>
                  </a:cubicBezTo>
                  <a:cubicBezTo>
                    <a:pt x="31721" y="1808"/>
                    <a:pt x="29748" y="0"/>
                    <a:pt x="2761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1;p32"/>
            <p:cNvSpPr/>
            <p:nvPr/>
          </p:nvSpPr>
          <p:spPr>
            <a:xfrm>
              <a:off x="7370850" y="1056225"/>
              <a:ext cx="628675" cy="25"/>
            </a:xfrm>
            <a:custGeom>
              <a:avLst/>
              <a:gdLst/>
              <a:ahLst/>
              <a:cxnLst/>
              <a:rect l="l" t="t" r="r" b="b"/>
              <a:pathLst>
                <a:path w="25147" h="1" fill="none" extrusionOk="0">
                  <a:moveTo>
                    <a:pt x="1" y="0"/>
                  </a:moveTo>
                  <a:lnTo>
                    <a:pt x="25146" y="0"/>
                  </a:lnTo>
                </a:path>
              </a:pathLst>
            </a:custGeom>
            <a:noFill/>
            <a:ln w="19050" cap="rnd" cmpd="sng">
              <a:solidFill>
                <a:schemeClr val="dk1"/>
              </a:solidFill>
              <a:prstDash val="solid"/>
              <a:miter lim="1643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212;p32"/>
          <p:cNvSpPr/>
          <p:nvPr/>
        </p:nvSpPr>
        <p:spPr>
          <a:xfrm>
            <a:off x="-345600" y="3462484"/>
            <a:ext cx="691200" cy="691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3;p32"/>
          <p:cNvSpPr/>
          <p:nvPr/>
        </p:nvSpPr>
        <p:spPr>
          <a:xfrm>
            <a:off x="5319655" y="-266411"/>
            <a:ext cx="576000" cy="576000"/>
          </a:xfrm>
          <a:prstGeom prst="rect">
            <a:avLst/>
          </a:pr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4;p32"/>
          <p:cNvSpPr/>
          <p:nvPr/>
        </p:nvSpPr>
        <p:spPr>
          <a:xfrm>
            <a:off x="8545692" y="477875"/>
            <a:ext cx="1056300" cy="1056300"/>
          </a:xfrm>
          <a:prstGeom prst="ellipse">
            <a:avLst/>
          </a:pr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p:cNvSpPr txBox="1"/>
          <p:nvPr/>
        </p:nvSpPr>
        <p:spPr>
          <a:xfrm>
            <a:off x="345600" y="1346933"/>
            <a:ext cx="8260423" cy="1938992"/>
          </a:xfrm>
          <a:prstGeom prst="rect">
            <a:avLst/>
          </a:prstGeom>
          <a:noFill/>
        </p:spPr>
        <p:txBody>
          <a:bodyPr wrap="square" rtlCol="0">
            <a:spAutoFit/>
          </a:bodyPr>
          <a:lstStyle/>
          <a:p>
            <a:pPr algn="ctr">
              <a:lnSpc>
                <a:spcPct val="150000"/>
              </a:lnSpc>
            </a:pPr>
            <a:r>
              <a:rPr lang="en-US" sz="4000" b="1" dirty="0">
                <a:solidFill>
                  <a:srgbClr val="C00000"/>
                </a:solidFill>
              </a:rPr>
              <a:t>NHIỆT LIỆT CHÀO MỪNG </a:t>
            </a:r>
          </a:p>
          <a:p>
            <a:pPr algn="ctr">
              <a:lnSpc>
                <a:spcPct val="150000"/>
              </a:lnSpc>
            </a:pPr>
            <a:r>
              <a:rPr lang="en-US" sz="4000" b="1" dirty="0">
                <a:solidFill>
                  <a:srgbClr val="C00000"/>
                </a:solidFill>
              </a:rPr>
              <a:t>CẢ LỚP ĐẾN VỚI BÀI HỌC MỚI!</a:t>
            </a:r>
          </a:p>
        </p:txBody>
      </p:sp>
      <p:grpSp>
        <p:nvGrpSpPr>
          <p:cNvPr id="17" name="Google Shape;202;p32"/>
          <p:cNvGrpSpPr/>
          <p:nvPr/>
        </p:nvGrpSpPr>
        <p:grpSpPr>
          <a:xfrm>
            <a:off x="683835" y="565786"/>
            <a:ext cx="1020297" cy="689871"/>
            <a:chOff x="1023426" y="3412746"/>
            <a:chExt cx="1242670" cy="840151"/>
          </a:xfrm>
        </p:grpSpPr>
        <p:sp>
          <p:nvSpPr>
            <p:cNvPr id="18" name="Google Shape;203;p32"/>
            <p:cNvSpPr/>
            <p:nvPr/>
          </p:nvSpPr>
          <p:spPr>
            <a:xfrm flipH="1">
              <a:off x="1023426" y="3413217"/>
              <a:ext cx="1242670" cy="810068"/>
            </a:xfrm>
            <a:custGeom>
              <a:avLst/>
              <a:gdLst/>
              <a:ahLst/>
              <a:cxnLst/>
              <a:rect l="l" t="t" r="r" b="b"/>
              <a:pathLst>
                <a:path w="96331" h="62796" extrusionOk="0">
                  <a:moveTo>
                    <a:pt x="4438" y="1"/>
                  </a:moveTo>
                  <a:cubicBezTo>
                    <a:pt x="2005" y="144"/>
                    <a:pt x="1" y="2291"/>
                    <a:pt x="144" y="4724"/>
                  </a:cubicBezTo>
                  <a:lnTo>
                    <a:pt x="144" y="46949"/>
                  </a:lnTo>
                  <a:cubicBezTo>
                    <a:pt x="1" y="49382"/>
                    <a:pt x="1862" y="51529"/>
                    <a:pt x="4438" y="51672"/>
                  </a:cubicBezTo>
                  <a:lnTo>
                    <a:pt x="9018" y="51672"/>
                  </a:lnTo>
                  <a:lnTo>
                    <a:pt x="9018" y="61119"/>
                  </a:lnTo>
                  <a:cubicBezTo>
                    <a:pt x="8825" y="62088"/>
                    <a:pt x="9615" y="62795"/>
                    <a:pt x="10457" y="62795"/>
                  </a:cubicBezTo>
                  <a:cubicBezTo>
                    <a:pt x="10858" y="62795"/>
                    <a:pt x="11271" y="62634"/>
                    <a:pt x="11595" y="62264"/>
                  </a:cubicBezTo>
                  <a:lnTo>
                    <a:pt x="21185" y="51529"/>
                  </a:lnTo>
                  <a:lnTo>
                    <a:pt x="91893" y="51529"/>
                  </a:lnTo>
                  <a:cubicBezTo>
                    <a:pt x="94470" y="51386"/>
                    <a:pt x="96330" y="49382"/>
                    <a:pt x="96187" y="46806"/>
                  </a:cubicBezTo>
                  <a:lnTo>
                    <a:pt x="96187" y="4724"/>
                  </a:lnTo>
                  <a:cubicBezTo>
                    <a:pt x="96330" y="2291"/>
                    <a:pt x="94470" y="144"/>
                    <a:pt x="91893" y="1"/>
                  </a:cubicBezTo>
                  <a:close/>
                </a:path>
              </a:pathLst>
            </a:custGeom>
            <a:solidFill>
              <a:srgbClr val="FFC000"/>
            </a:solidFill>
            <a:ln>
              <a:noFill/>
            </a:ln>
          </p:spPr>
          <p:txBody>
            <a:bodyPr spcFirstLastPara="1" wrap="square" lIns="91425" tIns="91425" rIns="91425" bIns="91425" anchor="ctr" anchorCtr="0">
              <a:noAutofit/>
            </a:bodyPr>
            <a:lstStyle/>
            <a:p>
              <a:endParaRPr/>
            </a:p>
          </p:txBody>
        </p:sp>
        <p:sp>
          <p:nvSpPr>
            <p:cNvPr id="19" name="Google Shape;204;p32"/>
            <p:cNvSpPr/>
            <p:nvPr/>
          </p:nvSpPr>
          <p:spPr>
            <a:xfrm>
              <a:off x="1023426" y="3412746"/>
              <a:ext cx="1242670" cy="840151"/>
            </a:xfrm>
            <a:custGeom>
              <a:avLst/>
              <a:gdLst/>
              <a:ahLst/>
              <a:cxnLst/>
              <a:rect l="l" t="t" r="r" b="b"/>
              <a:pathLst>
                <a:path w="96331" h="65128" fill="none" extrusionOk="0">
                  <a:moveTo>
                    <a:pt x="4438" y="1"/>
                  </a:moveTo>
                  <a:lnTo>
                    <a:pt x="91893" y="1"/>
                  </a:lnTo>
                  <a:cubicBezTo>
                    <a:pt x="94469" y="1"/>
                    <a:pt x="96330" y="2148"/>
                    <a:pt x="96187" y="4724"/>
                  </a:cubicBezTo>
                  <a:lnTo>
                    <a:pt x="96187" y="46806"/>
                  </a:lnTo>
                  <a:cubicBezTo>
                    <a:pt x="96330" y="49383"/>
                    <a:pt x="94469" y="51386"/>
                    <a:pt x="91893" y="51530"/>
                  </a:cubicBezTo>
                  <a:lnTo>
                    <a:pt x="87456" y="51530"/>
                  </a:lnTo>
                  <a:lnTo>
                    <a:pt x="87456" y="65127"/>
                  </a:lnTo>
                  <a:lnTo>
                    <a:pt x="75146" y="51530"/>
                  </a:lnTo>
                  <a:lnTo>
                    <a:pt x="4438" y="51530"/>
                  </a:lnTo>
                  <a:cubicBezTo>
                    <a:pt x="1861" y="51386"/>
                    <a:pt x="0" y="49383"/>
                    <a:pt x="144" y="46806"/>
                  </a:cubicBezTo>
                  <a:lnTo>
                    <a:pt x="144" y="4724"/>
                  </a:lnTo>
                  <a:cubicBezTo>
                    <a:pt x="0" y="2148"/>
                    <a:pt x="1861" y="1"/>
                    <a:pt x="4438"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49857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ingle Corner Rectangle 2"/>
          <p:cNvSpPr/>
          <p:nvPr/>
        </p:nvSpPr>
        <p:spPr>
          <a:xfrm>
            <a:off x="585627" y="523982"/>
            <a:ext cx="8096036" cy="4181582"/>
          </a:xfrm>
          <a:prstGeom prst="snip1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p:cNvPicPr>
            <a:picLocks noChangeAspect="1"/>
          </p:cNvPicPr>
          <p:nvPr/>
        </p:nvPicPr>
        <p:blipFill>
          <a:blip r:embed="rId2"/>
          <a:srcRect/>
          <a:stretch>
            <a:fillRect/>
          </a:stretch>
        </p:blipFill>
        <p:spPr>
          <a:xfrm>
            <a:off x="7839182" y="3640060"/>
            <a:ext cx="1330742" cy="1441888"/>
          </a:xfrm>
          <a:prstGeom prst="rect">
            <a:avLst/>
          </a:prstGeom>
        </p:spPr>
      </p:pic>
      <p:sp>
        <p:nvSpPr>
          <p:cNvPr id="5" name="Rectangle 4"/>
          <p:cNvSpPr/>
          <p:nvPr/>
        </p:nvSpPr>
        <p:spPr>
          <a:xfrm>
            <a:off x="1187038" y="1357447"/>
            <a:ext cx="7084031" cy="1066382"/>
          </a:xfrm>
          <a:prstGeom prst="rect">
            <a:avLst/>
          </a:prstGeom>
        </p:spPr>
        <p:txBody>
          <a:bodyPr wrap="square">
            <a:spAutoFit/>
          </a:bodyPr>
          <a:lstStyle/>
          <a:p>
            <a:pPr algn="just">
              <a:lnSpc>
                <a:spcPct val="170000"/>
              </a:lnSpc>
            </a:pPr>
            <a:r>
              <a:rPr lang="en-US" sz="2000" dirty="0"/>
              <a:t>a) </a:t>
            </a:r>
            <a:r>
              <a:rPr lang="en-US" sz="2000" dirty="0" err="1"/>
              <a:t>Em</a:t>
            </a:r>
            <a:r>
              <a:rPr lang="en-US" sz="2000" dirty="0"/>
              <a:t> </a:t>
            </a:r>
            <a:r>
              <a:rPr lang="en-US" sz="2000" dirty="0" err="1"/>
              <a:t>nên</a:t>
            </a:r>
            <a:r>
              <a:rPr lang="en-US" sz="2000" dirty="0"/>
              <a:t> </a:t>
            </a:r>
            <a:r>
              <a:rPr lang="en-US" sz="2000" dirty="0" err="1"/>
              <a:t>khuyên</a:t>
            </a:r>
            <a:r>
              <a:rPr lang="en-US" sz="2000" dirty="0"/>
              <a:t> </a:t>
            </a:r>
            <a:r>
              <a:rPr lang="en-US" sz="2000" dirty="0" err="1"/>
              <a:t>bạn</a:t>
            </a:r>
            <a:r>
              <a:rPr lang="en-US" sz="2000" dirty="0"/>
              <a:t> </a:t>
            </a:r>
            <a:r>
              <a:rPr lang="en-US" sz="2000" dirty="0" err="1"/>
              <a:t>xóa</a:t>
            </a:r>
            <a:r>
              <a:rPr lang="en-US" sz="2000" dirty="0"/>
              <a:t> </a:t>
            </a:r>
            <a:r>
              <a:rPr lang="en-US" sz="2000" dirty="0" err="1"/>
              <a:t>bài</a:t>
            </a:r>
            <a:r>
              <a:rPr lang="en-US" sz="2000" dirty="0"/>
              <a:t> </a:t>
            </a:r>
            <a:r>
              <a:rPr lang="en-US" sz="2000" dirty="0" err="1"/>
              <a:t>đăng</a:t>
            </a:r>
            <a:r>
              <a:rPr lang="en-US" sz="2000" dirty="0"/>
              <a:t> </a:t>
            </a:r>
            <a:r>
              <a:rPr lang="en-US" sz="2000" dirty="0" err="1"/>
              <a:t>trên</a:t>
            </a:r>
            <a:r>
              <a:rPr lang="en-US" sz="2000" dirty="0"/>
              <a:t> </a:t>
            </a:r>
            <a:r>
              <a:rPr lang="en-US" sz="2000" dirty="0" err="1"/>
              <a:t>mạng</a:t>
            </a:r>
            <a:r>
              <a:rPr lang="en-US" sz="2000" dirty="0"/>
              <a:t> </a:t>
            </a:r>
            <a:r>
              <a:rPr lang="en-US" sz="2000" dirty="0" err="1"/>
              <a:t>xã</a:t>
            </a:r>
            <a:r>
              <a:rPr lang="en-US" sz="2000" dirty="0"/>
              <a:t> </a:t>
            </a:r>
            <a:r>
              <a:rPr lang="en-US" sz="2000" dirty="0" err="1"/>
              <a:t>hội</a:t>
            </a:r>
            <a:r>
              <a:rPr lang="en-US" sz="2000" dirty="0"/>
              <a:t> </a:t>
            </a:r>
            <a:r>
              <a:rPr lang="en-US" sz="2000" dirty="0" err="1"/>
              <a:t>vì</a:t>
            </a:r>
            <a:r>
              <a:rPr lang="en-US" sz="2000" dirty="0"/>
              <a:t> </a:t>
            </a:r>
            <a:r>
              <a:rPr lang="en-US" sz="2000" dirty="0" err="1"/>
              <a:t>điều</a:t>
            </a:r>
            <a:r>
              <a:rPr lang="en-US" sz="2000" dirty="0"/>
              <a:t> </a:t>
            </a:r>
            <a:r>
              <a:rPr lang="en-US" sz="2000" dirty="0" err="1"/>
              <a:t>đó</a:t>
            </a:r>
            <a:r>
              <a:rPr lang="en-US" sz="2000" dirty="0"/>
              <a:t> </a:t>
            </a:r>
            <a:r>
              <a:rPr lang="en-US" sz="2000" dirty="0" err="1"/>
              <a:t>thể</a:t>
            </a:r>
            <a:r>
              <a:rPr lang="en-US" sz="2000" dirty="0"/>
              <a:t> </a:t>
            </a:r>
            <a:r>
              <a:rPr lang="en-US" sz="2000" dirty="0" err="1"/>
              <a:t>hiện</a:t>
            </a:r>
            <a:r>
              <a:rPr lang="en-US" sz="2000" dirty="0"/>
              <a:t> </a:t>
            </a:r>
            <a:r>
              <a:rPr lang="en-US" sz="2000" dirty="0" err="1"/>
              <a:t>sự</a:t>
            </a:r>
            <a:r>
              <a:rPr lang="en-US" sz="2000" dirty="0"/>
              <a:t> </a:t>
            </a:r>
            <a:r>
              <a:rPr lang="en-US" sz="2000" dirty="0" err="1"/>
              <a:t>thiếu</a:t>
            </a:r>
            <a:r>
              <a:rPr lang="en-US" sz="2000" dirty="0"/>
              <a:t> </a:t>
            </a:r>
            <a:r>
              <a:rPr lang="en-US" sz="2000" dirty="0" err="1"/>
              <a:t>văn</a:t>
            </a:r>
            <a:r>
              <a:rPr lang="en-US" sz="2000" dirty="0"/>
              <a:t> </a:t>
            </a:r>
            <a:r>
              <a:rPr lang="en-US" sz="2000" dirty="0" err="1"/>
              <a:t>hóa</a:t>
            </a:r>
            <a:r>
              <a:rPr lang="en-US" sz="2000" dirty="0"/>
              <a:t> </a:t>
            </a:r>
            <a:r>
              <a:rPr lang="en-US" sz="2000" dirty="0" err="1"/>
              <a:t>khi</a:t>
            </a:r>
            <a:r>
              <a:rPr lang="en-US" sz="2000" dirty="0"/>
              <a:t> </a:t>
            </a:r>
            <a:r>
              <a:rPr lang="en-US" sz="2000" dirty="0" err="1"/>
              <a:t>sử</a:t>
            </a:r>
            <a:r>
              <a:rPr lang="en-US" sz="2000" dirty="0"/>
              <a:t> </a:t>
            </a:r>
            <a:r>
              <a:rPr lang="en-US" sz="2000" dirty="0" err="1"/>
              <a:t>dụng</a:t>
            </a:r>
            <a:r>
              <a:rPr lang="en-US" sz="2000" dirty="0"/>
              <a:t> </a:t>
            </a:r>
            <a:r>
              <a:rPr lang="en-US" sz="2000" dirty="0" err="1"/>
              <a:t>công</a:t>
            </a:r>
            <a:r>
              <a:rPr lang="en-US" sz="2000" dirty="0"/>
              <a:t> </a:t>
            </a:r>
            <a:r>
              <a:rPr lang="en-US" sz="2000" dirty="0" err="1"/>
              <a:t>nghệ</a:t>
            </a:r>
            <a:r>
              <a:rPr lang="en-US" sz="2000" dirty="0"/>
              <a:t> </a:t>
            </a:r>
            <a:r>
              <a:rPr lang="en-US" sz="2000" dirty="0" err="1"/>
              <a:t>số</a:t>
            </a:r>
            <a:r>
              <a:rPr lang="en-US" sz="2000" dirty="0"/>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29" y="280149"/>
            <a:ext cx="931510" cy="957998"/>
          </a:xfrm>
          <a:prstGeom prst="rect">
            <a:avLst/>
          </a:prstGeom>
        </p:spPr>
      </p:pic>
      <p:sp>
        <p:nvSpPr>
          <p:cNvPr id="10" name="TextBox 9"/>
          <p:cNvSpPr txBox="1"/>
          <p:nvPr/>
        </p:nvSpPr>
        <p:spPr>
          <a:xfrm>
            <a:off x="1187039" y="766393"/>
            <a:ext cx="960395" cy="400110"/>
          </a:xfrm>
          <a:prstGeom prst="rect">
            <a:avLst/>
          </a:prstGeom>
          <a:noFill/>
        </p:spPr>
        <p:txBody>
          <a:bodyPr wrap="square" rtlCol="0">
            <a:spAutoFit/>
          </a:bodyPr>
          <a:lstStyle/>
          <a:p>
            <a:r>
              <a:rPr lang="en-US" sz="2000" b="1" i="1" dirty="0" err="1">
                <a:solidFill>
                  <a:srgbClr val="C00000"/>
                </a:solidFill>
              </a:rPr>
              <a:t>Gợi</a:t>
            </a:r>
            <a:r>
              <a:rPr lang="en-US" sz="2000" b="1" i="1" dirty="0">
                <a:solidFill>
                  <a:srgbClr val="C00000"/>
                </a:solidFill>
              </a:rPr>
              <a:t> ý:</a:t>
            </a:r>
          </a:p>
        </p:txBody>
      </p:sp>
      <p:sp>
        <p:nvSpPr>
          <p:cNvPr id="6" name="Rectangle 5"/>
          <p:cNvSpPr/>
          <p:nvPr/>
        </p:nvSpPr>
        <p:spPr>
          <a:xfrm>
            <a:off x="1187038" y="2667662"/>
            <a:ext cx="7084031" cy="1138773"/>
          </a:xfrm>
          <a:prstGeom prst="rect">
            <a:avLst/>
          </a:prstGeom>
        </p:spPr>
        <p:txBody>
          <a:bodyPr wrap="square">
            <a:spAutoFit/>
          </a:bodyPr>
          <a:lstStyle/>
          <a:p>
            <a:pPr algn="just">
              <a:lnSpc>
                <a:spcPct val="170000"/>
              </a:lnSpc>
            </a:pPr>
            <a:r>
              <a:rPr lang="vi-VN" sz="2000" dirty="0"/>
              <a:t>b) Em nên bảo bạn tạm dừng tham gia cuộc thi và khuyên bạn nên hỏi ý kiến của mình trước khi sử dụng.</a:t>
            </a:r>
            <a:endParaRPr lang="en-US" sz="2000" dirty="0"/>
          </a:p>
        </p:txBody>
      </p:sp>
    </p:spTree>
    <p:extLst>
      <p:ext uri="{BB962C8B-B14F-4D97-AF65-F5344CB8AC3E}">
        <p14:creationId xmlns:p14="http://schemas.microsoft.com/office/powerpoint/2010/main" val="413473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859"/>
            <a:ext cx="9144000" cy="5486400"/>
          </a:xfrm>
          <a:prstGeom prst="rect">
            <a:avLst/>
          </a:prstGeom>
        </p:spPr>
      </p:pic>
    </p:spTree>
    <p:extLst>
      <p:ext uri="{BB962C8B-B14F-4D97-AF65-F5344CB8AC3E}">
        <p14:creationId xmlns:p14="http://schemas.microsoft.com/office/powerpoint/2010/main" val="3431411412"/>
      </p:ext>
    </p:extLst>
  </p:cSld>
  <p:clrMapOvr>
    <a:masterClrMapping/>
  </p:clrMapOvr>
  <p:transition spd="med">
    <p:plus/>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8179" y="373220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2462355"/>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8180" y="1034128"/>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65009" y="384272"/>
            <a:ext cx="8154143" cy="1251177"/>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930512" y="520104"/>
            <a:ext cx="7223135" cy="958660"/>
          </a:xfrm>
          <a:prstGeom prst="rect">
            <a:avLst/>
          </a:prstGeom>
          <a:noFill/>
        </p:spPr>
        <p:txBody>
          <a:bodyPr wrap="square" rtlCol="0">
            <a:spAutoFit/>
          </a:bodyPr>
          <a:lstStyle/>
          <a:p>
            <a:pPr algn="ctr">
              <a:lnSpc>
                <a:spcPct val="150000"/>
              </a:lnSpc>
              <a:buClrTx/>
              <a:defRPr/>
            </a:pPr>
            <a:r>
              <a:rPr lang="en-US" sz="2000" b="1" kern="1200" dirty="0" err="1">
                <a:solidFill>
                  <a:schemeClr val="bg1"/>
                </a:solidFill>
                <a:latin typeface="Arial" panose="020B0604020202020204" pitchFamily="34" charset="0"/>
                <a:cs typeface="Arial" panose="020B0604020202020204" pitchFamily="34" charset="0"/>
              </a:rPr>
              <a:t>Câu</a:t>
            </a:r>
            <a:r>
              <a:rPr lang="en-US" sz="2000" b="1" kern="1200" dirty="0">
                <a:solidFill>
                  <a:schemeClr val="bg1"/>
                </a:solidFill>
                <a:latin typeface="Arial" panose="020B0604020202020204" pitchFamily="34" charset="0"/>
                <a:cs typeface="Arial" panose="020B0604020202020204" pitchFamily="34" charset="0"/>
              </a:rPr>
              <a:t> 1: </a:t>
            </a:r>
            <a:r>
              <a:rPr lang="vi-VN" sz="2000" dirty="0">
                <a:solidFill>
                  <a:schemeClr val="bg1"/>
                </a:solidFill>
              </a:rPr>
              <a:t>Tìm phát biểu </a:t>
            </a:r>
            <a:r>
              <a:rPr lang="vi-VN" sz="2000" b="1" dirty="0">
                <a:solidFill>
                  <a:schemeClr val="bg1"/>
                </a:solidFill>
              </a:rPr>
              <a:t>sai</a:t>
            </a:r>
            <a:r>
              <a:rPr lang="vi-VN" sz="2000" dirty="0">
                <a:solidFill>
                  <a:schemeClr val="bg1"/>
                </a:solidFill>
              </a:rPr>
              <a:t>. Để tránh các vi phạm khi sử dụng công nghệ kĩ thuật số cần lưu ý:</a:t>
            </a:r>
            <a:endParaRPr lang="en-US" sz="2000" dirty="0">
              <a:solidFill>
                <a:schemeClr val="bg1"/>
              </a:solidFill>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383747" y="3310287"/>
            <a:ext cx="4127087" cy="91147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4542081" y="3283531"/>
            <a:ext cx="4127087" cy="90360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462238" y="3385600"/>
            <a:ext cx="3898679" cy="775084"/>
          </a:xfrm>
          <a:prstGeom prst="rect">
            <a:avLst/>
          </a:prstGeom>
          <a:noFill/>
        </p:spPr>
        <p:txBody>
          <a:bodyPr wrap="square" rtlCol="0">
            <a:spAutoFit/>
          </a:bodyPr>
          <a:lstStyle/>
          <a:p>
            <a:pPr marL="257188" indent="-257188" algn="just">
              <a:lnSpc>
                <a:spcPct val="130000"/>
              </a:lnSpc>
              <a:buClr>
                <a:prstClr val="white"/>
              </a:buClr>
              <a:buFont typeface="Wingdings" panose="05000000000000000000" pitchFamily="2" charset="2"/>
              <a:buChar char="w"/>
              <a:defRPr/>
            </a:pPr>
            <a:r>
              <a:rPr lang="en-US" sz="1800" kern="1200" dirty="0">
                <a:solidFill>
                  <a:srgbClr val="FFC000"/>
                </a:solidFill>
                <a:latin typeface="Arial" panose="020B0604020202020204" pitchFamily="34" charset="0"/>
                <a:ea typeface="Tahoma" panose="020B0604030504040204" pitchFamily="34" charset="0"/>
                <a:cs typeface="Arial" panose="020B0604020202020204" pitchFamily="34" charset="0"/>
              </a:rPr>
              <a:t>C. </a:t>
            </a:r>
            <a:r>
              <a:rPr lang="vi-VN" sz="1800" dirty="0">
                <a:solidFill>
                  <a:schemeClr val="bg1"/>
                </a:solidFill>
              </a:rPr>
              <a:t>Có thể sử dụng phần mềm bẻ khóa để tiết kiệm chi phí.</a:t>
            </a:r>
            <a:endParaRPr lang="en-US" sz="1800" kern="12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4589325" y="3339833"/>
            <a:ext cx="3962867" cy="812530"/>
          </a:xfrm>
          <a:prstGeom prst="rect">
            <a:avLst/>
          </a:prstGeom>
          <a:noFill/>
        </p:spPr>
        <p:txBody>
          <a:bodyPr wrap="square" rtlCol="0">
            <a:spAutoFit/>
          </a:bodyPr>
          <a:lstStyle/>
          <a:p>
            <a:pPr marL="257188" indent="-257188" algn="just">
              <a:lnSpc>
                <a:spcPct val="130000"/>
              </a:lnSpc>
              <a:buClr>
                <a:prstClr val="white"/>
              </a:buClr>
              <a:buFont typeface="Wingdings" panose="05000000000000000000" pitchFamily="2" charset="2"/>
              <a:buChar char="w"/>
              <a:defRPr/>
            </a:pPr>
            <a:r>
              <a:rPr lang="en-US" sz="1800" kern="1200" dirty="0">
                <a:solidFill>
                  <a:srgbClr val="FFC000"/>
                </a:solidFill>
                <a:latin typeface="Arial" panose="020B0604020202020204" pitchFamily="34" charset="0"/>
                <a:ea typeface="Tahoma" panose="020B0604030504040204" pitchFamily="34" charset="0"/>
                <a:cs typeface="Arial" panose="020B0604020202020204" pitchFamily="34" charset="0"/>
              </a:rPr>
              <a:t>D. </a:t>
            </a:r>
            <a:r>
              <a:rPr lang="vi-VN" sz="1800" dirty="0">
                <a:solidFill>
                  <a:schemeClr val="bg1"/>
                </a:solidFill>
              </a:rPr>
              <a:t>Chỉ sử dụng những sản phẩm số khi có sự cho phép của tác giả.</a:t>
            </a:r>
            <a:r>
              <a:rPr lang="en-US" sz="1800" kern="1200" dirty="0">
                <a:solidFill>
                  <a:schemeClr val="bg1"/>
                </a:solidFill>
                <a:latin typeface="Arial" panose="020B0604020202020204" pitchFamily="34" charset="0"/>
                <a:ea typeface="Tahoma" panose="020B0604030504040204" pitchFamily="34" charset="0"/>
                <a:cs typeface="Arial" panose="020B0604020202020204" pitchFamily="34" charset="0"/>
              </a:rPr>
              <a:t> </a:t>
            </a:r>
            <a:endParaRPr lang="en-US" sz="1800" kern="1200" dirty="0">
              <a:solidFill>
                <a:schemeClr val="bg1"/>
              </a:solidFill>
              <a:latin typeface="Calibri" panose="020F0502020204030204"/>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386624" y="2013741"/>
            <a:ext cx="4127087" cy="91147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4542081" y="2010815"/>
            <a:ext cx="4127087" cy="92508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462238" y="2084118"/>
            <a:ext cx="3924171" cy="812530"/>
          </a:xfrm>
          <a:prstGeom prst="rect">
            <a:avLst/>
          </a:prstGeom>
          <a:noFill/>
        </p:spPr>
        <p:txBody>
          <a:bodyPr wrap="square" rtlCol="0">
            <a:spAutoFit/>
          </a:bodyPr>
          <a:lstStyle/>
          <a:p>
            <a:pPr marL="257188" indent="-257188" algn="just">
              <a:lnSpc>
                <a:spcPct val="130000"/>
              </a:lnSpc>
              <a:buClr>
                <a:prstClr val="white"/>
              </a:buClr>
              <a:buFont typeface="Wingdings" panose="05000000000000000000" pitchFamily="2" charset="2"/>
              <a:buChar char="w"/>
              <a:defRPr/>
            </a:pPr>
            <a:r>
              <a:rPr lang="en-US" sz="1800" kern="1200" dirty="0">
                <a:solidFill>
                  <a:srgbClr val="FFC000"/>
                </a:solidFill>
                <a:latin typeface="Arial" panose="020B0604020202020204" pitchFamily="34" charset="0"/>
                <a:ea typeface="Tahoma" panose="020B0604030504040204" pitchFamily="34" charset="0"/>
                <a:cs typeface="Arial" panose="020B0604020202020204" pitchFamily="34" charset="0"/>
              </a:rPr>
              <a:t>A. </a:t>
            </a:r>
            <a:r>
              <a:rPr lang="vi-VN" sz="1800" dirty="0">
                <a:solidFill>
                  <a:schemeClr val="bg1"/>
                </a:solidFill>
              </a:rPr>
              <a:t>Tìm hiểu thông tin, trang bị cho mình những kiến thức cần thiết.</a:t>
            </a:r>
            <a:r>
              <a:rPr lang="en-US" sz="1800" kern="1200" dirty="0">
                <a:solidFill>
                  <a:schemeClr val="bg1"/>
                </a:solidFill>
                <a:latin typeface="Arial" panose="020B0604020202020204" pitchFamily="34" charset="0"/>
                <a:ea typeface="Tahoma" panose="020B0604030504040204" pitchFamily="34" charset="0"/>
                <a:cs typeface="Arial" panose="020B0604020202020204" pitchFamily="34" charset="0"/>
              </a:rPr>
              <a:t> </a:t>
            </a:r>
          </a:p>
        </p:txBody>
      </p:sp>
      <p:sp>
        <p:nvSpPr>
          <p:cNvPr id="34" name="cau hoi d">
            <a:extLst>
              <a:ext uri="{FF2B5EF4-FFF2-40B4-BE49-F238E27FC236}">
                <a16:creationId xmlns:a16="http://schemas.microsoft.com/office/drawing/2014/main" id="{42A746A3-96B8-42A5-8EFA-A104DB6B2F69}"/>
              </a:ext>
            </a:extLst>
          </p:cNvPr>
          <p:cNvSpPr txBox="1"/>
          <p:nvPr/>
        </p:nvSpPr>
        <p:spPr>
          <a:xfrm>
            <a:off x="4607898" y="2058423"/>
            <a:ext cx="3659330" cy="821635"/>
          </a:xfrm>
          <a:prstGeom prst="rect">
            <a:avLst/>
          </a:prstGeom>
          <a:noFill/>
        </p:spPr>
        <p:txBody>
          <a:bodyPr wrap="square" rtlCol="0">
            <a:spAutoFit/>
          </a:bodyPr>
          <a:lstStyle/>
          <a:p>
            <a:pPr marL="257188" indent="-257188" algn="just">
              <a:lnSpc>
                <a:spcPct val="130000"/>
              </a:lnSpc>
              <a:buClr>
                <a:prstClr val="white"/>
              </a:buClr>
              <a:buFont typeface="Wingdings" panose="05000000000000000000" pitchFamily="2" charset="2"/>
              <a:buChar char="w"/>
              <a:defRPr/>
            </a:pPr>
            <a:r>
              <a:rPr lang="en-US" sz="2000" kern="1200" dirty="0">
                <a:solidFill>
                  <a:srgbClr val="FFC000"/>
                </a:solidFill>
                <a:latin typeface="Arial" panose="020B0604020202020204" pitchFamily="34" charset="0"/>
                <a:ea typeface="Tahoma" panose="020B0604030504040204" pitchFamily="34" charset="0"/>
                <a:cs typeface="Arial" panose="020B0604020202020204" pitchFamily="34" charset="0"/>
              </a:rPr>
              <a:t>B. </a:t>
            </a:r>
            <a:r>
              <a:rPr lang="vi-VN" sz="1800" dirty="0">
                <a:solidFill>
                  <a:schemeClr val="bg1"/>
                </a:solidFill>
              </a:rPr>
              <a:t>Hầu hết thông tin trên Internet đều có bản quyền.</a:t>
            </a:r>
            <a:r>
              <a:rPr lang="en-US" sz="1800" kern="1200" dirty="0">
                <a:solidFill>
                  <a:schemeClr val="bg1"/>
                </a:solidFill>
                <a:latin typeface="Arial" panose="020B0604020202020204" pitchFamily="34" charset="0"/>
                <a:ea typeface="Tahoma" panose="020B0604030504040204" pitchFamily="34" charset="0"/>
                <a:cs typeface="Arial" panose="020B0604020202020204" pitchFamily="34" charset="0"/>
              </a:rPr>
              <a:t> </a:t>
            </a:r>
            <a:endParaRPr lang="en-US" sz="1800" kern="1200" dirty="0">
              <a:solidFill>
                <a:schemeClr val="bg1"/>
              </a:solidFill>
              <a:latin typeface="Calibri" panose="020F0502020204030204"/>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647896"/>
            <a:ext cx="365523" cy="36552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109021"/>
            <a:ext cx="365523" cy="36552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555618"/>
            <a:ext cx="365523" cy="36552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9" y="1972810"/>
            <a:ext cx="365523" cy="365523"/>
          </a:xfrm>
          <a:prstGeom prst="rect">
            <a:avLst/>
          </a:prstGeom>
        </p:spPr>
      </p:pic>
    </p:spTree>
    <p:extLst>
      <p:ext uri="{BB962C8B-B14F-4D97-AF65-F5344CB8AC3E}">
        <p14:creationId xmlns:p14="http://schemas.microsoft.com/office/powerpoint/2010/main" val="30018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8179" y="373220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2462355"/>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8180" y="1034128"/>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65009" y="384272"/>
            <a:ext cx="8154143" cy="1251177"/>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930512" y="679649"/>
            <a:ext cx="7223135" cy="504305"/>
          </a:xfrm>
          <a:prstGeom prst="rect">
            <a:avLst/>
          </a:prstGeom>
          <a:noFill/>
        </p:spPr>
        <p:txBody>
          <a:bodyPr wrap="square" rtlCol="0">
            <a:spAutoFit/>
          </a:bodyPr>
          <a:lstStyle/>
          <a:p>
            <a:pPr algn="ctr">
              <a:lnSpc>
                <a:spcPct val="150000"/>
              </a:lnSpc>
              <a:buClrTx/>
              <a:buFontTx/>
              <a:buNone/>
              <a:defRPr/>
            </a:pPr>
            <a:r>
              <a:rPr lang="en-US" sz="2000" b="1" kern="1200" dirty="0" err="1">
                <a:solidFill>
                  <a:schemeClr val="bg1"/>
                </a:solidFill>
                <a:latin typeface="Arial" panose="020B0604020202020204" pitchFamily="34" charset="0"/>
                <a:cs typeface="Arial" panose="020B0604020202020204" pitchFamily="34" charset="0"/>
              </a:rPr>
              <a:t>Câu</a:t>
            </a:r>
            <a:r>
              <a:rPr lang="en-US" sz="2000" b="1" kern="1200" dirty="0">
                <a:solidFill>
                  <a:schemeClr val="bg1"/>
                </a:solidFill>
                <a:latin typeface="Arial" panose="020B0604020202020204" pitchFamily="34" charset="0"/>
                <a:cs typeface="Arial" panose="020B0604020202020204" pitchFamily="34" charset="0"/>
              </a:rPr>
              <a:t> 2: </a:t>
            </a:r>
            <a:r>
              <a:rPr lang="vi-VN" sz="2000" dirty="0">
                <a:solidFill>
                  <a:schemeClr val="bg1"/>
                </a:solidFill>
              </a:rPr>
              <a:t>Sản phẩm nào dưới đây </a:t>
            </a:r>
            <a:r>
              <a:rPr lang="vi-VN" sz="2000" b="1" dirty="0">
                <a:solidFill>
                  <a:schemeClr val="bg1"/>
                </a:solidFill>
              </a:rPr>
              <a:t>không</a:t>
            </a:r>
            <a:r>
              <a:rPr lang="vi-VN" sz="2000" dirty="0">
                <a:solidFill>
                  <a:schemeClr val="bg1"/>
                </a:solidFill>
              </a:rPr>
              <a:t> phải là sản phẩm số?</a:t>
            </a:r>
            <a:endParaRPr lang="en-US" sz="2000" kern="1200" dirty="0">
              <a:solidFill>
                <a:schemeClr val="bg1"/>
              </a:solidFill>
              <a:latin typeface="Calibri" panose="020F0502020204030204"/>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4542081" y="3291634"/>
            <a:ext cx="4127087" cy="91147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386624" y="2000618"/>
            <a:ext cx="4127087" cy="90360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4627915" y="3359827"/>
            <a:ext cx="3927049" cy="775084"/>
          </a:xfrm>
          <a:prstGeom prst="rect">
            <a:avLst/>
          </a:prstGeom>
          <a:noFill/>
        </p:spPr>
        <p:txBody>
          <a:bodyPr wrap="square" rtlCol="0">
            <a:spAutoFit/>
          </a:bodyPr>
          <a:lstStyle/>
          <a:p>
            <a:pPr marL="257188" indent="-257188" algn="just">
              <a:lnSpc>
                <a:spcPct val="130000"/>
              </a:lnSpc>
              <a:buClr>
                <a:prstClr val="white"/>
              </a:buClr>
              <a:buFont typeface="Wingdings" panose="05000000000000000000" pitchFamily="2" charset="2"/>
              <a:buChar char="w"/>
              <a:defRPr/>
            </a:pPr>
            <a:r>
              <a:rPr lang="en-US" sz="1800" kern="1200" dirty="0">
                <a:solidFill>
                  <a:srgbClr val="FFC000"/>
                </a:solidFill>
                <a:latin typeface="Arial" panose="020B0604020202020204" pitchFamily="34" charset="0"/>
                <a:ea typeface="Tahoma" panose="020B0604030504040204" pitchFamily="34" charset="0"/>
                <a:cs typeface="Arial" panose="020B0604020202020204" pitchFamily="34" charset="0"/>
              </a:rPr>
              <a:t>D. </a:t>
            </a:r>
            <a:r>
              <a:rPr lang="vi-VN" sz="1800" dirty="0">
                <a:solidFill>
                  <a:schemeClr val="bg1"/>
                </a:solidFill>
              </a:rPr>
              <a:t>Thiệp chúc mừng sinh nhật em viết tay tặng bạn.</a:t>
            </a:r>
            <a:endParaRPr lang="en-US" sz="1800" kern="12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445940" y="2201646"/>
            <a:ext cx="3922321" cy="421526"/>
          </a:xfrm>
          <a:prstGeom prst="rect">
            <a:avLst/>
          </a:prstGeom>
          <a:noFill/>
        </p:spPr>
        <p:txBody>
          <a:bodyPr wrap="square" rtlCol="0">
            <a:spAutoFit/>
          </a:bodyPr>
          <a:lstStyle/>
          <a:p>
            <a:pPr marL="257188" indent="-257188" algn="just">
              <a:lnSpc>
                <a:spcPct val="130000"/>
              </a:lnSpc>
              <a:buClr>
                <a:prstClr val="white"/>
              </a:buClr>
              <a:buFont typeface="Wingdings" panose="05000000000000000000" pitchFamily="2" charset="2"/>
              <a:buChar char="w"/>
              <a:defRPr/>
            </a:pPr>
            <a:r>
              <a:rPr lang="en-US" sz="1800" kern="1200" dirty="0">
                <a:solidFill>
                  <a:srgbClr val="FFC000"/>
                </a:solidFill>
                <a:latin typeface="Arial" panose="020B0604020202020204" pitchFamily="34" charset="0"/>
                <a:ea typeface="Tahoma" panose="020B0604030504040204" pitchFamily="34" charset="0"/>
                <a:cs typeface="Arial" panose="020B0604020202020204" pitchFamily="34" charset="0"/>
              </a:rPr>
              <a:t>A. </a:t>
            </a:r>
            <a:r>
              <a:rPr lang="vi-VN" sz="1800" dirty="0">
                <a:solidFill>
                  <a:schemeClr val="bg1"/>
                </a:solidFill>
              </a:rPr>
              <a:t>Trò chơi điện tử tự thiết kế.</a:t>
            </a:r>
            <a:r>
              <a:rPr lang="en-US" sz="1800" kern="1200" dirty="0">
                <a:solidFill>
                  <a:schemeClr val="bg1"/>
                </a:solidFill>
                <a:latin typeface="Arial" panose="020B0604020202020204" pitchFamily="34" charset="0"/>
                <a:ea typeface="Tahoma" panose="020B0604030504040204" pitchFamily="34" charset="0"/>
                <a:cs typeface="Arial" panose="020B0604020202020204" pitchFamily="34" charset="0"/>
              </a:rPr>
              <a:t> </a:t>
            </a:r>
            <a:endParaRPr lang="en-US" sz="1800" kern="1200" dirty="0">
              <a:solidFill>
                <a:schemeClr val="bg1"/>
              </a:solidFill>
              <a:latin typeface="Calibri" panose="020F0502020204030204"/>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4542081" y="2000619"/>
            <a:ext cx="4127087" cy="91147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386624" y="3289961"/>
            <a:ext cx="4127087" cy="92508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4626805" y="2033516"/>
            <a:ext cx="3928159" cy="812530"/>
          </a:xfrm>
          <a:prstGeom prst="rect">
            <a:avLst/>
          </a:prstGeom>
          <a:noFill/>
        </p:spPr>
        <p:txBody>
          <a:bodyPr wrap="square" rtlCol="0">
            <a:spAutoFit/>
          </a:bodyPr>
          <a:lstStyle/>
          <a:p>
            <a:pPr marL="257188" indent="-257188" algn="just">
              <a:lnSpc>
                <a:spcPct val="130000"/>
              </a:lnSpc>
              <a:buClr>
                <a:prstClr val="white"/>
              </a:buClr>
              <a:buFont typeface="Wingdings" panose="05000000000000000000" pitchFamily="2" charset="2"/>
              <a:buChar char="w"/>
              <a:defRPr/>
            </a:pPr>
            <a:r>
              <a:rPr lang="en-US" sz="1800" kern="1200" dirty="0">
                <a:solidFill>
                  <a:srgbClr val="FFC000"/>
                </a:solidFill>
                <a:latin typeface="Arial" panose="020B0604020202020204" pitchFamily="34" charset="0"/>
                <a:ea typeface="Tahoma" panose="020B0604030504040204" pitchFamily="34" charset="0"/>
                <a:cs typeface="Arial" panose="020B0604020202020204" pitchFamily="34" charset="0"/>
              </a:rPr>
              <a:t>B. </a:t>
            </a:r>
            <a:r>
              <a:rPr lang="vi-VN" sz="1800" dirty="0">
                <a:solidFill>
                  <a:schemeClr val="bg1"/>
                </a:solidFill>
              </a:rPr>
              <a:t>Những bức ảnh em chụp trong chuyến đi chơi vịnh Hạ Long.</a:t>
            </a:r>
            <a:r>
              <a:rPr lang="en-US" sz="1800" kern="1200" dirty="0">
                <a:solidFill>
                  <a:schemeClr val="bg1"/>
                </a:solidFill>
                <a:latin typeface="Arial" panose="020B0604020202020204" pitchFamily="34" charset="0"/>
                <a:ea typeface="Tahoma" panose="020B0604030504040204" pitchFamily="34" charset="0"/>
                <a:cs typeface="Arial" panose="020B0604020202020204" pitchFamily="34" charset="0"/>
              </a:rPr>
              <a:t> </a:t>
            </a:r>
          </a:p>
        </p:txBody>
      </p:sp>
      <p:sp>
        <p:nvSpPr>
          <p:cNvPr id="34" name="cau hoi d">
            <a:extLst>
              <a:ext uri="{FF2B5EF4-FFF2-40B4-BE49-F238E27FC236}">
                <a16:creationId xmlns:a16="http://schemas.microsoft.com/office/drawing/2014/main" id="{42A746A3-96B8-42A5-8EFA-A104DB6B2F69}"/>
              </a:ext>
            </a:extLst>
          </p:cNvPr>
          <p:cNvSpPr txBox="1"/>
          <p:nvPr/>
        </p:nvSpPr>
        <p:spPr>
          <a:xfrm>
            <a:off x="465008" y="3507922"/>
            <a:ext cx="3666780" cy="421526"/>
          </a:xfrm>
          <a:prstGeom prst="rect">
            <a:avLst/>
          </a:prstGeom>
          <a:noFill/>
        </p:spPr>
        <p:txBody>
          <a:bodyPr wrap="square" rtlCol="0">
            <a:spAutoFit/>
          </a:bodyPr>
          <a:lstStyle/>
          <a:p>
            <a:pPr marL="257188" indent="-257188" algn="just">
              <a:lnSpc>
                <a:spcPct val="130000"/>
              </a:lnSpc>
              <a:buClr>
                <a:prstClr val="white"/>
              </a:buClr>
              <a:buFont typeface="Wingdings" panose="05000000000000000000" pitchFamily="2" charset="2"/>
              <a:buChar char="w"/>
              <a:defRPr/>
            </a:pPr>
            <a:r>
              <a:rPr lang="en-US" sz="1800" kern="1200" dirty="0">
                <a:solidFill>
                  <a:srgbClr val="FFC000"/>
                </a:solidFill>
                <a:latin typeface="Arial" panose="020B0604020202020204" pitchFamily="34" charset="0"/>
                <a:ea typeface="Tahoma" panose="020B0604030504040204" pitchFamily="34" charset="0"/>
                <a:cs typeface="Arial" panose="020B0604020202020204" pitchFamily="34" charset="0"/>
              </a:rPr>
              <a:t>C. </a:t>
            </a:r>
            <a:r>
              <a:rPr lang="vi-VN" sz="1800" dirty="0">
                <a:solidFill>
                  <a:schemeClr val="bg1"/>
                </a:solidFill>
              </a:rPr>
              <a:t>Tệp ghi âm giọng hát.</a:t>
            </a:r>
            <a:r>
              <a:rPr lang="en-US" sz="1800" kern="1200" dirty="0">
                <a:solidFill>
                  <a:schemeClr val="bg1"/>
                </a:solidFill>
                <a:latin typeface="Arial" panose="020B0604020202020204" pitchFamily="34" charset="0"/>
                <a:ea typeface="Tahoma" panose="020B0604030504040204" pitchFamily="34" charset="0"/>
                <a:cs typeface="Arial" panose="020B0604020202020204" pitchFamily="34" charset="0"/>
              </a:rPr>
              <a:t> </a:t>
            </a:r>
            <a:endParaRPr lang="en-US" sz="1800" kern="1200" dirty="0">
              <a:solidFill>
                <a:schemeClr val="bg1"/>
              </a:solidFill>
              <a:latin typeface="Calibri" panose="020F0502020204030204"/>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647896"/>
            <a:ext cx="365523" cy="36552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109021"/>
            <a:ext cx="365523" cy="36552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555618"/>
            <a:ext cx="365523" cy="36552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9" y="1972810"/>
            <a:ext cx="365523" cy="365523"/>
          </a:xfrm>
          <a:prstGeom prst="rect">
            <a:avLst/>
          </a:prstGeom>
        </p:spPr>
      </p:pic>
    </p:spTree>
    <p:extLst>
      <p:ext uri="{BB962C8B-B14F-4D97-AF65-F5344CB8AC3E}">
        <p14:creationId xmlns:p14="http://schemas.microsoft.com/office/powerpoint/2010/main" val="125315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8179" y="373220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2462355"/>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8180" y="1034128"/>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65009" y="384272"/>
            <a:ext cx="8154143" cy="1251177"/>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902143" y="695515"/>
            <a:ext cx="7223135" cy="496996"/>
          </a:xfrm>
          <a:prstGeom prst="rect">
            <a:avLst/>
          </a:prstGeom>
          <a:noFill/>
        </p:spPr>
        <p:txBody>
          <a:bodyPr wrap="square" rtlCol="0">
            <a:spAutoFit/>
          </a:bodyPr>
          <a:lstStyle/>
          <a:p>
            <a:pPr algn="ctr">
              <a:lnSpc>
                <a:spcPct val="150000"/>
              </a:lnSpc>
              <a:buClrTx/>
              <a:defRPr/>
            </a:pPr>
            <a:r>
              <a:rPr lang="en-US" sz="2000" b="1" kern="1200" dirty="0" err="1">
                <a:solidFill>
                  <a:schemeClr val="bg1"/>
                </a:solidFill>
                <a:latin typeface="Arial" panose="020B0604020202020204" pitchFamily="34" charset="0"/>
                <a:cs typeface="Arial" panose="020B0604020202020204" pitchFamily="34" charset="0"/>
              </a:rPr>
              <a:t>Câu</a:t>
            </a:r>
            <a:r>
              <a:rPr lang="en-US" sz="2000" b="1" kern="1200" dirty="0">
                <a:solidFill>
                  <a:schemeClr val="bg1"/>
                </a:solidFill>
                <a:latin typeface="Arial" panose="020B0604020202020204" pitchFamily="34" charset="0"/>
                <a:cs typeface="Arial" panose="020B0604020202020204" pitchFamily="34" charset="0"/>
              </a:rPr>
              <a:t> 3: </a:t>
            </a:r>
            <a:r>
              <a:rPr lang="vi-VN" sz="2000" dirty="0">
                <a:solidFill>
                  <a:schemeClr val="bg1"/>
                </a:solidFill>
              </a:rPr>
              <a:t>Hành động nào sau đây là vi phạm pháp luật?</a:t>
            </a:r>
            <a:endParaRPr lang="en-US" sz="2000" dirty="0">
              <a:solidFill>
                <a:schemeClr val="bg1"/>
              </a:solidFill>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386624" y="1999826"/>
            <a:ext cx="4127087" cy="91147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4542081" y="3283531"/>
            <a:ext cx="4127087" cy="90360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465009" y="2070104"/>
            <a:ext cx="3898679" cy="775084"/>
          </a:xfrm>
          <a:prstGeom prst="rect">
            <a:avLst/>
          </a:prstGeom>
          <a:noFill/>
        </p:spPr>
        <p:txBody>
          <a:bodyPr wrap="square" rtlCol="0">
            <a:spAutoFit/>
          </a:bodyPr>
          <a:lstStyle/>
          <a:p>
            <a:pPr marL="257188" indent="-257188" algn="just">
              <a:lnSpc>
                <a:spcPct val="130000"/>
              </a:lnSpc>
              <a:buClr>
                <a:prstClr val="white"/>
              </a:buClr>
              <a:buFont typeface="Wingdings" panose="05000000000000000000" pitchFamily="2" charset="2"/>
              <a:buChar char="w"/>
              <a:defRPr/>
            </a:pPr>
            <a:r>
              <a:rPr lang="en-US" sz="1800" kern="1200" dirty="0">
                <a:solidFill>
                  <a:srgbClr val="FFC000"/>
                </a:solidFill>
                <a:latin typeface="Arial" panose="020B0604020202020204" pitchFamily="34" charset="0"/>
                <a:ea typeface="Tahoma" panose="020B0604030504040204" pitchFamily="34" charset="0"/>
                <a:cs typeface="Arial" panose="020B0604020202020204" pitchFamily="34" charset="0"/>
              </a:rPr>
              <a:t>A. </a:t>
            </a:r>
            <a:r>
              <a:rPr lang="vi-VN" sz="1800" dirty="0">
                <a:solidFill>
                  <a:schemeClr val="bg1"/>
                </a:solidFill>
              </a:rPr>
              <a:t>Khách du lịch tự ý quay phim chụp ảnh khu vực quân s</a:t>
            </a:r>
            <a:r>
              <a:rPr lang="en-US" sz="1800" dirty="0">
                <a:solidFill>
                  <a:schemeClr val="bg1"/>
                </a:solidFill>
              </a:rPr>
              <a:t>ự.</a:t>
            </a:r>
          </a:p>
        </p:txBody>
      </p:sp>
      <p:sp>
        <p:nvSpPr>
          <p:cNvPr id="27" name="cau hoi c">
            <a:extLst>
              <a:ext uri="{FF2B5EF4-FFF2-40B4-BE49-F238E27FC236}">
                <a16:creationId xmlns:a16="http://schemas.microsoft.com/office/drawing/2014/main" id="{D96707EC-5A82-4050-B897-6DBAB63AC957}"/>
              </a:ext>
            </a:extLst>
          </p:cNvPr>
          <p:cNvSpPr txBox="1"/>
          <p:nvPr/>
        </p:nvSpPr>
        <p:spPr>
          <a:xfrm>
            <a:off x="4627915" y="3325935"/>
            <a:ext cx="3991238" cy="812530"/>
          </a:xfrm>
          <a:prstGeom prst="rect">
            <a:avLst/>
          </a:prstGeom>
          <a:noFill/>
        </p:spPr>
        <p:txBody>
          <a:bodyPr wrap="square" rtlCol="0">
            <a:spAutoFit/>
          </a:bodyPr>
          <a:lstStyle/>
          <a:p>
            <a:pPr marL="257188" indent="-257188" algn="just">
              <a:lnSpc>
                <a:spcPct val="130000"/>
              </a:lnSpc>
              <a:buClr>
                <a:prstClr val="white"/>
              </a:buClr>
              <a:buFont typeface="Wingdings" panose="05000000000000000000" pitchFamily="2" charset="2"/>
              <a:buChar char="w"/>
              <a:defRPr/>
            </a:pPr>
            <a:r>
              <a:rPr lang="en-US" sz="1800" kern="1200" dirty="0">
                <a:solidFill>
                  <a:srgbClr val="FFC000"/>
                </a:solidFill>
                <a:latin typeface="Arial" panose="020B0604020202020204" pitchFamily="34" charset="0"/>
                <a:ea typeface="Tahoma" panose="020B0604030504040204" pitchFamily="34" charset="0"/>
                <a:cs typeface="Arial" panose="020B0604020202020204" pitchFamily="34" charset="0"/>
              </a:rPr>
              <a:t>D. </a:t>
            </a:r>
            <a:r>
              <a:rPr lang="vi-VN" sz="1800" dirty="0">
                <a:solidFill>
                  <a:schemeClr val="bg1"/>
                </a:solidFill>
              </a:rPr>
              <a:t>Tải tài liệu trên mạng về </a:t>
            </a:r>
            <a:r>
              <a:rPr lang="en-US" sz="1800" dirty="0" err="1">
                <a:solidFill>
                  <a:schemeClr val="bg1"/>
                </a:solidFill>
              </a:rPr>
              <a:t>rồi</a:t>
            </a:r>
            <a:r>
              <a:rPr lang="en-US" sz="1800" dirty="0">
                <a:solidFill>
                  <a:schemeClr val="bg1"/>
                </a:solidFill>
              </a:rPr>
              <a:t> </a:t>
            </a:r>
            <a:r>
              <a:rPr lang="vi-VN" sz="1800" dirty="0">
                <a:solidFill>
                  <a:schemeClr val="bg1"/>
                </a:solidFill>
              </a:rPr>
              <a:t>gửi cho các bạn cùng lớp tham khảo.</a:t>
            </a:r>
            <a:r>
              <a:rPr lang="en-US" sz="1800" kern="1200" dirty="0">
                <a:solidFill>
                  <a:schemeClr val="bg1"/>
                </a:solidFill>
                <a:latin typeface="Arial" panose="020B0604020202020204" pitchFamily="34" charset="0"/>
                <a:ea typeface="Tahoma" panose="020B0604030504040204" pitchFamily="34" charset="0"/>
                <a:cs typeface="Arial" panose="020B0604020202020204" pitchFamily="34" charset="0"/>
              </a:rPr>
              <a:t> </a:t>
            </a:r>
            <a:endParaRPr lang="en-US" sz="1800" kern="1200" dirty="0">
              <a:solidFill>
                <a:schemeClr val="bg1"/>
              </a:solidFill>
              <a:latin typeface="Calibri" panose="020F0502020204030204"/>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4542081" y="2000619"/>
            <a:ext cx="4127087" cy="91147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386624" y="3289961"/>
            <a:ext cx="4127087" cy="92508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4627915" y="2070104"/>
            <a:ext cx="3895802" cy="775084"/>
          </a:xfrm>
          <a:prstGeom prst="rect">
            <a:avLst/>
          </a:prstGeom>
          <a:noFill/>
        </p:spPr>
        <p:txBody>
          <a:bodyPr wrap="square" rtlCol="0">
            <a:spAutoFit/>
          </a:bodyPr>
          <a:lstStyle/>
          <a:p>
            <a:pPr marL="257188" indent="-257188" algn="just">
              <a:lnSpc>
                <a:spcPct val="130000"/>
              </a:lnSpc>
              <a:buClr>
                <a:prstClr val="white"/>
              </a:buClr>
              <a:buFont typeface="Wingdings" panose="05000000000000000000" pitchFamily="2" charset="2"/>
              <a:buChar char="w"/>
              <a:defRPr/>
            </a:pPr>
            <a:r>
              <a:rPr lang="en-US" sz="1800" kern="1200" dirty="0">
                <a:solidFill>
                  <a:srgbClr val="FFC000"/>
                </a:solidFill>
                <a:latin typeface="Arial" panose="020B0604020202020204" pitchFamily="34" charset="0"/>
                <a:ea typeface="Tahoma" panose="020B0604030504040204" pitchFamily="34" charset="0"/>
                <a:cs typeface="Arial" panose="020B0604020202020204" pitchFamily="34" charset="0"/>
              </a:rPr>
              <a:t>B. </a:t>
            </a:r>
            <a:r>
              <a:rPr lang="vi-VN" sz="1800" dirty="0">
                <a:solidFill>
                  <a:schemeClr val="bg1"/>
                </a:solidFill>
              </a:rPr>
              <a:t>Sử dụng điện thoại để tìm kiếm đáp án trong giờ kiểm tra.</a:t>
            </a:r>
            <a:r>
              <a:rPr lang="en-US" sz="1800" kern="1200" dirty="0">
                <a:solidFill>
                  <a:schemeClr val="bg1"/>
                </a:solidFill>
                <a:latin typeface="Arial" panose="020B0604020202020204" pitchFamily="34" charset="0"/>
                <a:ea typeface="Tahoma" panose="020B0604030504040204" pitchFamily="34" charset="0"/>
                <a:cs typeface="Arial" panose="020B0604020202020204" pitchFamily="34" charset="0"/>
              </a:rPr>
              <a:t> </a:t>
            </a:r>
          </a:p>
        </p:txBody>
      </p:sp>
      <p:sp>
        <p:nvSpPr>
          <p:cNvPr id="34" name="cau hoi d">
            <a:extLst>
              <a:ext uri="{FF2B5EF4-FFF2-40B4-BE49-F238E27FC236}">
                <a16:creationId xmlns:a16="http://schemas.microsoft.com/office/drawing/2014/main" id="{42A746A3-96B8-42A5-8EFA-A104DB6B2F69}"/>
              </a:ext>
            </a:extLst>
          </p:cNvPr>
          <p:cNvSpPr txBox="1"/>
          <p:nvPr/>
        </p:nvSpPr>
        <p:spPr>
          <a:xfrm>
            <a:off x="482918" y="3346239"/>
            <a:ext cx="3862860" cy="812530"/>
          </a:xfrm>
          <a:prstGeom prst="rect">
            <a:avLst/>
          </a:prstGeom>
          <a:noFill/>
        </p:spPr>
        <p:txBody>
          <a:bodyPr wrap="square" rtlCol="0">
            <a:spAutoFit/>
          </a:bodyPr>
          <a:lstStyle/>
          <a:p>
            <a:pPr marL="257188" indent="-257188" algn="just">
              <a:lnSpc>
                <a:spcPct val="130000"/>
              </a:lnSpc>
              <a:buClr>
                <a:prstClr val="white"/>
              </a:buClr>
              <a:buFont typeface="Wingdings" panose="05000000000000000000" pitchFamily="2" charset="2"/>
              <a:buChar char="w"/>
              <a:defRPr/>
            </a:pPr>
            <a:r>
              <a:rPr lang="en-US" sz="1800" kern="1200" dirty="0">
                <a:solidFill>
                  <a:srgbClr val="FFC000"/>
                </a:solidFill>
                <a:latin typeface="Arial" panose="020B0604020202020204" pitchFamily="34" charset="0"/>
                <a:ea typeface="Tahoma" panose="020B0604030504040204" pitchFamily="34" charset="0"/>
                <a:cs typeface="Arial" panose="020B0604020202020204" pitchFamily="34" charset="0"/>
              </a:rPr>
              <a:t>C. </a:t>
            </a:r>
            <a:r>
              <a:rPr lang="vi-VN" sz="1800" dirty="0">
                <a:solidFill>
                  <a:schemeClr val="bg1"/>
                </a:solidFill>
              </a:rPr>
              <a:t>Nói chuyện điện thoại trong phòng đọc của thư viện.</a:t>
            </a:r>
            <a:r>
              <a:rPr lang="en-US" sz="1800" kern="1200" dirty="0">
                <a:solidFill>
                  <a:schemeClr val="bg1"/>
                </a:solidFill>
                <a:latin typeface="Arial" panose="020B0604020202020204" pitchFamily="34" charset="0"/>
                <a:ea typeface="Tahoma" panose="020B0604030504040204" pitchFamily="34" charset="0"/>
                <a:cs typeface="Arial" panose="020B0604020202020204" pitchFamily="34" charset="0"/>
              </a:rPr>
              <a:t> </a:t>
            </a:r>
            <a:endParaRPr lang="en-US" sz="1800" kern="1200" dirty="0">
              <a:solidFill>
                <a:schemeClr val="bg1"/>
              </a:solidFill>
              <a:latin typeface="Calibri" panose="020F0502020204030204"/>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647896"/>
            <a:ext cx="365523" cy="36552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109021"/>
            <a:ext cx="365523" cy="36552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555618"/>
            <a:ext cx="365523" cy="36552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9" y="1972810"/>
            <a:ext cx="365523" cy="365523"/>
          </a:xfrm>
          <a:prstGeom prst="rect">
            <a:avLst/>
          </a:prstGeom>
        </p:spPr>
      </p:pic>
    </p:spTree>
    <p:extLst>
      <p:ext uri="{BB962C8B-B14F-4D97-AF65-F5344CB8AC3E}">
        <p14:creationId xmlns:p14="http://schemas.microsoft.com/office/powerpoint/2010/main" val="269269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8179" y="373220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2462355"/>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8180" y="1034128"/>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65009" y="384272"/>
            <a:ext cx="8154143" cy="1251177"/>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929337" y="516201"/>
            <a:ext cx="6877848" cy="1015663"/>
          </a:xfrm>
          <a:prstGeom prst="rect">
            <a:avLst/>
          </a:prstGeom>
          <a:noFill/>
        </p:spPr>
        <p:txBody>
          <a:bodyPr wrap="square" rtlCol="0">
            <a:spAutoFit/>
          </a:bodyPr>
          <a:lstStyle/>
          <a:p>
            <a:pPr algn="ctr">
              <a:lnSpc>
                <a:spcPct val="150000"/>
              </a:lnSpc>
              <a:buClrTx/>
              <a:buFontTx/>
              <a:buNone/>
              <a:defRPr/>
            </a:pPr>
            <a:r>
              <a:rPr lang="en-US" sz="2000" b="1" kern="1200" dirty="0" err="1">
                <a:solidFill>
                  <a:schemeClr val="bg1"/>
                </a:solidFill>
                <a:latin typeface="Arial" panose="020B0604020202020204" pitchFamily="34" charset="0"/>
                <a:cs typeface="Arial" panose="020B0604020202020204" pitchFamily="34" charset="0"/>
              </a:rPr>
              <a:t>Câu</a:t>
            </a:r>
            <a:r>
              <a:rPr lang="en-US" sz="2000" b="1" kern="1200" dirty="0">
                <a:solidFill>
                  <a:schemeClr val="bg1"/>
                </a:solidFill>
                <a:latin typeface="Arial" panose="020B0604020202020204" pitchFamily="34" charset="0"/>
                <a:cs typeface="Arial" panose="020B0604020202020204" pitchFamily="34" charset="0"/>
              </a:rPr>
              <a:t> 4: </a:t>
            </a:r>
            <a:r>
              <a:rPr lang="vi-VN" sz="2000" dirty="0">
                <a:solidFill>
                  <a:schemeClr val="bg1"/>
                </a:solidFill>
              </a:rPr>
              <a:t>Biểu hiện của tính trung thực trong quá trình tạo ra sản phẩm số là:</a:t>
            </a:r>
            <a:endParaRPr lang="en-US" sz="2000" kern="1200" dirty="0">
              <a:solidFill>
                <a:schemeClr val="bg1"/>
              </a:solidFill>
              <a:latin typeface="Calibri" panose="020F0502020204030204"/>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4542081" y="3291634"/>
            <a:ext cx="4127087" cy="91147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386624" y="2000618"/>
            <a:ext cx="4127087" cy="90360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4592095" y="3325935"/>
            <a:ext cx="4041253" cy="812530"/>
          </a:xfrm>
          <a:prstGeom prst="rect">
            <a:avLst/>
          </a:prstGeom>
          <a:noFill/>
        </p:spPr>
        <p:txBody>
          <a:bodyPr wrap="square" rtlCol="0">
            <a:spAutoFit/>
          </a:bodyPr>
          <a:lstStyle/>
          <a:p>
            <a:pPr marL="257188" indent="-257188" algn="just">
              <a:lnSpc>
                <a:spcPct val="130000"/>
              </a:lnSpc>
              <a:buClr>
                <a:prstClr val="white"/>
              </a:buClr>
              <a:buFont typeface="Wingdings" panose="05000000000000000000" pitchFamily="2" charset="2"/>
              <a:buChar char="w"/>
              <a:defRPr/>
            </a:pPr>
            <a:r>
              <a:rPr lang="en-US" sz="1800" kern="1200" dirty="0">
                <a:solidFill>
                  <a:srgbClr val="FFC000"/>
                </a:solidFill>
                <a:latin typeface="Arial" panose="020B0604020202020204" pitchFamily="34" charset="0"/>
                <a:ea typeface="Tahoma" panose="020B0604030504040204" pitchFamily="34" charset="0"/>
                <a:cs typeface="Arial" panose="020B0604020202020204" pitchFamily="34" charset="0"/>
              </a:rPr>
              <a:t>D. </a:t>
            </a:r>
            <a:r>
              <a:rPr lang="vi-VN" sz="1800" dirty="0">
                <a:solidFill>
                  <a:schemeClr val="bg1"/>
                </a:solidFill>
              </a:rPr>
              <a:t>Không sao chép, sửa thông tin của người khác rồi coi là của mình.</a:t>
            </a:r>
            <a:endParaRPr lang="en-US" sz="1800" kern="12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445940" y="2033516"/>
            <a:ext cx="3922321" cy="812530"/>
          </a:xfrm>
          <a:prstGeom prst="rect">
            <a:avLst/>
          </a:prstGeom>
          <a:noFill/>
        </p:spPr>
        <p:txBody>
          <a:bodyPr wrap="square" rtlCol="0">
            <a:spAutoFit/>
          </a:bodyPr>
          <a:lstStyle/>
          <a:p>
            <a:pPr marL="257188" indent="-257188" algn="just">
              <a:lnSpc>
                <a:spcPct val="130000"/>
              </a:lnSpc>
              <a:buClr>
                <a:prstClr val="white"/>
              </a:buClr>
              <a:buFont typeface="Wingdings" panose="05000000000000000000" pitchFamily="2" charset="2"/>
              <a:buChar char="w"/>
              <a:defRPr/>
            </a:pPr>
            <a:r>
              <a:rPr lang="en-US" sz="1800" kern="1200" dirty="0">
                <a:solidFill>
                  <a:srgbClr val="FFC000"/>
                </a:solidFill>
                <a:latin typeface="Arial" panose="020B0604020202020204" pitchFamily="34" charset="0"/>
                <a:ea typeface="Tahoma" panose="020B0604030504040204" pitchFamily="34" charset="0"/>
                <a:cs typeface="Arial" panose="020B0604020202020204" pitchFamily="34" charset="0"/>
              </a:rPr>
              <a:t>A. </a:t>
            </a:r>
            <a:r>
              <a:rPr lang="vi-VN" sz="1800" dirty="0">
                <a:solidFill>
                  <a:schemeClr val="bg1"/>
                </a:solidFill>
              </a:rPr>
              <a:t>Dùng ngôn ngữ lịch sự, không dùng hình ảnh giật gân.</a:t>
            </a:r>
            <a:endParaRPr lang="en-US" sz="1800" kern="1200" dirty="0">
              <a:solidFill>
                <a:schemeClr val="bg1"/>
              </a:solidFill>
              <a:latin typeface="Calibri" panose="020F0502020204030204"/>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4542081" y="2000619"/>
            <a:ext cx="4127087" cy="91147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386624" y="3289961"/>
            <a:ext cx="4127087" cy="92508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4626805" y="2033516"/>
            <a:ext cx="3736359" cy="812530"/>
          </a:xfrm>
          <a:prstGeom prst="rect">
            <a:avLst/>
          </a:prstGeom>
          <a:noFill/>
        </p:spPr>
        <p:txBody>
          <a:bodyPr wrap="square" rtlCol="0">
            <a:spAutoFit/>
          </a:bodyPr>
          <a:lstStyle/>
          <a:p>
            <a:pPr marL="257188" indent="-257188" algn="just">
              <a:lnSpc>
                <a:spcPct val="130000"/>
              </a:lnSpc>
              <a:buClr>
                <a:prstClr val="white"/>
              </a:buClr>
              <a:buFont typeface="Wingdings" panose="05000000000000000000" pitchFamily="2" charset="2"/>
              <a:buChar char="w"/>
              <a:defRPr/>
            </a:pPr>
            <a:r>
              <a:rPr lang="en-US" sz="1800" kern="1200" dirty="0">
                <a:solidFill>
                  <a:srgbClr val="FFC000"/>
                </a:solidFill>
                <a:latin typeface="Arial" panose="020B0604020202020204" pitchFamily="34" charset="0"/>
                <a:ea typeface="Tahoma" panose="020B0604030504040204" pitchFamily="34" charset="0"/>
                <a:cs typeface="Arial" panose="020B0604020202020204" pitchFamily="34" charset="0"/>
              </a:rPr>
              <a:t>B. </a:t>
            </a:r>
            <a:r>
              <a:rPr lang="vi-VN" sz="1800" dirty="0">
                <a:solidFill>
                  <a:schemeClr val="bg1"/>
                </a:solidFill>
              </a:rPr>
              <a:t>Không sử dụng thông tin có bản quyền nếu chưa xin phép.</a:t>
            </a:r>
            <a:endParaRPr lang="en-US" sz="1800" kern="12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465008" y="3359827"/>
            <a:ext cx="3903253" cy="812530"/>
          </a:xfrm>
          <a:prstGeom prst="rect">
            <a:avLst/>
          </a:prstGeom>
          <a:noFill/>
        </p:spPr>
        <p:txBody>
          <a:bodyPr wrap="square" rtlCol="0">
            <a:spAutoFit/>
          </a:bodyPr>
          <a:lstStyle/>
          <a:p>
            <a:pPr marL="257188" indent="-257188" algn="just">
              <a:lnSpc>
                <a:spcPct val="130000"/>
              </a:lnSpc>
              <a:buClr>
                <a:prstClr val="white"/>
              </a:buClr>
              <a:buFont typeface="Wingdings" panose="05000000000000000000" pitchFamily="2" charset="2"/>
              <a:buChar char="w"/>
              <a:defRPr/>
            </a:pPr>
            <a:r>
              <a:rPr lang="en-US" sz="1800" kern="1200" dirty="0">
                <a:solidFill>
                  <a:srgbClr val="FFC000"/>
                </a:solidFill>
                <a:latin typeface="Arial" panose="020B0604020202020204" pitchFamily="34" charset="0"/>
                <a:ea typeface="Tahoma" panose="020B0604030504040204" pitchFamily="34" charset="0"/>
                <a:cs typeface="Arial" panose="020B0604020202020204" pitchFamily="34" charset="0"/>
              </a:rPr>
              <a:t>C. </a:t>
            </a:r>
            <a:r>
              <a:rPr lang="vi-VN" sz="1800" dirty="0">
                <a:solidFill>
                  <a:schemeClr val="bg1"/>
                </a:solidFill>
              </a:rPr>
              <a:t>Không tiết lộ thông tin cá nhân của người khác.</a:t>
            </a:r>
            <a:endParaRPr lang="en-US" sz="1800" kern="1200" dirty="0">
              <a:solidFill>
                <a:schemeClr val="bg1"/>
              </a:solidFill>
              <a:latin typeface="Calibri" panose="020F0502020204030204"/>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647896"/>
            <a:ext cx="365523" cy="36552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109021"/>
            <a:ext cx="365523" cy="36552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555618"/>
            <a:ext cx="365523" cy="36552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9" y="1972810"/>
            <a:ext cx="365523" cy="365523"/>
          </a:xfrm>
          <a:prstGeom prst="rect">
            <a:avLst/>
          </a:prstGeom>
        </p:spPr>
      </p:pic>
    </p:spTree>
    <p:extLst>
      <p:ext uri="{BB962C8B-B14F-4D97-AF65-F5344CB8AC3E}">
        <p14:creationId xmlns:p14="http://schemas.microsoft.com/office/powerpoint/2010/main" val="228357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8179" y="373220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2462355"/>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8180" y="1034128"/>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65009" y="384272"/>
            <a:ext cx="8154143" cy="1251177"/>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891046" y="517531"/>
            <a:ext cx="7361908" cy="1015663"/>
          </a:xfrm>
          <a:prstGeom prst="rect">
            <a:avLst/>
          </a:prstGeom>
          <a:noFill/>
        </p:spPr>
        <p:txBody>
          <a:bodyPr wrap="square" rtlCol="0">
            <a:spAutoFit/>
          </a:bodyPr>
          <a:lstStyle/>
          <a:p>
            <a:pPr algn="ctr">
              <a:lnSpc>
                <a:spcPct val="150000"/>
              </a:lnSpc>
              <a:buClrTx/>
              <a:buFontTx/>
              <a:buNone/>
              <a:defRPr/>
            </a:pPr>
            <a:r>
              <a:rPr lang="en-US" sz="2000" b="1" kern="1200" dirty="0" err="1">
                <a:solidFill>
                  <a:schemeClr val="bg1"/>
                </a:solidFill>
                <a:latin typeface="Arial" panose="020B0604020202020204" pitchFamily="34" charset="0"/>
                <a:cs typeface="Arial" panose="020B0604020202020204" pitchFamily="34" charset="0"/>
              </a:rPr>
              <a:t>Câu</a:t>
            </a:r>
            <a:r>
              <a:rPr lang="en-US" sz="2000" b="1" kern="1200" dirty="0">
                <a:solidFill>
                  <a:schemeClr val="bg1"/>
                </a:solidFill>
                <a:latin typeface="Arial" panose="020B0604020202020204" pitchFamily="34" charset="0"/>
                <a:cs typeface="Arial" panose="020B0604020202020204" pitchFamily="34" charset="0"/>
              </a:rPr>
              <a:t> 5: </a:t>
            </a:r>
            <a:r>
              <a:rPr lang="vi-VN" sz="2000" dirty="0">
                <a:solidFill>
                  <a:schemeClr val="bg1"/>
                </a:solidFill>
              </a:rPr>
              <a:t>Để tạo ra bài trình chiếu giới thiệu về vật nuôi yêu thích, em có thể sử dụng phần mềm nào để hỗ trợ?</a:t>
            </a:r>
            <a:endParaRPr lang="en-US" sz="2000" kern="1200" dirty="0">
              <a:solidFill>
                <a:schemeClr val="bg1"/>
              </a:solidFill>
              <a:latin typeface="Calibri" panose="020F0502020204030204"/>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4542081" y="1999358"/>
            <a:ext cx="4127087" cy="91147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386624" y="2000618"/>
            <a:ext cx="4127087" cy="90360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4627915" y="2183193"/>
            <a:ext cx="4041253" cy="450829"/>
          </a:xfrm>
          <a:prstGeom prst="rect">
            <a:avLst/>
          </a:prstGeom>
          <a:noFill/>
        </p:spPr>
        <p:txBody>
          <a:bodyPr wrap="square" rtlCol="0">
            <a:spAutoFit/>
          </a:bodyPr>
          <a:lstStyle/>
          <a:p>
            <a:pPr marL="257188" indent="-257188" algn="just">
              <a:lnSpc>
                <a:spcPct val="130000"/>
              </a:lnSpc>
              <a:buClr>
                <a:prstClr val="white"/>
              </a:buClr>
              <a:buFont typeface="Wingdings" panose="05000000000000000000" pitchFamily="2" charset="2"/>
              <a:buChar char="w"/>
              <a:defRPr/>
            </a:pPr>
            <a:r>
              <a:rPr lang="en-US" sz="2000" kern="1200" dirty="0">
                <a:solidFill>
                  <a:srgbClr val="FFC000"/>
                </a:solidFill>
                <a:latin typeface="Arial" panose="020B0604020202020204" pitchFamily="34" charset="0"/>
                <a:ea typeface="Tahoma" panose="020B0604030504040204" pitchFamily="34" charset="0"/>
                <a:cs typeface="Arial" panose="020B0604020202020204" pitchFamily="34" charset="0"/>
              </a:rPr>
              <a:t>B. </a:t>
            </a:r>
            <a:r>
              <a:rPr lang="en-US" sz="2000" kern="1200" dirty="0">
                <a:solidFill>
                  <a:schemeClr val="bg1"/>
                </a:solidFill>
                <a:latin typeface="Arial" panose="020B0604020202020204" pitchFamily="34" charset="0"/>
                <a:ea typeface="Tahoma" panose="020B0604030504040204" pitchFamily="34" charset="0"/>
                <a:cs typeface="Arial" panose="020B0604020202020204" pitchFamily="34" charset="0"/>
              </a:rPr>
              <a:t>Microsoft </a:t>
            </a:r>
            <a:r>
              <a:rPr lang="en-US" sz="2000" kern="1200" dirty="0" err="1">
                <a:solidFill>
                  <a:schemeClr val="bg1"/>
                </a:solidFill>
                <a:latin typeface="Arial" panose="020B0604020202020204" pitchFamily="34" charset="0"/>
                <a:ea typeface="Tahoma" panose="020B0604030504040204" pitchFamily="34" charset="0"/>
                <a:cs typeface="Arial" panose="020B0604020202020204" pitchFamily="34" charset="0"/>
              </a:rPr>
              <a:t>Powerpoint</a:t>
            </a:r>
            <a:r>
              <a:rPr lang="en-US" sz="2000" kern="1200" dirty="0">
                <a:solidFill>
                  <a:schemeClr val="bg1"/>
                </a:solidFill>
                <a:latin typeface="Arial" panose="020B0604020202020204" pitchFamily="34" charset="0"/>
                <a:ea typeface="Tahoma" panose="020B0604030504040204" pitchFamily="34" charset="0"/>
                <a:cs typeface="Arial" panose="020B0604020202020204" pitchFamily="34" charset="0"/>
              </a:rPr>
              <a:t>.</a:t>
            </a:r>
          </a:p>
        </p:txBody>
      </p:sp>
      <p:sp>
        <p:nvSpPr>
          <p:cNvPr id="27" name="cau hoi c">
            <a:extLst>
              <a:ext uri="{FF2B5EF4-FFF2-40B4-BE49-F238E27FC236}">
                <a16:creationId xmlns:a16="http://schemas.microsoft.com/office/drawing/2014/main" id="{D96707EC-5A82-4050-B897-6DBAB63AC957}"/>
              </a:ext>
            </a:extLst>
          </p:cNvPr>
          <p:cNvSpPr txBox="1"/>
          <p:nvPr/>
        </p:nvSpPr>
        <p:spPr>
          <a:xfrm>
            <a:off x="481760" y="2183050"/>
            <a:ext cx="3922321" cy="458139"/>
          </a:xfrm>
          <a:prstGeom prst="rect">
            <a:avLst/>
          </a:prstGeom>
          <a:noFill/>
        </p:spPr>
        <p:txBody>
          <a:bodyPr wrap="square" rtlCol="0">
            <a:spAutoFit/>
          </a:bodyPr>
          <a:lstStyle/>
          <a:p>
            <a:pPr marL="257188" indent="-257188" algn="just">
              <a:lnSpc>
                <a:spcPct val="130000"/>
              </a:lnSpc>
              <a:buClr>
                <a:prstClr val="white"/>
              </a:buClr>
              <a:buFont typeface="Wingdings" panose="05000000000000000000" pitchFamily="2" charset="2"/>
              <a:buChar char="w"/>
              <a:defRPr/>
            </a:pPr>
            <a:r>
              <a:rPr lang="en-US" sz="2000" kern="1200" dirty="0">
                <a:solidFill>
                  <a:srgbClr val="FFC000"/>
                </a:solidFill>
                <a:latin typeface="Arial" panose="020B0604020202020204" pitchFamily="34" charset="0"/>
                <a:ea typeface="Tahoma" panose="020B0604030504040204" pitchFamily="34" charset="0"/>
                <a:cs typeface="Arial" panose="020B0604020202020204" pitchFamily="34" charset="0"/>
              </a:rPr>
              <a:t>A. </a:t>
            </a:r>
            <a:r>
              <a:rPr lang="vi-VN" sz="2000" dirty="0">
                <a:solidFill>
                  <a:schemeClr val="bg1"/>
                </a:solidFill>
              </a:rPr>
              <a:t>Microsoft Word.</a:t>
            </a:r>
            <a:r>
              <a:rPr lang="en-US" sz="2000" kern="1200" dirty="0">
                <a:solidFill>
                  <a:schemeClr val="bg1"/>
                </a:solidFill>
                <a:latin typeface="Arial" panose="020B0604020202020204" pitchFamily="34" charset="0"/>
                <a:ea typeface="Tahoma" panose="020B0604030504040204" pitchFamily="34" charset="0"/>
                <a:cs typeface="Arial" panose="020B0604020202020204" pitchFamily="34" charset="0"/>
              </a:rPr>
              <a:t> </a:t>
            </a:r>
            <a:endParaRPr lang="en-US" sz="2000" kern="1200" dirty="0">
              <a:solidFill>
                <a:schemeClr val="bg1"/>
              </a:solidFill>
              <a:latin typeface="Calibri" panose="020F0502020204030204"/>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4542081" y="3294229"/>
            <a:ext cx="4127087" cy="91147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386624" y="3289961"/>
            <a:ext cx="4127087" cy="92508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4627915" y="3502057"/>
            <a:ext cx="3736359" cy="458139"/>
          </a:xfrm>
          <a:prstGeom prst="rect">
            <a:avLst/>
          </a:prstGeom>
          <a:noFill/>
        </p:spPr>
        <p:txBody>
          <a:bodyPr wrap="square" rtlCol="0">
            <a:spAutoFit/>
          </a:bodyPr>
          <a:lstStyle/>
          <a:p>
            <a:pPr marL="257188" indent="-257188" algn="just">
              <a:lnSpc>
                <a:spcPct val="130000"/>
              </a:lnSpc>
              <a:buClr>
                <a:prstClr val="white"/>
              </a:buClr>
              <a:buFont typeface="Wingdings" panose="05000000000000000000" pitchFamily="2" charset="2"/>
              <a:buChar char="w"/>
              <a:defRPr/>
            </a:pPr>
            <a:r>
              <a:rPr lang="en-US" sz="2000" kern="1200" dirty="0">
                <a:solidFill>
                  <a:srgbClr val="FFC000"/>
                </a:solidFill>
                <a:latin typeface="Arial" panose="020B0604020202020204" pitchFamily="34" charset="0"/>
                <a:ea typeface="Tahoma" panose="020B0604030504040204" pitchFamily="34" charset="0"/>
                <a:cs typeface="Arial" panose="020B0604020202020204" pitchFamily="34" charset="0"/>
              </a:rPr>
              <a:t>D. </a:t>
            </a:r>
            <a:r>
              <a:rPr lang="en-US" sz="2000" dirty="0">
                <a:solidFill>
                  <a:schemeClr val="bg1"/>
                </a:solidFill>
              </a:rPr>
              <a:t>Paint.</a:t>
            </a:r>
            <a:r>
              <a:rPr lang="en-US" sz="2000" kern="1200" dirty="0">
                <a:solidFill>
                  <a:schemeClr val="bg1"/>
                </a:solidFill>
                <a:latin typeface="Arial" panose="020B0604020202020204" pitchFamily="34" charset="0"/>
                <a:ea typeface="Tahoma" panose="020B0604030504040204" pitchFamily="34" charset="0"/>
                <a:cs typeface="Arial" panose="020B0604020202020204" pitchFamily="34" charset="0"/>
              </a:rPr>
              <a:t> </a:t>
            </a:r>
            <a:endParaRPr lang="en-US" sz="2000" kern="1200" dirty="0">
              <a:solidFill>
                <a:schemeClr val="bg1"/>
              </a:solidFill>
              <a:latin typeface="Calibri" panose="020F0502020204030204"/>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500828" y="3502057"/>
            <a:ext cx="3903253" cy="458139"/>
          </a:xfrm>
          <a:prstGeom prst="rect">
            <a:avLst/>
          </a:prstGeom>
          <a:noFill/>
        </p:spPr>
        <p:txBody>
          <a:bodyPr wrap="square" rtlCol="0">
            <a:spAutoFit/>
          </a:bodyPr>
          <a:lstStyle/>
          <a:p>
            <a:pPr marL="257188" indent="-257188" algn="just">
              <a:lnSpc>
                <a:spcPct val="130000"/>
              </a:lnSpc>
              <a:buClr>
                <a:prstClr val="white"/>
              </a:buClr>
              <a:buFont typeface="Wingdings" panose="05000000000000000000" pitchFamily="2" charset="2"/>
              <a:buChar char="w"/>
              <a:defRPr/>
            </a:pPr>
            <a:r>
              <a:rPr lang="en-US" sz="2000" kern="1200" dirty="0">
                <a:solidFill>
                  <a:srgbClr val="FFC000"/>
                </a:solidFill>
                <a:latin typeface="Arial" panose="020B0604020202020204" pitchFamily="34" charset="0"/>
                <a:ea typeface="Tahoma" panose="020B0604030504040204" pitchFamily="34" charset="0"/>
                <a:cs typeface="Arial" panose="020B0604020202020204" pitchFamily="34" charset="0"/>
              </a:rPr>
              <a:t>C. </a:t>
            </a:r>
            <a:r>
              <a:rPr lang="vi-VN" sz="2000" dirty="0">
                <a:solidFill>
                  <a:schemeClr val="bg1"/>
                </a:solidFill>
              </a:rPr>
              <a:t>Microsoft Excel.</a:t>
            </a:r>
            <a:r>
              <a:rPr lang="en-US" sz="2000" kern="1200" dirty="0">
                <a:solidFill>
                  <a:srgbClr val="FFC000"/>
                </a:solidFill>
                <a:latin typeface="Arial" panose="020B0604020202020204" pitchFamily="34" charset="0"/>
                <a:ea typeface="Tahoma" panose="020B0604030504040204" pitchFamily="34" charset="0"/>
                <a:cs typeface="Arial" panose="020B0604020202020204" pitchFamily="34" charset="0"/>
              </a:rPr>
              <a:t> </a:t>
            </a:r>
            <a:endParaRPr lang="en-US" sz="2000" kern="1200" dirty="0">
              <a:solidFill>
                <a:schemeClr val="bg1"/>
              </a:solidFill>
              <a:latin typeface="Calibri" panose="020F0502020204030204"/>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647896"/>
            <a:ext cx="365523" cy="36552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109021"/>
            <a:ext cx="365523" cy="36552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555618"/>
            <a:ext cx="365523" cy="36552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9" y="1972810"/>
            <a:ext cx="365523" cy="365523"/>
          </a:xfrm>
          <a:prstGeom prst="rect">
            <a:avLst/>
          </a:prstGeom>
        </p:spPr>
      </p:pic>
    </p:spTree>
    <p:extLst>
      <p:ext uri="{BB962C8B-B14F-4D97-AF65-F5344CB8AC3E}">
        <p14:creationId xmlns:p14="http://schemas.microsoft.com/office/powerpoint/2010/main" val="28800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en-US" sz="3200" dirty="0">
                <a:latin typeface="+mn-lt"/>
              </a:rPr>
              <a:t>LUYỆN TẬP</a:t>
            </a:r>
          </a:p>
        </p:txBody>
      </p:sp>
      <p:sp>
        <p:nvSpPr>
          <p:cNvPr id="3" name="Rectangle 2"/>
          <p:cNvSpPr/>
          <p:nvPr/>
        </p:nvSpPr>
        <p:spPr>
          <a:xfrm>
            <a:off x="311700" y="1130179"/>
            <a:ext cx="8520600" cy="3579698"/>
          </a:xfrm>
          <a:prstGeom prst="rect">
            <a:avLst/>
          </a:prstGeom>
        </p:spPr>
        <p:txBody>
          <a:bodyPr wrap="square">
            <a:spAutoFit/>
          </a:bodyPr>
          <a:lstStyle/>
          <a:p>
            <a:pPr algn="just">
              <a:lnSpc>
                <a:spcPct val="160000"/>
              </a:lnSpc>
            </a:pPr>
            <a:r>
              <a:rPr lang="vi-VN" sz="1800" dirty="0"/>
              <a:t>Em hãy xác định các hành động dưới đây là vi phạm hay không vi phạm đạo đức, pháp luật và văn hóa khi sử dụng công nghệ kĩ thuật số.</a:t>
            </a:r>
          </a:p>
          <a:p>
            <a:pPr algn="just">
              <a:lnSpc>
                <a:spcPct val="160000"/>
              </a:lnSpc>
            </a:pPr>
            <a:r>
              <a:rPr lang="vi-VN" sz="1800" dirty="0"/>
              <a:t>a) Chia sẻ thông tin mua bán động vật hoang dã quý hiếm.</a:t>
            </a:r>
          </a:p>
          <a:p>
            <a:pPr algn="just">
              <a:lnSpc>
                <a:spcPct val="160000"/>
              </a:lnSpc>
            </a:pPr>
            <a:r>
              <a:rPr lang="vi-VN" sz="1800" dirty="0"/>
              <a:t>b) Tạo một trang cá nhân để chia sẻ những kinh nghiệm học tập của mình.</a:t>
            </a:r>
          </a:p>
          <a:p>
            <a:pPr algn="just">
              <a:lnSpc>
                <a:spcPct val="160000"/>
              </a:lnSpc>
            </a:pPr>
            <a:r>
              <a:rPr lang="vi-VN" sz="1800" dirty="0"/>
              <a:t>c) Quay và lan truyền video bạo lực học đường.</a:t>
            </a:r>
          </a:p>
          <a:p>
            <a:pPr algn="just">
              <a:lnSpc>
                <a:spcPct val="160000"/>
              </a:lnSpc>
            </a:pPr>
            <a:r>
              <a:rPr lang="vi-VN" sz="1800" dirty="0"/>
              <a:t>d) Sáng tác một bài thơ về lớp và gửi bạn bè cùng đọc.</a:t>
            </a:r>
          </a:p>
          <a:p>
            <a:pPr algn="just">
              <a:lnSpc>
                <a:spcPct val="160000"/>
              </a:lnSpc>
            </a:pPr>
            <a:r>
              <a:rPr lang="vi-VN" sz="1800" dirty="0"/>
              <a:t>e) Tham gia cá cược bóng đá qua Internet.</a:t>
            </a:r>
          </a:p>
          <a:p>
            <a:pPr algn="just">
              <a:lnSpc>
                <a:spcPct val="160000"/>
              </a:lnSpc>
            </a:pPr>
            <a:r>
              <a:rPr lang="vi-VN" sz="1800" dirty="0"/>
              <a:t>f) Chia sẻ địa chỉ một website có chứa các bộ phim không có bản quyền sử dụng.</a:t>
            </a:r>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802885" y="728348"/>
            <a:ext cx="505448" cy="401831"/>
          </a:xfrm>
          <a:prstGeom prst="rect">
            <a:avLst/>
          </a:prstGeom>
        </p:spPr>
      </p:pic>
      <p:sp>
        <p:nvSpPr>
          <p:cNvPr id="7" name="Rectangle 6"/>
          <p:cNvSpPr/>
          <p:nvPr/>
        </p:nvSpPr>
        <p:spPr>
          <a:xfrm>
            <a:off x="6308333" y="1808044"/>
            <a:ext cx="623889" cy="923330"/>
          </a:xfrm>
          <a:prstGeom prst="rect">
            <a:avLst/>
          </a:prstGeom>
        </p:spPr>
        <p:txBody>
          <a:bodyPr wrap="none">
            <a:spAutoFit/>
          </a:bodyPr>
          <a:lstStyle/>
          <a:p>
            <a:r>
              <a:rPr lang="vi-VN" sz="5400" dirty="0">
                <a:solidFill>
                  <a:srgbClr val="FF0000"/>
                </a:solidFill>
                <a:latin typeface="+mn-lt"/>
                <a:ea typeface="Calibri" panose="020F0502020204030204" pitchFamily="34" charset="0"/>
                <a:cs typeface="Times New Roman" panose="02020603050405020304" pitchFamily="18" charset="0"/>
                <a:sym typeface="Wingdings" panose="05000000000000000000" pitchFamily="2" charset="2"/>
              </a:rPr>
              <a:t></a:t>
            </a:r>
            <a:endParaRPr lang="en-US" sz="5400" dirty="0">
              <a:latin typeface="+mn-lt"/>
            </a:endParaRPr>
          </a:p>
        </p:txBody>
      </p:sp>
      <p:sp>
        <p:nvSpPr>
          <p:cNvPr id="8" name="Rectangle 7"/>
          <p:cNvSpPr/>
          <p:nvPr/>
        </p:nvSpPr>
        <p:spPr>
          <a:xfrm>
            <a:off x="7945849" y="2269709"/>
            <a:ext cx="728084" cy="923330"/>
          </a:xfrm>
          <a:prstGeom prst="rect">
            <a:avLst/>
          </a:prstGeom>
        </p:spPr>
        <p:txBody>
          <a:bodyPr wrap="none">
            <a:spAutoFit/>
          </a:bodyPr>
          <a:lstStyle/>
          <a:p>
            <a:r>
              <a:rPr lang="vi-VN" sz="5400" dirty="0">
                <a:solidFill>
                  <a:srgbClr val="00B050"/>
                </a:solidFill>
                <a:latin typeface="+mn-lt"/>
                <a:ea typeface="Calibri" panose="020F0502020204030204" pitchFamily="34" charset="0"/>
                <a:cs typeface="Times New Roman" panose="02020603050405020304" pitchFamily="18" charset="0"/>
                <a:sym typeface="Wingdings" panose="05000000000000000000" pitchFamily="2" charset="2"/>
              </a:rPr>
              <a:t></a:t>
            </a:r>
            <a:endParaRPr lang="en-US" sz="5400" dirty="0">
              <a:latin typeface="+mn-lt"/>
            </a:endParaRPr>
          </a:p>
        </p:txBody>
      </p:sp>
      <p:sp>
        <p:nvSpPr>
          <p:cNvPr id="9" name="Rectangle 8"/>
          <p:cNvSpPr/>
          <p:nvPr/>
        </p:nvSpPr>
        <p:spPr>
          <a:xfrm>
            <a:off x="6055609" y="3121120"/>
            <a:ext cx="728084" cy="923330"/>
          </a:xfrm>
          <a:prstGeom prst="rect">
            <a:avLst/>
          </a:prstGeom>
        </p:spPr>
        <p:txBody>
          <a:bodyPr wrap="none">
            <a:spAutoFit/>
          </a:bodyPr>
          <a:lstStyle/>
          <a:p>
            <a:r>
              <a:rPr lang="vi-VN" sz="5400" dirty="0">
                <a:solidFill>
                  <a:srgbClr val="00B050"/>
                </a:solidFill>
                <a:latin typeface="+mn-lt"/>
                <a:ea typeface="Calibri" panose="020F0502020204030204" pitchFamily="34" charset="0"/>
                <a:cs typeface="Times New Roman" panose="02020603050405020304" pitchFamily="18" charset="0"/>
                <a:sym typeface="Wingdings" panose="05000000000000000000" pitchFamily="2" charset="2"/>
              </a:rPr>
              <a:t></a:t>
            </a:r>
            <a:endParaRPr lang="en-US" sz="5400" dirty="0">
              <a:latin typeface="+mn-lt"/>
            </a:endParaRPr>
          </a:p>
        </p:txBody>
      </p:sp>
      <p:sp>
        <p:nvSpPr>
          <p:cNvPr id="10" name="Rectangle 9"/>
          <p:cNvSpPr/>
          <p:nvPr/>
        </p:nvSpPr>
        <p:spPr>
          <a:xfrm>
            <a:off x="5178996" y="2731374"/>
            <a:ext cx="623889" cy="923330"/>
          </a:xfrm>
          <a:prstGeom prst="rect">
            <a:avLst/>
          </a:prstGeom>
        </p:spPr>
        <p:txBody>
          <a:bodyPr wrap="none">
            <a:spAutoFit/>
          </a:bodyPr>
          <a:lstStyle/>
          <a:p>
            <a:r>
              <a:rPr lang="vi-VN" sz="5400" dirty="0">
                <a:solidFill>
                  <a:srgbClr val="FF0000"/>
                </a:solidFill>
                <a:latin typeface="+mn-lt"/>
                <a:ea typeface="Calibri" panose="020F0502020204030204" pitchFamily="34" charset="0"/>
                <a:cs typeface="Times New Roman" panose="02020603050405020304" pitchFamily="18" charset="0"/>
                <a:sym typeface="Wingdings" panose="05000000000000000000" pitchFamily="2" charset="2"/>
              </a:rPr>
              <a:t></a:t>
            </a:r>
            <a:endParaRPr lang="en-US" sz="5400" dirty="0">
              <a:latin typeface="+mn-lt"/>
            </a:endParaRPr>
          </a:p>
        </p:txBody>
      </p:sp>
      <p:sp>
        <p:nvSpPr>
          <p:cNvPr id="11" name="Rectangle 10"/>
          <p:cNvSpPr/>
          <p:nvPr/>
        </p:nvSpPr>
        <p:spPr>
          <a:xfrm>
            <a:off x="4709126" y="3582785"/>
            <a:ext cx="623889" cy="923330"/>
          </a:xfrm>
          <a:prstGeom prst="rect">
            <a:avLst/>
          </a:prstGeom>
        </p:spPr>
        <p:txBody>
          <a:bodyPr wrap="none">
            <a:spAutoFit/>
          </a:bodyPr>
          <a:lstStyle/>
          <a:p>
            <a:r>
              <a:rPr lang="vi-VN" sz="5400" dirty="0">
                <a:solidFill>
                  <a:srgbClr val="FF0000"/>
                </a:solidFill>
                <a:latin typeface="+mn-lt"/>
                <a:ea typeface="Calibri" panose="020F0502020204030204" pitchFamily="34" charset="0"/>
                <a:cs typeface="Times New Roman" panose="02020603050405020304" pitchFamily="18" charset="0"/>
                <a:sym typeface="Wingdings" panose="05000000000000000000" pitchFamily="2" charset="2"/>
              </a:rPr>
              <a:t></a:t>
            </a:r>
            <a:endParaRPr lang="en-US" sz="5400" dirty="0">
              <a:latin typeface="+mn-lt"/>
            </a:endParaRPr>
          </a:p>
        </p:txBody>
      </p:sp>
      <p:sp>
        <p:nvSpPr>
          <p:cNvPr id="12" name="Rectangle 11"/>
          <p:cNvSpPr/>
          <p:nvPr/>
        </p:nvSpPr>
        <p:spPr>
          <a:xfrm>
            <a:off x="8568648" y="3997917"/>
            <a:ext cx="623889" cy="923330"/>
          </a:xfrm>
          <a:prstGeom prst="rect">
            <a:avLst/>
          </a:prstGeom>
        </p:spPr>
        <p:txBody>
          <a:bodyPr wrap="none">
            <a:spAutoFit/>
          </a:bodyPr>
          <a:lstStyle/>
          <a:p>
            <a:r>
              <a:rPr lang="vi-VN" sz="5400" dirty="0">
                <a:solidFill>
                  <a:srgbClr val="FF0000"/>
                </a:solidFill>
                <a:latin typeface="+mn-lt"/>
                <a:ea typeface="Calibri" panose="020F0502020204030204" pitchFamily="34" charset="0"/>
                <a:cs typeface="Times New Roman" panose="02020603050405020304" pitchFamily="18" charset="0"/>
                <a:sym typeface="Wingdings" panose="05000000000000000000" pitchFamily="2" charset="2"/>
              </a:rPr>
              <a:t></a:t>
            </a:r>
            <a:endParaRPr lang="en-US" sz="5400" dirty="0">
              <a:latin typeface="+mn-lt"/>
            </a:endParaRPr>
          </a:p>
        </p:txBody>
      </p:sp>
    </p:spTree>
    <p:extLst>
      <p:ext uri="{BB962C8B-B14F-4D97-AF65-F5344CB8AC3E}">
        <p14:creationId xmlns:p14="http://schemas.microsoft.com/office/powerpoint/2010/main" val="48749243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en-US" sz="3200" dirty="0">
                <a:latin typeface="+mn-lt"/>
              </a:rPr>
              <a:t>VẬN DỤNG</a:t>
            </a:r>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802885" y="728348"/>
            <a:ext cx="505448" cy="401831"/>
          </a:xfrm>
          <a:prstGeom prst="rect">
            <a:avLst/>
          </a:prstGeom>
        </p:spPr>
      </p:pic>
      <p:grpSp>
        <p:nvGrpSpPr>
          <p:cNvPr id="13" name="Google Shape;1360;p23"/>
          <p:cNvGrpSpPr/>
          <p:nvPr/>
        </p:nvGrpSpPr>
        <p:grpSpPr>
          <a:xfrm>
            <a:off x="393912" y="1482993"/>
            <a:ext cx="3198556" cy="2940910"/>
            <a:chOff x="2972725" y="2407667"/>
            <a:chExt cx="3198556" cy="2940910"/>
          </a:xfrm>
        </p:grpSpPr>
        <p:sp>
          <p:nvSpPr>
            <p:cNvPr id="14" name="Google Shape;1361;p23"/>
            <p:cNvSpPr/>
            <p:nvPr/>
          </p:nvSpPr>
          <p:spPr>
            <a:xfrm>
              <a:off x="2972725" y="2441214"/>
              <a:ext cx="3198556" cy="2907364"/>
            </a:xfrm>
            <a:custGeom>
              <a:avLst/>
              <a:gdLst/>
              <a:ahLst/>
              <a:cxnLst/>
              <a:rect l="l" t="t" r="r" b="b"/>
              <a:pathLst>
                <a:path w="14016" h="12740" extrusionOk="0">
                  <a:moveTo>
                    <a:pt x="11789" y="0"/>
                  </a:moveTo>
                  <a:cubicBezTo>
                    <a:pt x="11488" y="0"/>
                    <a:pt x="11203" y="58"/>
                    <a:pt x="10968" y="120"/>
                  </a:cubicBezTo>
                  <a:cubicBezTo>
                    <a:pt x="10351" y="282"/>
                    <a:pt x="9690" y="375"/>
                    <a:pt x="9257" y="841"/>
                  </a:cubicBezTo>
                  <a:cubicBezTo>
                    <a:pt x="8709" y="1435"/>
                    <a:pt x="8546" y="2281"/>
                    <a:pt x="8139" y="2979"/>
                  </a:cubicBezTo>
                  <a:cubicBezTo>
                    <a:pt x="7991" y="3234"/>
                    <a:pt x="7792" y="3482"/>
                    <a:pt x="7514" y="3585"/>
                  </a:cubicBezTo>
                  <a:cubicBezTo>
                    <a:pt x="7412" y="3622"/>
                    <a:pt x="7307" y="3637"/>
                    <a:pt x="7201" y="3637"/>
                  </a:cubicBezTo>
                  <a:cubicBezTo>
                    <a:pt x="7003" y="3637"/>
                    <a:pt x="6801" y="3585"/>
                    <a:pt x="6610" y="3525"/>
                  </a:cubicBezTo>
                  <a:cubicBezTo>
                    <a:pt x="5952" y="3319"/>
                    <a:pt x="5329" y="3015"/>
                    <a:pt x="4761" y="2628"/>
                  </a:cubicBezTo>
                  <a:cubicBezTo>
                    <a:pt x="4344" y="2341"/>
                    <a:pt x="3952" y="2004"/>
                    <a:pt x="3481" y="1820"/>
                  </a:cubicBezTo>
                  <a:cubicBezTo>
                    <a:pt x="3220" y="1717"/>
                    <a:pt x="2941" y="1668"/>
                    <a:pt x="2662" y="1668"/>
                  </a:cubicBezTo>
                  <a:cubicBezTo>
                    <a:pt x="2149" y="1668"/>
                    <a:pt x="1635" y="1836"/>
                    <a:pt x="1234" y="2156"/>
                  </a:cubicBezTo>
                  <a:cubicBezTo>
                    <a:pt x="615" y="2651"/>
                    <a:pt x="287" y="3489"/>
                    <a:pt x="409" y="4272"/>
                  </a:cubicBezTo>
                  <a:cubicBezTo>
                    <a:pt x="499" y="4861"/>
                    <a:pt x="816" y="5386"/>
                    <a:pt x="1058" y="5930"/>
                  </a:cubicBezTo>
                  <a:cubicBezTo>
                    <a:pt x="1300" y="6476"/>
                    <a:pt x="1470" y="7104"/>
                    <a:pt x="1255" y="7661"/>
                  </a:cubicBezTo>
                  <a:cubicBezTo>
                    <a:pt x="1125" y="7999"/>
                    <a:pt x="866" y="8271"/>
                    <a:pt x="673" y="8579"/>
                  </a:cubicBezTo>
                  <a:cubicBezTo>
                    <a:pt x="0" y="9663"/>
                    <a:pt x="58" y="11173"/>
                    <a:pt x="1339" y="11996"/>
                  </a:cubicBezTo>
                  <a:cubicBezTo>
                    <a:pt x="1666" y="12207"/>
                    <a:pt x="2648" y="12549"/>
                    <a:pt x="3530" y="12549"/>
                  </a:cubicBezTo>
                  <a:cubicBezTo>
                    <a:pt x="3763" y="12549"/>
                    <a:pt x="3989" y="12525"/>
                    <a:pt x="4194" y="12469"/>
                  </a:cubicBezTo>
                  <a:cubicBezTo>
                    <a:pt x="4920" y="12270"/>
                    <a:pt x="5899" y="11855"/>
                    <a:pt x="6915" y="11855"/>
                  </a:cubicBezTo>
                  <a:cubicBezTo>
                    <a:pt x="7351" y="11855"/>
                    <a:pt x="7794" y="11931"/>
                    <a:pt x="8227" y="12135"/>
                  </a:cubicBezTo>
                  <a:cubicBezTo>
                    <a:pt x="8978" y="12489"/>
                    <a:pt x="9996" y="12740"/>
                    <a:pt x="10919" y="12740"/>
                  </a:cubicBezTo>
                  <a:cubicBezTo>
                    <a:pt x="11761" y="12740"/>
                    <a:pt x="12523" y="12530"/>
                    <a:pt x="12928" y="11998"/>
                  </a:cubicBezTo>
                  <a:cubicBezTo>
                    <a:pt x="13776" y="10880"/>
                    <a:pt x="11679" y="9451"/>
                    <a:pt x="12168" y="8239"/>
                  </a:cubicBezTo>
                  <a:cubicBezTo>
                    <a:pt x="12669" y="6992"/>
                    <a:pt x="12594" y="7187"/>
                    <a:pt x="13305" y="6224"/>
                  </a:cubicBezTo>
                  <a:cubicBezTo>
                    <a:pt x="14016" y="5262"/>
                    <a:pt x="13324" y="4176"/>
                    <a:pt x="12756" y="3407"/>
                  </a:cubicBezTo>
                  <a:cubicBezTo>
                    <a:pt x="12161" y="2602"/>
                    <a:pt x="13926" y="1623"/>
                    <a:pt x="13247" y="719"/>
                  </a:cubicBezTo>
                  <a:cubicBezTo>
                    <a:pt x="12823" y="158"/>
                    <a:pt x="12285" y="0"/>
                    <a:pt x="11789"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62;p23"/>
            <p:cNvSpPr/>
            <p:nvPr/>
          </p:nvSpPr>
          <p:spPr>
            <a:xfrm>
              <a:off x="4063555" y="2407667"/>
              <a:ext cx="838891" cy="657922"/>
            </a:xfrm>
            <a:custGeom>
              <a:avLst/>
              <a:gdLst/>
              <a:ahLst/>
              <a:cxnLst/>
              <a:rect l="l" t="t" r="r" b="b"/>
              <a:pathLst>
                <a:path w="3676" h="2883" extrusionOk="0">
                  <a:moveTo>
                    <a:pt x="1629" y="1"/>
                  </a:moveTo>
                  <a:cubicBezTo>
                    <a:pt x="1450" y="1"/>
                    <a:pt x="1267" y="33"/>
                    <a:pt x="1087" y="104"/>
                  </a:cubicBezTo>
                  <a:cubicBezTo>
                    <a:pt x="433" y="361"/>
                    <a:pt x="1" y="1087"/>
                    <a:pt x="82" y="1783"/>
                  </a:cubicBezTo>
                  <a:cubicBezTo>
                    <a:pt x="121" y="2094"/>
                    <a:pt x="256" y="2398"/>
                    <a:pt x="495" y="2597"/>
                  </a:cubicBezTo>
                  <a:cubicBezTo>
                    <a:pt x="722" y="2783"/>
                    <a:pt x="1020" y="2862"/>
                    <a:pt x="1311" y="2880"/>
                  </a:cubicBezTo>
                  <a:cubicBezTo>
                    <a:pt x="1350" y="2882"/>
                    <a:pt x="1389" y="2883"/>
                    <a:pt x="1427" y="2883"/>
                  </a:cubicBezTo>
                  <a:cubicBezTo>
                    <a:pt x="1968" y="2883"/>
                    <a:pt x="2520" y="2674"/>
                    <a:pt x="2856" y="2254"/>
                  </a:cubicBezTo>
                  <a:cubicBezTo>
                    <a:pt x="3675" y="1228"/>
                    <a:pt x="2731" y="1"/>
                    <a:pt x="1629"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63;p23"/>
            <p:cNvSpPr/>
            <p:nvPr/>
          </p:nvSpPr>
          <p:spPr>
            <a:xfrm>
              <a:off x="3745890" y="2474076"/>
              <a:ext cx="297354" cy="262667"/>
            </a:xfrm>
            <a:custGeom>
              <a:avLst/>
              <a:gdLst/>
              <a:ahLst/>
              <a:cxnLst/>
              <a:rect l="l" t="t" r="r" b="b"/>
              <a:pathLst>
                <a:path w="1303" h="1151" extrusionOk="0">
                  <a:moveTo>
                    <a:pt x="803" y="0"/>
                  </a:moveTo>
                  <a:cubicBezTo>
                    <a:pt x="327" y="0"/>
                    <a:pt x="1" y="814"/>
                    <a:pt x="457" y="1102"/>
                  </a:cubicBezTo>
                  <a:cubicBezTo>
                    <a:pt x="509" y="1136"/>
                    <a:pt x="567" y="1151"/>
                    <a:pt x="626" y="1151"/>
                  </a:cubicBezTo>
                  <a:cubicBezTo>
                    <a:pt x="786" y="1151"/>
                    <a:pt x="954" y="1042"/>
                    <a:pt x="1048" y="903"/>
                  </a:cubicBezTo>
                  <a:cubicBezTo>
                    <a:pt x="1198" y="682"/>
                    <a:pt x="1303" y="136"/>
                    <a:pt x="966" y="27"/>
                  </a:cubicBezTo>
                  <a:lnTo>
                    <a:pt x="966" y="27"/>
                  </a:lnTo>
                  <a:lnTo>
                    <a:pt x="1020" y="57"/>
                  </a:lnTo>
                  <a:cubicBezTo>
                    <a:pt x="946" y="18"/>
                    <a:pt x="873" y="0"/>
                    <a:pt x="80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64;p23"/>
            <p:cNvSpPr/>
            <p:nvPr/>
          </p:nvSpPr>
          <p:spPr>
            <a:xfrm>
              <a:off x="3173547" y="4549616"/>
              <a:ext cx="2444102" cy="269057"/>
            </a:xfrm>
            <a:custGeom>
              <a:avLst/>
              <a:gdLst/>
              <a:ahLst/>
              <a:cxnLst/>
              <a:rect l="l" t="t" r="r" b="b"/>
              <a:pathLst>
                <a:path w="10710" h="1179" extrusionOk="0">
                  <a:moveTo>
                    <a:pt x="5355" y="0"/>
                  </a:moveTo>
                  <a:cubicBezTo>
                    <a:pt x="2397" y="0"/>
                    <a:pt x="1" y="264"/>
                    <a:pt x="1" y="589"/>
                  </a:cubicBezTo>
                  <a:cubicBezTo>
                    <a:pt x="1" y="915"/>
                    <a:pt x="2397" y="1178"/>
                    <a:pt x="5355" y="1178"/>
                  </a:cubicBezTo>
                  <a:cubicBezTo>
                    <a:pt x="8313" y="1178"/>
                    <a:pt x="10709" y="915"/>
                    <a:pt x="10709" y="589"/>
                  </a:cubicBezTo>
                  <a:cubicBezTo>
                    <a:pt x="10709" y="264"/>
                    <a:pt x="8313" y="0"/>
                    <a:pt x="5355"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65;p23"/>
            <p:cNvSpPr/>
            <p:nvPr/>
          </p:nvSpPr>
          <p:spPr>
            <a:xfrm>
              <a:off x="4144340" y="4370245"/>
              <a:ext cx="502969" cy="216113"/>
            </a:xfrm>
            <a:custGeom>
              <a:avLst/>
              <a:gdLst/>
              <a:ahLst/>
              <a:cxnLst/>
              <a:rect l="l" t="t" r="r" b="b"/>
              <a:pathLst>
                <a:path w="2204" h="947" extrusionOk="0">
                  <a:moveTo>
                    <a:pt x="124" y="0"/>
                  </a:moveTo>
                  <a:lnTo>
                    <a:pt x="0" y="947"/>
                  </a:lnTo>
                  <a:lnTo>
                    <a:pt x="2204" y="947"/>
                  </a:lnTo>
                  <a:lnTo>
                    <a:pt x="2095"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66;p23"/>
            <p:cNvSpPr/>
            <p:nvPr/>
          </p:nvSpPr>
          <p:spPr>
            <a:xfrm>
              <a:off x="3403808" y="4188821"/>
              <a:ext cx="1984036" cy="183022"/>
            </a:xfrm>
            <a:custGeom>
              <a:avLst/>
              <a:gdLst/>
              <a:ahLst/>
              <a:cxnLst/>
              <a:rect l="l" t="t" r="r" b="b"/>
              <a:pathLst>
                <a:path w="8694" h="802" extrusionOk="0">
                  <a:moveTo>
                    <a:pt x="0" y="1"/>
                  </a:moveTo>
                  <a:lnTo>
                    <a:pt x="0" y="585"/>
                  </a:lnTo>
                  <a:cubicBezTo>
                    <a:pt x="0" y="705"/>
                    <a:pt x="97" y="802"/>
                    <a:pt x="217" y="802"/>
                  </a:cubicBezTo>
                  <a:lnTo>
                    <a:pt x="8477" y="802"/>
                  </a:lnTo>
                  <a:cubicBezTo>
                    <a:pt x="8595" y="802"/>
                    <a:pt x="8694" y="705"/>
                    <a:pt x="8694" y="585"/>
                  </a:cubicBezTo>
                  <a:lnTo>
                    <a:pt x="8694" y="1"/>
                  </a:lnTo>
                  <a:close/>
                </a:path>
              </a:pathLst>
            </a:custGeom>
            <a:solidFill>
              <a:srgbClr val="EEEEE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67;p23"/>
            <p:cNvSpPr/>
            <p:nvPr/>
          </p:nvSpPr>
          <p:spPr>
            <a:xfrm>
              <a:off x="3403808" y="3004656"/>
              <a:ext cx="1983580" cy="1184397"/>
            </a:xfrm>
            <a:custGeom>
              <a:avLst/>
              <a:gdLst/>
              <a:ahLst/>
              <a:cxnLst/>
              <a:rect l="l" t="t" r="r" b="b"/>
              <a:pathLst>
                <a:path w="8692" h="5190" extrusionOk="0">
                  <a:moveTo>
                    <a:pt x="217" y="0"/>
                  </a:moveTo>
                  <a:cubicBezTo>
                    <a:pt x="97" y="0"/>
                    <a:pt x="0" y="99"/>
                    <a:pt x="0" y="216"/>
                  </a:cubicBezTo>
                  <a:lnTo>
                    <a:pt x="0" y="5190"/>
                  </a:lnTo>
                  <a:lnTo>
                    <a:pt x="8691" y="5190"/>
                  </a:lnTo>
                  <a:lnTo>
                    <a:pt x="8691" y="216"/>
                  </a:lnTo>
                  <a:cubicBezTo>
                    <a:pt x="8691" y="99"/>
                    <a:pt x="8595" y="0"/>
                    <a:pt x="847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68;p23"/>
            <p:cNvSpPr/>
            <p:nvPr/>
          </p:nvSpPr>
          <p:spPr>
            <a:xfrm>
              <a:off x="3473639" y="3070608"/>
              <a:ext cx="1843917" cy="1052493"/>
            </a:xfrm>
            <a:custGeom>
              <a:avLst/>
              <a:gdLst/>
              <a:ahLst/>
              <a:cxnLst/>
              <a:rect l="l" t="t" r="r" b="b"/>
              <a:pathLst>
                <a:path w="8080" h="4612" extrusionOk="0">
                  <a:moveTo>
                    <a:pt x="1" y="0"/>
                  </a:moveTo>
                  <a:lnTo>
                    <a:pt x="1" y="4611"/>
                  </a:lnTo>
                  <a:lnTo>
                    <a:pt x="8079" y="4611"/>
                  </a:lnTo>
                  <a:lnTo>
                    <a:pt x="80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69;p23"/>
            <p:cNvSpPr/>
            <p:nvPr/>
          </p:nvSpPr>
          <p:spPr>
            <a:xfrm>
              <a:off x="4055796" y="4586129"/>
              <a:ext cx="680058" cy="21680"/>
            </a:xfrm>
            <a:custGeom>
              <a:avLst/>
              <a:gdLst/>
              <a:ahLst/>
              <a:cxnLst/>
              <a:rect l="l" t="t" r="r" b="b"/>
              <a:pathLst>
                <a:path w="2980" h="95" extrusionOk="0">
                  <a:moveTo>
                    <a:pt x="388" y="1"/>
                  </a:moveTo>
                  <a:lnTo>
                    <a:pt x="0" y="95"/>
                  </a:lnTo>
                  <a:lnTo>
                    <a:pt x="2980" y="93"/>
                  </a:lnTo>
                  <a:lnTo>
                    <a:pt x="25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70;p23"/>
            <p:cNvSpPr/>
            <p:nvPr/>
          </p:nvSpPr>
          <p:spPr>
            <a:xfrm>
              <a:off x="4055796" y="4607124"/>
              <a:ext cx="680058" cy="12095"/>
            </a:xfrm>
            <a:custGeom>
              <a:avLst/>
              <a:gdLst/>
              <a:ahLst/>
              <a:cxnLst/>
              <a:rect l="l" t="t" r="r" b="b"/>
              <a:pathLst>
                <a:path w="2980" h="53" extrusionOk="0">
                  <a:moveTo>
                    <a:pt x="2980" y="1"/>
                  </a:moveTo>
                  <a:lnTo>
                    <a:pt x="0" y="3"/>
                  </a:lnTo>
                  <a:lnTo>
                    <a:pt x="20" y="52"/>
                  </a:lnTo>
                  <a:lnTo>
                    <a:pt x="2958" y="52"/>
                  </a:lnTo>
                  <a:lnTo>
                    <a:pt x="2980"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71;p23"/>
            <p:cNvSpPr/>
            <p:nvPr/>
          </p:nvSpPr>
          <p:spPr>
            <a:xfrm>
              <a:off x="4360224" y="4250893"/>
              <a:ext cx="70744" cy="70516"/>
            </a:xfrm>
            <a:custGeom>
              <a:avLst/>
              <a:gdLst/>
              <a:ahLst/>
              <a:cxnLst/>
              <a:rect l="l" t="t" r="r" b="b"/>
              <a:pathLst>
                <a:path w="310" h="309" extrusionOk="0">
                  <a:moveTo>
                    <a:pt x="155" y="1"/>
                  </a:moveTo>
                  <a:cubicBezTo>
                    <a:pt x="69" y="1"/>
                    <a:pt x="1" y="69"/>
                    <a:pt x="1" y="155"/>
                  </a:cubicBezTo>
                  <a:cubicBezTo>
                    <a:pt x="1" y="240"/>
                    <a:pt x="69" y="309"/>
                    <a:pt x="155" y="309"/>
                  </a:cubicBezTo>
                  <a:cubicBezTo>
                    <a:pt x="241" y="309"/>
                    <a:pt x="309" y="240"/>
                    <a:pt x="309" y="155"/>
                  </a:cubicBezTo>
                  <a:cubicBezTo>
                    <a:pt x="309" y="69"/>
                    <a:pt x="241" y="1"/>
                    <a:pt x="1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72;p23"/>
            <p:cNvSpPr/>
            <p:nvPr/>
          </p:nvSpPr>
          <p:spPr>
            <a:xfrm>
              <a:off x="3160768" y="2691785"/>
              <a:ext cx="658150" cy="527159"/>
            </a:xfrm>
            <a:custGeom>
              <a:avLst/>
              <a:gdLst/>
              <a:ahLst/>
              <a:cxnLst/>
              <a:rect l="l" t="t" r="r" b="b"/>
              <a:pathLst>
                <a:path w="2884" h="2310" extrusionOk="0">
                  <a:moveTo>
                    <a:pt x="2532" y="0"/>
                  </a:moveTo>
                  <a:cubicBezTo>
                    <a:pt x="2506" y="0"/>
                    <a:pt x="2484" y="34"/>
                    <a:pt x="2509" y="54"/>
                  </a:cubicBezTo>
                  <a:cubicBezTo>
                    <a:pt x="2571" y="101"/>
                    <a:pt x="2627" y="155"/>
                    <a:pt x="2678" y="212"/>
                  </a:cubicBezTo>
                  <a:cubicBezTo>
                    <a:pt x="2566" y="174"/>
                    <a:pt x="2443" y="159"/>
                    <a:pt x="2319" y="159"/>
                  </a:cubicBezTo>
                  <a:cubicBezTo>
                    <a:pt x="2192" y="159"/>
                    <a:pt x="2063" y="175"/>
                    <a:pt x="1946" y="195"/>
                  </a:cubicBezTo>
                  <a:cubicBezTo>
                    <a:pt x="1686" y="240"/>
                    <a:pt x="1429" y="328"/>
                    <a:pt x="1192" y="439"/>
                  </a:cubicBezTo>
                  <a:cubicBezTo>
                    <a:pt x="740" y="656"/>
                    <a:pt x="344" y="1005"/>
                    <a:pt x="147" y="1472"/>
                  </a:cubicBezTo>
                  <a:cubicBezTo>
                    <a:pt x="39" y="1729"/>
                    <a:pt x="1" y="2009"/>
                    <a:pt x="48" y="2286"/>
                  </a:cubicBezTo>
                  <a:cubicBezTo>
                    <a:pt x="51" y="2302"/>
                    <a:pt x="65" y="2309"/>
                    <a:pt x="78" y="2309"/>
                  </a:cubicBezTo>
                  <a:cubicBezTo>
                    <a:pt x="96" y="2309"/>
                    <a:pt x="114" y="2297"/>
                    <a:pt x="110" y="2277"/>
                  </a:cubicBezTo>
                  <a:cubicBezTo>
                    <a:pt x="54" y="1797"/>
                    <a:pt x="254" y="1320"/>
                    <a:pt x="588" y="981"/>
                  </a:cubicBezTo>
                  <a:cubicBezTo>
                    <a:pt x="924" y="643"/>
                    <a:pt x="1380" y="429"/>
                    <a:pt x="1841" y="324"/>
                  </a:cubicBezTo>
                  <a:cubicBezTo>
                    <a:pt x="1988" y="290"/>
                    <a:pt x="2136" y="270"/>
                    <a:pt x="2288" y="268"/>
                  </a:cubicBezTo>
                  <a:cubicBezTo>
                    <a:pt x="2294" y="268"/>
                    <a:pt x="2299" y="268"/>
                    <a:pt x="2305" y="268"/>
                  </a:cubicBezTo>
                  <a:cubicBezTo>
                    <a:pt x="2449" y="268"/>
                    <a:pt x="2587" y="294"/>
                    <a:pt x="2732" y="311"/>
                  </a:cubicBezTo>
                  <a:cubicBezTo>
                    <a:pt x="2738" y="311"/>
                    <a:pt x="2744" y="309"/>
                    <a:pt x="2749" y="305"/>
                  </a:cubicBezTo>
                  <a:lnTo>
                    <a:pt x="2759" y="320"/>
                  </a:lnTo>
                  <a:cubicBezTo>
                    <a:pt x="2648" y="360"/>
                    <a:pt x="2543" y="412"/>
                    <a:pt x="2442" y="478"/>
                  </a:cubicBezTo>
                  <a:cubicBezTo>
                    <a:pt x="2401" y="505"/>
                    <a:pt x="2428" y="567"/>
                    <a:pt x="2468" y="567"/>
                  </a:cubicBezTo>
                  <a:cubicBezTo>
                    <a:pt x="2475" y="567"/>
                    <a:pt x="2484" y="565"/>
                    <a:pt x="2492" y="559"/>
                  </a:cubicBezTo>
                  <a:cubicBezTo>
                    <a:pt x="2601" y="487"/>
                    <a:pt x="2717" y="431"/>
                    <a:pt x="2841" y="388"/>
                  </a:cubicBezTo>
                  <a:cubicBezTo>
                    <a:pt x="2867" y="380"/>
                    <a:pt x="2884" y="347"/>
                    <a:pt x="2869" y="322"/>
                  </a:cubicBezTo>
                  <a:cubicBezTo>
                    <a:pt x="2785" y="191"/>
                    <a:pt x="2680" y="82"/>
                    <a:pt x="2547" y="5"/>
                  </a:cubicBezTo>
                  <a:cubicBezTo>
                    <a:pt x="2542" y="1"/>
                    <a:pt x="2537" y="0"/>
                    <a:pt x="2532" y="0"/>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73;p23"/>
            <p:cNvSpPr/>
            <p:nvPr/>
          </p:nvSpPr>
          <p:spPr>
            <a:xfrm>
              <a:off x="4271680" y="2431173"/>
              <a:ext cx="976272" cy="404384"/>
            </a:xfrm>
            <a:custGeom>
              <a:avLst/>
              <a:gdLst/>
              <a:ahLst/>
              <a:cxnLst/>
              <a:rect l="l" t="t" r="r" b="b"/>
              <a:pathLst>
                <a:path w="4278" h="1772" extrusionOk="0">
                  <a:moveTo>
                    <a:pt x="1679" y="1"/>
                  </a:moveTo>
                  <a:cubicBezTo>
                    <a:pt x="1374" y="1"/>
                    <a:pt x="1071" y="48"/>
                    <a:pt x="791" y="149"/>
                  </a:cubicBezTo>
                  <a:cubicBezTo>
                    <a:pt x="489" y="258"/>
                    <a:pt x="177" y="451"/>
                    <a:pt x="12" y="738"/>
                  </a:cubicBezTo>
                  <a:cubicBezTo>
                    <a:pt x="1" y="757"/>
                    <a:pt x="18" y="779"/>
                    <a:pt x="36" y="779"/>
                  </a:cubicBezTo>
                  <a:cubicBezTo>
                    <a:pt x="42" y="779"/>
                    <a:pt x="49" y="776"/>
                    <a:pt x="55" y="770"/>
                  </a:cubicBezTo>
                  <a:cubicBezTo>
                    <a:pt x="243" y="541"/>
                    <a:pt x="462" y="367"/>
                    <a:pt x="740" y="258"/>
                  </a:cubicBezTo>
                  <a:cubicBezTo>
                    <a:pt x="1014" y="151"/>
                    <a:pt x="1310" y="102"/>
                    <a:pt x="1603" y="97"/>
                  </a:cubicBezTo>
                  <a:cubicBezTo>
                    <a:pt x="1614" y="97"/>
                    <a:pt x="1625" y="97"/>
                    <a:pt x="1635" y="97"/>
                  </a:cubicBezTo>
                  <a:cubicBezTo>
                    <a:pt x="2289" y="97"/>
                    <a:pt x="2963" y="289"/>
                    <a:pt x="3449" y="744"/>
                  </a:cubicBezTo>
                  <a:cubicBezTo>
                    <a:pt x="3702" y="980"/>
                    <a:pt x="3895" y="1275"/>
                    <a:pt x="3989" y="1607"/>
                  </a:cubicBezTo>
                  <a:cubicBezTo>
                    <a:pt x="3974" y="1592"/>
                    <a:pt x="3959" y="1577"/>
                    <a:pt x="3950" y="1566"/>
                  </a:cubicBezTo>
                  <a:cubicBezTo>
                    <a:pt x="3910" y="1532"/>
                    <a:pt x="3869" y="1496"/>
                    <a:pt x="3824" y="1464"/>
                  </a:cubicBezTo>
                  <a:cubicBezTo>
                    <a:pt x="3818" y="1459"/>
                    <a:pt x="3813" y="1457"/>
                    <a:pt x="3807" y="1457"/>
                  </a:cubicBezTo>
                  <a:cubicBezTo>
                    <a:pt x="3785" y="1457"/>
                    <a:pt x="3768" y="1492"/>
                    <a:pt x="3785" y="1513"/>
                  </a:cubicBezTo>
                  <a:cubicBezTo>
                    <a:pt x="3841" y="1577"/>
                    <a:pt x="3908" y="1635"/>
                    <a:pt x="3970" y="1693"/>
                  </a:cubicBezTo>
                  <a:cubicBezTo>
                    <a:pt x="4003" y="1726"/>
                    <a:pt x="4042" y="1772"/>
                    <a:pt x="4092" y="1772"/>
                  </a:cubicBezTo>
                  <a:cubicBezTo>
                    <a:pt x="4100" y="1772"/>
                    <a:pt x="4109" y="1771"/>
                    <a:pt x="4117" y="1768"/>
                  </a:cubicBezTo>
                  <a:cubicBezTo>
                    <a:pt x="4173" y="1751"/>
                    <a:pt x="4190" y="1689"/>
                    <a:pt x="4207" y="1641"/>
                  </a:cubicBezTo>
                  <a:cubicBezTo>
                    <a:pt x="4235" y="1560"/>
                    <a:pt x="4272" y="1481"/>
                    <a:pt x="4276" y="1397"/>
                  </a:cubicBezTo>
                  <a:cubicBezTo>
                    <a:pt x="4277" y="1378"/>
                    <a:pt x="4264" y="1369"/>
                    <a:pt x="4249" y="1369"/>
                  </a:cubicBezTo>
                  <a:cubicBezTo>
                    <a:pt x="4239" y="1369"/>
                    <a:pt x="4229" y="1374"/>
                    <a:pt x="4222" y="1382"/>
                  </a:cubicBezTo>
                  <a:cubicBezTo>
                    <a:pt x="4188" y="1427"/>
                    <a:pt x="4171" y="1479"/>
                    <a:pt x="4154" y="1532"/>
                  </a:cubicBezTo>
                  <a:cubicBezTo>
                    <a:pt x="4145" y="1556"/>
                    <a:pt x="4137" y="1581"/>
                    <a:pt x="4128" y="1605"/>
                  </a:cubicBezTo>
                  <a:cubicBezTo>
                    <a:pt x="4122" y="1622"/>
                    <a:pt x="4115" y="1637"/>
                    <a:pt x="4111" y="1654"/>
                  </a:cubicBezTo>
                  <a:cubicBezTo>
                    <a:pt x="4110" y="1669"/>
                    <a:pt x="4105" y="1678"/>
                    <a:pt x="4096" y="1678"/>
                  </a:cubicBezTo>
                  <a:cubicBezTo>
                    <a:pt x="4092" y="1678"/>
                    <a:pt x="4088" y="1677"/>
                    <a:pt x="4083" y="1674"/>
                  </a:cubicBezTo>
                  <a:cubicBezTo>
                    <a:pt x="4070" y="1674"/>
                    <a:pt x="4053" y="1665"/>
                    <a:pt x="4038" y="1652"/>
                  </a:cubicBezTo>
                  <a:lnTo>
                    <a:pt x="4038" y="1652"/>
                  </a:lnTo>
                  <a:cubicBezTo>
                    <a:pt x="4040" y="1652"/>
                    <a:pt x="4041" y="1652"/>
                    <a:pt x="4042" y="1652"/>
                  </a:cubicBezTo>
                  <a:cubicBezTo>
                    <a:pt x="4075" y="1652"/>
                    <a:pt x="4111" y="1627"/>
                    <a:pt x="4098" y="1586"/>
                  </a:cubicBezTo>
                  <a:cubicBezTo>
                    <a:pt x="3908" y="941"/>
                    <a:pt x="3387" y="448"/>
                    <a:pt x="2770" y="206"/>
                  </a:cubicBezTo>
                  <a:cubicBezTo>
                    <a:pt x="2432" y="73"/>
                    <a:pt x="2054" y="1"/>
                    <a:pt x="1679" y="1"/>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74;p23"/>
            <p:cNvSpPr/>
            <p:nvPr/>
          </p:nvSpPr>
          <p:spPr>
            <a:xfrm>
              <a:off x="3704813" y="4135649"/>
              <a:ext cx="1466233" cy="384301"/>
            </a:xfrm>
            <a:custGeom>
              <a:avLst/>
              <a:gdLst/>
              <a:ahLst/>
              <a:cxnLst/>
              <a:rect l="l" t="t" r="r" b="b"/>
              <a:pathLst>
                <a:path w="6425" h="1684" extrusionOk="0">
                  <a:moveTo>
                    <a:pt x="74" y="0"/>
                  </a:moveTo>
                  <a:cubicBezTo>
                    <a:pt x="57" y="0"/>
                    <a:pt x="40" y="8"/>
                    <a:pt x="26" y="30"/>
                  </a:cubicBezTo>
                  <a:cubicBezTo>
                    <a:pt x="11" y="51"/>
                    <a:pt x="13" y="81"/>
                    <a:pt x="11" y="107"/>
                  </a:cubicBezTo>
                  <a:cubicBezTo>
                    <a:pt x="9" y="159"/>
                    <a:pt x="9" y="210"/>
                    <a:pt x="9" y="259"/>
                  </a:cubicBezTo>
                  <a:cubicBezTo>
                    <a:pt x="7" y="353"/>
                    <a:pt x="1" y="450"/>
                    <a:pt x="9" y="542"/>
                  </a:cubicBezTo>
                  <a:cubicBezTo>
                    <a:pt x="12" y="557"/>
                    <a:pt x="25" y="567"/>
                    <a:pt x="38" y="567"/>
                  </a:cubicBezTo>
                  <a:cubicBezTo>
                    <a:pt x="46" y="567"/>
                    <a:pt x="55" y="561"/>
                    <a:pt x="56" y="548"/>
                  </a:cubicBezTo>
                  <a:cubicBezTo>
                    <a:pt x="78" y="435"/>
                    <a:pt x="80" y="317"/>
                    <a:pt x="84" y="201"/>
                  </a:cubicBezTo>
                  <a:cubicBezTo>
                    <a:pt x="251" y="598"/>
                    <a:pt x="570" y="919"/>
                    <a:pt x="928" y="1150"/>
                  </a:cubicBezTo>
                  <a:cubicBezTo>
                    <a:pt x="1326" y="1411"/>
                    <a:pt x="1785" y="1566"/>
                    <a:pt x="2256" y="1634"/>
                  </a:cubicBezTo>
                  <a:cubicBezTo>
                    <a:pt x="2492" y="1669"/>
                    <a:pt x="2731" y="1683"/>
                    <a:pt x="2970" y="1683"/>
                  </a:cubicBezTo>
                  <a:cubicBezTo>
                    <a:pt x="3308" y="1683"/>
                    <a:pt x="3647" y="1654"/>
                    <a:pt x="3982" y="1613"/>
                  </a:cubicBezTo>
                  <a:cubicBezTo>
                    <a:pt x="4511" y="1546"/>
                    <a:pt x="5062" y="1476"/>
                    <a:pt x="5543" y="1234"/>
                  </a:cubicBezTo>
                  <a:cubicBezTo>
                    <a:pt x="5980" y="1011"/>
                    <a:pt x="6385" y="598"/>
                    <a:pt x="6424" y="88"/>
                  </a:cubicBezTo>
                  <a:cubicBezTo>
                    <a:pt x="6425" y="73"/>
                    <a:pt x="6412" y="65"/>
                    <a:pt x="6400" y="65"/>
                  </a:cubicBezTo>
                  <a:cubicBezTo>
                    <a:pt x="6390" y="65"/>
                    <a:pt x="6381" y="70"/>
                    <a:pt x="6379" y="81"/>
                  </a:cubicBezTo>
                  <a:cubicBezTo>
                    <a:pt x="6297" y="523"/>
                    <a:pt x="5997" y="880"/>
                    <a:pt x="5616" y="1101"/>
                  </a:cubicBezTo>
                  <a:cubicBezTo>
                    <a:pt x="5164" y="1362"/>
                    <a:pt x="4633" y="1439"/>
                    <a:pt x="4123" y="1508"/>
                  </a:cubicBezTo>
                  <a:cubicBezTo>
                    <a:pt x="3749" y="1558"/>
                    <a:pt x="3363" y="1595"/>
                    <a:pt x="2979" y="1595"/>
                  </a:cubicBezTo>
                  <a:cubicBezTo>
                    <a:pt x="2333" y="1595"/>
                    <a:pt x="1693" y="1490"/>
                    <a:pt x="1121" y="1165"/>
                  </a:cubicBezTo>
                  <a:cubicBezTo>
                    <a:pt x="692" y="923"/>
                    <a:pt x="354" y="574"/>
                    <a:pt x="121" y="139"/>
                  </a:cubicBezTo>
                  <a:cubicBezTo>
                    <a:pt x="116" y="130"/>
                    <a:pt x="107" y="125"/>
                    <a:pt x="98" y="125"/>
                  </a:cubicBezTo>
                  <a:cubicBezTo>
                    <a:pt x="95" y="125"/>
                    <a:pt x="92" y="125"/>
                    <a:pt x="88" y="126"/>
                  </a:cubicBezTo>
                  <a:cubicBezTo>
                    <a:pt x="88" y="120"/>
                    <a:pt x="91" y="114"/>
                    <a:pt x="91" y="107"/>
                  </a:cubicBezTo>
                  <a:cubicBezTo>
                    <a:pt x="91" y="94"/>
                    <a:pt x="91" y="88"/>
                    <a:pt x="91" y="86"/>
                  </a:cubicBezTo>
                  <a:cubicBezTo>
                    <a:pt x="91" y="88"/>
                    <a:pt x="93" y="96"/>
                    <a:pt x="99" y="99"/>
                  </a:cubicBezTo>
                  <a:cubicBezTo>
                    <a:pt x="127" y="111"/>
                    <a:pt x="153" y="141"/>
                    <a:pt x="178" y="161"/>
                  </a:cubicBezTo>
                  <a:cubicBezTo>
                    <a:pt x="232" y="204"/>
                    <a:pt x="285" y="255"/>
                    <a:pt x="345" y="285"/>
                  </a:cubicBezTo>
                  <a:cubicBezTo>
                    <a:pt x="352" y="288"/>
                    <a:pt x="358" y="290"/>
                    <a:pt x="364" y="290"/>
                  </a:cubicBezTo>
                  <a:cubicBezTo>
                    <a:pt x="393" y="290"/>
                    <a:pt x="412" y="254"/>
                    <a:pt x="390" y="229"/>
                  </a:cubicBezTo>
                  <a:cubicBezTo>
                    <a:pt x="333" y="161"/>
                    <a:pt x="245" y="109"/>
                    <a:pt x="174" y="56"/>
                  </a:cubicBezTo>
                  <a:cubicBezTo>
                    <a:pt x="147" y="34"/>
                    <a:pt x="109" y="0"/>
                    <a:pt x="74" y="0"/>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5;p23"/>
            <p:cNvSpPr/>
            <p:nvPr/>
          </p:nvSpPr>
          <p:spPr>
            <a:xfrm>
              <a:off x="3117408" y="3353128"/>
              <a:ext cx="611140" cy="625289"/>
            </a:xfrm>
            <a:custGeom>
              <a:avLst/>
              <a:gdLst/>
              <a:ahLst/>
              <a:cxnLst/>
              <a:rect l="l" t="t" r="r" b="b"/>
              <a:pathLst>
                <a:path w="2678" h="2740" extrusionOk="0">
                  <a:moveTo>
                    <a:pt x="322" y="0"/>
                  </a:moveTo>
                  <a:cubicBezTo>
                    <a:pt x="144" y="0"/>
                    <a:pt x="0" y="146"/>
                    <a:pt x="0" y="321"/>
                  </a:cubicBezTo>
                  <a:lnTo>
                    <a:pt x="0" y="2418"/>
                  </a:lnTo>
                  <a:cubicBezTo>
                    <a:pt x="0" y="2596"/>
                    <a:pt x="144" y="2739"/>
                    <a:pt x="322" y="2739"/>
                  </a:cubicBezTo>
                  <a:lnTo>
                    <a:pt x="2356" y="2739"/>
                  </a:lnTo>
                  <a:cubicBezTo>
                    <a:pt x="2532" y="2739"/>
                    <a:pt x="2677" y="2594"/>
                    <a:pt x="2677" y="2418"/>
                  </a:cubicBezTo>
                  <a:lnTo>
                    <a:pt x="2677" y="321"/>
                  </a:lnTo>
                  <a:cubicBezTo>
                    <a:pt x="2677" y="146"/>
                    <a:pt x="2532"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6;p23"/>
            <p:cNvSpPr/>
            <p:nvPr/>
          </p:nvSpPr>
          <p:spPr>
            <a:xfrm>
              <a:off x="3249768" y="3473621"/>
              <a:ext cx="307167" cy="327250"/>
            </a:xfrm>
            <a:custGeom>
              <a:avLst/>
              <a:gdLst/>
              <a:ahLst/>
              <a:cxnLst/>
              <a:rect l="l" t="t" r="r" b="b"/>
              <a:pathLst>
                <a:path w="1346" h="1434" extrusionOk="0">
                  <a:moveTo>
                    <a:pt x="675" y="0"/>
                  </a:moveTo>
                  <a:cubicBezTo>
                    <a:pt x="664" y="0"/>
                    <a:pt x="653" y="1"/>
                    <a:pt x="641" y="1"/>
                  </a:cubicBezTo>
                  <a:cubicBezTo>
                    <a:pt x="296" y="16"/>
                    <a:pt x="14" y="307"/>
                    <a:pt x="5" y="652"/>
                  </a:cubicBezTo>
                  <a:cubicBezTo>
                    <a:pt x="1" y="866"/>
                    <a:pt x="93" y="1055"/>
                    <a:pt x="243" y="1181"/>
                  </a:cubicBezTo>
                  <a:cubicBezTo>
                    <a:pt x="324" y="1250"/>
                    <a:pt x="384" y="1338"/>
                    <a:pt x="412" y="1434"/>
                  </a:cubicBezTo>
                  <a:lnTo>
                    <a:pt x="941" y="1434"/>
                  </a:lnTo>
                  <a:cubicBezTo>
                    <a:pt x="971" y="1338"/>
                    <a:pt x="1029" y="1250"/>
                    <a:pt x="1106" y="1181"/>
                  </a:cubicBezTo>
                  <a:cubicBezTo>
                    <a:pt x="1251" y="1061"/>
                    <a:pt x="1346" y="875"/>
                    <a:pt x="1346" y="672"/>
                  </a:cubicBezTo>
                  <a:cubicBezTo>
                    <a:pt x="1346" y="304"/>
                    <a:pt x="1047" y="0"/>
                    <a:pt x="6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7;p23"/>
            <p:cNvSpPr/>
            <p:nvPr/>
          </p:nvSpPr>
          <p:spPr>
            <a:xfrm>
              <a:off x="3343561" y="3618989"/>
              <a:ext cx="120950" cy="184392"/>
            </a:xfrm>
            <a:custGeom>
              <a:avLst/>
              <a:gdLst/>
              <a:ahLst/>
              <a:cxnLst/>
              <a:rect l="l" t="t" r="r" b="b"/>
              <a:pathLst>
                <a:path w="530" h="808" extrusionOk="0">
                  <a:moveTo>
                    <a:pt x="170" y="0"/>
                  </a:moveTo>
                  <a:cubicBezTo>
                    <a:pt x="147" y="0"/>
                    <a:pt x="123" y="11"/>
                    <a:pt x="108" y="30"/>
                  </a:cubicBezTo>
                  <a:cubicBezTo>
                    <a:pt x="97" y="39"/>
                    <a:pt x="84" y="45"/>
                    <a:pt x="69" y="45"/>
                  </a:cubicBezTo>
                  <a:cubicBezTo>
                    <a:pt x="59" y="45"/>
                    <a:pt x="44" y="39"/>
                    <a:pt x="39" y="30"/>
                  </a:cubicBezTo>
                  <a:cubicBezTo>
                    <a:pt x="36" y="27"/>
                    <a:pt x="30" y="23"/>
                    <a:pt x="24" y="23"/>
                  </a:cubicBezTo>
                  <a:cubicBezTo>
                    <a:pt x="21" y="23"/>
                    <a:pt x="19" y="24"/>
                    <a:pt x="16" y="26"/>
                  </a:cubicBezTo>
                  <a:cubicBezTo>
                    <a:pt x="5" y="30"/>
                    <a:pt x="1" y="39"/>
                    <a:pt x="5" y="50"/>
                  </a:cubicBezTo>
                  <a:lnTo>
                    <a:pt x="200" y="808"/>
                  </a:lnTo>
                  <a:lnTo>
                    <a:pt x="245" y="808"/>
                  </a:lnTo>
                  <a:lnTo>
                    <a:pt x="50" y="84"/>
                  </a:lnTo>
                  <a:lnTo>
                    <a:pt x="65" y="84"/>
                  </a:lnTo>
                  <a:cubicBezTo>
                    <a:pt x="89" y="84"/>
                    <a:pt x="112" y="73"/>
                    <a:pt x="132" y="54"/>
                  </a:cubicBezTo>
                  <a:cubicBezTo>
                    <a:pt x="142" y="45"/>
                    <a:pt x="153" y="39"/>
                    <a:pt x="166" y="39"/>
                  </a:cubicBezTo>
                  <a:cubicBezTo>
                    <a:pt x="181" y="39"/>
                    <a:pt x="192" y="45"/>
                    <a:pt x="200" y="54"/>
                  </a:cubicBezTo>
                  <a:cubicBezTo>
                    <a:pt x="217" y="73"/>
                    <a:pt x="240" y="83"/>
                    <a:pt x="263" y="83"/>
                  </a:cubicBezTo>
                  <a:cubicBezTo>
                    <a:pt x="286" y="83"/>
                    <a:pt x="309" y="73"/>
                    <a:pt x="326" y="54"/>
                  </a:cubicBezTo>
                  <a:cubicBezTo>
                    <a:pt x="337" y="45"/>
                    <a:pt x="346" y="39"/>
                    <a:pt x="361" y="39"/>
                  </a:cubicBezTo>
                  <a:cubicBezTo>
                    <a:pt x="371" y="39"/>
                    <a:pt x="384" y="45"/>
                    <a:pt x="395" y="54"/>
                  </a:cubicBezTo>
                  <a:cubicBezTo>
                    <a:pt x="414" y="73"/>
                    <a:pt x="434" y="84"/>
                    <a:pt x="464" y="84"/>
                  </a:cubicBezTo>
                  <a:lnTo>
                    <a:pt x="476" y="84"/>
                  </a:lnTo>
                  <a:lnTo>
                    <a:pt x="288" y="808"/>
                  </a:lnTo>
                  <a:lnTo>
                    <a:pt x="331" y="808"/>
                  </a:lnTo>
                  <a:lnTo>
                    <a:pt x="530" y="50"/>
                  </a:lnTo>
                  <a:cubicBezTo>
                    <a:pt x="530" y="39"/>
                    <a:pt x="530" y="30"/>
                    <a:pt x="521" y="26"/>
                  </a:cubicBezTo>
                  <a:cubicBezTo>
                    <a:pt x="518" y="24"/>
                    <a:pt x="515" y="23"/>
                    <a:pt x="512" y="23"/>
                  </a:cubicBezTo>
                  <a:cubicBezTo>
                    <a:pt x="506" y="23"/>
                    <a:pt x="501" y="27"/>
                    <a:pt x="498" y="30"/>
                  </a:cubicBezTo>
                  <a:cubicBezTo>
                    <a:pt x="487" y="39"/>
                    <a:pt x="476" y="45"/>
                    <a:pt x="468" y="45"/>
                  </a:cubicBezTo>
                  <a:cubicBezTo>
                    <a:pt x="453" y="45"/>
                    <a:pt x="444" y="39"/>
                    <a:pt x="429" y="30"/>
                  </a:cubicBezTo>
                  <a:cubicBezTo>
                    <a:pt x="410" y="11"/>
                    <a:pt x="391" y="0"/>
                    <a:pt x="365" y="0"/>
                  </a:cubicBezTo>
                  <a:cubicBezTo>
                    <a:pt x="341" y="0"/>
                    <a:pt x="322" y="11"/>
                    <a:pt x="303" y="30"/>
                  </a:cubicBezTo>
                  <a:cubicBezTo>
                    <a:pt x="293" y="40"/>
                    <a:pt x="281" y="45"/>
                    <a:pt x="269" y="45"/>
                  </a:cubicBezTo>
                  <a:cubicBezTo>
                    <a:pt x="256" y="45"/>
                    <a:pt x="244" y="40"/>
                    <a:pt x="234" y="30"/>
                  </a:cubicBezTo>
                  <a:cubicBezTo>
                    <a:pt x="219" y="11"/>
                    <a:pt x="196" y="0"/>
                    <a:pt x="170"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8;p23"/>
            <p:cNvSpPr/>
            <p:nvPr/>
          </p:nvSpPr>
          <p:spPr>
            <a:xfrm>
              <a:off x="3369121" y="3902878"/>
              <a:ext cx="69147" cy="23277"/>
            </a:xfrm>
            <a:custGeom>
              <a:avLst/>
              <a:gdLst/>
              <a:ahLst/>
              <a:cxnLst/>
              <a:rect l="l" t="t" r="r" b="b"/>
              <a:pathLst>
                <a:path w="303" h="102" extrusionOk="0">
                  <a:moveTo>
                    <a:pt x="0" y="1"/>
                  </a:moveTo>
                  <a:cubicBezTo>
                    <a:pt x="26" y="58"/>
                    <a:pt x="84" y="101"/>
                    <a:pt x="152" y="101"/>
                  </a:cubicBezTo>
                  <a:cubicBezTo>
                    <a:pt x="219" y="101"/>
                    <a:pt x="279" y="58"/>
                    <a:pt x="3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9;p23"/>
            <p:cNvSpPr/>
            <p:nvPr/>
          </p:nvSpPr>
          <p:spPr>
            <a:xfrm>
              <a:off x="3343561" y="3799728"/>
              <a:ext cx="120950" cy="104291"/>
            </a:xfrm>
            <a:custGeom>
              <a:avLst/>
              <a:gdLst/>
              <a:ahLst/>
              <a:cxnLst/>
              <a:rect l="l" t="t" r="r" b="b"/>
              <a:pathLst>
                <a:path w="530" h="457" extrusionOk="0">
                  <a:moveTo>
                    <a:pt x="1" y="1"/>
                  </a:moveTo>
                  <a:lnTo>
                    <a:pt x="1" y="369"/>
                  </a:lnTo>
                  <a:cubicBezTo>
                    <a:pt x="1" y="418"/>
                    <a:pt x="39" y="457"/>
                    <a:pt x="89" y="457"/>
                  </a:cubicBezTo>
                  <a:lnTo>
                    <a:pt x="444" y="457"/>
                  </a:lnTo>
                  <a:cubicBezTo>
                    <a:pt x="491" y="457"/>
                    <a:pt x="530" y="418"/>
                    <a:pt x="530" y="369"/>
                  </a:cubicBezTo>
                  <a:lnTo>
                    <a:pt x="53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80;p23"/>
            <p:cNvSpPr/>
            <p:nvPr/>
          </p:nvSpPr>
          <p:spPr>
            <a:xfrm>
              <a:off x="3331466" y="3817300"/>
              <a:ext cx="144455" cy="24646"/>
            </a:xfrm>
            <a:custGeom>
              <a:avLst/>
              <a:gdLst/>
              <a:ahLst/>
              <a:cxnLst/>
              <a:rect l="l" t="t" r="r" b="b"/>
              <a:pathLst>
                <a:path w="633" h="108" extrusionOk="0">
                  <a:moveTo>
                    <a:pt x="54" y="1"/>
                  </a:moveTo>
                  <a:cubicBezTo>
                    <a:pt x="26" y="1"/>
                    <a:pt x="0" y="24"/>
                    <a:pt x="0" y="54"/>
                  </a:cubicBezTo>
                  <a:cubicBezTo>
                    <a:pt x="0" y="82"/>
                    <a:pt x="24" y="108"/>
                    <a:pt x="54" y="108"/>
                  </a:cubicBezTo>
                  <a:lnTo>
                    <a:pt x="579" y="108"/>
                  </a:lnTo>
                  <a:cubicBezTo>
                    <a:pt x="609" y="108"/>
                    <a:pt x="632" y="84"/>
                    <a:pt x="632" y="54"/>
                  </a:cubicBezTo>
                  <a:cubicBezTo>
                    <a:pt x="632" y="24"/>
                    <a:pt x="609" y="1"/>
                    <a:pt x="579"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81;p23"/>
            <p:cNvSpPr/>
            <p:nvPr/>
          </p:nvSpPr>
          <p:spPr>
            <a:xfrm>
              <a:off x="3331466" y="3856096"/>
              <a:ext cx="144455" cy="24646"/>
            </a:xfrm>
            <a:custGeom>
              <a:avLst/>
              <a:gdLst/>
              <a:ahLst/>
              <a:cxnLst/>
              <a:rect l="l" t="t" r="r" b="b"/>
              <a:pathLst>
                <a:path w="633" h="108" extrusionOk="0">
                  <a:moveTo>
                    <a:pt x="54" y="0"/>
                  </a:moveTo>
                  <a:cubicBezTo>
                    <a:pt x="26" y="0"/>
                    <a:pt x="0" y="26"/>
                    <a:pt x="0" y="54"/>
                  </a:cubicBezTo>
                  <a:cubicBezTo>
                    <a:pt x="0" y="84"/>
                    <a:pt x="24" y="107"/>
                    <a:pt x="54" y="107"/>
                  </a:cubicBezTo>
                  <a:lnTo>
                    <a:pt x="579" y="107"/>
                  </a:lnTo>
                  <a:cubicBezTo>
                    <a:pt x="609" y="107"/>
                    <a:pt x="632" y="84"/>
                    <a:pt x="632" y="54"/>
                  </a:cubicBezTo>
                  <a:cubicBezTo>
                    <a:pt x="632" y="26"/>
                    <a:pt x="609" y="0"/>
                    <a:pt x="579"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82;p23"/>
            <p:cNvSpPr/>
            <p:nvPr/>
          </p:nvSpPr>
          <p:spPr>
            <a:xfrm>
              <a:off x="3392626" y="3394205"/>
              <a:ext cx="22136" cy="59790"/>
            </a:xfrm>
            <a:custGeom>
              <a:avLst/>
              <a:gdLst/>
              <a:ahLst/>
              <a:cxnLst/>
              <a:rect l="l" t="t" r="r" b="b"/>
              <a:pathLst>
                <a:path w="97" h="262" extrusionOk="0">
                  <a:moveTo>
                    <a:pt x="49" y="0"/>
                  </a:moveTo>
                  <a:cubicBezTo>
                    <a:pt x="24" y="0"/>
                    <a:pt x="0" y="19"/>
                    <a:pt x="0" y="49"/>
                  </a:cubicBezTo>
                  <a:lnTo>
                    <a:pt x="0" y="214"/>
                  </a:lnTo>
                  <a:cubicBezTo>
                    <a:pt x="0" y="238"/>
                    <a:pt x="19" y="261"/>
                    <a:pt x="49" y="261"/>
                  </a:cubicBezTo>
                  <a:cubicBezTo>
                    <a:pt x="77" y="261"/>
                    <a:pt x="96" y="242"/>
                    <a:pt x="96" y="214"/>
                  </a:cubicBezTo>
                  <a:lnTo>
                    <a:pt x="96" y="49"/>
                  </a:lnTo>
                  <a:cubicBezTo>
                    <a:pt x="96" y="19"/>
                    <a:pt x="73"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83;p23"/>
            <p:cNvSpPr/>
            <p:nvPr/>
          </p:nvSpPr>
          <p:spPr>
            <a:xfrm>
              <a:off x="3235163" y="3458331"/>
              <a:ext cx="51118" cy="49293"/>
            </a:xfrm>
            <a:custGeom>
              <a:avLst/>
              <a:gdLst/>
              <a:ahLst/>
              <a:cxnLst/>
              <a:rect l="l" t="t" r="r" b="b"/>
              <a:pathLst>
                <a:path w="224" h="216" extrusionOk="0">
                  <a:moveTo>
                    <a:pt x="54" y="0"/>
                  </a:moveTo>
                  <a:cubicBezTo>
                    <a:pt x="42" y="0"/>
                    <a:pt x="29" y="5"/>
                    <a:pt x="20" y="15"/>
                  </a:cubicBezTo>
                  <a:cubicBezTo>
                    <a:pt x="0" y="36"/>
                    <a:pt x="0" y="64"/>
                    <a:pt x="20" y="83"/>
                  </a:cubicBezTo>
                  <a:lnTo>
                    <a:pt x="138" y="201"/>
                  </a:lnTo>
                  <a:cubicBezTo>
                    <a:pt x="147" y="211"/>
                    <a:pt x="159" y="215"/>
                    <a:pt x="171" y="215"/>
                  </a:cubicBezTo>
                  <a:cubicBezTo>
                    <a:pt x="182" y="215"/>
                    <a:pt x="194" y="211"/>
                    <a:pt x="204" y="201"/>
                  </a:cubicBezTo>
                  <a:cubicBezTo>
                    <a:pt x="223" y="180"/>
                    <a:pt x="223" y="152"/>
                    <a:pt x="204" y="132"/>
                  </a:cubicBezTo>
                  <a:lnTo>
                    <a:pt x="88" y="15"/>
                  </a:lnTo>
                  <a:cubicBezTo>
                    <a:pt x="79" y="5"/>
                    <a:pt x="66" y="0"/>
                    <a:pt x="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84;p23"/>
            <p:cNvSpPr/>
            <p:nvPr/>
          </p:nvSpPr>
          <p:spPr>
            <a:xfrm>
              <a:off x="3172178" y="3614653"/>
              <a:ext cx="59790" cy="22136"/>
            </a:xfrm>
            <a:custGeom>
              <a:avLst/>
              <a:gdLst/>
              <a:ahLst/>
              <a:cxnLst/>
              <a:rect l="l" t="t" r="r" b="b"/>
              <a:pathLst>
                <a:path w="262" h="97" extrusionOk="0">
                  <a:moveTo>
                    <a:pt x="47" y="0"/>
                  </a:moveTo>
                  <a:cubicBezTo>
                    <a:pt x="24" y="0"/>
                    <a:pt x="0" y="19"/>
                    <a:pt x="0" y="49"/>
                  </a:cubicBezTo>
                  <a:cubicBezTo>
                    <a:pt x="0" y="73"/>
                    <a:pt x="19" y="96"/>
                    <a:pt x="47" y="96"/>
                  </a:cubicBezTo>
                  <a:lnTo>
                    <a:pt x="214" y="96"/>
                  </a:lnTo>
                  <a:cubicBezTo>
                    <a:pt x="238" y="96"/>
                    <a:pt x="261" y="77"/>
                    <a:pt x="261" y="49"/>
                  </a:cubicBezTo>
                  <a:cubicBezTo>
                    <a:pt x="261" y="26"/>
                    <a:pt x="238" y="0"/>
                    <a:pt x="2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85;p23"/>
            <p:cNvSpPr/>
            <p:nvPr/>
          </p:nvSpPr>
          <p:spPr>
            <a:xfrm>
              <a:off x="3235163" y="3744274"/>
              <a:ext cx="51118" cy="48836"/>
            </a:xfrm>
            <a:custGeom>
              <a:avLst/>
              <a:gdLst/>
              <a:ahLst/>
              <a:cxnLst/>
              <a:rect l="l" t="t" r="r" b="b"/>
              <a:pathLst>
                <a:path w="224" h="214" extrusionOk="0">
                  <a:moveTo>
                    <a:pt x="171" y="0"/>
                  </a:moveTo>
                  <a:cubicBezTo>
                    <a:pt x="159" y="0"/>
                    <a:pt x="147" y="5"/>
                    <a:pt x="138" y="15"/>
                  </a:cubicBezTo>
                  <a:lnTo>
                    <a:pt x="20" y="132"/>
                  </a:lnTo>
                  <a:cubicBezTo>
                    <a:pt x="0" y="152"/>
                    <a:pt x="0" y="179"/>
                    <a:pt x="20" y="199"/>
                  </a:cubicBezTo>
                  <a:cubicBezTo>
                    <a:pt x="29" y="208"/>
                    <a:pt x="42" y="213"/>
                    <a:pt x="54" y="213"/>
                  </a:cubicBezTo>
                  <a:cubicBezTo>
                    <a:pt x="66" y="213"/>
                    <a:pt x="79" y="208"/>
                    <a:pt x="88" y="199"/>
                  </a:cubicBezTo>
                  <a:lnTo>
                    <a:pt x="204" y="83"/>
                  </a:lnTo>
                  <a:cubicBezTo>
                    <a:pt x="223" y="64"/>
                    <a:pt x="223" y="34"/>
                    <a:pt x="204" y="15"/>
                  </a:cubicBezTo>
                  <a:cubicBezTo>
                    <a:pt x="194" y="5"/>
                    <a:pt x="182"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86;p23"/>
            <p:cNvSpPr/>
            <p:nvPr/>
          </p:nvSpPr>
          <p:spPr>
            <a:xfrm>
              <a:off x="3521107" y="3744274"/>
              <a:ext cx="51118" cy="48836"/>
            </a:xfrm>
            <a:custGeom>
              <a:avLst/>
              <a:gdLst/>
              <a:ahLst/>
              <a:cxnLst/>
              <a:rect l="l" t="t" r="r" b="b"/>
              <a:pathLst>
                <a:path w="224" h="214" extrusionOk="0">
                  <a:moveTo>
                    <a:pt x="54" y="0"/>
                  </a:moveTo>
                  <a:cubicBezTo>
                    <a:pt x="42" y="0"/>
                    <a:pt x="29" y="5"/>
                    <a:pt x="20" y="15"/>
                  </a:cubicBezTo>
                  <a:cubicBezTo>
                    <a:pt x="0" y="34"/>
                    <a:pt x="0" y="64"/>
                    <a:pt x="20" y="83"/>
                  </a:cubicBezTo>
                  <a:lnTo>
                    <a:pt x="135" y="199"/>
                  </a:lnTo>
                  <a:cubicBezTo>
                    <a:pt x="146" y="208"/>
                    <a:pt x="158" y="213"/>
                    <a:pt x="170" y="213"/>
                  </a:cubicBezTo>
                  <a:cubicBezTo>
                    <a:pt x="182" y="213"/>
                    <a:pt x="194" y="208"/>
                    <a:pt x="204" y="199"/>
                  </a:cubicBezTo>
                  <a:cubicBezTo>
                    <a:pt x="223" y="179"/>
                    <a:pt x="223" y="152"/>
                    <a:pt x="204" y="132"/>
                  </a:cubicBezTo>
                  <a:lnTo>
                    <a:pt x="88" y="15"/>
                  </a:lnTo>
                  <a:cubicBezTo>
                    <a:pt x="79" y="5"/>
                    <a:pt x="66" y="0"/>
                    <a:pt x="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87;p23"/>
            <p:cNvSpPr/>
            <p:nvPr/>
          </p:nvSpPr>
          <p:spPr>
            <a:xfrm>
              <a:off x="3575420" y="3614653"/>
              <a:ext cx="59790" cy="22136"/>
            </a:xfrm>
            <a:custGeom>
              <a:avLst/>
              <a:gdLst/>
              <a:ahLst/>
              <a:cxnLst/>
              <a:rect l="l" t="t" r="r" b="b"/>
              <a:pathLst>
                <a:path w="262" h="97" extrusionOk="0">
                  <a:moveTo>
                    <a:pt x="49" y="0"/>
                  </a:moveTo>
                  <a:cubicBezTo>
                    <a:pt x="24" y="0"/>
                    <a:pt x="0" y="19"/>
                    <a:pt x="0" y="49"/>
                  </a:cubicBezTo>
                  <a:cubicBezTo>
                    <a:pt x="0" y="73"/>
                    <a:pt x="19" y="96"/>
                    <a:pt x="49" y="96"/>
                  </a:cubicBezTo>
                  <a:lnTo>
                    <a:pt x="214" y="96"/>
                  </a:lnTo>
                  <a:cubicBezTo>
                    <a:pt x="238" y="96"/>
                    <a:pt x="261" y="77"/>
                    <a:pt x="261" y="49"/>
                  </a:cubicBezTo>
                  <a:cubicBezTo>
                    <a:pt x="261" y="26"/>
                    <a:pt x="242" y="0"/>
                    <a:pt x="2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88;p23"/>
            <p:cNvSpPr/>
            <p:nvPr/>
          </p:nvSpPr>
          <p:spPr>
            <a:xfrm>
              <a:off x="3521107" y="3458331"/>
              <a:ext cx="51118" cy="49293"/>
            </a:xfrm>
            <a:custGeom>
              <a:avLst/>
              <a:gdLst/>
              <a:ahLst/>
              <a:cxnLst/>
              <a:rect l="l" t="t" r="r" b="b"/>
              <a:pathLst>
                <a:path w="224" h="216" extrusionOk="0">
                  <a:moveTo>
                    <a:pt x="170" y="0"/>
                  </a:moveTo>
                  <a:cubicBezTo>
                    <a:pt x="158" y="0"/>
                    <a:pt x="146" y="5"/>
                    <a:pt x="135" y="15"/>
                  </a:cubicBezTo>
                  <a:lnTo>
                    <a:pt x="20" y="132"/>
                  </a:lnTo>
                  <a:cubicBezTo>
                    <a:pt x="0" y="152"/>
                    <a:pt x="0" y="180"/>
                    <a:pt x="20" y="201"/>
                  </a:cubicBezTo>
                  <a:cubicBezTo>
                    <a:pt x="29" y="211"/>
                    <a:pt x="42" y="215"/>
                    <a:pt x="54" y="215"/>
                  </a:cubicBezTo>
                  <a:cubicBezTo>
                    <a:pt x="66" y="215"/>
                    <a:pt x="79" y="211"/>
                    <a:pt x="88" y="201"/>
                  </a:cubicBezTo>
                  <a:lnTo>
                    <a:pt x="204" y="83"/>
                  </a:lnTo>
                  <a:cubicBezTo>
                    <a:pt x="223" y="64"/>
                    <a:pt x="223" y="36"/>
                    <a:pt x="204" y="15"/>
                  </a:cubicBezTo>
                  <a:cubicBezTo>
                    <a:pt x="194" y="5"/>
                    <a:pt x="182"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9;p23"/>
            <p:cNvSpPr/>
            <p:nvPr/>
          </p:nvSpPr>
          <p:spPr>
            <a:xfrm>
              <a:off x="3992126" y="2736285"/>
              <a:ext cx="675266" cy="675722"/>
            </a:xfrm>
            <a:custGeom>
              <a:avLst/>
              <a:gdLst/>
              <a:ahLst/>
              <a:cxnLst/>
              <a:rect l="l" t="t" r="r" b="b"/>
              <a:pathLst>
                <a:path w="2959" h="2961" extrusionOk="0">
                  <a:moveTo>
                    <a:pt x="322" y="0"/>
                  </a:moveTo>
                  <a:cubicBezTo>
                    <a:pt x="144" y="0"/>
                    <a:pt x="1" y="146"/>
                    <a:pt x="1" y="322"/>
                  </a:cubicBezTo>
                  <a:lnTo>
                    <a:pt x="1" y="2639"/>
                  </a:lnTo>
                  <a:cubicBezTo>
                    <a:pt x="1" y="2815"/>
                    <a:pt x="144" y="2960"/>
                    <a:pt x="322" y="2960"/>
                  </a:cubicBezTo>
                  <a:lnTo>
                    <a:pt x="2637" y="2960"/>
                  </a:lnTo>
                  <a:cubicBezTo>
                    <a:pt x="2815" y="2960"/>
                    <a:pt x="2959" y="2817"/>
                    <a:pt x="2959" y="2639"/>
                  </a:cubicBezTo>
                  <a:lnTo>
                    <a:pt x="2959" y="322"/>
                  </a:lnTo>
                  <a:cubicBezTo>
                    <a:pt x="2959" y="146"/>
                    <a:pt x="2815" y="0"/>
                    <a:pt x="2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0;p23"/>
            <p:cNvSpPr/>
            <p:nvPr/>
          </p:nvSpPr>
          <p:spPr>
            <a:xfrm>
              <a:off x="4109653" y="2823460"/>
              <a:ext cx="165222" cy="113419"/>
            </a:xfrm>
            <a:custGeom>
              <a:avLst/>
              <a:gdLst/>
              <a:ahLst/>
              <a:cxnLst/>
              <a:rect l="l" t="t" r="r" b="b"/>
              <a:pathLst>
                <a:path w="724" h="497" extrusionOk="0">
                  <a:moveTo>
                    <a:pt x="646" y="0"/>
                  </a:moveTo>
                  <a:cubicBezTo>
                    <a:pt x="628" y="0"/>
                    <a:pt x="609" y="7"/>
                    <a:pt x="595" y="21"/>
                  </a:cubicBezTo>
                  <a:lnTo>
                    <a:pt x="291" y="325"/>
                  </a:lnTo>
                  <a:lnTo>
                    <a:pt x="129" y="162"/>
                  </a:lnTo>
                  <a:cubicBezTo>
                    <a:pt x="115" y="148"/>
                    <a:pt x="96" y="141"/>
                    <a:pt x="78" y="141"/>
                  </a:cubicBezTo>
                  <a:cubicBezTo>
                    <a:pt x="60" y="141"/>
                    <a:pt x="42" y="148"/>
                    <a:pt x="28" y="162"/>
                  </a:cubicBezTo>
                  <a:cubicBezTo>
                    <a:pt x="0" y="190"/>
                    <a:pt x="0" y="235"/>
                    <a:pt x="28" y="263"/>
                  </a:cubicBezTo>
                  <a:lnTo>
                    <a:pt x="240" y="475"/>
                  </a:lnTo>
                  <a:cubicBezTo>
                    <a:pt x="255" y="490"/>
                    <a:pt x="272" y="496"/>
                    <a:pt x="291" y="496"/>
                  </a:cubicBezTo>
                  <a:cubicBezTo>
                    <a:pt x="308" y="496"/>
                    <a:pt x="328" y="490"/>
                    <a:pt x="341" y="475"/>
                  </a:cubicBezTo>
                  <a:lnTo>
                    <a:pt x="696" y="122"/>
                  </a:lnTo>
                  <a:cubicBezTo>
                    <a:pt x="724" y="94"/>
                    <a:pt x="724" y="49"/>
                    <a:pt x="696" y="21"/>
                  </a:cubicBezTo>
                  <a:cubicBezTo>
                    <a:pt x="682" y="7"/>
                    <a:pt x="664" y="0"/>
                    <a:pt x="6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91;p23"/>
            <p:cNvSpPr/>
            <p:nvPr/>
          </p:nvSpPr>
          <p:spPr>
            <a:xfrm>
              <a:off x="4305454" y="2839435"/>
              <a:ext cx="162027" cy="32405"/>
            </a:xfrm>
            <a:custGeom>
              <a:avLst/>
              <a:gdLst/>
              <a:ahLst/>
              <a:cxnLst/>
              <a:rect l="l" t="t" r="r" b="b"/>
              <a:pathLst>
                <a:path w="710" h="142" extrusionOk="0">
                  <a:moveTo>
                    <a:pt x="72" y="0"/>
                  </a:moveTo>
                  <a:cubicBezTo>
                    <a:pt x="33" y="0"/>
                    <a:pt x="1" y="32"/>
                    <a:pt x="1" y="71"/>
                  </a:cubicBezTo>
                  <a:cubicBezTo>
                    <a:pt x="1" y="109"/>
                    <a:pt x="33" y="142"/>
                    <a:pt x="72" y="142"/>
                  </a:cubicBezTo>
                  <a:lnTo>
                    <a:pt x="639" y="142"/>
                  </a:lnTo>
                  <a:cubicBezTo>
                    <a:pt x="678" y="142"/>
                    <a:pt x="710" y="112"/>
                    <a:pt x="710" y="71"/>
                  </a:cubicBezTo>
                  <a:cubicBezTo>
                    <a:pt x="710" y="32"/>
                    <a:pt x="678" y="0"/>
                    <a:pt x="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92;p23"/>
            <p:cNvSpPr/>
            <p:nvPr/>
          </p:nvSpPr>
          <p:spPr>
            <a:xfrm>
              <a:off x="4305454" y="2904474"/>
              <a:ext cx="243269" cy="32405"/>
            </a:xfrm>
            <a:custGeom>
              <a:avLst/>
              <a:gdLst/>
              <a:ahLst/>
              <a:cxnLst/>
              <a:rect l="l" t="t" r="r" b="b"/>
              <a:pathLst>
                <a:path w="1066" h="142" extrusionOk="0">
                  <a:moveTo>
                    <a:pt x="72" y="0"/>
                  </a:moveTo>
                  <a:cubicBezTo>
                    <a:pt x="33" y="0"/>
                    <a:pt x="1" y="32"/>
                    <a:pt x="1" y="71"/>
                  </a:cubicBezTo>
                  <a:cubicBezTo>
                    <a:pt x="1" y="109"/>
                    <a:pt x="33" y="141"/>
                    <a:pt x="72" y="141"/>
                  </a:cubicBezTo>
                  <a:lnTo>
                    <a:pt x="995" y="141"/>
                  </a:lnTo>
                  <a:cubicBezTo>
                    <a:pt x="1033" y="141"/>
                    <a:pt x="1065" y="109"/>
                    <a:pt x="1065" y="71"/>
                  </a:cubicBezTo>
                  <a:cubicBezTo>
                    <a:pt x="1065" y="32"/>
                    <a:pt x="1033" y="0"/>
                    <a:pt x="9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93;p23"/>
            <p:cNvSpPr/>
            <p:nvPr/>
          </p:nvSpPr>
          <p:spPr>
            <a:xfrm>
              <a:off x="4109653" y="3211868"/>
              <a:ext cx="165222" cy="113647"/>
            </a:xfrm>
            <a:custGeom>
              <a:avLst/>
              <a:gdLst/>
              <a:ahLst/>
              <a:cxnLst/>
              <a:rect l="l" t="t" r="r" b="b"/>
              <a:pathLst>
                <a:path w="724" h="498" extrusionOk="0">
                  <a:moveTo>
                    <a:pt x="646" y="1"/>
                  </a:moveTo>
                  <a:cubicBezTo>
                    <a:pt x="628" y="1"/>
                    <a:pt x="609" y="8"/>
                    <a:pt x="595" y="22"/>
                  </a:cubicBezTo>
                  <a:lnTo>
                    <a:pt x="291" y="326"/>
                  </a:lnTo>
                  <a:lnTo>
                    <a:pt x="129" y="163"/>
                  </a:lnTo>
                  <a:cubicBezTo>
                    <a:pt x="115" y="149"/>
                    <a:pt x="96" y="142"/>
                    <a:pt x="78" y="142"/>
                  </a:cubicBezTo>
                  <a:cubicBezTo>
                    <a:pt x="60" y="142"/>
                    <a:pt x="42" y="149"/>
                    <a:pt x="28" y="163"/>
                  </a:cubicBezTo>
                  <a:cubicBezTo>
                    <a:pt x="0" y="191"/>
                    <a:pt x="0" y="236"/>
                    <a:pt x="28" y="264"/>
                  </a:cubicBezTo>
                  <a:lnTo>
                    <a:pt x="240" y="476"/>
                  </a:lnTo>
                  <a:cubicBezTo>
                    <a:pt x="255" y="491"/>
                    <a:pt x="272" y="497"/>
                    <a:pt x="291" y="497"/>
                  </a:cubicBezTo>
                  <a:cubicBezTo>
                    <a:pt x="308" y="497"/>
                    <a:pt x="328" y="491"/>
                    <a:pt x="341" y="476"/>
                  </a:cubicBezTo>
                  <a:lnTo>
                    <a:pt x="696" y="122"/>
                  </a:lnTo>
                  <a:cubicBezTo>
                    <a:pt x="724" y="94"/>
                    <a:pt x="724" y="49"/>
                    <a:pt x="696" y="22"/>
                  </a:cubicBezTo>
                  <a:cubicBezTo>
                    <a:pt x="682" y="8"/>
                    <a:pt x="664" y="1"/>
                    <a:pt x="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94;p23"/>
            <p:cNvSpPr/>
            <p:nvPr/>
          </p:nvSpPr>
          <p:spPr>
            <a:xfrm>
              <a:off x="4305454" y="3227842"/>
              <a:ext cx="162027" cy="33090"/>
            </a:xfrm>
            <a:custGeom>
              <a:avLst/>
              <a:gdLst/>
              <a:ahLst/>
              <a:cxnLst/>
              <a:rect l="l" t="t" r="r" b="b"/>
              <a:pathLst>
                <a:path w="710" h="145" extrusionOk="0">
                  <a:moveTo>
                    <a:pt x="72" y="1"/>
                  </a:moveTo>
                  <a:cubicBezTo>
                    <a:pt x="33" y="1"/>
                    <a:pt x="1" y="33"/>
                    <a:pt x="1" y="72"/>
                  </a:cubicBezTo>
                  <a:cubicBezTo>
                    <a:pt x="1" y="112"/>
                    <a:pt x="33" y="144"/>
                    <a:pt x="72" y="144"/>
                  </a:cubicBezTo>
                  <a:lnTo>
                    <a:pt x="639" y="144"/>
                  </a:lnTo>
                  <a:cubicBezTo>
                    <a:pt x="678" y="144"/>
                    <a:pt x="710" y="112"/>
                    <a:pt x="710" y="72"/>
                  </a:cubicBezTo>
                  <a:cubicBezTo>
                    <a:pt x="710" y="33"/>
                    <a:pt x="678" y="1"/>
                    <a:pt x="6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95;p23"/>
            <p:cNvSpPr/>
            <p:nvPr/>
          </p:nvSpPr>
          <p:spPr>
            <a:xfrm>
              <a:off x="4305454" y="3292881"/>
              <a:ext cx="243269" cy="32634"/>
            </a:xfrm>
            <a:custGeom>
              <a:avLst/>
              <a:gdLst/>
              <a:ahLst/>
              <a:cxnLst/>
              <a:rect l="l" t="t" r="r" b="b"/>
              <a:pathLst>
                <a:path w="1066" h="143" extrusionOk="0">
                  <a:moveTo>
                    <a:pt x="72" y="1"/>
                  </a:moveTo>
                  <a:cubicBezTo>
                    <a:pt x="33" y="1"/>
                    <a:pt x="1" y="33"/>
                    <a:pt x="1" y="71"/>
                  </a:cubicBezTo>
                  <a:cubicBezTo>
                    <a:pt x="1" y="110"/>
                    <a:pt x="33" y="142"/>
                    <a:pt x="72" y="142"/>
                  </a:cubicBezTo>
                  <a:lnTo>
                    <a:pt x="995" y="142"/>
                  </a:lnTo>
                  <a:cubicBezTo>
                    <a:pt x="1033" y="142"/>
                    <a:pt x="1065" y="110"/>
                    <a:pt x="1065" y="71"/>
                  </a:cubicBezTo>
                  <a:cubicBezTo>
                    <a:pt x="1065" y="33"/>
                    <a:pt x="1033" y="1"/>
                    <a:pt x="9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96;p23"/>
            <p:cNvSpPr/>
            <p:nvPr/>
          </p:nvSpPr>
          <p:spPr>
            <a:xfrm>
              <a:off x="4109653" y="3017436"/>
              <a:ext cx="165222" cy="113876"/>
            </a:xfrm>
            <a:custGeom>
              <a:avLst/>
              <a:gdLst/>
              <a:ahLst/>
              <a:cxnLst/>
              <a:rect l="l" t="t" r="r" b="b"/>
              <a:pathLst>
                <a:path w="724" h="499" extrusionOk="0">
                  <a:moveTo>
                    <a:pt x="646" y="0"/>
                  </a:moveTo>
                  <a:cubicBezTo>
                    <a:pt x="628" y="0"/>
                    <a:pt x="609" y="7"/>
                    <a:pt x="595" y="21"/>
                  </a:cubicBezTo>
                  <a:lnTo>
                    <a:pt x="291" y="327"/>
                  </a:lnTo>
                  <a:lnTo>
                    <a:pt x="129" y="165"/>
                  </a:lnTo>
                  <a:cubicBezTo>
                    <a:pt x="115" y="151"/>
                    <a:pt x="96" y="144"/>
                    <a:pt x="78" y="144"/>
                  </a:cubicBezTo>
                  <a:cubicBezTo>
                    <a:pt x="60" y="144"/>
                    <a:pt x="42" y="151"/>
                    <a:pt x="28" y="165"/>
                  </a:cubicBezTo>
                  <a:cubicBezTo>
                    <a:pt x="0" y="193"/>
                    <a:pt x="0" y="235"/>
                    <a:pt x="28" y="263"/>
                  </a:cubicBezTo>
                  <a:lnTo>
                    <a:pt x="240" y="477"/>
                  </a:lnTo>
                  <a:cubicBezTo>
                    <a:pt x="255" y="490"/>
                    <a:pt x="272" y="499"/>
                    <a:pt x="291" y="499"/>
                  </a:cubicBezTo>
                  <a:cubicBezTo>
                    <a:pt x="308" y="499"/>
                    <a:pt x="328" y="490"/>
                    <a:pt x="341" y="477"/>
                  </a:cubicBezTo>
                  <a:lnTo>
                    <a:pt x="696" y="122"/>
                  </a:lnTo>
                  <a:cubicBezTo>
                    <a:pt x="724" y="94"/>
                    <a:pt x="724" y="49"/>
                    <a:pt x="696" y="21"/>
                  </a:cubicBezTo>
                  <a:cubicBezTo>
                    <a:pt x="682" y="7"/>
                    <a:pt x="664" y="0"/>
                    <a:pt x="6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97;p23"/>
            <p:cNvSpPr/>
            <p:nvPr/>
          </p:nvSpPr>
          <p:spPr>
            <a:xfrm>
              <a:off x="4305454" y="3033867"/>
              <a:ext cx="162027" cy="32405"/>
            </a:xfrm>
            <a:custGeom>
              <a:avLst/>
              <a:gdLst/>
              <a:ahLst/>
              <a:cxnLst/>
              <a:rect l="l" t="t" r="r" b="b"/>
              <a:pathLst>
                <a:path w="710" h="142" extrusionOk="0">
                  <a:moveTo>
                    <a:pt x="72" y="1"/>
                  </a:moveTo>
                  <a:cubicBezTo>
                    <a:pt x="33" y="1"/>
                    <a:pt x="1" y="31"/>
                    <a:pt x="1" y="71"/>
                  </a:cubicBezTo>
                  <a:cubicBezTo>
                    <a:pt x="1" y="110"/>
                    <a:pt x="33" y="142"/>
                    <a:pt x="72" y="142"/>
                  </a:cubicBezTo>
                  <a:lnTo>
                    <a:pt x="639" y="142"/>
                  </a:lnTo>
                  <a:cubicBezTo>
                    <a:pt x="678" y="142"/>
                    <a:pt x="710" y="110"/>
                    <a:pt x="710" y="71"/>
                  </a:cubicBezTo>
                  <a:cubicBezTo>
                    <a:pt x="710" y="31"/>
                    <a:pt x="678" y="1"/>
                    <a:pt x="6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98;p23"/>
            <p:cNvSpPr/>
            <p:nvPr/>
          </p:nvSpPr>
          <p:spPr>
            <a:xfrm>
              <a:off x="4305454" y="3098449"/>
              <a:ext cx="243269" cy="32862"/>
            </a:xfrm>
            <a:custGeom>
              <a:avLst/>
              <a:gdLst/>
              <a:ahLst/>
              <a:cxnLst/>
              <a:rect l="l" t="t" r="r" b="b"/>
              <a:pathLst>
                <a:path w="1066" h="144" extrusionOk="0">
                  <a:moveTo>
                    <a:pt x="72" y="0"/>
                  </a:moveTo>
                  <a:cubicBezTo>
                    <a:pt x="33" y="0"/>
                    <a:pt x="1" y="32"/>
                    <a:pt x="1" y="71"/>
                  </a:cubicBezTo>
                  <a:cubicBezTo>
                    <a:pt x="1" y="112"/>
                    <a:pt x="33" y="144"/>
                    <a:pt x="72" y="144"/>
                  </a:cubicBezTo>
                  <a:lnTo>
                    <a:pt x="995" y="144"/>
                  </a:lnTo>
                  <a:cubicBezTo>
                    <a:pt x="1033" y="144"/>
                    <a:pt x="1065" y="112"/>
                    <a:pt x="1065" y="71"/>
                  </a:cubicBezTo>
                  <a:cubicBezTo>
                    <a:pt x="1065" y="32"/>
                    <a:pt x="1033" y="0"/>
                    <a:pt x="9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99;p23"/>
            <p:cNvSpPr/>
            <p:nvPr/>
          </p:nvSpPr>
          <p:spPr>
            <a:xfrm>
              <a:off x="4765976" y="3059198"/>
              <a:ext cx="957102" cy="598588"/>
            </a:xfrm>
            <a:custGeom>
              <a:avLst/>
              <a:gdLst/>
              <a:ahLst/>
              <a:cxnLst/>
              <a:rect l="l" t="t" r="r" b="b"/>
              <a:pathLst>
                <a:path w="4194" h="2623" extrusionOk="0">
                  <a:moveTo>
                    <a:pt x="322" y="1"/>
                  </a:moveTo>
                  <a:cubicBezTo>
                    <a:pt x="144" y="1"/>
                    <a:pt x="0" y="147"/>
                    <a:pt x="0" y="322"/>
                  </a:cubicBezTo>
                  <a:lnTo>
                    <a:pt x="0" y="2301"/>
                  </a:lnTo>
                  <a:cubicBezTo>
                    <a:pt x="0" y="2477"/>
                    <a:pt x="144" y="2622"/>
                    <a:pt x="322" y="2622"/>
                  </a:cubicBezTo>
                  <a:lnTo>
                    <a:pt x="3873" y="2622"/>
                  </a:lnTo>
                  <a:cubicBezTo>
                    <a:pt x="4050" y="2622"/>
                    <a:pt x="4194" y="2477"/>
                    <a:pt x="4194" y="2301"/>
                  </a:cubicBezTo>
                  <a:lnTo>
                    <a:pt x="4194" y="322"/>
                  </a:lnTo>
                  <a:cubicBezTo>
                    <a:pt x="4194" y="147"/>
                    <a:pt x="4050" y="1"/>
                    <a:pt x="3873" y="1"/>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00;p23"/>
            <p:cNvSpPr/>
            <p:nvPr/>
          </p:nvSpPr>
          <p:spPr>
            <a:xfrm>
              <a:off x="5462464" y="3134962"/>
              <a:ext cx="129165" cy="159289"/>
            </a:xfrm>
            <a:custGeom>
              <a:avLst/>
              <a:gdLst/>
              <a:ahLst/>
              <a:cxnLst/>
              <a:rect l="l" t="t" r="r" b="b"/>
              <a:pathLst>
                <a:path w="566" h="698" extrusionOk="0">
                  <a:moveTo>
                    <a:pt x="150" y="0"/>
                  </a:moveTo>
                  <a:cubicBezTo>
                    <a:pt x="100" y="0"/>
                    <a:pt x="49" y="11"/>
                    <a:pt x="0" y="33"/>
                  </a:cubicBezTo>
                  <a:lnTo>
                    <a:pt x="302" y="697"/>
                  </a:lnTo>
                  <a:cubicBezTo>
                    <a:pt x="484" y="614"/>
                    <a:pt x="566" y="397"/>
                    <a:pt x="482" y="215"/>
                  </a:cubicBezTo>
                  <a:cubicBezTo>
                    <a:pt x="421" y="80"/>
                    <a:pt x="288" y="0"/>
                    <a:pt x="150" y="0"/>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01;p23"/>
            <p:cNvSpPr/>
            <p:nvPr/>
          </p:nvSpPr>
          <p:spPr>
            <a:xfrm>
              <a:off x="5064014" y="3304292"/>
              <a:ext cx="382476" cy="202420"/>
            </a:xfrm>
            <a:custGeom>
              <a:avLst/>
              <a:gdLst/>
              <a:ahLst/>
              <a:cxnLst/>
              <a:rect l="l" t="t" r="r" b="b"/>
              <a:pathLst>
                <a:path w="1676" h="887" extrusionOk="0">
                  <a:moveTo>
                    <a:pt x="1618" y="0"/>
                  </a:moveTo>
                  <a:lnTo>
                    <a:pt x="99" y="692"/>
                  </a:lnTo>
                  <a:lnTo>
                    <a:pt x="1" y="887"/>
                  </a:lnTo>
                  <a:lnTo>
                    <a:pt x="1" y="887"/>
                  </a:lnTo>
                  <a:lnTo>
                    <a:pt x="1676" y="124"/>
                  </a:lnTo>
                  <a:lnTo>
                    <a:pt x="1618" y="0"/>
                  </a:ln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02;p23"/>
            <p:cNvSpPr/>
            <p:nvPr/>
          </p:nvSpPr>
          <p:spPr>
            <a:xfrm>
              <a:off x="5029327" y="3228527"/>
              <a:ext cx="395712" cy="214743"/>
            </a:xfrm>
            <a:custGeom>
              <a:avLst/>
              <a:gdLst/>
              <a:ahLst/>
              <a:cxnLst/>
              <a:rect l="l" t="t" r="r" b="b"/>
              <a:pathLst>
                <a:path w="1734" h="941" extrusionOk="0">
                  <a:moveTo>
                    <a:pt x="1620" y="0"/>
                  </a:moveTo>
                  <a:lnTo>
                    <a:pt x="99" y="692"/>
                  </a:lnTo>
                  <a:lnTo>
                    <a:pt x="1" y="887"/>
                  </a:lnTo>
                  <a:lnTo>
                    <a:pt x="213" y="940"/>
                  </a:lnTo>
                  <a:lnTo>
                    <a:pt x="1733" y="248"/>
                  </a:lnTo>
                  <a:lnTo>
                    <a:pt x="162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03;p23"/>
            <p:cNvSpPr/>
            <p:nvPr/>
          </p:nvSpPr>
          <p:spPr>
            <a:xfrm>
              <a:off x="4995096" y="3181516"/>
              <a:ext cx="395255" cy="185989"/>
            </a:xfrm>
            <a:custGeom>
              <a:avLst/>
              <a:gdLst/>
              <a:ahLst/>
              <a:cxnLst/>
              <a:rect l="l" t="t" r="r" b="b"/>
              <a:pathLst>
                <a:path w="1732" h="815" extrusionOk="0">
                  <a:moveTo>
                    <a:pt x="1676" y="0"/>
                  </a:moveTo>
                  <a:lnTo>
                    <a:pt x="1" y="761"/>
                  </a:lnTo>
                  <a:lnTo>
                    <a:pt x="213" y="814"/>
                  </a:lnTo>
                  <a:lnTo>
                    <a:pt x="1731" y="125"/>
                  </a:lnTo>
                  <a:lnTo>
                    <a:pt x="1676" y="0"/>
                  </a:ln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04;p23"/>
            <p:cNvSpPr/>
            <p:nvPr/>
          </p:nvSpPr>
          <p:spPr>
            <a:xfrm>
              <a:off x="5434166" y="3142493"/>
              <a:ext cx="97445" cy="164309"/>
            </a:xfrm>
            <a:custGeom>
              <a:avLst/>
              <a:gdLst/>
              <a:ahLst/>
              <a:cxnLst/>
              <a:rect l="l" t="t" r="r" b="b"/>
              <a:pathLst>
                <a:path w="427" h="720" extrusionOk="0">
                  <a:moveTo>
                    <a:pt x="124" y="0"/>
                  </a:moveTo>
                  <a:lnTo>
                    <a:pt x="0" y="58"/>
                  </a:lnTo>
                  <a:lnTo>
                    <a:pt x="302" y="720"/>
                  </a:lnTo>
                  <a:lnTo>
                    <a:pt x="426" y="664"/>
                  </a:lnTo>
                  <a:lnTo>
                    <a:pt x="124"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05;p23"/>
            <p:cNvSpPr/>
            <p:nvPr/>
          </p:nvSpPr>
          <p:spPr>
            <a:xfrm>
              <a:off x="5396056" y="3163945"/>
              <a:ext cx="88088" cy="160430"/>
            </a:xfrm>
            <a:custGeom>
              <a:avLst/>
              <a:gdLst/>
              <a:ahLst/>
              <a:cxnLst/>
              <a:rect l="l" t="t" r="r" b="b"/>
              <a:pathLst>
                <a:path w="386" h="703" extrusionOk="0">
                  <a:moveTo>
                    <a:pt x="84" y="0"/>
                  </a:moveTo>
                  <a:lnTo>
                    <a:pt x="0" y="39"/>
                  </a:lnTo>
                  <a:lnTo>
                    <a:pt x="302" y="703"/>
                  </a:lnTo>
                  <a:lnTo>
                    <a:pt x="386" y="664"/>
                  </a:lnTo>
                  <a:lnTo>
                    <a:pt x="84"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06;p23"/>
            <p:cNvSpPr/>
            <p:nvPr/>
          </p:nvSpPr>
          <p:spPr>
            <a:xfrm>
              <a:off x="4902216" y="3370700"/>
              <a:ext cx="161571" cy="141489"/>
            </a:xfrm>
            <a:custGeom>
              <a:avLst/>
              <a:gdLst/>
              <a:ahLst/>
              <a:cxnLst/>
              <a:rect l="l" t="t" r="r" b="b"/>
              <a:pathLst>
                <a:path w="708" h="620" extrusionOk="0">
                  <a:moveTo>
                    <a:pt x="316" y="0"/>
                  </a:moveTo>
                  <a:lnTo>
                    <a:pt x="1" y="467"/>
                  </a:lnTo>
                  <a:lnTo>
                    <a:pt x="1" y="467"/>
                  </a:lnTo>
                  <a:lnTo>
                    <a:pt x="125" y="411"/>
                  </a:lnTo>
                  <a:cubicBezTo>
                    <a:pt x="131" y="409"/>
                    <a:pt x="137" y="407"/>
                    <a:pt x="143" y="407"/>
                  </a:cubicBezTo>
                  <a:cubicBezTo>
                    <a:pt x="160" y="407"/>
                    <a:pt x="177" y="417"/>
                    <a:pt x="185" y="433"/>
                  </a:cubicBezTo>
                  <a:cubicBezTo>
                    <a:pt x="196" y="456"/>
                    <a:pt x="185" y="484"/>
                    <a:pt x="162" y="493"/>
                  </a:cubicBezTo>
                  <a:lnTo>
                    <a:pt x="39" y="551"/>
                  </a:lnTo>
                  <a:lnTo>
                    <a:pt x="598" y="619"/>
                  </a:lnTo>
                  <a:cubicBezTo>
                    <a:pt x="598" y="615"/>
                    <a:pt x="598" y="611"/>
                    <a:pt x="601" y="604"/>
                  </a:cubicBezTo>
                  <a:lnTo>
                    <a:pt x="708" y="397"/>
                  </a:lnTo>
                  <a:lnTo>
                    <a:pt x="481" y="339"/>
                  </a:lnTo>
                  <a:cubicBezTo>
                    <a:pt x="478" y="339"/>
                    <a:pt x="476" y="339"/>
                    <a:pt x="476" y="337"/>
                  </a:cubicBezTo>
                  <a:cubicBezTo>
                    <a:pt x="474" y="337"/>
                    <a:pt x="472" y="334"/>
                    <a:pt x="472" y="334"/>
                  </a:cubicBezTo>
                  <a:cubicBezTo>
                    <a:pt x="470" y="334"/>
                    <a:pt x="468" y="332"/>
                    <a:pt x="468" y="332"/>
                  </a:cubicBezTo>
                  <a:cubicBezTo>
                    <a:pt x="464" y="330"/>
                    <a:pt x="461" y="328"/>
                    <a:pt x="459" y="326"/>
                  </a:cubicBezTo>
                  <a:cubicBezTo>
                    <a:pt x="457" y="324"/>
                    <a:pt x="457" y="322"/>
                    <a:pt x="455" y="319"/>
                  </a:cubicBezTo>
                  <a:cubicBezTo>
                    <a:pt x="453" y="317"/>
                    <a:pt x="451" y="315"/>
                    <a:pt x="451" y="311"/>
                  </a:cubicBezTo>
                  <a:cubicBezTo>
                    <a:pt x="449" y="309"/>
                    <a:pt x="449" y="307"/>
                    <a:pt x="449" y="304"/>
                  </a:cubicBezTo>
                  <a:cubicBezTo>
                    <a:pt x="446" y="302"/>
                    <a:pt x="446" y="298"/>
                    <a:pt x="446" y="296"/>
                  </a:cubicBezTo>
                  <a:cubicBezTo>
                    <a:pt x="446" y="292"/>
                    <a:pt x="446" y="289"/>
                    <a:pt x="446" y="287"/>
                  </a:cubicBezTo>
                  <a:cubicBezTo>
                    <a:pt x="449" y="285"/>
                    <a:pt x="446" y="285"/>
                    <a:pt x="449" y="283"/>
                  </a:cubicBezTo>
                  <a:cubicBezTo>
                    <a:pt x="449" y="281"/>
                    <a:pt x="449" y="281"/>
                    <a:pt x="451" y="279"/>
                  </a:cubicBezTo>
                  <a:cubicBezTo>
                    <a:pt x="451" y="277"/>
                    <a:pt x="451" y="274"/>
                    <a:pt x="451" y="274"/>
                  </a:cubicBezTo>
                  <a:lnTo>
                    <a:pt x="558" y="65"/>
                  </a:lnTo>
                  <a:lnTo>
                    <a:pt x="329" y="7"/>
                  </a:lnTo>
                  <a:lnTo>
                    <a:pt x="324" y="5"/>
                  </a:lnTo>
                  <a:cubicBezTo>
                    <a:pt x="322" y="5"/>
                    <a:pt x="318" y="2"/>
                    <a:pt x="316"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07;p23"/>
            <p:cNvSpPr/>
            <p:nvPr/>
          </p:nvSpPr>
          <p:spPr>
            <a:xfrm>
              <a:off x="4891490" y="3437564"/>
              <a:ext cx="75537" cy="65267"/>
            </a:xfrm>
            <a:custGeom>
              <a:avLst/>
              <a:gdLst/>
              <a:ahLst/>
              <a:cxnLst/>
              <a:rect l="l" t="t" r="r" b="b"/>
              <a:pathLst>
                <a:path w="331" h="286" extrusionOk="0">
                  <a:moveTo>
                    <a:pt x="167" y="0"/>
                  </a:moveTo>
                  <a:cubicBezTo>
                    <a:pt x="167" y="0"/>
                    <a:pt x="166" y="1"/>
                    <a:pt x="166" y="1"/>
                  </a:cubicBezTo>
                  <a:lnTo>
                    <a:pt x="48" y="174"/>
                  </a:lnTo>
                  <a:lnTo>
                    <a:pt x="1" y="247"/>
                  </a:lnTo>
                  <a:lnTo>
                    <a:pt x="86" y="258"/>
                  </a:lnTo>
                  <a:lnTo>
                    <a:pt x="309" y="286"/>
                  </a:lnTo>
                  <a:cubicBezTo>
                    <a:pt x="330" y="275"/>
                    <a:pt x="192" y="0"/>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08;p23"/>
            <p:cNvSpPr/>
            <p:nvPr/>
          </p:nvSpPr>
          <p:spPr>
            <a:xfrm>
              <a:off x="5414997" y="3155501"/>
              <a:ext cx="88316" cy="160202"/>
            </a:xfrm>
            <a:custGeom>
              <a:avLst/>
              <a:gdLst/>
              <a:ahLst/>
              <a:cxnLst/>
              <a:rect l="l" t="t" r="r" b="b"/>
              <a:pathLst>
                <a:path w="387" h="702" extrusionOk="0">
                  <a:moveTo>
                    <a:pt x="84" y="1"/>
                  </a:moveTo>
                  <a:lnTo>
                    <a:pt x="1" y="37"/>
                  </a:lnTo>
                  <a:lnTo>
                    <a:pt x="303" y="701"/>
                  </a:lnTo>
                  <a:lnTo>
                    <a:pt x="386" y="663"/>
                  </a:lnTo>
                  <a:lnTo>
                    <a:pt x="84"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09;p23"/>
            <p:cNvSpPr/>
            <p:nvPr/>
          </p:nvSpPr>
          <p:spPr>
            <a:xfrm>
              <a:off x="4974101" y="3209814"/>
              <a:ext cx="459153" cy="303744"/>
            </a:xfrm>
            <a:custGeom>
              <a:avLst/>
              <a:gdLst/>
              <a:ahLst/>
              <a:cxnLst/>
              <a:rect l="l" t="t" r="r" b="b"/>
              <a:pathLst>
                <a:path w="2012" h="1331" extrusionOk="0">
                  <a:moveTo>
                    <a:pt x="1823" y="1"/>
                  </a:moveTo>
                  <a:lnTo>
                    <a:pt x="305" y="690"/>
                  </a:lnTo>
                  <a:lnTo>
                    <a:pt x="93" y="637"/>
                  </a:lnTo>
                  <a:lnTo>
                    <a:pt x="26" y="667"/>
                  </a:lnTo>
                  <a:lnTo>
                    <a:pt x="1" y="705"/>
                  </a:lnTo>
                  <a:cubicBezTo>
                    <a:pt x="3" y="707"/>
                    <a:pt x="7" y="710"/>
                    <a:pt x="9" y="710"/>
                  </a:cubicBezTo>
                  <a:lnTo>
                    <a:pt x="14" y="712"/>
                  </a:lnTo>
                  <a:lnTo>
                    <a:pt x="243" y="770"/>
                  </a:lnTo>
                  <a:lnTo>
                    <a:pt x="136" y="979"/>
                  </a:lnTo>
                  <a:cubicBezTo>
                    <a:pt x="136" y="979"/>
                    <a:pt x="136" y="982"/>
                    <a:pt x="136" y="984"/>
                  </a:cubicBezTo>
                  <a:cubicBezTo>
                    <a:pt x="134" y="986"/>
                    <a:pt x="134" y="986"/>
                    <a:pt x="134" y="988"/>
                  </a:cubicBezTo>
                  <a:cubicBezTo>
                    <a:pt x="131" y="990"/>
                    <a:pt x="134" y="990"/>
                    <a:pt x="131" y="992"/>
                  </a:cubicBezTo>
                  <a:cubicBezTo>
                    <a:pt x="131" y="994"/>
                    <a:pt x="131" y="997"/>
                    <a:pt x="131" y="1001"/>
                  </a:cubicBezTo>
                  <a:cubicBezTo>
                    <a:pt x="131" y="1003"/>
                    <a:pt x="131" y="1005"/>
                    <a:pt x="134" y="1009"/>
                  </a:cubicBezTo>
                  <a:cubicBezTo>
                    <a:pt x="134" y="1012"/>
                    <a:pt x="134" y="1014"/>
                    <a:pt x="136" y="1016"/>
                  </a:cubicBezTo>
                  <a:cubicBezTo>
                    <a:pt x="136" y="1020"/>
                    <a:pt x="138" y="1022"/>
                    <a:pt x="140" y="1024"/>
                  </a:cubicBezTo>
                  <a:cubicBezTo>
                    <a:pt x="142" y="1027"/>
                    <a:pt x="142" y="1029"/>
                    <a:pt x="144" y="1031"/>
                  </a:cubicBezTo>
                  <a:cubicBezTo>
                    <a:pt x="146" y="1033"/>
                    <a:pt x="149" y="1035"/>
                    <a:pt x="153" y="1037"/>
                  </a:cubicBezTo>
                  <a:cubicBezTo>
                    <a:pt x="153" y="1037"/>
                    <a:pt x="155" y="1039"/>
                    <a:pt x="157" y="1039"/>
                  </a:cubicBezTo>
                  <a:cubicBezTo>
                    <a:pt x="157" y="1042"/>
                    <a:pt x="159" y="1042"/>
                    <a:pt x="161" y="1042"/>
                  </a:cubicBezTo>
                  <a:lnTo>
                    <a:pt x="166" y="1044"/>
                  </a:lnTo>
                  <a:lnTo>
                    <a:pt x="393" y="1102"/>
                  </a:lnTo>
                  <a:lnTo>
                    <a:pt x="288" y="1309"/>
                  </a:lnTo>
                  <a:cubicBezTo>
                    <a:pt x="286" y="1316"/>
                    <a:pt x="283" y="1320"/>
                    <a:pt x="283" y="1324"/>
                  </a:cubicBezTo>
                  <a:lnTo>
                    <a:pt x="328" y="1331"/>
                  </a:lnTo>
                  <a:lnTo>
                    <a:pt x="395" y="1301"/>
                  </a:lnTo>
                  <a:lnTo>
                    <a:pt x="493" y="1106"/>
                  </a:lnTo>
                  <a:lnTo>
                    <a:pt x="2012" y="414"/>
                  </a:lnTo>
                  <a:lnTo>
                    <a:pt x="1975" y="330"/>
                  </a:lnTo>
                  <a:lnTo>
                    <a:pt x="455" y="1022"/>
                  </a:lnTo>
                  <a:lnTo>
                    <a:pt x="243" y="969"/>
                  </a:lnTo>
                  <a:lnTo>
                    <a:pt x="341" y="774"/>
                  </a:lnTo>
                  <a:lnTo>
                    <a:pt x="1862" y="82"/>
                  </a:lnTo>
                  <a:lnTo>
                    <a:pt x="18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10;p23"/>
            <p:cNvSpPr/>
            <p:nvPr/>
          </p:nvSpPr>
          <p:spPr>
            <a:xfrm>
              <a:off x="5377343" y="3172616"/>
              <a:ext cx="87860" cy="160202"/>
            </a:xfrm>
            <a:custGeom>
              <a:avLst/>
              <a:gdLst/>
              <a:ahLst/>
              <a:cxnLst/>
              <a:rect l="l" t="t" r="r" b="b"/>
              <a:pathLst>
                <a:path w="385" h="702" extrusionOk="0">
                  <a:moveTo>
                    <a:pt x="82" y="1"/>
                  </a:moveTo>
                  <a:lnTo>
                    <a:pt x="1" y="39"/>
                  </a:lnTo>
                  <a:lnTo>
                    <a:pt x="56" y="164"/>
                  </a:lnTo>
                  <a:lnTo>
                    <a:pt x="95" y="245"/>
                  </a:lnTo>
                  <a:lnTo>
                    <a:pt x="208" y="493"/>
                  </a:lnTo>
                  <a:lnTo>
                    <a:pt x="245" y="577"/>
                  </a:lnTo>
                  <a:lnTo>
                    <a:pt x="303" y="701"/>
                  </a:lnTo>
                  <a:lnTo>
                    <a:pt x="384" y="665"/>
                  </a:lnTo>
                  <a:lnTo>
                    <a:pt x="82"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11;p23"/>
            <p:cNvSpPr/>
            <p:nvPr/>
          </p:nvSpPr>
          <p:spPr>
            <a:xfrm>
              <a:off x="3800204" y="3510362"/>
              <a:ext cx="893204" cy="503198"/>
            </a:xfrm>
            <a:custGeom>
              <a:avLst/>
              <a:gdLst/>
              <a:ahLst/>
              <a:cxnLst/>
              <a:rect l="l" t="t" r="r" b="b"/>
              <a:pathLst>
                <a:path w="3914" h="2205" extrusionOk="0">
                  <a:moveTo>
                    <a:pt x="322" y="1"/>
                  </a:moveTo>
                  <a:cubicBezTo>
                    <a:pt x="146" y="1"/>
                    <a:pt x="0" y="144"/>
                    <a:pt x="0" y="322"/>
                  </a:cubicBezTo>
                  <a:lnTo>
                    <a:pt x="0" y="1883"/>
                  </a:lnTo>
                  <a:cubicBezTo>
                    <a:pt x="0" y="2061"/>
                    <a:pt x="146" y="2205"/>
                    <a:pt x="322" y="2205"/>
                  </a:cubicBezTo>
                  <a:lnTo>
                    <a:pt x="3592" y="2205"/>
                  </a:lnTo>
                  <a:cubicBezTo>
                    <a:pt x="3770" y="2205"/>
                    <a:pt x="3913" y="2061"/>
                    <a:pt x="3913" y="1883"/>
                  </a:cubicBezTo>
                  <a:lnTo>
                    <a:pt x="3913" y="322"/>
                  </a:lnTo>
                  <a:cubicBezTo>
                    <a:pt x="3913" y="144"/>
                    <a:pt x="3770" y="1"/>
                    <a:pt x="3592" y="1"/>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12;p23"/>
            <p:cNvSpPr/>
            <p:nvPr/>
          </p:nvSpPr>
          <p:spPr>
            <a:xfrm>
              <a:off x="3923436" y="3914060"/>
              <a:ext cx="317893" cy="60931"/>
            </a:xfrm>
            <a:custGeom>
              <a:avLst/>
              <a:gdLst/>
              <a:ahLst/>
              <a:cxnLst/>
              <a:rect l="l" t="t" r="r" b="b"/>
              <a:pathLst>
                <a:path w="1393" h="267" extrusionOk="0">
                  <a:moveTo>
                    <a:pt x="0" y="1"/>
                  </a:moveTo>
                  <a:lnTo>
                    <a:pt x="6" y="266"/>
                  </a:lnTo>
                  <a:lnTo>
                    <a:pt x="1392" y="266"/>
                  </a:lnTo>
                  <a:cubicBezTo>
                    <a:pt x="1326" y="136"/>
                    <a:pt x="1386" y="18"/>
                    <a:pt x="1386" y="18"/>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13;p23"/>
            <p:cNvSpPr/>
            <p:nvPr/>
          </p:nvSpPr>
          <p:spPr>
            <a:xfrm>
              <a:off x="3923436" y="3920906"/>
              <a:ext cx="315839" cy="2738"/>
            </a:xfrm>
            <a:custGeom>
              <a:avLst/>
              <a:gdLst/>
              <a:ahLst/>
              <a:cxnLst/>
              <a:rect l="l" t="t" r="r" b="b"/>
              <a:pathLst>
                <a:path w="1384" h="12" extrusionOk="0">
                  <a:moveTo>
                    <a:pt x="0" y="1"/>
                  </a:moveTo>
                  <a:lnTo>
                    <a:pt x="0" y="12"/>
                  </a:lnTo>
                  <a:lnTo>
                    <a:pt x="1384" y="12"/>
                  </a:lnTo>
                  <a:lnTo>
                    <a:pt x="1384"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14;p23"/>
            <p:cNvSpPr/>
            <p:nvPr/>
          </p:nvSpPr>
          <p:spPr>
            <a:xfrm>
              <a:off x="3923436" y="3925927"/>
              <a:ext cx="315839" cy="3195"/>
            </a:xfrm>
            <a:custGeom>
              <a:avLst/>
              <a:gdLst/>
              <a:ahLst/>
              <a:cxnLst/>
              <a:rect l="l" t="t" r="r" b="b"/>
              <a:pathLst>
                <a:path w="1384" h="14" extrusionOk="0">
                  <a:moveTo>
                    <a:pt x="0" y="0"/>
                  </a:moveTo>
                  <a:lnTo>
                    <a:pt x="0" y="13"/>
                  </a:lnTo>
                  <a:lnTo>
                    <a:pt x="1384" y="13"/>
                  </a:lnTo>
                  <a:lnTo>
                    <a:pt x="1384"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415;p23"/>
            <p:cNvSpPr/>
            <p:nvPr/>
          </p:nvSpPr>
          <p:spPr>
            <a:xfrm>
              <a:off x="3923436" y="3933686"/>
              <a:ext cx="315839" cy="2738"/>
            </a:xfrm>
            <a:custGeom>
              <a:avLst/>
              <a:gdLst/>
              <a:ahLst/>
              <a:cxnLst/>
              <a:rect l="l" t="t" r="r" b="b"/>
              <a:pathLst>
                <a:path w="1384" h="12" extrusionOk="0">
                  <a:moveTo>
                    <a:pt x="0" y="1"/>
                  </a:moveTo>
                  <a:lnTo>
                    <a:pt x="0" y="11"/>
                  </a:lnTo>
                  <a:lnTo>
                    <a:pt x="1384" y="11"/>
                  </a:lnTo>
                  <a:lnTo>
                    <a:pt x="1384"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416;p23"/>
            <p:cNvSpPr/>
            <p:nvPr/>
          </p:nvSpPr>
          <p:spPr>
            <a:xfrm>
              <a:off x="3923436" y="3940988"/>
              <a:ext cx="315839" cy="2738"/>
            </a:xfrm>
            <a:custGeom>
              <a:avLst/>
              <a:gdLst/>
              <a:ahLst/>
              <a:cxnLst/>
              <a:rect l="l" t="t" r="r" b="b"/>
              <a:pathLst>
                <a:path w="1384" h="12" extrusionOk="0">
                  <a:moveTo>
                    <a:pt x="0" y="1"/>
                  </a:moveTo>
                  <a:lnTo>
                    <a:pt x="0" y="11"/>
                  </a:lnTo>
                  <a:lnTo>
                    <a:pt x="1384" y="11"/>
                  </a:lnTo>
                  <a:lnTo>
                    <a:pt x="1384"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417;p23"/>
            <p:cNvSpPr/>
            <p:nvPr/>
          </p:nvSpPr>
          <p:spPr>
            <a:xfrm>
              <a:off x="3923436" y="3946009"/>
              <a:ext cx="315839" cy="2510"/>
            </a:xfrm>
            <a:custGeom>
              <a:avLst/>
              <a:gdLst/>
              <a:ahLst/>
              <a:cxnLst/>
              <a:rect l="l" t="t" r="r" b="b"/>
              <a:pathLst>
                <a:path w="1384" h="11" extrusionOk="0">
                  <a:moveTo>
                    <a:pt x="0" y="0"/>
                  </a:moveTo>
                  <a:lnTo>
                    <a:pt x="0" y="11"/>
                  </a:lnTo>
                  <a:lnTo>
                    <a:pt x="1384" y="11"/>
                  </a:lnTo>
                  <a:lnTo>
                    <a:pt x="1384"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418;p23"/>
            <p:cNvSpPr/>
            <p:nvPr/>
          </p:nvSpPr>
          <p:spPr>
            <a:xfrm>
              <a:off x="3923436" y="3950801"/>
              <a:ext cx="315839" cy="2738"/>
            </a:xfrm>
            <a:custGeom>
              <a:avLst/>
              <a:gdLst/>
              <a:ahLst/>
              <a:cxnLst/>
              <a:rect l="l" t="t" r="r" b="b"/>
              <a:pathLst>
                <a:path w="1384" h="12" extrusionOk="0">
                  <a:moveTo>
                    <a:pt x="0" y="1"/>
                  </a:moveTo>
                  <a:lnTo>
                    <a:pt x="0" y="11"/>
                  </a:lnTo>
                  <a:lnTo>
                    <a:pt x="1384" y="11"/>
                  </a:lnTo>
                  <a:lnTo>
                    <a:pt x="1384"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419;p23"/>
            <p:cNvSpPr/>
            <p:nvPr/>
          </p:nvSpPr>
          <p:spPr>
            <a:xfrm>
              <a:off x="3923436" y="3958104"/>
              <a:ext cx="315839" cy="3195"/>
            </a:xfrm>
            <a:custGeom>
              <a:avLst/>
              <a:gdLst/>
              <a:ahLst/>
              <a:cxnLst/>
              <a:rect l="l" t="t" r="r" b="b"/>
              <a:pathLst>
                <a:path w="1384" h="14" extrusionOk="0">
                  <a:moveTo>
                    <a:pt x="0" y="1"/>
                  </a:moveTo>
                  <a:lnTo>
                    <a:pt x="0" y="13"/>
                  </a:lnTo>
                  <a:lnTo>
                    <a:pt x="1384" y="13"/>
                  </a:lnTo>
                  <a:lnTo>
                    <a:pt x="1384"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420;p23"/>
            <p:cNvSpPr/>
            <p:nvPr/>
          </p:nvSpPr>
          <p:spPr>
            <a:xfrm>
              <a:off x="3923436" y="3965863"/>
              <a:ext cx="315839" cy="2738"/>
            </a:xfrm>
            <a:custGeom>
              <a:avLst/>
              <a:gdLst/>
              <a:ahLst/>
              <a:cxnLst/>
              <a:rect l="l" t="t" r="r" b="b"/>
              <a:pathLst>
                <a:path w="1384" h="12" extrusionOk="0">
                  <a:moveTo>
                    <a:pt x="0" y="1"/>
                  </a:moveTo>
                  <a:lnTo>
                    <a:pt x="0" y="12"/>
                  </a:lnTo>
                  <a:lnTo>
                    <a:pt x="1384" y="12"/>
                  </a:lnTo>
                  <a:lnTo>
                    <a:pt x="1384"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421;p23"/>
            <p:cNvSpPr/>
            <p:nvPr/>
          </p:nvSpPr>
          <p:spPr>
            <a:xfrm>
              <a:off x="3891943" y="3901509"/>
              <a:ext cx="354178" cy="86262"/>
            </a:xfrm>
            <a:custGeom>
              <a:avLst/>
              <a:gdLst/>
              <a:ahLst/>
              <a:cxnLst/>
              <a:rect l="l" t="t" r="r" b="b"/>
              <a:pathLst>
                <a:path w="1552" h="378" extrusionOk="0">
                  <a:moveTo>
                    <a:pt x="194" y="0"/>
                  </a:moveTo>
                  <a:cubicBezTo>
                    <a:pt x="164" y="0"/>
                    <a:pt x="144" y="9"/>
                    <a:pt x="132" y="22"/>
                  </a:cubicBezTo>
                  <a:cubicBezTo>
                    <a:pt x="129" y="22"/>
                    <a:pt x="129" y="24"/>
                    <a:pt x="127" y="24"/>
                  </a:cubicBezTo>
                  <a:cubicBezTo>
                    <a:pt x="127" y="24"/>
                    <a:pt x="125" y="26"/>
                    <a:pt x="125" y="26"/>
                  </a:cubicBezTo>
                  <a:cubicBezTo>
                    <a:pt x="99" y="52"/>
                    <a:pt x="1" y="169"/>
                    <a:pt x="114" y="336"/>
                  </a:cubicBezTo>
                  <a:cubicBezTo>
                    <a:pt x="127" y="358"/>
                    <a:pt x="151" y="377"/>
                    <a:pt x="194" y="377"/>
                  </a:cubicBezTo>
                  <a:lnTo>
                    <a:pt x="1552" y="377"/>
                  </a:lnTo>
                  <a:lnTo>
                    <a:pt x="1552" y="304"/>
                  </a:lnTo>
                  <a:lnTo>
                    <a:pt x="207" y="304"/>
                  </a:lnTo>
                  <a:cubicBezTo>
                    <a:pt x="207" y="304"/>
                    <a:pt x="205" y="305"/>
                    <a:pt x="203" y="305"/>
                  </a:cubicBezTo>
                  <a:cubicBezTo>
                    <a:pt x="191" y="305"/>
                    <a:pt x="155" y="300"/>
                    <a:pt x="155" y="247"/>
                  </a:cubicBezTo>
                  <a:lnTo>
                    <a:pt x="155" y="212"/>
                  </a:lnTo>
                  <a:lnTo>
                    <a:pt x="155" y="165"/>
                  </a:lnTo>
                  <a:lnTo>
                    <a:pt x="155" y="131"/>
                  </a:lnTo>
                  <a:cubicBezTo>
                    <a:pt x="155" y="76"/>
                    <a:pt x="195" y="73"/>
                    <a:pt x="204" y="73"/>
                  </a:cubicBezTo>
                  <a:cubicBezTo>
                    <a:pt x="206" y="73"/>
                    <a:pt x="207" y="73"/>
                    <a:pt x="207" y="73"/>
                  </a:cubicBezTo>
                  <a:lnTo>
                    <a:pt x="1552" y="73"/>
                  </a:lnTo>
                  <a:lnTo>
                    <a:pt x="1552"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422;p23"/>
            <p:cNvSpPr/>
            <p:nvPr/>
          </p:nvSpPr>
          <p:spPr>
            <a:xfrm>
              <a:off x="3910200" y="3550070"/>
              <a:ext cx="186446" cy="352581"/>
            </a:xfrm>
            <a:custGeom>
              <a:avLst/>
              <a:gdLst/>
              <a:ahLst/>
              <a:cxnLst/>
              <a:rect l="l" t="t" r="r" b="b"/>
              <a:pathLst>
                <a:path w="817" h="1545" extrusionOk="0">
                  <a:moveTo>
                    <a:pt x="572" y="0"/>
                  </a:moveTo>
                  <a:cubicBezTo>
                    <a:pt x="556" y="0"/>
                    <a:pt x="538" y="2"/>
                    <a:pt x="521" y="5"/>
                  </a:cubicBezTo>
                  <a:lnTo>
                    <a:pt x="0" y="1437"/>
                  </a:lnTo>
                  <a:lnTo>
                    <a:pt x="296" y="1544"/>
                  </a:lnTo>
                  <a:lnTo>
                    <a:pt x="816" y="110"/>
                  </a:lnTo>
                  <a:cubicBezTo>
                    <a:pt x="816" y="110"/>
                    <a:pt x="721" y="0"/>
                    <a:pt x="572"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423;p23"/>
            <p:cNvSpPr/>
            <p:nvPr/>
          </p:nvSpPr>
          <p:spPr>
            <a:xfrm>
              <a:off x="3966338" y="3567642"/>
              <a:ext cx="113191" cy="216341"/>
            </a:xfrm>
            <a:custGeom>
              <a:avLst/>
              <a:gdLst/>
              <a:ahLst/>
              <a:cxnLst/>
              <a:rect l="l" t="t" r="r" b="b"/>
              <a:pathLst>
                <a:path w="496" h="948" extrusionOk="0">
                  <a:moveTo>
                    <a:pt x="309" y="0"/>
                  </a:moveTo>
                  <a:lnTo>
                    <a:pt x="0" y="881"/>
                  </a:lnTo>
                  <a:lnTo>
                    <a:pt x="187" y="947"/>
                  </a:lnTo>
                  <a:lnTo>
                    <a:pt x="495" y="69"/>
                  </a:lnTo>
                  <a:lnTo>
                    <a:pt x="309"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424;p23"/>
            <p:cNvSpPr/>
            <p:nvPr/>
          </p:nvSpPr>
          <p:spPr>
            <a:xfrm>
              <a:off x="3938497" y="3784210"/>
              <a:ext cx="73483" cy="41306"/>
            </a:xfrm>
            <a:custGeom>
              <a:avLst/>
              <a:gdLst/>
              <a:ahLst/>
              <a:cxnLst/>
              <a:rect l="l" t="t" r="r" b="b"/>
              <a:pathLst>
                <a:path w="322" h="181" extrusionOk="0">
                  <a:moveTo>
                    <a:pt x="26" y="0"/>
                  </a:moveTo>
                  <a:lnTo>
                    <a:pt x="0" y="73"/>
                  </a:lnTo>
                  <a:lnTo>
                    <a:pt x="296" y="180"/>
                  </a:lnTo>
                  <a:lnTo>
                    <a:pt x="322" y="107"/>
                  </a:lnTo>
                  <a:lnTo>
                    <a:pt x="26"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425;p23"/>
            <p:cNvSpPr/>
            <p:nvPr/>
          </p:nvSpPr>
          <p:spPr>
            <a:xfrm>
              <a:off x="3929597" y="3807487"/>
              <a:ext cx="73711" cy="41990"/>
            </a:xfrm>
            <a:custGeom>
              <a:avLst/>
              <a:gdLst/>
              <a:ahLst/>
              <a:cxnLst/>
              <a:rect l="l" t="t" r="r" b="b"/>
              <a:pathLst>
                <a:path w="323" h="184" extrusionOk="0">
                  <a:moveTo>
                    <a:pt x="29" y="1"/>
                  </a:moveTo>
                  <a:lnTo>
                    <a:pt x="1" y="76"/>
                  </a:lnTo>
                  <a:lnTo>
                    <a:pt x="296" y="183"/>
                  </a:lnTo>
                  <a:lnTo>
                    <a:pt x="322" y="108"/>
                  </a:lnTo>
                  <a:lnTo>
                    <a:pt x="29"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426;p23"/>
            <p:cNvSpPr/>
            <p:nvPr/>
          </p:nvSpPr>
          <p:spPr>
            <a:xfrm>
              <a:off x="4077247" y="3612599"/>
              <a:ext cx="82383" cy="289139"/>
            </a:xfrm>
            <a:custGeom>
              <a:avLst/>
              <a:gdLst/>
              <a:ahLst/>
              <a:cxnLst/>
              <a:rect l="l" t="t" r="r" b="b"/>
              <a:pathLst>
                <a:path w="361" h="1267" extrusionOk="0">
                  <a:moveTo>
                    <a:pt x="185" y="1"/>
                  </a:moveTo>
                  <a:cubicBezTo>
                    <a:pt x="79" y="1"/>
                    <a:pt x="1" y="39"/>
                    <a:pt x="1" y="39"/>
                  </a:cubicBezTo>
                  <a:lnTo>
                    <a:pt x="1" y="1266"/>
                  </a:lnTo>
                  <a:lnTo>
                    <a:pt x="360" y="1266"/>
                  </a:lnTo>
                  <a:lnTo>
                    <a:pt x="360" y="41"/>
                  </a:lnTo>
                  <a:cubicBezTo>
                    <a:pt x="300" y="11"/>
                    <a:pt x="239" y="1"/>
                    <a:pt x="185" y="1"/>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427;p23"/>
            <p:cNvSpPr/>
            <p:nvPr/>
          </p:nvSpPr>
          <p:spPr>
            <a:xfrm>
              <a:off x="4077247" y="3822321"/>
              <a:ext cx="81926" cy="20310"/>
            </a:xfrm>
            <a:custGeom>
              <a:avLst/>
              <a:gdLst/>
              <a:ahLst/>
              <a:cxnLst/>
              <a:rect l="l" t="t" r="r" b="b"/>
              <a:pathLst>
                <a:path w="359" h="89" extrusionOk="0">
                  <a:moveTo>
                    <a:pt x="1" y="0"/>
                  </a:moveTo>
                  <a:lnTo>
                    <a:pt x="1" y="88"/>
                  </a:lnTo>
                  <a:lnTo>
                    <a:pt x="358" y="88"/>
                  </a:lnTo>
                  <a:lnTo>
                    <a:pt x="358"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428;p23"/>
            <p:cNvSpPr/>
            <p:nvPr/>
          </p:nvSpPr>
          <p:spPr>
            <a:xfrm>
              <a:off x="4077247" y="3851075"/>
              <a:ext cx="81926" cy="20767"/>
            </a:xfrm>
            <a:custGeom>
              <a:avLst/>
              <a:gdLst/>
              <a:ahLst/>
              <a:cxnLst/>
              <a:rect l="l" t="t" r="r" b="b"/>
              <a:pathLst>
                <a:path w="359" h="91" extrusionOk="0">
                  <a:moveTo>
                    <a:pt x="1" y="1"/>
                  </a:moveTo>
                  <a:lnTo>
                    <a:pt x="1" y="91"/>
                  </a:lnTo>
                  <a:lnTo>
                    <a:pt x="358" y="91"/>
                  </a:lnTo>
                  <a:lnTo>
                    <a:pt x="358"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429;p23"/>
            <p:cNvSpPr/>
            <p:nvPr/>
          </p:nvSpPr>
          <p:spPr>
            <a:xfrm>
              <a:off x="4077247" y="3647743"/>
              <a:ext cx="81926" cy="20310"/>
            </a:xfrm>
            <a:custGeom>
              <a:avLst/>
              <a:gdLst/>
              <a:ahLst/>
              <a:cxnLst/>
              <a:rect l="l" t="t" r="r" b="b"/>
              <a:pathLst>
                <a:path w="359" h="89" extrusionOk="0">
                  <a:moveTo>
                    <a:pt x="1" y="1"/>
                  </a:moveTo>
                  <a:lnTo>
                    <a:pt x="1" y="88"/>
                  </a:lnTo>
                  <a:lnTo>
                    <a:pt x="358" y="88"/>
                  </a:lnTo>
                  <a:lnTo>
                    <a:pt x="358"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430;p23"/>
            <p:cNvSpPr/>
            <p:nvPr/>
          </p:nvSpPr>
          <p:spPr>
            <a:xfrm>
              <a:off x="4077247" y="3676725"/>
              <a:ext cx="81926" cy="20539"/>
            </a:xfrm>
            <a:custGeom>
              <a:avLst/>
              <a:gdLst/>
              <a:ahLst/>
              <a:cxnLst/>
              <a:rect l="l" t="t" r="r" b="b"/>
              <a:pathLst>
                <a:path w="359" h="90" extrusionOk="0">
                  <a:moveTo>
                    <a:pt x="1" y="0"/>
                  </a:moveTo>
                  <a:lnTo>
                    <a:pt x="1" y="90"/>
                  </a:lnTo>
                  <a:lnTo>
                    <a:pt x="358" y="90"/>
                  </a:lnTo>
                  <a:lnTo>
                    <a:pt x="358"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431;p23"/>
            <p:cNvSpPr/>
            <p:nvPr/>
          </p:nvSpPr>
          <p:spPr>
            <a:xfrm>
              <a:off x="4159402" y="3612599"/>
              <a:ext cx="81926" cy="289139"/>
            </a:xfrm>
            <a:custGeom>
              <a:avLst/>
              <a:gdLst/>
              <a:ahLst/>
              <a:cxnLst/>
              <a:rect l="l" t="t" r="r" b="b"/>
              <a:pathLst>
                <a:path w="359" h="1267" extrusionOk="0">
                  <a:moveTo>
                    <a:pt x="183" y="1"/>
                  </a:moveTo>
                  <a:cubicBezTo>
                    <a:pt x="78" y="1"/>
                    <a:pt x="0" y="39"/>
                    <a:pt x="0" y="39"/>
                  </a:cubicBezTo>
                  <a:lnTo>
                    <a:pt x="0" y="1266"/>
                  </a:lnTo>
                  <a:lnTo>
                    <a:pt x="358" y="1266"/>
                  </a:lnTo>
                  <a:lnTo>
                    <a:pt x="358" y="41"/>
                  </a:lnTo>
                  <a:cubicBezTo>
                    <a:pt x="297" y="11"/>
                    <a:pt x="237" y="1"/>
                    <a:pt x="183"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432;p23"/>
            <p:cNvSpPr/>
            <p:nvPr/>
          </p:nvSpPr>
          <p:spPr>
            <a:xfrm>
              <a:off x="4177430" y="3647743"/>
              <a:ext cx="45185" cy="224100"/>
            </a:xfrm>
            <a:custGeom>
              <a:avLst/>
              <a:gdLst/>
              <a:ahLst/>
              <a:cxnLst/>
              <a:rect l="l" t="t" r="r" b="b"/>
              <a:pathLst>
                <a:path w="198" h="982" extrusionOk="0">
                  <a:moveTo>
                    <a:pt x="1" y="1"/>
                  </a:moveTo>
                  <a:lnTo>
                    <a:pt x="1" y="982"/>
                  </a:lnTo>
                  <a:lnTo>
                    <a:pt x="198" y="982"/>
                  </a:lnTo>
                  <a:lnTo>
                    <a:pt x="198"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433;p23"/>
            <p:cNvSpPr/>
            <p:nvPr/>
          </p:nvSpPr>
          <p:spPr>
            <a:xfrm>
              <a:off x="4247946" y="3687907"/>
              <a:ext cx="82155" cy="289139"/>
            </a:xfrm>
            <a:custGeom>
              <a:avLst/>
              <a:gdLst/>
              <a:ahLst/>
              <a:cxnLst/>
              <a:rect l="l" t="t" r="r" b="b"/>
              <a:pathLst>
                <a:path w="360" h="1267" extrusionOk="0">
                  <a:moveTo>
                    <a:pt x="184" y="0"/>
                  </a:moveTo>
                  <a:cubicBezTo>
                    <a:pt x="79" y="0"/>
                    <a:pt x="0" y="39"/>
                    <a:pt x="0" y="39"/>
                  </a:cubicBezTo>
                  <a:lnTo>
                    <a:pt x="0" y="1266"/>
                  </a:lnTo>
                  <a:lnTo>
                    <a:pt x="360" y="1266"/>
                  </a:lnTo>
                  <a:lnTo>
                    <a:pt x="360" y="41"/>
                  </a:lnTo>
                  <a:cubicBezTo>
                    <a:pt x="299" y="10"/>
                    <a:pt x="238" y="0"/>
                    <a:pt x="184" y="0"/>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434;p23"/>
            <p:cNvSpPr/>
            <p:nvPr/>
          </p:nvSpPr>
          <p:spPr>
            <a:xfrm>
              <a:off x="4247946" y="3897629"/>
              <a:ext cx="82155" cy="20767"/>
            </a:xfrm>
            <a:custGeom>
              <a:avLst/>
              <a:gdLst/>
              <a:ahLst/>
              <a:cxnLst/>
              <a:rect l="l" t="t" r="r" b="b"/>
              <a:pathLst>
                <a:path w="360" h="91" extrusionOk="0">
                  <a:moveTo>
                    <a:pt x="0" y="0"/>
                  </a:moveTo>
                  <a:lnTo>
                    <a:pt x="0" y="90"/>
                  </a:lnTo>
                  <a:lnTo>
                    <a:pt x="360" y="90"/>
                  </a:lnTo>
                  <a:lnTo>
                    <a:pt x="360"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435;p23"/>
            <p:cNvSpPr/>
            <p:nvPr/>
          </p:nvSpPr>
          <p:spPr>
            <a:xfrm>
              <a:off x="4247946" y="3926840"/>
              <a:ext cx="82155" cy="20310"/>
            </a:xfrm>
            <a:custGeom>
              <a:avLst/>
              <a:gdLst/>
              <a:ahLst/>
              <a:cxnLst/>
              <a:rect l="l" t="t" r="r" b="b"/>
              <a:pathLst>
                <a:path w="360" h="89" extrusionOk="0">
                  <a:moveTo>
                    <a:pt x="0" y="1"/>
                  </a:moveTo>
                  <a:lnTo>
                    <a:pt x="0" y="88"/>
                  </a:lnTo>
                  <a:lnTo>
                    <a:pt x="360" y="88"/>
                  </a:lnTo>
                  <a:lnTo>
                    <a:pt x="360"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436;p23"/>
            <p:cNvSpPr/>
            <p:nvPr/>
          </p:nvSpPr>
          <p:spPr>
            <a:xfrm>
              <a:off x="4247946" y="3723051"/>
              <a:ext cx="82155" cy="20310"/>
            </a:xfrm>
            <a:custGeom>
              <a:avLst/>
              <a:gdLst/>
              <a:ahLst/>
              <a:cxnLst/>
              <a:rect l="l" t="t" r="r" b="b"/>
              <a:pathLst>
                <a:path w="360" h="89" extrusionOk="0">
                  <a:moveTo>
                    <a:pt x="0" y="0"/>
                  </a:moveTo>
                  <a:lnTo>
                    <a:pt x="0" y="88"/>
                  </a:lnTo>
                  <a:lnTo>
                    <a:pt x="360" y="88"/>
                  </a:lnTo>
                  <a:lnTo>
                    <a:pt x="360"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437;p23"/>
            <p:cNvSpPr/>
            <p:nvPr/>
          </p:nvSpPr>
          <p:spPr>
            <a:xfrm>
              <a:off x="4247946" y="3751805"/>
              <a:ext cx="82155" cy="20767"/>
            </a:xfrm>
            <a:custGeom>
              <a:avLst/>
              <a:gdLst/>
              <a:ahLst/>
              <a:cxnLst/>
              <a:rect l="l" t="t" r="r" b="b"/>
              <a:pathLst>
                <a:path w="360" h="91" extrusionOk="0">
                  <a:moveTo>
                    <a:pt x="0" y="1"/>
                  </a:moveTo>
                  <a:lnTo>
                    <a:pt x="0" y="91"/>
                  </a:lnTo>
                  <a:lnTo>
                    <a:pt x="360" y="91"/>
                  </a:lnTo>
                  <a:lnTo>
                    <a:pt x="360"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438;p23"/>
            <p:cNvSpPr/>
            <p:nvPr/>
          </p:nvSpPr>
          <p:spPr>
            <a:xfrm>
              <a:off x="4329872" y="3687907"/>
              <a:ext cx="81926" cy="289139"/>
            </a:xfrm>
            <a:custGeom>
              <a:avLst/>
              <a:gdLst/>
              <a:ahLst/>
              <a:cxnLst/>
              <a:rect l="l" t="t" r="r" b="b"/>
              <a:pathLst>
                <a:path w="359" h="1267" extrusionOk="0">
                  <a:moveTo>
                    <a:pt x="184" y="0"/>
                  </a:moveTo>
                  <a:cubicBezTo>
                    <a:pt x="80" y="0"/>
                    <a:pt x="1" y="39"/>
                    <a:pt x="1" y="39"/>
                  </a:cubicBezTo>
                  <a:lnTo>
                    <a:pt x="1" y="1266"/>
                  </a:lnTo>
                  <a:lnTo>
                    <a:pt x="359" y="1266"/>
                  </a:lnTo>
                  <a:lnTo>
                    <a:pt x="359" y="41"/>
                  </a:lnTo>
                  <a:cubicBezTo>
                    <a:pt x="298" y="10"/>
                    <a:pt x="238" y="0"/>
                    <a:pt x="184"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439;p23"/>
            <p:cNvSpPr/>
            <p:nvPr/>
          </p:nvSpPr>
          <p:spPr>
            <a:xfrm>
              <a:off x="4348129" y="3723051"/>
              <a:ext cx="45185" cy="231402"/>
            </a:xfrm>
            <a:custGeom>
              <a:avLst/>
              <a:gdLst/>
              <a:ahLst/>
              <a:cxnLst/>
              <a:rect l="l" t="t" r="r" b="b"/>
              <a:pathLst>
                <a:path w="198" h="1014" extrusionOk="0">
                  <a:moveTo>
                    <a:pt x="0" y="0"/>
                  </a:moveTo>
                  <a:lnTo>
                    <a:pt x="0" y="1014"/>
                  </a:lnTo>
                  <a:lnTo>
                    <a:pt x="197" y="1014"/>
                  </a:lnTo>
                  <a:lnTo>
                    <a:pt x="197"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440;p23"/>
            <p:cNvSpPr/>
            <p:nvPr/>
          </p:nvSpPr>
          <p:spPr>
            <a:xfrm>
              <a:off x="4426632" y="3687907"/>
              <a:ext cx="82383" cy="289139"/>
            </a:xfrm>
            <a:custGeom>
              <a:avLst/>
              <a:gdLst/>
              <a:ahLst/>
              <a:cxnLst/>
              <a:rect l="l" t="t" r="r" b="b"/>
              <a:pathLst>
                <a:path w="361" h="1267" extrusionOk="0">
                  <a:moveTo>
                    <a:pt x="185" y="0"/>
                  </a:moveTo>
                  <a:cubicBezTo>
                    <a:pt x="80" y="0"/>
                    <a:pt x="1" y="39"/>
                    <a:pt x="1" y="39"/>
                  </a:cubicBezTo>
                  <a:lnTo>
                    <a:pt x="1" y="1266"/>
                  </a:lnTo>
                  <a:lnTo>
                    <a:pt x="361" y="1266"/>
                  </a:lnTo>
                  <a:lnTo>
                    <a:pt x="361" y="41"/>
                  </a:lnTo>
                  <a:cubicBezTo>
                    <a:pt x="300" y="10"/>
                    <a:pt x="239" y="0"/>
                    <a:pt x="185" y="0"/>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441;p23"/>
            <p:cNvSpPr/>
            <p:nvPr/>
          </p:nvSpPr>
          <p:spPr>
            <a:xfrm>
              <a:off x="4426632" y="3897629"/>
              <a:ext cx="82383" cy="20767"/>
            </a:xfrm>
            <a:custGeom>
              <a:avLst/>
              <a:gdLst/>
              <a:ahLst/>
              <a:cxnLst/>
              <a:rect l="l" t="t" r="r" b="b"/>
              <a:pathLst>
                <a:path w="361" h="91" extrusionOk="0">
                  <a:moveTo>
                    <a:pt x="1" y="0"/>
                  </a:moveTo>
                  <a:lnTo>
                    <a:pt x="1" y="90"/>
                  </a:lnTo>
                  <a:lnTo>
                    <a:pt x="361" y="90"/>
                  </a:lnTo>
                  <a:lnTo>
                    <a:pt x="361"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442;p23"/>
            <p:cNvSpPr/>
            <p:nvPr/>
          </p:nvSpPr>
          <p:spPr>
            <a:xfrm>
              <a:off x="4426632" y="3926840"/>
              <a:ext cx="82383" cy="20310"/>
            </a:xfrm>
            <a:custGeom>
              <a:avLst/>
              <a:gdLst/>
              <a:ahLst/>
              <a:cxnLst/>
              <a:rect l="l" t="t" r="r" b="b"/>
              <a:pathLst>
                <a:path w="361" h="89" extrusionOk="0">
                  <a:moveTo>
                    <a:pt x="1" y="1"/>
                  </a:moveTo>
                  <a:lnTo>
                    <a:pt x="1" y="88"/>
                  </a:lnTo>
                  <a:lnTo>
                    <a:pt x="361" y="88"/>
                  </a:lnTo>
                  <a:lnTo>
                    <a:pt x="361"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443;p23"/>
            <p:cNvSpPr/>
            <p:nvPr/>
          </p:nvSpPr>
          <p:spPr>
            <a:xfrm>
              <a:off x="4426632" y="3723051"/>
              <a:ext cx="82383" cy="20310"/>
            </a:xfrm>
            <a:custGeom>
              <a:avLst/>
              <a:gdLst/>
              <a:ahLst/>
              <a:cxnLst/>
              <a:rect l="l" t="t" r="r" b="b"/>
              <a:pathLst>
                <a:path w="361" h="89" extrusionOk="0">
                  <a:moveTo>
                    <a:pt x="1" y="0"/>
                  </a:moveTo>
                  <a:lnTo>
                    <a:pt x="1" y="88"/>
                  </a:lnTo>
                  <a:lnTo>
                    <a:pt x="361" y="88"/>
                  </a:lnTo>
                  <a:lnTo>
                    <a:pt x="361"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44;p23"/>
            <p:cNvSpPr/>
            <p:nvPr/>
          </p:nvSpPr>
          <p:spPr>
            <a:xfrm>
              <a:off x="4426632" y="3751805"/>
              <a:ext cx="82383" cy="20767"/>
            </a:xfrm>
            <a:custGeom>
              <a:avLst/>
              <a:gdLst/>
              <a:ahLst/>
              <a:cxnLst/>
              <a:rect l="l" t="t" r="r" b="b"/>
              <a:pathLst>
                <a:path w="361" h="91" extrusionOk="0">
                  <a:moveTo>
                    <a:pt x="1" y="1"/>
                  </a:moveTo>
                  <a:lnTo>
                    <a:pt x="1" y="91"/>
                  </a:lnTo>
                  <a:lnTo>
                    <a:pt x="361" y="91"/>
                  </a:lnTo>
                  <a:lnTo>
                    <a:pt x="361"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45;p23"/>
            <p:cNvSpPr/>
            <p:nvPr/>
          </p:nvSpPr>
          <p:spPr>
            <a:xfrm>
              <a:off x="4508787" y="3687907"/>
              <a:ext cx="82383" cy="289139"/>
            </a:xfrm>
            <a:custGeom>
              <a:avLst/>
              <a:gdLst/>
              <a:ahLst/>
              <a:cxnLst/>
              <a:rect l="l" t="t" r="r" b="b"/>
              <a:pathLst>
                <a:path w="361" h="1267" extrusionOk="0">
                  <a:moveTo>
                    <a:pt x="185" y="0"/>
                  </a:moveTo>
                  <a:cubicBezTo>
                    <a:pt x="79" y="0"/>
                    <a:pt x="1" y="39"/>
                    <a:pt x="1" y="39"/>
                  </a:cubicBezTo>
                  <a:lnTo>
                    <a:pt x="1" y="1266"/>
                  </a:lnTo>
                  <a:lnTo>
                    <a:pt x="361" y="1266"/>
                  </a:lnTo>
                  <a:lnTo>
                    <a:pt x="361" y="41"/>
                  </a:lnTo>
                  <a:cubicBezTo>
                    <a:pt x="300" y="10"/>
                    <a:pt x="239" y="0"/>
                    <a:pt x="185"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46;p23"/>
            <p:cNvSpPr/>
            <p:nvPr/>
          </p:nvSpPr>
          <p:spPr>
            <a:xfrm>
              <a:off x="4527500" y="3723051"/>
              <a:ext cx="45185" cy="231402"/>
            </a:xfrm>
            <a:custGeom>
              <a:avLst/>
              <a:gdLst/>
              <a:ahLst/>
              <a:cxnLst/>
              <a:rect l="l" t="t" r="r" b="b"/>
              <a:pathLst>
                <a:path w="198" h="1014" extrusionOk="0">
                  <a:moveTo>
                    <a:pt x="0" y="0"/>
                  </a:moveTo>
                  <a:lnTo>
                    <a:pt x="0" y="1014"/>
                  </a:lnTo>
                  <a:lnTo>
                    <a:pt x="197" y="1014"/>
                  </a:lnTo>
                  <a:lnTo>
                    <a:pt x="197"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47;p23"/>
            <p:cNvSpPr/>
            <p:nvPr/>
          </p:nvSpPr>
          <p:spPr>
            <a:xfrm>
              <a:off x="4765976" y="3765497"/>
              <a:ext cx="957102" cy="326793"/>
            </a:xfrm>
            <a:custGeom>
              <a:avLst/>
              <a:gdLst/>
              <a:ahLst/>
              <a:cxnLst/>
              <a:rect l="l" t="t" r="r" b="b"/>
              <a:pathLst>
                <a:path w="4194" h="1432" extrusionOk="0">
                  <a:moveTo>
                    <a:pt x="322" y="1"/>
                  </a:moveTo>
                  <a:cubicBezTo>
                    <a:pt x="144" y="1"/>
                    <a:pt x="0" y="146"/>
                    <a:pt x="0" y="322"/>
                  </a:cubicBezTo>
                  <a:lnTo>
                    <a:pt x="0" y="1110"/>
                  </a:lnTo>
                  <a:cubicBezTo>
                    <a:pt x="0" y="1286"/>
                    <a:pt x="144" y="1431"/>
                    <a:pt x="322" y="1431"/>
                  </a:cubicBezTo>
                  <a:lnTo>
                    <a:pt x="3873" y="1431"/>
                  </a:lnTo>
                  <a:cubicBezTo>
                    <a:pt x="4050" y="1431"/>
                    <a:pt x="4194" y="1286"/>
                    <a:pt x="4194" y="1110"/>
                  </a:cubicBezTo>
                  <a:lnTo>
                    <a:pt x="4194" y="322"/>
                  </a:lnTo>
                  <a:cubicBezTo>
                    <a:pt x="4194" y="146"/>
                    <a:pt x="4050" y="1"/>
                    <a:pt x="3873" y="1"/>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48;p23"/>
            <p:cNvSpPr/>
            <p:nvPr/>
          </p:nvSpPr>
          <p:spPr>
            <a:xfrm>
              <a:off x="4868669" y="3829624"/>
              <a:ext cx="789598" cy="183935"/>
            </a:xfrm>
            <a:custGeom>
              <a:avLst/>
              <a:gdLst/>
              <a:ahLst/>
              <a:cxnLst/>
              <a:rect l="l" t="t" r="r" b="b"/>
              <a:pathLst>
                <a:path w="3460" h="806" extrusionOk="0">
                  <a:moveTo>
                    <a:pt x="321" y="0"/>
                  </a:moveTo>
                  <a:cubicBezTo>
                    <a:pt x="144" y="0"/>
                    <a:pt x="0" y="144"/>
                    <a:pt x="0" y="322"/>
                  </a:cubicBezTo>
                  <a:lnTo>
                    <a:pt x="0" y="484"/>
                  </a:lnTo>
                  <a:cubicBezTo>
                    <a:pt x="0" y="662"/>
                    <a:pt x="144" y="806"/>
                    <a:pt x="321" y="806"/>
                  </a:cubicBezTo>
                  <a:lnTo>
                    <a:pt x="3138" y="806"/>
                  </a:lnTo>
                  <a:cubicBezTo>
                    <a:pt x="3316" y="806"/>
                    <a:pt x="3459" y="662"/>
                    <a:pt x="3459" y="484"/>
                  </a:cubicBezTo>
                  <a:lnTo>
                    <a:pt x="3459" y="322"/>
                  </a:lnTo>
                  <a:cubicBezTo>
                    <a:pt x="3459" y="144"/>
                    <a:pt x="3316" y="0"/>
                    <a:pt x="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49;p23"/>
            <p:cNvSpPr/>
            <p:nvPr/>
          </p:nvSpPr>
          <p:spPr>
            <a:xfrm>
              <a:off x="4918647" y="3880970"/>
              <a:ext cx="673669" cy="81014"/>
            </a:xfrm>
            <a:custGeom>
              <a:avLst/>
              <a:gdLst/>
              <a:ahLst/>
              <a:cxnLst/>
              <a:rect l="l" t="t" r="r" b="b"/>
              <a:pathLst>
                <a:path w="2952" h="355" extrusionOk="0">
                  <a:moveTo>
                    <a:pt x="1440" y="213"/>
                  </a:moveTo>
                  <a:lnTo>
                    <a:pt x="1440" y="213"/>
                  </a:lnTo>
                  <a:cubicBezTo>
                    <a:pt x="1409" y="261"/>
                    <a:pt x="1359" y="297"/>
                    <a:pt x="1302" y="305"/>
                  </a:cubicBezTo>
                  <a:lnTo>
                    <a:pt x="1302" y="305"/>
                  </a:lnTo>
                  <a:cubicBezTo>
                    <a:pt x="1339" y="258"/>
                    <a:pt x="1388" y="227"/>
                    <a:pt x="1440" y="213"/>
                  </a:cubicBezTo>
                  <a:close/>
                  <a:moveTo>
                    <a:pt x="1471" y="0"/>
                  </a:moveTo>
                  <a:cubicBezTo>
                    <a:pt x="1468" y="0"/>
                    <a:pt x="1465" y="1"/>
                    <a:pt x="1462" y="2"/>
                  </a:cubicBezTo>
                  <a:cubicBezTo>
                    <a:pt x="1379" y="45"/>
                    <a:pt x="1334" y="122"/>
                    <a:pt x="1274" y="189"/>
                  </a:cubicBezTo>
                  <a:cubicBezTo>
                    <a:pt x="1236" y="231"/>
                    <a:pt x="1186" y="275"/>
                    <a:pt x="1127" y="275"/>
                  </a:cubicBezTo>
                  <a:cubicBezTo>
                    <a:pt x="1123" y="275"/>
                    <a:pt x="1119" y="275"/>
                    <a:pt x="1115" y="274"/>
                  </a:cubicBezTo>
                  <a:cubicBezTo>
                    <a:pt x="1058" y="270"/>
                    <a:pt x="1000" y="197"/>
                    <a:pt x="1041" y="145"/>
                  </a:cubicBezTo>
                  <a:lnTo>
                    <a:pt x="1041" y="145"/>
                  </a:lnTo>
                  <a:cubicBezTo>
                    <a:pt x="1044" y="143"/>
                    <a:pt x="1047" y="140"/>
                    <a:pt x="1049" y="137"/>
                  </a:cubicBezTo>
                  <a:lnTo>
                    <a:pt x="1049" y="137"/>
                  </a:lnTo>
                  <a:cubicBezTo>
                    <a:pt x="1049" y="137"/>
                    <a:pt x="1049" y="137"/>
                    <a:pt x="1049" y="137"/>
                  </a:cubicBezTo>
                  <a:cubicBezTo>
                    <a:pt x="1059" y="127"/>
                    <a:pt x="1048" y="112"/>
                    <a:pt x="1037" y="112"/>
                  </a:cubicBezTo>
                  <a:cubicBezTo>
                    <a:pt x="1034" y="112"/>
                    <a:pt x="1030" y="113"/>
                    <a:pt x="1028" y="116"/>
                  </a:cubicBezTo>
                  <a:cubicBezTo>
                    <a:pt x="1023" y="120"/>
                    <a:pt x="1020" y="124"/>
                    <a:pt x="1016" y="128"/>
                  </a:cubicBezTo>
                  <a:lnTo>
                    <a:pt x="1016" y="128"/>
                  </a:lnTo>
                  <a:cubicBezTo>
                    <a:pt x="989" y="156"/>
                    <a:pt x="958" y="185"/>
                    <a:pt x="918" y="193"/>
                  </a:cubicBezTo>
                  <a:cubicBezTo>
                    <a:pt x="913" y="194"/>
                    <a:pt x="906" y="195"/>
                    <a:pt x="900" y="195"/>
                  </a:cubicBezTo>
                  <a:cubicBezTo>
                    <a:pt x="860" y="195"/>
                    <a:pt x="815" y="168"/>
                    <a:pt x="810" y="130"/>
                  </a:cubicBezTo>
                  <a:lnTo>
                    <a:pt x="810" y="130"/>
                  </a:lnTo>
                  <a:cubicBezTo>
                    <a:pt x="816" y="114"/>
                    <a:pt x="820" y="98"/>
                    <a:pt x="822" y="82"/>
                  </a:cubicBezTo>
                  <a:cubicBezTo>
                    <a:pt x="822" y="72"/>
                    <a:pt x="815" y="67"/>
                    <a:pt x="807" y="67"/>
                  </a:cubicBezTo>
                  <a:cubicBezTo>
                    <a:pt x="803" y="67"/>
                    <a:pt x="799" y="69"/>
                    <a:pt x="796" y="73"/>
                  </a:cubicBezTo>
                  <a:cubicBezTo>
                    <a:pt x="786" y="90"/>
                    <a:pt x="782" y="108"/>
                    <a:pt x="783" y="125"/>
                  </a:cubicBezTo>
                  <a:lnTo>
                    <a:pt x="783" y="125"/>
                  </a:lnTo>
                  <a:cubicBezTo>
                    <a:pt x="762" y="173"/>
                    <a:pt x="715" y="209"/>
                    <a:pt x="663" y="209"/>
                  </a:cubicBezTo>
                  <a:cubicBezTo>
                    <a:pt x="654" y="209"/>
                    <a:pt x="646" y="208"/>
                    <a:pt x="638" y="206"/>
                  </a:cubicBezTo>
                  <a:cubicBezTo>
                    <a:pt x="569" y="191"/>
                    <a:pt x="529" y="122"/>
                    <a:pt x="535" y="56"/>
                  </a:cubicBezTo>
                  <a:cubicBezTo>
                    <a:pt x="535" y="47"/>
                    <a:pt x="529" y="42"/>
                    <a:pt x="522" y="42"/>
                  </a:cubicBezTo>
                  <a:cubicBezTo>
                    <a:pt x="517" y="42"/>
                    <a:pt x="511" y="46"/>
                    <a:pt x="509" y="52"/>
                  </a:cubicBezTo>
                  <a:cubicBezTo>
                    <a:pt x="509" y="53"/>
                    <a:pt x="508" y="55"/>
                    <a:pt x="507" y="56"/>
                  </a:cubicBezTo>
                  <a:lnTo>
                    <a:pt x="507" y="56"/>
                  </a:lnTo>
                  <a:cubicBezTo>
                    <a:pt x="507" y="56"/>
                    <a:pt x="507" y="56"/>
                    <a:pt x="507" y="56"/>
                  </a:cubicBezTo>
                  <a:cubicBezTo>
                    <a:pt x="507" y="56"/>
                    <a:pt x="507" y="56"/>
                    <a:pt x="507" y="57"/>
                  </a:cubicBezTo>
                  <a:lnTo>
                    <a:pt x="507" y="57"/>
                  </a:lnTo>
                  <a:cubicBezTo>
                    <a:pt x="469" y="145"/>
                    <a:pt x="419" y="243"/>
                    <a:pt x="314" y="264"/>
                  </a:cubicBezTo>
                  <a:cubicBezTo>
                    <a:pt x="306" y="265"/>
                    <a:pt x="296" y="266"/>
                    <a:pt x="287" y="266"/>
                  </a:cubicBezTo>
                  <a:cubicBezTo>
                    <a:pt x="244" y="266"/>
                    <a:pt x="201" y="248"/>
                    <a:pt x="184" y="204"/>
                  </a:cubicBezTo>
                  <a:cubicBezTo>
                    <a:pt x="172" y="177"/>
                    <a:pt x="171" y="146"/>
                    <a:pt x="184" y="122"/>
                  </a:cubicBezTo>
                  <a:lnTo>
                    <a:pt x="184" y="122"/>
                  </a:lnTo>
                  <a:cubicBezTo>
                    <a:pt x="196" y="109"/>
                    <a:pt x="208" y="96"/>
                    <a:pt x="220" y="84"/>
                  </a:cubicBezTo>
                  <a:cubicBezTo>
                    <a:pt x="227" y="77"/>
                    <a:pt x="221" y="67"/>
                    <a:pt x="213" y="67"/>
                  </a:cubicBezTo>
                  <a:cubicBezTo>
                    <a:pt x="211" y="67"/>
                    <a:pt x="209" y="68"/>
                    <a:pt x="207" y="69"/>
                  </a:cubicBezTo>
                  <a:cubicBezTo>
                    <a:pt x="207" y="69"/>
                    <a:pt x="206" y="69"/>
                    <a:pt x="206" y="70"/>
                  </a:cubicBezTo>
                  <a:lnTo>
                    <a:pt x="206" y="70"/>
                  </a:lnTo>
                  <a:lnTo>
                    <a:pt x="205" y="69"/>
                  </a:lnTo>
                  <a:cubicBezTo>
                    <a:pt x="204" y="70"/>
                    <a:pt x="204" y="70"/>
                    <a:pt x="203" y="71"/>
                  </a:cubicBezTo>
                  <a:lnTo>
                    <a:pt x="203" y="71"/>
                  </a:lnTo>
                  <a:cubicBezTo>
                    <a:pt x="183" y="82"/>
                    <a:pt x="169" y="99"/>
                    <a:pt x="161" y="117"/>
                  </a:cubicBezTo>
                  <a:lnTo>
                    <a:pt x="161" y="117"/>
                  </a:lnTo>
                  <a:cubicBezTo>
                    <a:pt x="109" y="173"/>
                    <a:pt x="58" y="228"/>
                    <a:pt x="6" y="285"/>
                  </a:cubicBezTo>
                  <a:cubicBezTo>
                    <a:pt x="1" y="290"/>
                    <a:pt x="5" y="298"/>
                    <a:pt x="11" y="298"/>
                  </a:cubicBezTo>
                  <a:cubicBezTo>
                    <a:pt x="13" y="298"/>
                    <a:pt x="15" y="297"/>
                    <a:pt x="17" y="296"/>
                  </a:cubicBezTo>
                  <a:cubicBezTo>
                    <a:pt x="62" y="249"/>
                    <a:pt x="107" y="202"/>
                    <a:pt x="152" y="155"/>
                  </a:cubicBezTo>
                  <a:lnTo>
                    <a:pt x="152" y="155"/>
                  </a:lnTo>
                  <a:cubicBezTo>
                    <a:pt x="149" y="205"/>
                    <a:pt x="178" y="259"/>
                    <a:pt x="229" y="281"/>
                  </a:cubicBezTo>
                  <a:cubicBezTo>
                    <a:pt x="251" y="290"/>
                    <a:pt x="273" y="294"/>
                    <a:pt x="294" y="294"/>
                  </a:cubicBezTo>
                  <a:cubicBezTo>
                    <a:pt x="393" y="294"/>
                    <a:pt x="466" y="197"/>
                    <a:pt x="511" y="107"/>
                  </a:cubicBezTo>
                  <a:lnTo>
                    <a:pt x="511" y="107"/>
                  </a:lnTo>
                  <a:cubicBezTo>
                    <a:pt x="526" y="172"/>
                    <a:pt x="579" y="229"/>
                    <a:pt x="651" y="234"/>
                  </a:cubicBezTo>
                  <a:cubicBezTo>
                    <a:pt x="655" y="234"/>
                    <a:pt x="660" y="234"/>
                    <a:pt x="665" y="234"/>
                  </a:cubicBezTo>
                  <a:cubicBezTo>
                    <a:pt x="718" y="234"/>
                    <a:pt x="764" y="205"/>
                    <a:pt x="793" y="163"/>
                  </a:cubicBezTo>
                  <a:lnTo>
                    <a:pt x="793" y="163"/>
                  </a:lnTo>
                  <a:cubicBezTo>
                    <a:pt x="803" y="185"/>
                    <a:pt x="822" y="203"/>
                    <a:pt x="846" y="214"/>
                  </a:cubicBezTo>
                  <a:cubicBezTo>
                    <a:pt x="862" y="222"/>
                    <a:pt x="878" y="226"/>
                    <a:pt x="894" y="226"/>
                  </a:cubicBezTo>
                  <a:cubicBezTo>
                    <a:pt x="930" y="226"/>
                    <a:pt x="965" y="208"/>
                    <a:pt x="996" y="185"/>
                  </a:cubicBezTo>
                  <a:lnTo>
                    <a:pt x="996" y="185"/>
                  </a:lnTo>
                  <a:cubicBezTo>
                    <a:pt x="997" y="246"/>
                    <a:pt x="1056" y="307"/>
                    <a:pt x="1120" y="309"/>
                  </a:cubicBezTo>
                  <a:cubicBezTo>
                    <a:pt x="1121" y="309"/>
                    <a:pt x="1123" y="309"/>
                    <a:pt x="1125" y="309"/>
                  </a:cubicBezTo>
                  <a:cubicBezTo>
                    <a:pt x="1282" y="309"/>
                    <a:pt x="1340" y="118"/>
                    <a:pt x="1461" y="44"/>
                  </a:cubicBezTo>
                  <a:lnTo>
                    <a:pt x="1461" y="44"/>
                  </a:lnTo>
                  <a:cubicBezTo>
                    <a:pt x="1477" y="86"/>
                    <a:pt x="1475" y="130"/>
                    <a:pt x="1461" y="170"/>
                  </a:cubicBezTo>
                  <a:lnTo>
                    <a:pt x="1461" y="170"/>
                  </a:lnTo>
                  <a:cubicBezTo>
                    <a:pt x="1377" y="184"/>
                    <a:pt x="1298" y="232"/>
                    <a:pt x="1248" y="317"/>
                  </a:cubicBezTo>
                  <a:cubicBezTo>
                    <a:pt x="1242" y="330"/>
                    <a:pt x="1250" y="345"/>
                    <a:pt x="1265" y="345"/>
                  </a:cubicBezTo>
                  <a:cubicBezTo>
                    <a:pt x="1270" y="345"/>
                    <a:pt x="1274" y="345"/>
                    <a:pt x="1279" y="345"/>
                  </a:cubicBezTo>
                  <a:cubicBezTo>
                    <a:pt x="1371" y="345"/>
                    <a:pt x="1449" y="284"/>
                    <a:pt x="1486" y="204"/>
                  </a:cubicBezTo>
                  <a:lnTo>
                    <a:pt x="1486" y="204"/>
                  </a:lnTo>
                  <a:cubicBezTo>
                    <a:pt x="1493" y="204"/>
                    <a:pt x="1501" y="203"/>
                    <a:pt x="1508" y="203"/>
                  </a:cubicBezTo>
                  <a:cubicBezTo>
                    <a:pt x="1600" y="203"/>
                    <a:pt x="1691" y="251"/>
                    <a:pt x="1741" y="345"/>
                  </a:cubicBezTo>
                  <a:cubicBezTo>
                    <a:pt x="1744" y="351"/>
                    <a:pt x="1750" y="355"/>
                    <a:pt x="1757" y="355"/>
                  </a:cubicBezTo>
                  <a:cubicBezTo>
                    <a:pt x="1763" y="355"/>
                    <a:pt x="1770" y="351"/>
                    <a:pt x="1773" y="345"/>
                  </a:cubicBezTo>
                  <a:cubicBezTo>
                    <a:pt x="1806" y="282"/>
                    <a:pt x="1821" y="217"/>
                    <a:pt x="1817" y="148"/>
                  </a:cubicBezTo>
                  <a:lnTo>
                    <a:pt x="1817" y="148"/>
                  </a:lnTo>
                  <a:cubicBezTo>
                    <a:pt x="1843" y="170"/>
                    <a:pt x="1873" y="188"/>
                    <a:pt x="1906" y="188"/>
                  </a:cubicBezTo>
                  <a:cubicBezTo>
                    <a:pt x="1916" y="188"/>
                    <a:pt x="1927" y="186"/>
                    <a:pt x="1938" y="182"/>
                  </a:cubicBezTo>
                  <a:lnTo>
                    <a:pt x="1938" y="182"/>
                  </a:lnTo>
                  <a:cubicBezTo>
                    <a:pt x="1943" y="188"/>
                    <a:pt x="1948" y="193"/>
                    <a:pt x="1955" y="197"/>
                  </a:cubicBezTo>
                  <a:cubicBezTo>
                    <a:pt x="1971" y="208"/>
                    <a:pt x="1987" y="212"/>
                    <a:pt x="2003" y="212"/>
                  </a:cubicBezTo>
                  <a:cubicBezTo>
                    <a:pt x="2075" y="212"/>
                    <a:pt x="2142" y="122"/>
                    <a:pt x="2206" y="91"/>
                  </a:cubicBezTo>
                  <a:lnTo>
                    <a:pt x="2206" y="91"/>
                  </a:lnTo>
                  <a:cubicBezTo>
                    <a:pt x="2201" y="132"/>
                    <a:pt x="2196" y="173"/>
                    <a:pt x="2193" y="214"/>
                  </a:cubicBezTo>
                  <a:cubicBezTo>
                    <a:pt x="2191" y="221"/>
                    <a:pt x="2197" y="227"/>
                    <a:pt x="2201" y="232"/>
                  </a:cubicBezTo>
                  <a:cubicBezTo>
                    <a:pt x="2219" y="241"/>
                    <a:pt x="2237" y="245"/>
                    <a:pt x="2254" y="245"/>
                  </a:cubicBezTo>
                  <a:cubicBezTo>
                    <a:pt x="2285" y="245"/>
                    <a:pt x="2315" y="232"/>
                    <a:pt x="2340" y="210"/>
                  </a:cubicBezTo>
                  <a:cubicBezTo>
                    <a:pt x="2404" y="156"/>
                    <a:pt x="2437" y="64"/>
                    <a:pt x="2513" y="64"/>
                  </a:cubicBezTo>
                  <a:cubicBezTo>
                    <a:pt x="2533" y="64"/>
                    <a:pt x="2558" y="71"/>
                    <a:pt x="2587" y="88"/>
                  </a:cubicBezTo>
                  <a:cubicBezTo>
                    <a:pt x="2662" y="132"/>
                    <a:pt x="2754" y="240"/>
                    <a:pt x="2847" y="240"/>
                  </a:cubicBezTo>
                  <a:cubicBezTo>
                    <a:pt x="2877" y="240"/>
                    <a:pt x="2906" y="229"/>
                    <a:pt x="2936" y="202"/>
                  </a:cubicBezTo>
                  <a:cubicBezTo>
                    <a:pt x="2951" y="188"/>
                    <a:pt x="2937" y="169"/>
                    <a:pt x="2921" y="169"/>
                  </a:cubicBezTo>
                  <a:cubicBezTo>
                    <a:pt x="2917" y="169"/>
                    <a:pt x="2912" y="171"/>
                    <a:pt x="2908" y="174"/>
                  </a:cubicBezTo>
                  <a:cubicBezTo>
                    <a:pt x="2888" y="192"/>
                    <a:pt x="2866" y="199"/>
                    <a:pt x="2844" y="199"/>
                  </a:cubicBezTo>
                  <a:cubicBezTo>
                    <a:pt x="2776" y="199"/>
                    <a:pt x="2704" y="128"/>
                    <a:pt x="2655" y="90"/>
                  </a:cubicBezTo>
                  <a:cubicBezTo>
                    <a:pt x="2614" y="56"/>
                    <a:pt x="2564" y="24"/>
                    <a:pt x="2511" y="24"/>
                  </a:cubicBezTo>
                  <a:cubicBezTo>
                    <a:pt x="2503" y="24"/>
                    <a:pt x="2496" y="25"/>
                    <a:pt x="2488" y="26"/>
                  </a:cubicBezTo>
                  <a:cubicBezTo>
                    <a:pt x="2435" y="35"/>
                    <a:pt x="2400" y="73"/>
                    <a:pt x="2370" y="114"/>
                  </a:cubicBezTo>
                  <a:cubicBezTo>
                    <a:pt x="2347" y="146"/>
                    <a:pt x="2317" y="202"/>
                    <a:pt x="2272" y="206"/>
                  </a:cubicBezTo>
                  <a:cubicBezTo>
                    <a:pt x="2269" y="206"/>
                    <a:pt x="2267" y="206"/>
                    <a:pt x="2264" y="206"/>
                  </a:cubicBezTo>
                  <a:cubicBezTo>
                    <a:pt x="2218" y="206"/>
                    <a:pt x="2236" y="168"/>
                    <a:pt x="2238" y="139"/>
                  </a:cubicBezTo>
                  <a:cubicBezTo>
                    <a:pt x="2242" y="114"/>
                    <a:pt x="2244" y="88"/>
                    <a:pt x="2246" y="65"/>
                  </a:cubicBezTo>
                  <a:cubicBezTo>
                    <a:pt x="2248" y="53"/>
                    <a:pt x="2236" y="45"/>
                    <a:pt x="2226" y="45"/>
                  </a:cubicBezTo>
                  <a:cubicBezTo>
                    <a:pt x="2225" y="45"/>
                    <a:pt x="2224" y="45"/>
                    <a:pt x="2223" y="45"/>
                  </a:cubicBezTo>
                  <a:cubicBezTo>
                    <a:pt x="2169" y="56"/>
                    <a:pt x="2135" y="90"/>
                    <a:pt x="2094" y="127"/>
                  </a:cubicBezTo>
                  <a:cubicBezTo>
                    <a:pt x="2081" y="137"/>
                    <a:pt x="2064" y="154"/>
                    <a:pt x="2047" y="161"/>
                  </a:cubicBezTo>
                  <a:lnTo>
                    <a:pt x="1970" y="163"/>
                  </a:lnTo>
                  <a:cubicBezTo>
                    <a:pt x="1970" y="163"/>
                    <a:pt x="1969" y="162"/>
                    <a:pt x="1969" y="162"/>
                  </a:cubicBezTo>
                  <a:lnTo>
                    <a:pt x="1969" y="162"/>
                  </a:lnTo>
                  <a:cubicBezTo>
                    <a:pt x="1991" y="139"/>
                    <a:pt x="1997" y="106"/>
                    <a:pt x="1981" y="75"/>
                  </a:cubicBezTo>
                  <a:cubicBezTo>
                    <a:pt x="1978" y="71"/>
                    <a:pt x="1972" y="67"/>
                    <a:pt x="1967" y="67"/>
                  </a:cubicBezTo>
                  <a:cubicBezTo>
                    <a:pt x="1965" y="67"/>
                    <a:pt x="1963" y="68"/>
                    <a:pt x="1961" y="69"/>
                  </a:cubicBezTo>
                  <a:cubicBezTo>
                    <a:pt x="1927" y="82"/>
                    <a:pt x="1914" y="117"/>
                    <a:pt x="1922" y="149"/>
                  </a:cubicBezTo>
                  <a:lnTo>
                    <a:pt x="1922" y="149"/>
                  </a:lnTo>
                  <a:cubicBezTo>
                    <a:pt x="1916" y="151"/>
                    <a:pt x="1911" y="152"/>
                    <a:pt x="1906" y="154"/>
                  </a:cubicBezTo>
                  <a:cubicBezTo>
                    <a:pt x="1884" y="152"/>
                    <a:pt x="1865" y="144"/>
                    <a:pt x="1850" y="131"/>
                  </a:cubicBezTo>
                  <a:cubicBezTo>
                    <a:pt x="1833" y="120"/>
                    <a:pt x="1820" y="105"/>
                    <a:pt x="1807" y="92"/>
                  </a:cubicBezTo>
                  <a:cubicBezTo>
                    <a:pt x="1804" y="89"/>
                    <a:pt x="1800" y="87"/>
                    <a:pt x="1796" y="87"/>
                  </a:cubicBezTo>
                  <a:cubicBezTo>
                    <a:pt x="1787" y="87"/>
                    <a:pt x="1778" y="98"/>
                    <a:pt x="1779" y="109"/>
                  </a:cubicBezTo>
                  <a:cubicBezTo>
                    <a:pt x="1789" y="176"/>
                    <a:pt x="1780" y="238"/>
                    <a:pt x="1755" y="298"/>
                  </a:cubicBezTo>
                  <a:lnTo>
                    <a:pt x="1755" y="298"/>
                  </a:lnTo>
                  <a:cubicBezTo>
                    <a:pt x="1696" y="211"/>
                    <a:pt x="1602" y="167"/>
                    <a:pt x="1507" y="167"/>
                  </a:cubicBezTo>
                  <a:cubicBezTo>
                    <a:pt x="1505" y="167"/>
                    <a:pt x="1502" y="167"/>
                    <a:pt x="1499" y="167"/>
                  </a:cubicBezTo>
                  <a:lnTo>
                    <a:pt x="1499" y="167"/>
                  </a:lnTo>
                  <a:cubicBezTo>
                    <a:pt x="1514" y="116"/>
                    <a:pt x="1511" y="60"/>
                    <a:pt x="1486" y="9"/>
                  </a:cubicBezTo>
                  <a:cubicBezTo>
                    <a:pt x="1483" y="3"/>
                    <a:pt x="1477" y="0"/>
                    <a:pt x="1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3867686" y="1506499"/>
            <a:ext cx="4883728" cy="2862322"/>
          </a:xfrm>
          <a:prstGeom prst="rect">
            <a:avLst/>
          </a:prstGeom>
        </p:spPr>
        <p:txBody>
          <a:bodyPr wrap="square">
            <a:spAutoFit/>
          </a:bodyPr>
          <a:lstStyle/>
          <a:p>
            <a:pPr algn="just">
              <a:lnSpc>
                <a:spcPct val="150000"/>
              </a:lnSpc>
            </a:pPr>
            <a:r>
              <a:rPr lang="vi-VN" sz="2000" dirty="0"/>
              <a:t>Em hãy tạo ra một sản phẩm số theo cách sáng tạo để hướng dẫn các bạn hiểu đúng về việc sử dụng công nghệ kĩ thuật số. Em hãy đảm bảo sản phẩm của mình thể hiện được đạo đức, tính văn hóa và không vi phạm pháp luật nhé.</a:t>
            </a:r>
            <a:endParaRPr lang="en-US" sz="2000" dirty="0"/>
          </a:p>
        </p:txBody>
      </p:sp>
    </p:spTree>
    <p:extLst>
      <p:ext uri="{BB962C8B-B14F-4D97-AF65-F5344CB8AC3E}">
        <p14:creationId xmlns:p14="http://schemas.microsoft.com/office/powerpoint/2010/main" val="2910755592"/>
      </p:ext>
    </p:extLst>
  </p:cSld>
  <p:clrMapOvr>
    <a:masterClrMapping/>
  </p:clrMapOvr>
  <mc:AlternateContent xmlns:mc="http://schemas.openxmlformats.org/markup-compatibility/2006" xmlns:p14="http://schemas.microsoft.com/office/powerpoint/2010/main">
    <mc:Choice Requires="p14">
      <p:transition spd="med">
        <p14:wheelReverse spokes="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69"/>
        <p:cNvGrpSpPr/>
        <p:nvPr/>
      </p:nvGrpSpPr>
      <p:grpSpPr>
        <a:xfrm>
          <a:off x="0" y="0"/>
          <a:ext cx="0" cy="0"/>
          <a:chOff x="0" y="0"/>
          <a:chExt cx="0" cy="0"/>
        </a:xfrm>
      </p:grpSpPr>
      <p:grpSp>
        <p:nvGrpSpPr>
          <p:cNvPr id="16" name="Group 15"/>
          <p:cNvGrpSpPr/>
          <p:nvPr/>
        </p:nvGrpSpPr>
        <p:grpSpPr>
          <a:xfrm>
            <a:off x="1631842" y="2373685"/>
            <a:ext cx="6190672" cy="2696743"/>
            <a:chOff x="1631842" y="2373685"/>
            <a:chExt cx="6190672" cy="2696743"/>
          </a:xfrm>
        </p:grpSpPr>
        <p:cxnSp>
          <p:nvCxnSpPr>
            <p:cNvPr id="3170" name="Google Shape;3170;p29"/>
            <p:cNvCxnSpPr/>
            <p:nvPr/>
          </p:nvCxnSpPr>
          <p:spPr>
            <a:xfrm rot="16200000" flipH="1">
              <a:off x="4332344" y="2706379"/>
              <a:ext cx="665389" cy="1"/>
            </a:xfrm>
            <a:prstGeom prst="bentConnector3">
              <a:avLst>
                <a:gd name="adj1" fmla="val 50000"/>
              </a:avLst>
            </a:prstGeom>
            <a:noFill/>
            <a:ln w="19050" cap="flat" cmpd="sng">
              <a:solidFill>
                <a:schemeClr val="accent2"/>
              </a:solidFill>
              <a:prstDash val="solid"/>
              <a:round/>
              <a:headEnd type="none" w="med" len="med"/>
              <a:tailEnd type="none" w="med" len="med"/>
            </a:ln>
          </p:spPr>
        </p:cxnSp>
        <p:cxnSp>
          <p:nvCxnSpPr>
            <p:cNvPr id="3173" name="Google Shape;3173;p29"/>
            <p:cNvCxnSpPr/>
            <p:nvPr/>
          </p:nvCxnSpPr>
          <p:spPr>
            <a:xfrm rot="-5400000" flipH="1">
              <a:off x="2193292" y="1959510"/>
              <a:ext cx="915000" cy="2037900"/>
            </a:xfrm>
            <a:prstGeom prst="bentConnector2">
              <a:avLst/>
            </a:prstGeom>
            <a:noFill/>
            <a:ln w="19050" cap="flat" cmpd="sng">
              <a:solidFill>
                <a:schemeClr val="accent1"/>
              </a:solidFill>
              <a:prstDash val="solid"/>
              <a:round/>
              <a:headEnd type="none" w="med" len="med"/>
              <a:tailEnd type="none" w="med" len="med"/>
            </a:ln>
          </p:spPr>
        </p:cxnSp>
        <p:cxnSp>
          <p:nvCxnSpPr>
            <p:cNvPr id="3175" name="Google Shape;3175;p29"/>
            <p:cNvCxnSpPr>
              <a:stCxn id="11" idx="2"/>
            </p:cNvCxnSpPr>
            <p:nvPr/>
          </p:nvCxnSpPr>
          <p:spPr>
            <a:xfrm rot="5400000">
              <a:off x="6429301" y="2057442"/>
              <a:ext cx="558341" cy="2228085"/>
            </a:xfrm>
            <a:prstGeom prst="bentConnector2">
              <a:avLst/>
            </a:prstGeom>
            <a:noFill/>
            <a:ln w="19050" cap="flat" cmpd="sng">
              <a:solidFill>
                <a:schemeClr val="accent5"/>
              </a:solidFill>
              <a:prstDash val="solid"/>
              <a:round/>
              <a:headEnd type="none" w="med" len="med"/>
              <a:tailEnd type="none" w="med" len="med"/>
            </a:ln>
          </p:spPr>
        </p:cxnSp>
        <p:pic>
          <p:nvPicPr>
            <p:cNvPr id="15" name="Picture 14"/>
            <p:cNvPicPr>
              <a:picLocks noChangeAspect="1"/>
            </p:cNvPicPr>
            <p:nvPr/>
          </p:nvPicPr>
          <p:blipFill>
            <a:blip r:embed="rId3"/>
            <a:stretch>
              <a:fillRect/>
            </a:stretch>
          </p:blipFill>
          <p:spPr>
            <a:xfrm>
              <a:off x="3340199" y="2857388"/>
              <a:ext cx="2517866" cy="2213040"/>
            </a:xfrm>
            <a:prstGeom prst="rect">
              <a:avLst/>
            </a:prstGeom>
          </p:spPr>
        </p:pic>
      </p:grpSp>
      <p:sp>
        <p:nvSpPr>
          <p:cNvPr id="7" name="Rectangle 6"/>
          <p:cNvSpPr/>
          <p:nvPr/>
        </p:nvSpPr>
        <p:spPr>
          <a:xfrm>
            <a:off x="103277" y="1564518"/>
            <a:ext cx="2787025" cy="1338828"/>
          </a:xfrm>
          <a:prstGeom prst="rect">
            <a:avLst/>
          </a:prstGeom>
          <a:solidFill>
            <a:schemeClr val="accent1">
              <a:lumMod val="20000"/>
              <a:lumOff val="80000"/>
            </a:schemeClr>
          </a:solidFill>
        </p:spPr>
        <p:txBody>
          <a:bodyPr wrap="square">
            <a:spAutoFit/>
          </a:bodyPr>
          <a:lstStyle/>
          <a:p>
            <a:pPr algn="just">
              <a:lnSpc>
                <a:spcPct val="150000"/>
              </a:lnSpc>
            </a:pPr>
            <a:r>
              <a:rPr lang="en-US" sz="1800" dirty="0" err="1"/>
              <a:t>Bài</a:t>
            </a:r>
            <a:r>
              <a:rPr lang="en-US" sz="1800" dirty="0"/>
              <a:t> </a:t>
            </a:r>
            <a:r>
              <a:rPr lang="en-US" sz="1800" dirty="0" err="1"/>
              <a:t>trình</a:t>
            </a:r>
            <a:r>
              <a:rPr lang="en-US" sz="1800" dirty="0"/>
              <a:t> </a:t>
            </a:r>
            <a:r>
              <a:rPr lang="en-US" sz="1800" dirty="0" err="1"/>
              <a:t>chiếu</a:t>
            </a:r>
            <a:r>
              <a:rPr lang="en-US" sz="1800" dirty="0"/>
              <a:t> </a:t>
            </a:r>
            <a:r>
              <a:rPr lang="en-US" sz="1800" dirty="0" err="1"/>
              <a:t>về</a:t>
            </a:r>
            <a:r>
              <a:rPr lang="en-US" sz="1800" dirty="0"/>
              <a:t> </a:t>
            </a:r>
            <a:r>
              <a:rPr lang="en-US" sz="1800" dirty="0" err="1"/>
              <a:t>chủ</a:t>
            </a:r>
            <a:r>
              <a:rPr lang="en-US" sz="1800" dirty="0"/>
              <a:t> </a:t>
            </a:r>
            <a:r>
              <a:rPr lang="en-US" sz="1800" dirty="0" err="1"/>
              <a:t>đề</a:t>
            </a:r>
            <a:r>
              <a:rPr lang="en-US" sz="1800" dirty="0"/>
              <a:t> </a:t>
            </a:r>
            <a:r>
              <a:rPr lang="en-US" sz="1800" dirty="0" err="1"/>
              <a:t>đạo</a:t>
            </a:r>
            <a:r>
              <a:rPr lang="en-US" sz="1800" dirty="0"/>
              <a:t> </a:t>
            </a:r>
            <a:r>
              <a:rPr lang="en-US" sz="1800" dirty="0" err="1"/>
              <a:t>đức</a:t>
            </a:r>
            <a:r>
              <a:rPr lang="en-US" sz="1800" dirty="0"/>
              <a:t> </a:t>
            </a:r>
            <a:r>
              <a:rPr lang="en-US" sz="1800" dirty="0" err="1"/>
              <a:t>và</a:t>
            </a:r>
            <a:r>
              <a:rPr lang="en-US" sz="1800" dirty="0"/>
              <a:t> </a:t>
            </a:r>
            <a:r>
              <a:rPr lang="en-US" sz="1800" dirty="0" err="1"/>
              <a:t>văn</a:t>
            </a:r>
            <a:r>
              <a:rPr lang="en-US" sz="1800" dirty="0"/>
              <a:t> </a:t>
            </a:r>
            <a:r>
              <a:rPr lang="en-US" sz="1800" dirty="0" err="1"/>
              <a:t>hóa</a:t>
            </a:r>
            <a:r>
              <a:rPr lang="en-US" sz="1800" dirty="0"/>
              <a:t> </a:t>
            </a:r>
            <a:r>
              <a:rPr lang="en-US" sz="1800" dirty="0" err="1"/>
              <a:t>trong</a:t>
            </a:r>
            <a:r>
              <a:rPr lang="en-US" sz="1800" dirty="0"/>
              <a:t> </a:t>
            </a:r>
            <a:r>
              <a:rPr lang="en-US" sz="1800" dirty="0" err="1"/>
              <a:t>sử</a:t>
            </a:r>
            <a:r>
              <a:rPr lang="en-US" sz="1800" dirty="0"/>
              <a:t> </a:t>
            </a:r>
            <a:r>
              <a:rPr lang="en-US" sz="1800" dirty="0" err="1"/>
              <a:t>dụng</a:t>
            </a:r>
            <a:r>
              <a:rPr lang="en-US" sz="1800" dirty="0"/>
              <a:t> </a:t>
            </a:r>
            <a:r>
              <a:rPr lang="en-US" sz="1800" dirty="0" err="1"/>
              <a:t>công</a:t>
            </a:r>
            <a:r>
              <a:rPr lang="en-US" sz="1800" dirty="0"/>
              <a:t> </a:t>
            </a:r>
            <a:r>
              <a:rPr lang="en-US" sz="1800" dirty="0" err="1"/>
              <a:t>nghệ</a:t>
            </a:r>
            <a:r>
              <a:rPr lang="en-US" sz="1800" dirty="0"/>
              <a:t> </a:t>
            </a:r>
            <a:r>
              <a:rPr lang="en-US" sz="1800" dirty="0" err="1"/>
              <a:t>số</a:t>
            </a:r>
            <a:r>
              <a:rPr lang="en-US" sz="1800" dirty="0"/>
              <a:t>.</a:t>
            </a:r>
          </a:p>
        </p:txBody>
      </p:sp>
      <p:sp>
        <p:nvSpPr>
          <p:cNvPr id="8" name="Rectangle 7"/>
          <p:cNvSpPr/>
          <p:nvPr/>
        </p:nvSpPr>
        <p:spPr>
          <a:xfrm>
            <a:off x="2987523" y="839311"/>
            <a:ext cx="3552821" cy="1599156"/>
          </a:xfrm>
          <a:prstGeom prst="rect">
            <a:avLst/>
          </a:prstGeom>
          <a:solidFill>
            <a:schemeClr val="accent2">
              <a:lumMod val="20000"/>
              <a:lumOff val="80000"/>
            </a:schemeClr>
          </a:solidFill>
        </p:spPr>
        <p:txBody>
          <a:bodyPr wrap="square">
            <a:spAutoFit/>
          </a:bodyPr>
          <a:lstStyle/>
          <a:p>
            <a:pPr algn="just">
              <a:lnSpc>
                <a:spcPct val="140000"/>
              </a:lnSpc>
            </a:pPr>
            <a:r>
              <a:rPr lang="vi-VN" sz="1800" dirty="0"/>
              <a:t>Video phỏng vấn các bạn trong lớp</a:t>
            </a:r>
            <a:r>
              <a:rPr lang="en-US" sz="1800" dirty="0"/>
              <a:t> </a:t>
            </a:r>
            <a:r>
              <a:rPr lang="vi-VN" sz="1800" dirty="0"/>
              <a:t>về các hành vi mà các bạn vô tình hay cố ý vi phạm hoặc nhìn thấy các bạn khác vi phạm</a:t>
            </a:r>
            <a:r>
              <a:rPr lang="en-US" sz="1800" dirty="0"/>
              <a:t>.</a:t>
            </a:r>
          </a:p>
        </p:txBody>
      </p:sp>
      <p:sp>
        <p:nvSpPr>
          <p:cNvPr id="11" name="Rectangle 10"/>
          <p:cNvSpPr/>
          <p:nvPr/>
        </p:nvSpPr>
        <p:spPr>
          <a:xfrm>
            <a:off x="6683751" y="1137988"/>
            <a:ext cx="2277523" cy="1754326"/>
          </a:xfrm>
          <a:prstGeom prst="rect">
            <a:avLst/>
          </a:prstGeom>
          <a:solidFill>
            <a:schemeClr val="accent5">
              <a:lumMod val="20000"/>
              <a:lumOff val="80000"/>
            </a:schemeClr>
          </a:solidFill>
        </p:spPr>
        <p:txBody>
          <a:bodyPr wrap="square">
            <a:spAutoFit/>
          </a:bodyPr>
          <a:lstStyle/>
          <a:p>
            <a:pPr algn="just">
              <a:lnSpc>
                <a:spcPct val="150000"/>
              </a:lnSpc>
            </a:pPr>
            <a:r>
              <a:rPr lang="en-US" sz="1800" dirty="0" err="1"/>
              <a:t>Bài</a:t>
            </a:r>
            <a:r>
              <a:rPr lang="en-US" sz="1800" dirty="0"/>
              <a:t> </a:t>
            </a:r>
            <a:r>
              <a:rPr lang="en-US" sz="1800" dirty="0" err="1"/>
              <a:t>viết</a:t>
            </a:r>
            <a:r>
              <a:rPr lang="en-US" sz="1800" dirty="0"/>
              <a:t> </a:t>
            </a:r>
            <a:r>
              <a:rPr lang="en-US" sz="1800" dirty="0" err="1"/>
              <a:t>đăng</a:t>
            </a:r>
            <a:r>
              <a:rPr lang="en-US" sz="1800" dirty="0"/>
              <a:t> </a:t>
            </a:r>
            <a:r>
              <a:rPr lang="en-US" sz="1800" dirty="0" err="1"/>
              <a:t>trên</a:t>
            </a:r>
            <a:r>
              <a:rPr lang="en-US" sz="1800" dirty="0"/>
              <a:t> </a:t>
            </a:r>
            <a:r>
              <a:rPr lang="en-US" sz="1800" dirty="0" err="1"/>
              <a:t>mạng</a:t>
            </a:r>
            <a:r>
              <a:rPr lang="en-US" sz="1800" dirty="0"/>
              <a:t> </a:t>
            </a:r>
            <a:r>
              <a:rPr lang="en-US" sz="1800" dirty="0" err="1"/>
              <a:t>xã</a:t>
            </a:r>
            <a:r>
              <a:rPr lang="en-US" sz="1800" dirty="0"/>
              <a:t> </a:t>
            </a:r>
            <a:r>
              <a:rPr lang="en-US" sz="1800" dirty="0" err="1"/>
              <a:t>hội</a:t>
            </a:r>
            <a:r>
              <a:rPr lang="en-US" sz="1800" dirty="0"/>
              <a:t> </a:t>
            </a:r>
            <a:r>
              <a:rPr lang="en-US" sz="1800" dirty="0" err="1"/>
              <a:t>về</a:t>
            </a:r>
            <a:r>
              <a:rPr lang="en-US" sz="1800" dirty="0"/>
              <a:t> </a:t>
            </a:r>
            <a:r>
              <a:rPr lang="en-US" sz="1800" dirty="0" err="1"/>
              <a:t>việc</a:t>
            </a:r>
            <a:r>
              <a:rPr lang="en-US" sz="1800" dirty="0"/>
              <a:t> </a:t>
            </a:r>
            <a:r>
              <a:rPr lang="en-US" sz="1800" dirty="0" err="1"/>
              <a:t>sử</a:t>
            </a:r>
            <a:r>
              <a:rPr lang="en-US" sz="1800" dirty="0"/>
              <a:t> </a:t>
            </a:r>
            <a:r>
              <a:rPr lang="en-US" sz="1800" dirty="0" err="1"/>
              <a:t>dụng</a:t>
            </a:r>
            <a:r>
              <a:rPr lang="en-US" sz="1800" dirty="0"/>
              <a:t> </a:t>
            </a:r>
            <a:r>
              <a:rPr lang="en-US" sz="1800" dirty="0" err="1"/>
              <a:t>đúng</a:t>
            </a:r>
            <a:r>
              <a:rPr lang="en-US" sz="1800" dirty="0"/>
              <a:t> </a:t>
            </a:r>
            <a:r>
              <a:rPr lang="en-US" sz="1800" dirty="0" err="1"/>
              <a:t>công</a:t>
            </a:r>
            <a:r>
              <a:rPr lang="en-US" sz="1800" dirty="0"/>
              <a:t> </a:t>
            </a:r>
            <a:r>
              <a:rPr lang="en-US" sz="1800" dirty="0" err="1"/>
              <a:t>nghệ</a:t>
            </a:r>
            <a:r>
              <a:rPr lang="en-US" sz="1800" dirty="0"/>
              <a:t> </a:t>
            </a:r>
            <a:r>
              <a:rPr lang="en-US" sz="1800" dirty="0" err="1"/>
              <a:t>kĩ</a:t>
            </a:r>
            <a:r>
              <a:rPr lang="en-US" sz="1800" dirty="0"/>
              <a:t> </a:t>
            </a:r>
            <a:r>
              <a:rPr lang="en-US" sz="1800" dirty="0" err="1"/>
              <a:t>thuật</a:t>
            </a:r>
            <a:r>
              <a:rPr lang="en-US" sz="1800" dirty="0"/>
              <a:t> </a:t>
            </a:r>
            <a:r>
              <a:rPr lang="en-US" sz="1800" dirty="0" err="1"/>
              <a:t>số</a:t>
            </a:r>
            <a:r>
              <a:rPr lang="en-US" sz="1800" dirty="0"/>
              <a:t>.</a:t>
            </a:r>
          </a:p>
        </p:txBody>
      </p:sp>
      <p:sp>
        <p:nvSpPr>
          <p:cNvPr id="13" name="Rectangle 12"/>
          <p:cNvSpPr/>
          <p:nvPr/>
        </p:nvSpPr>
        <p:spPr>
          <a:xfrm>
            <a:off x="1565699" y="206791"/>
            <a:ext cx="5852591" cy="400110"/>
          </a:xfrm>
          <a:prstGeom prst="rect">
            <a:avLst/>
          </a:prstGeom>
        </p:spPr>
        <p:txBody>
          <a:bodyPr wrap="square">
            <a:spAutoFit/>
          </a:bodyPr>
          <a:lstStyle/>
          <a:p>
            <a:pPr algn="ctr"/>
            <a:r>
              <a:rPr lang="en-US" sz="2000" b="1" dirty="0" err="1">
                <a:solidFill>
                  <a:schemeClr val="accent4">
                    <a:lumMod val="50000"/>
                  </a:schemeClr>
                </a:solidFill>
              </a:rPr>
              <a:t>Gợi</a:t>
            </a:r>
            <a:r>
              <a:rPr lang="en-US" sz="2000" b="1" dirty="0">
                <a:solidFill>
                  <a:schemeClr val="accent4">
                    <a:lumMod val="50000"/>
                  </a:schemeClr>
                </a:solidFill>
              </a:rPr>
              <a:t> ý </a:t>
            </a:r>
            <a:r>
              <a:rPr lang="en-US" sz="2000" b="1" dirty="0" err="1">
                <a:solidFill>
                  <a:schemeClr val="accent4">
                    <a:lumMod val="50000"/>
                  </a:schemeClr>
                </a:solidFill>
              </a:rPr>
              <a:t>một</a:t>
            </a:r>
            <a:r>
              <a:rPr lang="en-US" sz="2000" b="1" dirty="0">
                <a:solidFill>
                  <a:schemeClr val="accent4">
                    <a:lumMod val="50000"/>
                  </a:schemeClr>
                </a:solidFill>
              </a:rPr>
              <a:t> </a:t>
            </a:r>
            <a:r>
              <a:rPr lang="en-US" sz="2000" b="1" dirty="0" err="1">
                <a:solidFill>
                  <a:schemeClr val="accent4">
                    <a:lumMod val="50000"/>
                  </a:schemeClr>
                </a:solidFill>
              </a:rPr>
              <a:t>số</a:t>
            </a:r>
            <a:r>
              <a:rPr lang="en-US" sz="2000" b="1" dirty="0">
                <a:solidFill>
                  <a:schemeClr val="accent4">
                    <a:lumMod val="50000"/>
                  </a:schemeClr>
                </a:solidFill>
              </a:rPr>
              <a:t> </a:t>
            </a:r>
            <a:r>
              <a:rPr lang="en-US" sz="2000" b="1" dirty="0" err="1">
                <a:solidFill>
                  <a:schemeClr val="accent4">
                    <a:lumMod val="50000"/>
                  </a:schemeClr>
                </a:solidFill>
              </a:rPr>
              <a:t>chủ</a:t>
            </a:r>
            <a:r>
              <a:rPr lang="en-US" sz="2000" b="1" dirty="0">
                <a:solidFill>
                  <a:schemeClr val="accent4">
                    <a:lumMod val="50000"/>
                  </a:schemeClr>
                </a:solidFill>
              </a:rPr>
              <a:t> </a:t>
            </a:r>
            <a:r>
              <a:rPr lang="en-US" sz="2000" b="1" dirty="0" err="1">
                <a:solidFill>
                  <a:schemeClr val="accent4">
                    <a:lumMod val="50000"/>
                  </a:schemeClr>
                </a:solidFill>
              </a:rPr>
              <a:t>đề</a:t>
            </a:r>
            <a:r>
              <a:rPr lang="en-US" sz="2000" b="1" dirty="0">
                <a:solidFill>
                  <a:schemeClr val="accent4">
                    <a:lumMod val="50000"/>
                  </a:schemeClr>
                </a:solidFill>
              </a:rPr>
              <a:t>, </a:t>
            </a:r>
            <a:r>
              <a:rPr lang="en-US" sz="2000" b="1" dirty="0" err="1">
                <a:solidFill>
                  <a:schemeClr val="accent4">
                    <a:lumMod val="50000"/>
                  </a:schemeClr>
                </a:solidFill>
              </a:rPr>
              <a:t>hình</a:t>
            </a:r>
            <a:r>
              <a:rPr lang="en-US" sz="2000" b="1" dirty="0">
                <a:solidFill>
                  <a:schemeClr val="accent4">
                    <a:lumMod val="50000"/>
                  </a:schemeClr>
                </a:solidFill>
              </a:rPr>
              <a:t> </a:t>
            </a:r>
            <a:r>
              <a:rPr lang="en-US" sz="2000" b="1" dirty="0" err="1">
                <a:solidFill>
                  <a:schemeClr val="accent4">
                    <a:lumMod val="50000"/>
                  </a:schemeClr>
                </a:solidFill>
              </a:rPr>
              <a:t>thức</a:t>
            </a:r>
            <a:r>
              <a:rPr lang="en-US" sz="2000" b="1" dirty="0">
                <a:solidFill>
                  <a:schemeClr val="accent4">
                    <a:lumMod val="50000"/>
                  </a:schemeClr>
                </a:solidFill>
              </a:rPr>
              <a:t> </a:t>
            </a:r>
            <a:r>
              <a:rPr lang="en-US" sz="2000" b="1" dirty="0" err="1">
                <a:solidFill>
                  <a:schemeClr val="accent4">
                    <a:lumMod val="50000"/>
                  </a:schemeClr>
                </a:solidFill>
              </a:rPr>
              <a:t>của</a:t>
            </a:r>
            <a:r>
              <a:rPr lang="en-US" sz="2000" b="1" dirty="0">
                <a:solidFill>
                  <a:schemeClr val="accent4">
                    <a:lumMod val="50000"/>
                  </a:schemeClr>
                </a:solidFill>
              </a:rPr>
              <a:t> </a:t>
            </a:r>
            <a:r>
              <a:rPr lang="en-US" sz="2000" b="1" dirty="0" err="1">
                <a:solidFill>
                  <a:schemeClr val="accent4">
                    <a:lumMod val="50000"/>
                  </a:schemeClr>
                </a:solidFill>
              </a:rPr>
              <a:t>sản</a:t>
            </a:r>
            <a:r>
              <a:rPr lang="en-US" sz="2000" b="1" dirty="0">
                <a:solidFill>
                  <a:schemeClr val="accent4">
                    <a:lumMod val="50000"/>
                  </a:schemeClr>
                </a:solidFill>
              </a:rPr>
              <a:t> </a:t>
            </a:r>
            <a:r>
              <a:rPr lang="en-US" sz="2000" b="1" dirty="0" err="1">
                <a:solidFill>
                  <a:schemeClr val="accent4">
                    <a:lumMod val="50000"/>
                  </a:schemeClr>
                </a:solidFill>
              </a:rPr>
              <a:t>phẩm</a:t>
            </a:r>
            <a:r>
              <a:rPr lang="en-US" sz="2000" b="1" dirty="0">
                <a:solidFill>
                  <a:schemeClr val="accent4">
                    <a:lumMod val="50000"/>
                  </a:schemeClr>
                </a:solidFill>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919179" y="419299"/>
            <a:ext cx="7464889" cy="4281770"/>
            <a:chOff x="2919179" y="419299"/>
            <a:chExt cx="7464889" cy="4281770"/>
          </a:xfrm>
        </p:grpSpPr>
        <p:grpSp>
          <p:nvGrpSpPr>
            <p:cNvPr id="2" name="Group 2"/>
            <p:cNvGrpSpPr>
              <a:grpSpLocks noChangeAspect="1"/>
            </p:cNvGrpSpPr>
            <p:nvPr/>
          </p:nvGrpSpPr>
          <p:grpSpPr>
            <a:xfrm>
              <a:off x="2919179" y="419299"/>
              <a:ext cx="7464889" cy="4281770"/>
              <a:chOff x="0" y="0"/>
              <a:chExt cx="7981950" cy="4578350"/>
            </a:xfrm>
          </p:grpSpPr>
          <p:sp>
            <p:nvSpPr>
              <p:cNvPr id="3" name="Freeform 3"/>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txBody>
              <a:bodyPr/>
              <a:lstStyle/>
              <a:p>
                <a:endParaRPr lang="en-US"/>
              </a:p>
            </p:txBody>
          </p:sp>
          <p:sp>
            <p:nvSpPr>
              <p:cNvPr id="4" name="Freeform 4"/>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E9E9E9"/>
              </a:solidFill>
            </p:spPr>
            <p:txBody>
              <a:bodyPr/>
              <a:lstStyle/>
              <a:p>
                <a:endParaRPr lang="en-US"/>
              </a:p>
            </p:txBody>
          </p:sp>
          <p:sp>
            <p:nvSpPr>
              <p:cNvPr id="5" name="Freeform 5"/>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txBody>
              <a:bodyPr/>
              <a:lstStyle/>
              <a:p>
                <a:endParaRPr lang="en-US"/>
              </a:p>
            </p:txBody>
          </p:sp>
          <p:sp>
            <p:nvSpPr>
              <p:cNvPr id="6" name="Freeform 6"/>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txBody>
              <a:bodyPr/>
              <a:lstStyle/>
              <a:p>
                <a:endParaRPr lang="en-US"/>
              </a:p>
            </p:txBody>
          </p:sp>
        </p:grpSp>
        <p:sp>
          <p:nvSpPr>
            <p:cNvPr id="16" name="Freeform 2"/>
            <p:cNvSpPr/>
            <p:nvPr/>
          </p:nvSpPr>
          <p:spPr>
            <a:xfrm>
              <a:off x="3800936" y="660741"/>
              <a:ext cx="5700187" cy="3604095"/>
            </a:xfrm>
            <a:custGeom>
              <a:avLst/>
              <a:gdLst/>
              <a:ahLst/>
              <a:cxnLst/>
              <a:rect l="l" t="t" r="r" b="b"/>
              <a:pathLst>
                <a:path w="9829214" h="6554857">
                  <a:moveTo>
                    <a:pt x="0" y="0"/>
                  </a:moveTo>
                  <a:lnTo>
                    <a:pt x="9829214" y="0"/>
                  </a:lnTo>
                  <a:lnTo>
                    <a:pt x="9829214" y="6554857"/>
                  </a:lnTo>
                  <a:lnTo>
                    <a:pt x="0" y="6554857"/>
                  </a:lnTo>
                  <a:lnTo>
                    <a:pt x="0" y="0"/>
                  </a:lnTo>
                  <a:close/>
                </a:path>
              </a:pathLst>
            </a:custGeom>
            <a:blipFill>
              <a:blip r:embed="rId2"/>
              <a:srcRect/>
              <a:stretch>
                <a:fillRect b="-5472"/>
              </a:stretch>
            </a:blipFill>
          </p:spPr>
          <p:txBody>
            <a:bodyPr/>
            <a:lstStyle/>
            <a:p>
              <a:endParaRPr lang="en-US"/>
            </a:p>
          </p:txBody>
        </p:sp>
      </p:grpSp>
      <p:grpSp>
        <p:nvGrpSpPr>
          <p:cNvPr id="17" name="Group 16"/>
          <p:cNvGrpSpPr/>
          <p:nvPr/>
        </p:nvGrpSpPr>
        <p:grpSpPr>
          <a:xfrm>
            <a:off x="0" y="771117"/>
            <a:ext cx="4669422" cy="1181626"/>
            <a:chOff x="-97421" y="856200"/>
            <a:chExt cx="4669422" cy="1181626"/>
          </a:xfrm>
        </p:grpSpPr>
        <p:grpSp>
          <p:nvGrpSpPr>
            <p:cNvPr id="11" name="Group 11"/>
            <p:cNvGrpSpPr/>
            <p:nvPr/>
          </p:nvGrpSpPr>
          <p:grpSpPr>
            <a:xfrm>
              <a:off x="-97421" y="856200"/>
              <a:ext cx="3635711" cy="1181626"/>
              <a:chOff x="0" y="0"/>
              <a:chExt cx="1915107" cy="782504"/>
            </a:xfrm>
          </p:grpSpPr>
          <p:sp>
            <p:nvSpPr>
              <p:cNvPr id="12" name="Freeform 12"/>
              <p:cNvSpPr/>
              <p:nvPr/>
            </p:nvSpPr>
            <p:spPr>
              <a:xfrm>
                <a:off x="0" y="0"/>
                <a:ext cx="1915107" cy="782504"/>
              </a:xfrm>
              <a:custGeom>
                <a:avLst/>
                <a:gdLst/>
                <a:ahLst/>
                <a:cxnLst/>
                <a:rect l="l" t="t" r="r" b="b"/>
                <a:pathLst>
                  <a:path w="1915107" h="782504">
                    <a:moveTo>
                      <a:pt x="0" y="0"/>
                    </a:moveTo>
                    <a:lnTo>
                      <a:pt x="1915107" y="0"/>
                    </a:lnTo>
                    <a:lnTo>
                      <a:pt x="1915107" y="782504"/>
                    </a:lnTo>
                    <a:lnTo>
                      <a:pt x="0" y="782504"/>
                    </a:lnTo>
                    <a:close/>
                  </a:path>
                </a:pathLst>
              </a:custGeom>
              <a:solidFill>
                <a:schemeClr val="accent1"/>
              </a:solidFill>
            </p:spPr>
            <p:txBody>
              <a:bodyPr/>
              <a:lstStyle/>
              <a:p>
                <a:endParaRPr lang="en-US"/>
              </a:p>
            </p:txBody>
          </p:sp>
          <p:sp>
            <p:nvSpPr>
              <p:cNvPr id="13" name="TextBox 13"/>
              <p:cNvSpPr txBox="1"/>
              <p:nvPr/>
            </p:nvSpPr>
            <p:spPr>
              <a:xfrm>
                <a:off x="0" y="-47625"/>
                <a:ext cx="812800" cy="860425"/>
              </a:xfrm>
              <a:prstGeom prst="rect">
                <a:avLst/>
              </a:prstGeom>
            </p:spPr>
            <p:txBody>
              <a:bodyPr lIns="25400" tIns="25400" rIns="25400" bIns="25400" rtlCol="0" anchor="ctr"/>
              <a:lstStyle/>
              <a:p>
                <a:pPr algn="ctr">
                  <a:lnSpc>
                    <a:spcPts val="1330"/>
                  </a:lnSpc>
                </a:pPr>
                <a:endParaRPr sz="700"/>
              </a:p>
            </p:txBody>
          </p:sp>
        </p:grpSp>
        <p:grpSp>
          <p:nvGrpSpPr>
            <p:cNvPr id="8" name="Group 8"/>
            <p:cNvGrpSpPr/>
            <p:nvPr/>
          </p:nvGrpSpPr>
          <p:grpSpPr>
            <a:xfrm>
              <a:off x="2699422" y="856200"/>
              <a:ext cx="1872579" cy="1181626"/>
              <a:chOff x="0" y="0"/>
              <a:chExt cx="543140" cy="430878"/>
            </a:xfrm>
          </p:grpSpPr>
          <p:sp>
            <p:nvSpPr>
              <p:cNvPr id="9" name="Freeform 9"/>
              <p:cNvSpPr/>
              <p:nvPr/>
            </p:nvSpPr>
            <p:spPr>
              <a:xfrm>
                <a:off x="0" y="0"/>
                <a:ext cx="543140" cy="430878"/>
              </a:xfrm>
              <a:custGeom>
                <a:avLst/>
                <a:gdLst/>
                <a:ahLst/>
                <a:cxnLst/>
                <a:rect l="l" t="t" r="r" b="b"/>
                <a:pathLst>
                  <a:path w="543140" h="430878">
                    <a:moveTo>
                      <a:pt x="203200" y="0"/>
                    </a:moveTo>
                    <a:lnTo>
                      <a:pt x="543140" y="0"/>
                    </a:lnTo>
                    <a:lnTo>
                      <a:pt x="339940" y="430878"/>
                    </a:lnTo>
                    <a:lnTo>
                      <a:pt x="0" y="430878"/>
                    </a:lnTo>
                    <a:lnTo>
                      <a:pt x="203200" y="0"/>
                    </a:lnTo>
                    <a:close/>
                  </a:path>
                </a:pathLst>
              </a:custGeom>
              <a:solidFill>
                <a:schemeClr val="accent1"/>
              </a:solidFill>
            </p:spPr>
            <p:txBody>
              <a:bodyPr/>
              <a:lstStyle/>
              <a:p>
                <a:endParaRPr lang="en-US"/>
              </a:p>
            </p:txBody>
          </p:sp>
          <p:sp>
            <p:nvSpPr>
              <p:cNvPr id="10" name="TextBox 10"/>
              <p:cNvSpPr txBox="1"/>
              <p:nvPr/>
            </p:nvSpPr>
            <p:spPr>
              <a:xfrm>
                <a:off x="101600" y="-47625"/>
                <a:ext cx="609600" cy="657225"/>
              </a:xfrm>
              <a:prstGeom prst="rect">
                <a:avLst/>
              </a:prstGeom>
            </p:spPr>
            <p:txBody>
              <a:bodyPr lIns="25400" tIns="25400" rIns="25400" bIns="25400" rtlCol="0" anchor="ctr"/>
              <a:lstStyle/>
              <a:p>
                <a:pPr algn="ctr">
                  <a:lnSpc>
                    <a:spcPts val="1330"/>
                  </a:lnSpc>
                </a:pPr>
                <a:endParaRPr sz="700"/>
              </a:p>
            </p:txBody>
          </p:sp>
        </p:grpSp>
        <p:sp>
          <p:nvSpPr>
            <p:cNvPr id="14" name="TextBox 14"/>
            <p:cNvSpPr txBox="1"/>
            <p:nvPr/>
          </p:nvSpPr>
          <p:spPr>
            <a:xfrm>
              <a:off x="590124" y="1245636"/>
              <a:ext cx="2589735" cy="487313"/>
            </a:xfrm>
            <a:prstGeom prst="rect">
              <a:avLst/>
            </a:prstGeom>
          </p:spPr>
          <p:txBody>
            <a:bodyPr wrap="square" lIns="0" tIns="0" rIns="0" bIns="0" rtlCol="0" anchor="t">
              <a:spAutoFit/>
            </a:bodyPr>
            <a:lstStyle/>
            <a:p>
              <a:pPr algn="ctr">
                <a:lnSpc>
                  <a:spcPts val="3849"/>
                </a:lnSpc>
                <a:spcBef>
                  <a:spcPct val="0"/>
                </a:spcBef>
              </a:pPr>
              <a:r>
                <a:rPr lang="en-US" sz="3000" b="1" dirty="0">
                  <a:latin typeface="+mn-lt"/>
                </a:rPr>
                <a:t>KHỞI ĐỘNG</a:t>
              </a:r>
            </a:p>
          </p:txBody>
        </p:sp>
      </p:grpSp>
      <p:sp>
        <p:nvSpPr>
          <p:cNvPr id="18" name="Rectangle 17"/>
          <p:cNvSpPr/>
          <p:nvPr/>
        </p:nvSpPr>
        <p:spPr>
          <a:xfrm>
            <a:off x="627666" y="2129097"/>
            <a:ext cx="2649614" cy="2123658"/>
          </a:xfrm>
          <a:prstGeom prst="rect">
            <a:avLst/>
          </a:prstGeom>
        </p:spPr>
        <p:txBody>
          <a:bodyPr wrap="square">
            <a:spAutoFit/>
          </a:bodyPr>
          <a:lstStyle/>
          <a:p>
            <a:pPr algn="just">
              <a:lnSpc>
                <a:spcPct val="150000"/>
              </a:lnSpc>
            </a:pPr>
            <a:r>
              <a:rPr lang="en-US" sz="2200" dirty="0" err="1"/>
              <a:t>Khoa</a:t>
            </a:r>
            <a:r>
              <a:rPr lang="en-US" sz="2200" dirty="0"/>
              <a:t> chia </a:t>
            </a:r>
            <a:r>
              <a:rPr lang="en-US" sz="2200" dirty="0" err="1"/>
              <a:t>sẻ</a:t>
            </a:r>
            <a:r>
              <a:rPr lang="en-US" sz="2200" dirty="0"/>
              <a:t> </a:t>
            </a:r>
            <a:r>
              <a:rPr lang="en-US" sz="2200" dirty="0" err="1"/>
              <a:t>cho</a:t>
            </a:r>
            <a:r>
              <a:rPr lang="en-US" sz="2200" dirty="0"/>
              <a:t> An </a:t>
            </a:r>
            <a:r>
              <a:rPr lang="en-US" sz="2200" dirty="0" err="1"/>
              <a:t>bức</a:t>
            </a:r>
            <a:r>
              <a:rPr lang="en-US" sz="2200" dirty="0"/>
              <a:t> </a:t>
            </a:r>
            <a:r>
              <a:rPr lang="en-US" sz="2200" dirty="0" err="1"/>
              <a:t>ảnh</a:t>
            </a:r>
            <a:r>
              <a:rPr lang="en-US" sz="2200" dirty="0"/>
              <a:t> </a:t>
            </a:r>
            <a:r>
              <a:rPr lang="en-US" sz="2200" dirty="0" err="1"/>
              <a:t>ruộng</a:t>
            </a:r>
            <a:r>
              <a:rPr lang="en-US" sz="2200" dirty="0"/>
              <a:t> </a:t>
            </a:r>
            <a:r>
              <a:rPr lang="en-US" sz="2200" dirty="0" err="1"/>
              <a:t>bậc</a:t>
            </a:r>
            <a:r>
              <a:rPr lang="en-US" sz="2200" dirty="0"/>
              <a:t> </a:t>
            </a:r>
            <a:r>
              <a:rPr lang="en-US" sz="2200" dirty="0" err="1"/>
              <a:t>thang</a:t>
            </a:r>
            <a:r>
              <a:rPr lang="en-US" sz="2200" dirty="0"/>
              <a:t> </a:t>
            </a:r>
            <a:r>
              <a:rPr lang="en-US" sz="2200" dirty="0" err="1"/>
              <a:t>mà</a:t>
            </a:r>
            <a:r>
              <a:rPr lang="en-US" sz="2200" dirty="0"/>
              <a:t> </a:t>
            </a:r>
            <a:r>
              <a:rPr lang="en-US" sz="2200" dirty="0" err="1"/>
              <a:t>mình</a:t>
            </a:r>
            <a:r>
              <a:rPr lang="en-US" sz="2200" dirty="0"/>
              <a:t> </a:t>
            </a:r>
            <a:r>
              <a:rPr lang="en-US" sz="2200" dirty="0" err="1"/>
              <a:t>đã</a:t>
            </a:r>
            <a:r>
              <a:rPr lang="en-US" sz="2200" dirty="0"/>
              <a:t> </a:t>
            </a:r>
            <a:r>
              <a:rPr lang="en-US" sz="2200" dirty="0" err="1"/>
              <a:t>chụp</a:t>
            </a:r>
            <a:r>
              <a:rPr lang="en-US" sz="2200" dirty="0"/>
              <a:t>.</a:t>
            </a:r>
          </a:p>
        </p:txBody>
      </p:sp>
      <p:sp>
        <p:nvSpPr>
          <p:cNvPr id="19" name="Freeform 5"/>
          <p:cNvSpPr/>
          <p:nvPr/>
        </p:nvSpPr>
        <p:spPr>
          <a:xfrm flipH="1">
            <a:off x="226863" y="34283"/>
            <a:ext cx="801606" cy="1036002"/>
          </a:xfrm>
          <a:custGeom>
            <a:avLst/>
            <a:gdLst/>
            <a:ahLst/>
            <a:cxnLst/>
            <a:rect l="l" t="t" r="r" b="b"/>
            <a:pathLst>
              <a:path w="3183826" h="4114800">
                <a:moveTo>
                  <a:pt x="0" y="0"/>
                </a:moveTo>
                <a:lnTo>
                  <a:pt x="3183827" y="0"/>
                </a:lnTo>
                <a:lnTo>
                  <a:pt x="318382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16503099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00"/>
        <p:cNvGrpSpPr/>
        <p:nvPr/>
      </p:nvGrpSpPr>
      <p:grpSpPr>
        <a:xfrm>
          <a:off x="0" y="0"/>
          <a:ext cx="0" cy="0"/>
          <a:chOff x="0" y="0"/>
          <a:chExt cx="0" cy="0"/>
        </a:xfrm>
      </p:grpSpPr>
      <p:sp>
        <p:nvSpPr>
          <p:cNvPr id="5201" name="Google Shape;5201;p39"/>
          <p:cNvSpPr txBox="1">
            <a:spLocks noGrp="1"/>
          </p:cNvSpPr>
          <p:nvPr>
            <p:ph type="title"/>
          </p:nvPr>
        </p:nvSpPr>
        <p:spPr>
          <a:xfrm>
            <a:off x="311700" y="368825"/>
            <a:ext cx="8520600" cy="572700"/>
          </a:xfrm>
          <a:prstGeom prst="rect">
            <a:avLst/>
          </a:prstGeom>
          <a:solidFill>
            <a:schemeClr val="accent5">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latin typeface="+mn-lt"/>
              </a:rPr>
              <a:t>HƯỚNG DẪN VỀ NHÀ</a:t>
            </a:r>
            <a:endParaRPr sz="3200" dirty="0">
              <a:latin typeface="+mn-lt"/>
            </a:endParaRPr>
          </a:p>
        </p:txBody>
      </p:sp>
      <p:grpSp>
        <p:nvGrpSpPr>
          <p:cNvPr id="5202" name="Google Shape;5202;p39"/>
          <p:cNvGrpSpPr/>
          <p:nvPr/>
        </p:nvGrpSpPr>
        <p:grpSpPr>
          <a:xfrm>
            <a:off x="2809050" y="1340050"/>
            <a:ext cx="3577294" cy="3296890"/>
            <a:chOff x="2809050" y="1340050"/>
            <a:chExt cx="3577294" cy="3296890"/>
          </a:xfrm>
        </p:grpSpPr>
        <p:sp>
          <p:nvSpPr>
            <p:cNvPr id="5203" name="Google Shape;5203;p39"/>
            <p:cNvSpPr/>
            <p:nvPr/>
          </p:nvSpPr>
          <p:spPr>
            <a:xfrm>
              <a:off x="3140380" y="2997050"/>
              <a:ext cx="2883246" cy="1354914"/>
            </a:xfrm>
            <a:custGeom>
              <a:avLst/>
              <a:gdLst/>
              <a:ahLst/>
              <a:cxnLst/>
              <a:rect l="l" t="t" r="r" b="b"/>
              <a:pathLst>
                <a:path w="16360" h="7688" extrusionOk="0">
                  <a:moveTo>
                    <a:pt x="1" y="0"/>
                  </a:moveTo>
                  <a:lnTo>
                    <a:pt x="1826" y="6353"/>
                  </a:lnTo>
                  <a:lnTo>
                    <a:pt x="13066" y="7687"/>
                  </a:lnTo>
                  <a:lnTo>
                    <a:pt x="16360" y="0"/>
                  </a:lnTo>
                  <a:close/>
                </a:path>
              </a:pathLst>
            </a:custGeom>
            <a:solidFill>
              <a:srgbClr val="E7B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39"/>
            <p:cNvSpPr/>
            <p:nvPr/>
          </p:nvSpPr>
          <p:spPr>
            <a:xfrm>
              <a:off x="5142811" y="2468157"/>
              <a:ext cx="187517" cy="516552"/>
            </a:xfrm>
            <a:custGeom>
              <a:avLst/>
              <a:gdLst/>
              <a:ahLst/>
              <a:cxnLst/>
              <a:rect l="l" t="t" r="r" b="b"/>
              <a:pathLst>
                <a:path w="1064" h="2931" extrusionOk="0">
                  <a:moveTo>
                    <a:pt x="121" y="1"/>
                  </a:moveTo>
                  <a:cubicBezTo>
                    <a:pt x="54" y="1"/>
                    <a:pt x="1" y="54"/>
                    <a:pt x="1" y="121"/>
                  </a:cubicBezTo>
                  <a:lnTo>
                    <a:pt x="1" y="2811"/>
                  </a:lnTo>
                  <a:cubicBezTo>
                    <a:pt x="1" y="2877"/>
                    <a:pt x="54" y="2931"/>
                    <a:pt x="121" y="2931"/>
                  </a:cubicBezTo>
                  <a:lnTo>
                    <a:pt x="943" y="2931"/>
                  </a:lnTo>
                  <a:cubicBezTo>
                    <a:pt x="1010" y="2931"/>
                    <a:pt x="1063" y="2877"/>
                    <a:pt x="1063" y="2811"/>
                  </a:cubicBezTo>
                  <a:lnTo>
                    <a:pt x="1063" y="121"/>
                  </a:lnTo>
                  <a:cubicBezTo>
                    <a:pt x="1063" y="54"/>
                    <a:pt x="1010" y="1"/>
                    <a:pt x="943" y="1"/>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9"/>
            <p:cNvSpPr/>
            <p:nvPr/>
          </p:nvSpPr>
          <p:spPr>
            <a:xfrm>
              <a:off x="5187047" y="2593463"/>
              <a:ext cx="99045" cy="212366"/>
            </a:xfrm>
            <a:custGeom>
              <a:avLst/>
              <a:gdLst/>
              <a:ahLst/>
              <a:cxnLst/>
              <a:rect l="l" t="t" r="r" b="b"/>
              <a:pathLst>
                <a:path w="562" h="1205" extrusionOk="0">
                  <a:moveTo>
                    <a:pt x="0" y="1"/>
                  </a:moveTo>
                  <a:lnTo>
                    <a:pt x="0" y="1205"/>
                  </a:lnTo>
                  <a:lnTo>
                    <a:pt x="562" y="1205"/>
                  </a:lnTo>
                  <a:lnTo>
                    <a:pt x="5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39"/>
            <p:cNvSpPr/>
            <p:nvPr/>
          </p:nvSpPr>
          <p:spPr>
            <a:xfrm>
              <a:off x="5193391" y="2850948"/>
              <a:ext cx="86356" cy="85828"/>
            </a:xfrm>
            <a:custGeom>
              <a:avLst/>
              <a:gdLst/>
              <a:ahLst/>
              <a:cxnLst/>
              <a:rect l="l" t="t" r="r" b="b"/>
              <a:pathLst>
                <a:path w="490" h="487" extrusionOk="0">
                  <a:moveTo>
                    <a:pt x="245" y="1"/>
                  </a:moveTo>
                  <a:cubicBezTo>
                    <a:pt x="110" y="1"/>
                    <a:pt x="1" y="110"/>
                    <a:pt x="1" y="243"/>
                  </a:cubicBezTo>
                  <a:cubicBezTo>
                    <a:pt x="1" y="378"/>
                    <a:pt x="110" y="487"/>
                    <a:pt x="245" y="487"/>
                  </a:cubicBezTo>
                  <a:cubicBezTo>
                    <a:pt x="380" y="487"/>
                    <a:pt x="489" y="378"/>
                    <a:pt x="489" y="243"/>
                  </a:cubicBezTo>
                  <a:cubicBezTo>
                    <a:pt x="489" y="110"/>
                    <a:pt x="380" y="1"/>
                    <a:pt x="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39"/>
            <p:cNvSpPr/>
            <p:nvPr/>
          </p:nvSpPr>
          <p:spPr>
            <a:xfrm>
              <a:off x="5349363" y="2468157"/>
              <a:ext cx="187340" cy="516552"/>
            </a:xfrm>
            <a:custGeom>
              <a:avLst/>
              <a:gdLst/>
              <a:ahLst/>
              <a:cxnLst/>
              <a:rect l="l" t="t" r="r" b="b"/>
              <a:pathLst>
                <a:path w="1063" h="2931" extrusionOk="0">
                  <a:moveTo>
                    <a:pt x="122" y="1"/>
                  </a:moveTo>
                  <a:cubicBezTo>
                    <a:pt x="56" y="1"/>
                    <a:pt x="0" y="54"/>
                    <a:pt x="0" y="121"/>
                  </a:cubicBezTo>
                  <a:lnTo>
                    <a:pt x="0" y="2811"/>
                  </a:lnTo>
                  <a:cubicBezTo>
                    <a:pt x="0" y="2877"/>
                    <a:pt x="56" y="2931"/>
                    <a:pt x="122" y="2931"/>
                  </a:cubicBezTo>
                  <a:lnTo>
                    <a:pt x="943" y="2931"/>
                  </a:lnTo>
                  <a:cubicBezTo>
                    <a:pt x="1009" y="2931"/>
                    <a:pt x="1063" y="2877"/>
                    <a:pt x="1063" y="2811"/>
                  </a:cubicBezTo>
                  <a:lnTo>
                    <a:pt x="1063" y="121"/>
                  </a:lnTo>
                  <a:cubicBezTo>
                    <a:pt x="1063" y="54"/>
                    <a:pt x="1009" y="1"/>
                    <a:pt x="943" y="1"/>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39"/>
            <p:cNvSpPr/>
            <p:nvPr/>
          </p:nvSpPr>
          <p:spPr>
            <a:xfrm>
              <a:off x="5393423" y="2593463"/>
              <a:ext cx="99574" cy="212366"/>
            </a:xfrm>
            <a:custGeom>
              <a:avLst/>
              <a:gdLst/>
              <a:ahLst/>
              <a:cxnLst/>
              <a:rect l="l" t="t" r="r" b="b"/>
              <a:pathLst>
                <a:path w="565" h="1205" extrusionOk="0">
                  <a:moveTo>
                    <a:pt x="1" y="1"/>
                  </a:moveTo>
                  <a:lnTo>
                    <a:pt x="1" y="1205"/>
                  </a:lnTo>
                  <a:lnTo>
                    <a:pt x="564" y="1205"/>
                  </a:lnTo>
                  <a:lnTo>
                    <a:pt x="5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39"/>
            <p:cNvSpPr/>
            <p:nvPr/>
          </p:nvSpPr>
          <p:spPr>
            <a:xfrm>
              <a:off x="5395009" y="2850243"/>
              <a:ext cx="97636" cy="86180"/>
            </a:xfrm>
            <a:custGeom>
              <a:avLst/>
              <a:gdLst/>
              <a:ahLst/>
              <a:cxnLst/>
              <a:rect l="l" t="t" r="r" b="b"/>
              <a:pathLst>
                <a:path w="554" h="489" extrusionOk="0">
                  <a:moveTo>
                    <a:pt x="277" y="1"/>
                  </a:moveTo>
                  <a:cubicBezTo>
                    <a:pt x="182" y="1"/>
                    <a:pt x="91" y="57"/>
                    <a:pt x="52" y="152"/>
                  </a:cubicBezTo>
                  <a:cubicBezTo>
                    <a:pt x="1" y="277"/>
                    <a:pt x="58" y="418"/>
                    <a:pt x="185" y="469"/>
                  </a:cubicBezTo>
                  <a:cubicBezTo>
                    <a:pt x="215" y="482"/>
                    <a:pt x="247" y="488"/>
                    <a:pt x="278" y="488"/>
                  </a:cubicBezTo>
                  <a:cubicBezTo>
                    <a:pt x="373" y="488"/>
                    <a:pt x="463" y="432"/>
                    <a:pt x="502" y="339"/>
                  </a:cubicBezTo>
                  <a:cubicBezTo>
                    <a:pt x="553" y="215"/>
                    <a:pt x="495" y="71"/>
                    <a:pt x="371" y="20"/>
                  </a:cubicBezTo>
                  <a:cubicBezTo>
                    <a:pt x="340" y="7"/>
                    <a:pt x="309" y="1"/>
                    <a:pt x="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39"/>
            <p:cNvSpPr/>
            <p:nvPr/>
          </p:nvSpPr>
          <p:spPr>
            <a:xfrm>
              <a:off x="5536529" y="2457054"/>
              <a:ext cx="249376" cy="531356"/>
            </a:xfrm>
            <a:custGeom>
              <a:avLst/>
              <a:gdLst/>
              <a:ahLst/>
              <a:cxnLst/>
              <a:rect l="l" t="t" r="r" b="b"/>
              <a:pathLst>
                <a:path w="1415" h="3015" extrusionOk="0">
                  <a:moveTo>
                    <a:pt x="944" y="1"/>
                  </a:moveTo>
                  <a:cubicBezTo>
                    <a:pt x="939" y="1"/>
                    <a:pt x="933" y="1"/>
                    <a:pt x="928" y="2"/>
                  </a:cubicBezTo>
                  <a:lnTo>
                    <a:pt x="114" y="107"/>
                  </a:lnTo>
                  <a:cubicBezTo>
                    <a:pt x="48" y="115"/>
                    <a:pt x="1" y="175"/>
                    <a:pt x="9" y="242"/>
                  </a:cubicBezTo>
                  <a:lnTo>
                    <a:pt x="352" y="2910"/>
                  </a:lnTo>
                  <a:cubicBezTo>
                    <a:pt x="360" y="2969"/>
                    <a:pt x="411" y="3014"/>
                    <a:pt x="471" y="3014"/>
                  </a:cubicBezTo>
                  <a:cubicBezTo>
                    <a:pt x="476" y="3014"/>
                    <a:pt x="482" y="3014"/>
                    <a:pt x="487" y="3013"/>
                  </a:cubicBezTo>
                  <a:lnTo>
                    <a:pt x="1303" y="2908"/>
                  </a:lnTo>
                  <a:cubicBezTo>
                    <a:pt x="1367" y="2900"/>
                    <a:pt x="1414" y="2840"/>
                    <a:pt x="1406" y="2773"/>
                  </a:cubicBezTo>
                  <a:lnTo>
                    <a:pt x="1063" y="107"/>
                  </a:lnTo>
                  <a:cubicBezTo>
                    <a:pt x="1055" y="46"/>
                    <a:pt x="1004" y="1"/>
                    <a:pt x="944" y="1"/>
                  </a:cubicBezTo>
                  <a:close/>
                </a:path>
              </a:pathLst>
            </a:custGeom>
            <a:solidFill>
              <a:srgbClr val="4EE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39"/>
            <p:cNvSpPr/>
            <p:nvPr/>
          </p:nvSpPr>
          <p:spPr>
            <a:xfrm>
              <a:off x="5596627" y="2584827"/>
              <a:ext cx="125481" cy="223293"/>
            </a:xfrm>
            <a:custGeom>
              <a:avLst/>
              <a:gdLst/>
              <a:ahLst/>
              <a:cxnLst/>
              <a:rect l="l" t="t" r="r" b="b"/>
              <a:pathLst>
                <a:path w="712" h="1267" extrusionOk="0">
                  <a:moveTo>
                    <a:pt x="557" y="1"/>
                  </a:moveTo>
                  <a:lnTo>
                    <a:pt x="0" y="74"/>
                  </a:lnTo>
                  <a:lnTo>
                    <a:pt x="154" y="1266"/>
                  </a:lnTo>
                  <a:lnTo>
                    <a:pt x="711" y="1196"/>
                  </a:lnTo>
                  <a:lnTo>
                    <a:pt x="5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9"/>
            <p:cNvSpPr/>
            <p:nvPr/>
          </p:nvSpPr>
          <p:spPr>
            <a:xfrm>
              <a:off x="5636986" y="2845661"/>
              <a:ext cx="91467" cy="86180"/>
            </a:xfrm>
            <a:custGeom>
              <a:avLst/>
              <a:gdLst/>
              <a:ahLst/>
              <a:cxnLst/>
              <a:rect l="l" t="t" r="r" b="b"/>
              <a:pathLst>
                <a:path w="519" h="489" extrusionOk="0">
                  <a:moveTo>
                    <a:pt x="259" y="1"/>
                  </a:moveTo>
                  <a:cubicBezTo>
                    <a:pt x="248" y="1"/>
                    <a:pt x="238" y="1"/>
                    <a:pt x="227" y="3"/>
                  </a:cubicBezTo>
                  <a:cubicBezTo>
                    <a:pt x="95" y="20"/>
                    <a:pt x="0" y="142"/>
                    <a:pt x="18" y="277"/>
                  </a:cubicBezTo>
                  <a:cubicBezTo>
                    <a:pt x="33" y="399"/>
                    <a:pt x="138" y="489"/>
                    <a:pt x="258" y="489"/>
                  </a:cubicBezTo>
                  <a:cubicBezTo>
                    <a:pt x="269" y="489"/>
                    <a:pt x="279" y="488"/>
                    <a:pt x="290" y="487"/>
                  </a:cubicBezTo>
                  <a:cubicBezTo>
                    <a:pt x="424" y="470"/>
                    <a:pt x="519" y="348"/>
                    <a:pt x="502" y="215"/>
                  </a:cubicBezTo>
                  <a:cubicBezTo>
                    <a:pt x="486" y="91"/>
                    <a:pt x="379" y="1"/>
                    <a:pt x="2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39"/>
            <p:cNvSpPr/>
            <p:nvPr/>
          </p:nvSpPr>
          <p:spPr>
            <a:xfrm>
              <a:off x="5070024" y="2983480"/>
              <a:ext cx="789896" cy="38244"/>
            </a:xfrm>
            <a:custGeom>
              <a:avLst/>
              <a:gdLst/>
              <a:ahLst/>
              <a:cxnLst/>
              <a:rect l="l" t="t" r="r" b="b"/>
              <a:pathLst>
                <a:path w="4482" h="217" extrusionOk="0">
                  <a:moveTo>
                    <a:pt x="1" y="0"/>
                  </a:moveTo>
                  <a:lnTo>
                    <a:pt x="1" y="217"/>
                  </a:lnTo>
                  <a:lnTo>
                    <a:pt x="4481" y="217"/>
                  </a:lnTo>
                  <a:lnTo>
                    <a:pt x="4481"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39"/>
            <p:cNvSpPr/>
            <p:nvPr/>
          </p:nvSpPr>
          <p:spPr>
            <a:xfrm>
              <a:off x="4600875" y="1357322"/>
              <a:ext cx="139051" cy="218006"/>
            </a:xfrm>
            <a:custGeom>
              <a:avLst/>
              <a:gdLst/>
              <a:ahLst/>
              <a:cxnLst/>
              <a:rect l="l" t="t" r="r" b="b"/>
              <a:pathLst>
                <a:path w="789" h="1237" extrusionOk="0">
                  <a:moveTo>
                    <a:pt x="0" y="1"/>
                  </a:moveTo>
                  <a:lnTo>
                    <a:pt x="761" y="1181"/>
                  </a:lnTo>
                  <a:lnTo>
                    <a:pt x="729" y="1234"/>
                  </a:lnTo>
                  <a:cubicBezTo>
                    <a:pt x="739" y="1234"/>
                    <a:pt x="748" y="1234"/>
                    <a:pt x="759" y="1237"/>
                  </a:cubicBezTo>
                  <a:lnTo>
                    <a:pt x="789" y="1187"/>
                  </a:lnTo>
                  <a:lnTo>
                    <a:pt x="0" y="1"/>
                  </a:ln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39"/>
            <p:cNvSpPr/>
            <p:nvPr/>
          </p:nvSpPr>
          <p:spPr>
            <a:xfrm>
              <a:off x="2961145" y="1357322"/>
              <a:ext cx="1773830" cy="1639890"/>
            </a:xfrm>
            <a:custGeom>
              <a:avLst/>
              <a:gdLst/>
              <a:ahLst/>
              <a:cxnLst/>
              <a:rect l="l" t="t" r="r" b="b"/>
              <a:pathLst>
                <a:path w="10065" h="9305" extrusionOk="0">
                  <a:moveTo>
                    <a:pt x="9304" y="1"/>
                  </a:moveTo>
                  <a:cubicBezTo>
                    <a:pt x="4166" y="1"/>
                    <a:pt x="1" y="4166"/>
                    <a:pt x="1" y="9304"/>
                  </a:cubicBezTo>
                  <a:lnTo>
                    <a:pt x="1194" y="8600"/>
                  </a:lnTo>
                  <a:lnTo>
                    <a:pt x="1230" y="8621"/>
                  </a:lnTo>
                  <a:lnTo>
                    <a:pt x="2406" y="9304"/>
                  </a:lnTo>
                  <a:cubicBezTo>
                    <a:pt x="2406" y="5494"/>
                    <a:pt x="5494" y="2406"/>
                    <a:pt x="9304" y="2406"/>
                  </a:cubicBezTo>
                  <a:lnTo>
                    <a:pt x="10033" y="1234"/>
                  </a:lnTo>
                  <a:lnTo>
                    <a:pt x="10065" y="1181"/>
                  </a:lnTo>
                  <a:lnTo>
                    <a:pt x="9304" y="1"/>
                  </a:ln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9"/>
            <p:cNvSpPr/>
            <p:nvPr/>
          </p:nvSpPr>
          <p:spPr>
            <a:xfrm>
              <a:off x="2961145" y="2872802"/>
              <a:ext cx="1639890" cy="1763785"/>
            </a:xfrm>
            <a:custGeom>
              <a:avLst/>
              <a:gdLst/>
              <a:ahLst/>
              <a:cxnLst/>
              <a:rect l="l" t="t" r="r" b="b"/>
              <a:pathLst>
                <a:path w="9305" h="10008" extrusionOk="0">
                  <a:moveTo>
                    <a:pt x="1194" y="1"/>
                  </a:moveTo>
                  <a:lnTo>
                    <a:pt x="1" y="705"/>
                  </a:lnTo>
                  <a:cubicBezTo>
                    <a:pt x="1" y="5844"/>
                    <a:pt x="4166" y="10007"/>
                    <a:pt x="9304" y="10007"/>
                  </a:cubicBezTo>
                  <a:lnTo>
                    <a:pt x="8458" y="8808"/>
                  </a:lnTo>
                  <a:lnTo>
                    <a:pt x="8488" y="8767"/>
                  </a:lnTo>
                  <a:lnTo>
                    <a:pt x="9304" y="7604"/>
                  </a:lnTo>
                  <a:cubicBezTo>
                    <a:pt x="5494" y="7604"/>
                    <a:pt x="2406" y="4516"/>
                    <a:pt x="2406" y="705"/>
                  </a:cubicBezTo>
                  <a:lnTo>
                    <a:pt x="1230" y="22"/>
                  </a:lnTo>
                  <a:lnTo>
                    <a:pt x="1194" y="1"/>
                  </a:lnTo>
                  <a:close/>
                </a:path>
              </a:pathLst>
            </a:custGeom>
            <a:solidFill>
              <a:srgbClr val="4EE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39"/>
            <p:cNvSpPr/>
            <p:nvPr/>
          </p:nvSpPr>
          <p:spPr>
            <a:xfrm>
              <a:off x="4451776" y="2997050"/>
              <a:ext cx="1788987" cy="1639890"/>
            </a:xfrm>
            <a:custGeom>
              <a:avLst/>
              <a:gdLst/>
              <a:ahLst/>
              <a:cxnLst/>
              <a:rect l="l" t="t" r="r" b="b"/>
              <a:pathLst>
                <a:path w="10151" h="9305" extrusionOk="0">
                  <a:moveTo>
                    <a:pt x="7745" y="0"/>
                  </a:moveTo>
                  <a:cubicBezTo>
                    <a:pt x="7745" y="3811"/>
                    <a:pt x="4656" y="6899"/>
                    <a:pt x="846" y="6899"/>
                  </a:cubicBezTo>
                  <a:lnTo>
                    <a:pt x="30" y="8062"/>
                  </a:lnTo>
                  <a:lnTo>
                    <a:pt x="0" y="8103"/>
                  </a:lnTo>
                  <a:lnTo>
                    <a:pt x="846" y="9304"/>
                  </a:lnTo>
                  <a:cubicBezTo>
                    <a:pt x="5984" y="9304"/>
                    <a:pt x="10150" y="5139"/>
                    <a:pt x="10150" y="0"/>
                  </a:cubicBezTo>
                  <a:lnTo>
                    <a:pt x="10150" y="0"/>
                  </a:lnTo>
                  <a:lnTo>
                    <a:pt x="8927" y="589"/>
                  </a:lnTo>
                  <a:lnTo>
                    <a:pt x="8921" y="592"/>
                  </a:lnTo>
                  <a:lnTo>
                    <a:pt x="7745" y="0"/>
                  </a:ln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39"/>
            <p:cNvSpPr/>
            <p:nvPr/>
          </p:nvSpPr>
          <p:spPr>
            <a:xfrm>
              <a:off x="4600875" y="1574801"/>
              <a:ext cx="133412" cy="206550"/>
            </a:xfrm>
            <a:custGeom>
              <a:avLst/>
              <a:gdLst/>
              <a:ahLst/>
              <a:cxnLst/>
              <a:rect l="l" t="t" r="r" b="b"/>
              <a:pathLst>
                <a:path w="757" h="1172" extrusionOk="0">
                  <a:moveTo>
                    <a:pt x="729" y="0"/>
                  </a:moveTo>
                  <a:lnTo>
                    <a:pt x="0" y="1172"/>
                  </a:lnTo>
                  <a:lnTo>
                    <a:pt x="756" y="3"/>
                  </a:lnTo>
                  <a:cubicBezTo>
                    <a:pt x="748" y="0"/>
                    <a:pt x="737" y="0"/>
                    <a:pt x="729"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39"/>
            <p:cNvSpPr/>
            <p:nvPr/>
          </p:nvSpPr>
          <p:spPr>
            <a:xfrm>
              <a:off x="4600875" y="1357322"/>
              <a:ext cx="1639890" cy="1744046"/>
            </a:xfrm>
            <a:custGeom>
              <a:avLst/>
              <a:gdLst/>
              <a:ahLst/>
              <a:cxnLst/>
              <a:rect l="l" t="t" r="r" b="b"/>
              <a:pathLst>
                <a:path w="9305" h="9896" extrusionOk="0">
                  <a:moveTo>
                    <a:pt x="0" y="1"/>
                  </a:moveTo>
                  <a:lnTo>
                    <a:pt x="789" y="1187"/>
                  </a:lnTo>
                  <a:lnTo>
                    <a:pt x="759" y="1237"/>
                  </a:lnTo>
                  <a:lnTo>
                    <a:pt x="0" y="2406"/>
                  </a:lnTo>
                  <a:cubicBezTo>
                    <a:pt x="3810" y="2406"/>
                    <a:pt x="6899" y="5494"/>
                    <a:pt x="6899" y="9304"/>
                  </a:cubicBezTo>
                  <a:lnTo>
                    <a:pt x="8077" y="9896"/>
                  </a:lnTo>
                  <a:lnTo>
                    <a:pt x="8083" y="9891"/>
                  </a:lnTo>
                  <a:lnTo>
                    <a:pt x="9304" y="9304"/>
                  </a:lnTo>
                  <a:cubicBezTo>
                    <a:pt x="9304" y="4166"/>
                    <a:pt x="5138" y="1"/>
                    <a:pt x="0" y="1"/>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39"/>
            <p:cNvSpPr/>
            <p:nvPr/>
          </p:nvSpPr>
          <p:spPr>
            <a:xfrm>
              <a:off x="4249454" y="2959335"/>
              <a:ext cx="702659" cy="155970"/>
            </a:xfrm>
            <a:custGeom>
              <a:avLst/>
              <a:gdLst/>
              <a:ahLst/>
              <a:cxnLst/>
              <a:rect l="l" t="t" r="r" b="b"/>
              <a:pathLst>
                <a:path w="3987" h="885" extrusionOk="0">
                  <a:moveTo>
                    <a:pt x="0" y="0"/>
                  </a:moveTo>
                  <a:lnTo>
                    <a:pt x="0" y="225"/>
                  </a:lnTo>
                  <a:lnTo>
                    <a:pt x="949" y="225"/>
                  </a:lnTo>
                  <a:cubicBezTo>
                    <a:pt x="1313" y="225"/>
                    <a:pt x="1609" y="521"/>
                    <a:pt x="1609" y="885"/>
                  </a:cubicBezTo>
                  <a:lnTo>
                    <a:pt x="2380" y="885"/>
                  </a:lnTo>
                  <a:cubicBezTo>
                    <a:pt x="2380" y="521"/>
                    <a:pt x="2675" y="225"/>
                    <a:pt x="3040" y="225"/>
                  </a:cubicBezTo>
                  <a:lnTo>
                    <a:pt x="3986" y="225"/>
                  </a:lnTo>
                  <a:lnTo>
                    <a:pt x="3986"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9"/>
            <p:cNvSpPr/>
            <p:nvPr/>
          </p:nvSpPr>
          <p:spPr>
            <a:xfrm>
              <a:off x="3948261" y="2128544"/>
              <a:ext cx="1305391" cy="838186"/>
            </a:xfrm>
            <a:custGeom>
              <a:avLst/>
              <a:gdLst/>
              <a:ahLst/>
              <a:cxnLst/>
              <a:rect l="l" t="t" r="r" b="b"/>
              <a:pathLst>
                <a:path w="7407" h="4756" extrusionOk="0">
                  <a:moveTo>
                    <a:pt x="429" y="0"/>
                  </a:moveTo>
                  <a:cubicBezTo>
                    <a:pt x="193" y="0"/>
                    <a:pt x="0" y="193"/>
                    <a:pt x="0" y="431"/>
                  </a:cubicBezTo>
                  <a:lnTo>
                    <a:pt x="0" y="4327"/>
                  </a:lnTo>
                  <a:cubicBezTo>
                    <a:pt x="0" y="4562"/>
                    <a:pt x="193" y="4755"/>
                    <a:pt x="429" y="4755"/>
                  </a:cubicBezTo>
                  <a:lnTo>
                    <a:pt x="6976" y="4755"/>
                  </a:lnTo>
                  <a:cubicBezTo>
                    <a:pt x="7214" y="4755"/>
                    <a:pt x="7406" y="4562"/>
                    <a:pt x="7406" y="4327"/>
                  </a:cubicBezTo>
                  <a:lnTo>
                    <a:pt x="7406" y="431"/>
                  </a:lnTo>
                  <a:cubicBezTo>
                    <a:pt x="7406" y="193"/>
                    <a:pt x="7214" y="0"/>
                    <a:pt x="697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9"/>
            <p:cNvSpPr/>
            <p:nvPr/>
          </p:nvSpPr>
          <p:spPr>
            <a:xfrm>
              <a:off x="4023691" y="2194634"/>
              <a:ext cx="1154532" cy="690499"/>
            </a:xfrm>
            <a:custGeom>
              <a:avLst/>
              <a:gdLst/>
              <a:ahLst/>
              <a:cxnLst/>
              <a:rect l="l" t="t" r="r" b="b"/>
              <a:pathLst>
                <a:path w="6551" h="3918" extrusionOk="0">
                  <a:moveTo>
                    <a:pt x="1" y="0"/>
                  </a:moveTo>
                  <a:lnTo>
                    <a:pt x="1" y="3917"/>
                  </a:lnTo>
                  <a:lnTo>
                    <a:pt x="6550" y="3917"/>
                  </a:lnTo>
                  <a:lnTo>
                    <a:pt x="6550" y="0"/>
                  </a:ln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39"/>
            <p:cNvSpPr/>
            <p:nvPr/>
          </p:nvSpPr>
          <p:spPr>
            <a:xfrm>
              <a:off x="4047131" y="2218426"/>
              <a:ext cx="1107300" cy="643267"/>
            </a:xfrm>
            <a:custGeom>
              <a:avLst/>
              <a:gdLst/>
              <a:ahLst/>
              <a:cxnLst/>
              <a:rect l="l" t="t" r="r" b="b"/>
              <a:pathLst>
                <a:path w="6283" h="3650" extrusionOk="0">
                  <a:moveTo>
                    <a:pt x="0" y="0"/>
                  </a:moveTo>
                  <a:lnTo>
                    <a:pt x="0" y="3650"/>
                  </a:lnTo>
                  <a:lnTo>
                    <a:pt x="6282" y="3650"/>
                  </a:lnTo>
                  <a:lnTo>
                    <a:pt x="62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39"/>
            <p:cNvSpPr/>
            <p:nvPr/>
          </p:nvSpPr>
          <p:spPr>
            <a:xfrm>
              <a:off x="3892040" y="3521714"/>
              <a:ext cx="1417831" cy="30665"/>
            </a:xfrm>
            <a:custGeom>
              <a:avLst/>
              <a:gdLst/>
              <a:ahLst/>
              <a:cxnLst/>
              <a:rect l="l" t="t" r="r" b="b"/>
              <a:pathLst>
                <a:path w="8045" h="174" extrusionOk="0">
                  <a:moveTo>
                    <a:pt x="0" y="1"/>
                  </a:moveTo>
                  <a:cubicBezTo>
                    <a:pt x="41" y="101"/>
                    <a:pt x="122" y="174"/>
                    <a:pt x="221" y="174"/>
                  </a:cubicBezTo>
                  <a:lnTo>
                    <a:pt x="7824" y="174"/>
                  </a:lnTo>
                  <a:cubicBezTo>
                    <a:pt x="7922" y="174"/>
                    <a:pt x="8004" y="101"/>
                    <a:pt x="8045"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9"/>
            <p:cNvSpPr/>
            <p:nvPr/>
          </p:nvSpPr>
          <p:spPr>
            <a:xfrm>
              <a:off x="3884815" y="3107200"/>
              <a:ext cx="1432282" cy="414687"/>
            </a:xfrm>
            <a:custGeom>
              <a:avLst/>
              <a:gdLst/>
              <a:ahLst/>
              <a:cxnLst/>
              <a:rect l="l" t="t" r="r" b="b"/>
              <a:pathLst>
                <a:path w="8127" h="2353" extrusionOk="0">
                  <a:moveTo>
                    <a:pt x="958" y="1"/>
                  </a:moveTo>
                  <a:cubicBezTo>
                    <a:pt x="814" y="1"/>
                    <a:pt x="684" y="112"/>
                    <a:pt x="626" y="284"/>
                  </a:cubicBezTo>
                  <a:lnTo>
                    <a:pt x="33" y="2072"/>
                  </a:lnTo>
                  <a:cubicBezTo>
                    <a:pt x="0" y="2168"/>
                    <a:pt x="7" y="2269"/>
                    <a:pt x="41" y="2353"/>
                  </a:cubicBezTo>
                  <a:lnTo>
                    <a:pt x="8086" y="2353"/>
                  </a:lnTo>
                  <a:cubicBezTo>
                    <a:pt x="8120" y="2269"/>
                    <a:pt x="8126" y="2168"/>
                    <a:pt x="8094" y="2072"/>
                  </a:cubicBezTo>
                  <a:lnTo>
                    <a:pt x="7501" y="284"/>
                  </a:lnTo>
                  <a:cubicBezTo>
                    <a:pt x="7443" y="112"/>
                    <a:pt x="7312" y="1"/>
                    <a:pt x="7169"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39"/>
            <p:cNvSpPr/>
            <p:nvPr/>
          </p:nvSpPr>
          <p:spPr>
            <a:xfrm>
              <a:off x="4428337" y="3345828"/>
              <a:ext cx="345249" cy="151917"/>
            </a:xfrm>
            <a:custGeom>
              <a:avLst/>
              <a:gdLst/>
              <a:ahLst/>
              <a:cxnLst/>
              <a:rect l="l" t="t" r="r" b="b"/>
              <a:pathLst>
                <a:path w="1959" h="862" extrusionOk="0">
                  <a:moveTo>
                    <a:pt x="76" y="0"/>
                  </a:moveTo>
                  <a:lnTo>
                    <a:pt x="1" y="861"/>
                  </a:lnTo>
                  <a:lnTo>
                    <a:pt x="1958" y="861"/>
                  </a:lnTo>
                  <a:lnTo>
                    <a:pt x="1883"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39"/>
            <p:cNvSpPr/>
            <p:nvPr/>
          </p:nvSpPr>
          <p:spPr>
            <a:xfrm>
              <a:off x="4060349" y="3145796"/>
              <a:ext cx="72962" cy="14804"/>
            </a:xfrm>
            <a:custGeom>
              <a:avLst/>
              <a:gdLst/>
              <a:ahLst/>
              <a:cxnLst/>
              <a:rect l="l" t="t" r="r" b="b"/>
              <a:pathLst>
                <a:path w="414" h="84" extrusionOk="0">
                  <a:moveTo>
                    <a:pt x="28" y="0"/>
                  </a:moveTo>
                  <a:lnTo>
                    <a:pt x="0" y="84"/>
                  </a:lnTo>
                  <a:lnTo>
                    <a:pt x="388" y="84"/>
                  </a:lnTo>
                  <a:lnTo>
                    <a:pt x="414"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9"/>
            <p:cNvSpPr/>
            <p:nvPr/>
          </p:nvSpPr>
          <p:spPr>
            <a:xfrm>
              <a:off x="4152346" y="3145796"/>
              <a:ext cx="71905" cy="14804"/>
            </a:xfrm>
            <a:custGeom>
              <a:avLst/>
              <a:gdLst/>
              <a:ahLst/>
              <a:cxnLst/>
              <a:rect l="l" t="t" r="r" b="b"/>
              <a:pathLst>
                <a:path w="408" h="84" extrusionOk="0">
                  <a:moveTo>
                    <a:pt x="25" y="0"/>
                  </a:moveTo>
                  <a:lnTo>
                    <a:pt x="1" y="84"/>
                  </a:lnTo>
                  <a:lnTo>
                    <a:pt x="389" y="84"/>
                  </a:lnTo>
                  <a:lnTo>
                    <a:pt x="408"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39"/>
            <p:cNvSpPr/>
            <p:nvPr/>
          </p:nvSpPr>
          <p:spPr>
            <a:xfrm>
              <a:off x="4244519" y="3145796"/>
              <a:ext cx="71200" cy="14804"/>
            </a:xfrm>
            <a:custGeom>
              <a:avLst/>
              <a:gdLst/>
              <a:ahLst/>
              <a:cxnLst/>
              <a:rect l="l" t="t" r="r" b="b"/>
              <a:pathLst>
                <a:path w="404" h="84" extrusionOk="0">
                  <a:moveTo>
                    <a:pt x="20" y="0"/>
                  </a:moveTo>
                  <a:lnTo>
                    <a:pt x="1" y="84"/>
                  </a:lnTo>
                  <a:lnTo>
                    <a:pt x="388" y="84"/>
                  </a:lnTo>
                  <a:lnTo>
                    <a:pt x="403"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39"/>
            <p:cNvSpPr/>
            <p:nvPr/>
          </p:nvSpPr>
          <p:spPr>
            <a:xfrm>
              <a:off x="4336692" y="3145796"/>
              <a:ext cx="69966" cy="14804"/>
            </a:xfrm>
            <a:custGeom>
              <a:avLst/>
              <a:gdLst/>
              <a:ahLst/>
              <a:cxnLst/>
              <a:rect l="l" t="t" r="r" b="b"/>
              <a:pathLst>
                <a:path w="397" h="84" extrusionOk="0">
                  <a:moveTo>
                    <a:pt x="13" y="0"/>
                  </a:moveTo>
                  <a:lnTo>
                    <a:pt x="0" y="84"/>
                  </a:lnTo>
                  <a:lnTo>
                    <a:pt x="388" y="84"/>
                  </a:lnTo>
                  <a:lnTo>
                    <a:pt x="396"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39"/>
            <p:cNvSpPr/>
            <p:nvPr/>
          </p:nvSpPr>
          <p:spPr>
            <a:xfrm>
              <a:off x="4428689" y="3145796"/>
              <a:ext cx="69261" cy="14804"/>
            </a:xfrm>
            <a:custGeom>
              <a:avLst/>
              <a:gdLst/>
              <a:ahLst/>
              <a:cxnLst/>
              <a:rect l="l" t="t" r="r" b="b"/>
              <a:pathLst>
                <a:path w="393" h="84" extrusionOk="0">
                  <a:moveTo>
                    <a:pt x="9" y="0"/>
                  </a:moveTo>
                  <a:lnTo>
                    <a:pt x="1" y="84"/>
                  </a:lnTo>
                  <a:lnTo>
                    <a:pt x="388" y="84"/>
                  </a:lnTo>
                  <a:lnTo>
                    <a:pt x="393"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39"/>
            <p:cNvSpPr/>
            <p:nvPr/>
          </p:nvSpPr>
          <p:spPr>
            <a:xfrm>
              <a:off x="4520862" y="3145796"/>
              <a:ext cx="68380" cy="14804"/>
            </a:xfrm>
            <a:custGeom>
              <a:avLst/>
              <a:gdLst/>
              <a:ahLst/>
              <a:cxnLst/>
              <a:rect l="l" t="t" r="r" b="b"/>
              <a:pathLst>
                <a:path w="388" h="84" extrusionOk="0">
                  <a:moveTo>
                    <a:pt x="5" y="0"/>
                  </a:moveTo>
                  <a:lnTo>
                    <a:pt x="0" y="84"/>
                  </a:lnTo>
                  <a:lnTo>
                    <a:pt x="386" y="84"/>
                  </a:lnTo>
                  <a:lnTo>
                    <a:pt x="388"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39"/>
            <p:cNvSpPr/>
            <p:nvPr/>
          </p:nvSpPr>
          <p:spPr>
            <a:xfrm>
              <a:off x="4612507" y="3145796"/>
              <a:ext cx="68556" cy="14804"/>
            </a:xfrm>
            <a:custGeom>
              <a:avLst/>
              <a:gdLst/>
              <a:ahLst/>
              <a:cxnLst/>
              <a:rect l="l" t="t" r="r" b="b"/>
              <a:pathLst>
                <a:path w="389" h="84" extrusionOk="0">
                  <a:moveTo>
                    <a:pt x="1" y="0"/>
                  </a:moveTo>
                  <a:lnTo>
                    <a:pt x="1" y="84"/>
                  </a:lnTo>
                  <a:lnTo>
                    <a:pt x="388" y="84"/>
                  </a:lnTo>
                  <a:lnTo>
                    <a:pt x="384"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39"/>
            <p:cNvSpPr/>
            <p:nvPr/>
          </p:nvSpPr>
          <p:spPr>
            <a:xfrm>
              <a:off x="4703975" y="3145796"/>
              <a:ext cx="69085" cy="14804"/>
            </a:xfrm>
            <a:custGeom>
              <a:avLst/>
              <a:gdLst/>
              <a:ahLst/>
              <a:cxnLst/>
              <a:rect l="l" t="t" r="r" b="b"/>
              <a:pathLst>
                <a:path w="392" h="84" extrusionOk="0">
                  <a:moveTo>
                    <a:pt x="0" y="0"/>
                  </a:moveTo>
                  <a:lnTo>
                    <a:pt x="4" y="84"/>
                  </a:lnTo>
                  <a:lnTo>
                    <a:pt x="392" y="84"/>
                  </a:lnTo>
                  <a:lnTo>
                    <a:pt x="383"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39"/>
            <p:cNvSpPr/>
            <p:nvPr/>
          </p:nvSpPr>
          <p:spPr>
            <a:xfrm>
              <a:off x="4794914" y="3145796"/>
              <a:ext cx="70319" cy="14804"/>
            </a:xfrm>
            <a:custGeom>
              <a:avLst/>
              <a:gdLst/>
              <a:ahLst/>
              <a:cxnLst/>
              <a:rect l="l" t="t" r="r" b="b"/>
              <a:pathLst>
                <a:path w="399" h="84" extrusionOk="0">
                  <a:moveTo>
                    <a:pt x="0" y="0"/>
                  </a:moveTo>
                  <a:lnTo>
                    <a:pt x="11" y="84"/>
                  </a:lnTo>
                  <a:lnTo>
                    <a:pt x="399" y="84"/>
                  </a:lnTo>
                  <a:lnTo>
                    <a:pt x="386"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39"/>
            <p:cNvSpPr/>
            <p:nvPr/>
          </p:nvSpPr>
          <p:spPr>
            <a:xfrm>
              <a:off x="4886206" y="3145796"/>
              <a:ext cx="71200" cy="14804"/>
            </a:xfrm>
            <a:custGeom>
              <a:avLst/>
              <a:gdLst/>
              <a:ahLst/>
              <a:cxnLst/>
              <a:rect l="l" t="t" r="r" b="b"/>
              <a:pathLst>
                <a:path w="404" h="84" extrusionOk="0">
                  <a:moveTo>
                    <a:pt x="1" y="0"/>
                  </a:moveTo>
                  <a:lnTo>
                    <a:pt x="15" y="84"/>
                  </a:lnTo>
                  <a:lnTo>
                    <a:pt x="403" y="84"/>
                  </a:lnTo>
                  <a:lnTo>
                    <a:pt x="384"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39"/>
            <p:cNvSpPr/>
            <p:nvPr/>
          </p:nvSpPr>
          <p:spPr>
            <a:xfrm>
              <a:off x="4977498" y="3145796"/>
              <a:ext cx="71905" cy="14804"/>
            </a:xfrm>
            <a:custGeom>
              <a:avLst/>
              <a:gdLst/>
              <a:ahLst/>
              <a:cxnLst/>
              <a:rect l="l" t="t" r="r" b="b"/>
              <a:pathLst>
                <a:path w="408" h="84" extrusionOk="0">
                  <a:moveTo>
                    <a:pt x="1" y="0"/>
                  </a:moveTo>
                  <a:lnTo>
                    <a:pt x="20" y="84"/>
                  </a:lnTo>
                  <a:lnTo>
                    <a:pt x="408" y="84"/>
                  </a:lnTo>
                  <a:lnTo>
                    <a:pt x="384"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39"/>
            <p:cNvSpPr/>
            <p:nvPr/>
          </p:nvSpPr>
          <p:spPr>
            <a:xfrm>
              <a:off x="5068438" y="3145796"/>
              <a:ext cx="72786" cy="14804"/>
            </a:xfrm>
            <a:custGeom>
              <a:avLst/>
              <a:gdLst/>
              <a:ahLst/>
              <a:cxnLst/>
              <a:rect l="l" t="t" r="r" b="b"/>
              <a:pathLst>
                <a:path w="413" h="84" extrusionOk="0">
                  <a:moveTo>
                    <a:pt x="1" y="0"/>
                  </a:moveTo>
                  <a:lnTo>
                    <a:pt x="27" y="84"/>
                  </a:lnTo>
                  <a:lnTo>
                    <a:pt x="412" y="84"/>
                  </a:lnTo>
                  <a:lnTo>
                    <a:pt x="384"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39"/>
            <p:cNvSpPr/>
            <p:nvPr/>
          </p:nvSpPr>
          <p:spPr>
            <a:xfrm>
              <a:off x="4047131" y="3174523"/>
              <a:ext cx="101689" cy="26964"/>
            </a:xfrm>
            <a:custGeom>
              <a:avLst/>
              <a:gdLst/>
              <a:ahLst/>
              <a:cxnLst/>
              <a:rect l="l" t="t" r="r" b="b"/>
              <a:pathLst>
                <a:path w="577" h="153" extrusionOk="0">
                  <a:moveTo>
                    <a:pt x="50" y="0"/>
                  </a:moveTo>
                  <a:lnTo>
                    <a:pt x="0" y="152"/>
                  </a:lnTo>
                  <a:lnTo>
                    <a:pt x="536" y="152"/>
                  </a:lnTo>
                  <a:lnTo>
                    <a:pt x="577"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39"/>
            <p:cNvSpPr/>
            <p:nvPr/>
          </p:nvSpPr>
          <p:spPr>
            <a:xfrm>
              <a:off x="4159219" y="3174523"/>
              <a:ext cx="68909" cy="26964"/>
            </a:xfrm>
            <a:custGeom>
              <a:avLst/>
              <a:gdLst/>
              <a:ahLst/>
              <a:cxnLst/>
              <a:rect l="l" t="t" r="r" b="b"/>
              <a:pathLst>
                <a:path w="391" h="153" extrusionOk="0">
                  <a:moveTo>
                    <a:pt x="39" y="0"/>
                  </a:moveTo>
                  <a:lnTo>
                    <a:pt x="1" y="152"/>
                  </a:lnTo>
                  <a:lnTo>
                    <a:pt x="356" y="152"/>
                  </a:lnTo>
                  <a:lnTo>
                    <a:pt x="390"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39"/>
            <p:cNvSpPr/>
            <p:nvPr/>
          </p:nvSpPr>
          <p:spPr>
            <a:xfrm>
              <a:off x="4243814" y="3174523"/>
              <a:ext cx="67675" cy="26964"/>
            </a:xfrm>
            <a:custGeom>
              <a:avLst/>
              <a:gdLst/>
              <a:ahLst/>
              <a:cxnLst/>
              <a:rect l="l" t="t" r="r" b="b"/>
              <a:pathLst>
                <a:path w="384" h="153" extrusionOk="0">
                  <a:moveTo>
                    <a:pt x="32" y="0"/>
                  </a:moveTo>
                  <a:lnTo>
                    <a:pt x="0" y="152"/>
                  </a:lnTo>
                  <a:lnTo>
                    <a:pt x="358" y="152"/>
                  </a:lnTo>
                  <a:lnTo>
                    <a:pt x="384"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39"/>
            <p:cNvSpPr/>
            <p:nvPr/>
          </p:nvSpPr>
          <p:spPr>
            <a:xfrm>
              <a:off x="4328761" y="3174523"/>
              <a:ext cx="66089" cy="26964"/>
            </a:xfrm>
            <a:custGeom>
              <a:avLst/>
              <a:gdLst/>
              <a:ahLst/>
              <a:cxnLst/>
              <a:rect l="l" t="t" r="r" b="b"/>
              <a:pathLst>
                <a:path w="375" h="153" extrusionOk="0">
                  <a:moveTo>
                    <a:pt x="24" y="0"/>
                  </a:moveTo>
                  <a:lnTo>
                    <a:pt x="0" y="152"/>
                  </a:lnTo>
                  <a:lnTo>
                    <a:pt x="356" y="152"/>
                  </a:lnTo>
                  <a:lnTo>
                    <a:pt x="375"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39"/>
            <p:cNvSpPr/>
            <p:nvPr/>
          </p:nvSpPr>
          <p:spPr>
            <a:xfrm>
              <a:off x="4413709" y="3174523"/>
              <a:ext cx="64679" cy="26964"/>
            </a:xfrm>
            <a:custGeom>
              <a:avLst/>
              <a:gdLst/>
              <a:ahLst/>
              <a:cxnLst/>
              <a:rect l="l" t="t" r="r" b="b"/>
              <a:pathLst>
                <a:path w="367" h="153" extrusionOk="0">
                  <a:moveTo>
                    <a:pt x="15" y="0"/>
                  </a:moveTo>
                  <a:lnTo>
                    <a:pt x="0" y="152"/>
                  </a:lnTo>
                  <a:lnTo>
                    <a:pt x="356" y="152"/>
                  </a:lnTo>
                  <a:lnTo>
                    <a:pt x="366"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39"/>
            <p:cNvSpPr/>
            <p:nvPr/>
          </p:nvSpPr>
          <p:spPr>
            <a:xfrm>
              <a:off x="4498127" y="3174523"/>
              <a:ext cx="63622" cy="26964"/>
            </a:xfrm>
            <a:custGeom>
              <a:avLst/>
              <a:gdLst/>
              <a:ahLst/>
              <a:cxnLst/>
              <a:rect l="l" t="t" r="r" b="b"/>
              <a:pathLst>
                <a:path w="361" h="153" extrusionOk="0">
                  <a:moveTo>
                    <a:pt x="9" y="0"/>
                  </a:moveTo>
                  <a:lnTo>
                    <a:pt x="1" y="152"/>
                  </a:lnTo>
                  <a:lnTo>
                    <a:pt x="358" y="152"/>
                  </a:lnTo>
                  <a:lnTo>
                    <a:pt x="361"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39"/>
            <p:cNvSpPr/>
            <p:nvPr/>
          </p:nvSpPr>
          <p:spPr>
            <a:xfrm>
              <a:off x="4583075" y="3174523"/>
              <a:ext cx="62917" cy="26964"/>
            </a:xfrm>
            <a:custGeom>
              <a:avLst/>
              <a:gdLst/>
              <a:ahLst/>
              <a:cxnLst/>
              <a:rect l="l" t="t" r="r" b="b"/>
              <a:pathLst>
                <a:path w="357" h="153" extrusionOk="0">
                  <a:moveTo>
                    <a:pt x="1" y="0"/>
                  </a:moveTo>
                  <a:lnTo>
                    <a:pt x="1" y="152"/>
                  </a:lnTo>
                  <a:lnTo>
                    <a:pt x="356" y="152"/>
                  </a:lnTo>
                  <a:lnTo>
                    <a:pt x="352"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39"/>
            <p:cNvSpPr/>
            <p:nvPr/>
          </p:nvSpPr>
          <p:spPr>
            <a:xfrm>
              <a:off x="4666612" y="3174523"/>
              <a:ext cx="64327" cy="26964"/>
            </a:xfrm>
            <a:custGeom>
              <a:avLst/>
              <a:gdLst/>
              <a:ahLst/>
              <a:cxnLst/>
              <a:rect l="l" t="t" r="r" b="b"/>
              <a:pathLst>
                <a:path w="365" h="153" extrusionOk="0">
                  <a:moveTo>
                    <a:pt x="0" y="0"/>
                  </a:moveTo>
                  <a:lnTo>
                    <a:pt x="6" y="152"/>
                  </a:lnTo>
                  <a:lnTo>
                    <a:pt x="364" y="152"/>
                  </a:lnTo>
                  <a:lnTo>
                    <a:pt x="351"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39"/>
            <p:cNvSpPr/>
            <p:nvPr/>
          </p:nvSpPr>
          <p:spPr>
            <a:xfrm>
              <a:off x="4749973" y="3174523"/>
              <a:ext cx="65384" cy="26964"/>
            </a:xfrm>
            <a:custGeom>
              <a:avLst/>
              <a:gdLst/>
              <a:ahLst/>
              <a:cxnLst/>
              <a:rect l="l" t="t" r="r" b="b"/>
              <a:pathLst>
                <a:path w="371" h="153" extrusionOk="0">
                  <a:moveTo>
                    <a:pt x="0" y="0"/>
                  </a:moveTo>
                  <a:lnTo>
                    <a:pt x="15" y="152"/>
                  </a:lnTo>
                  <a:lnTo>
                    <a:pt x="371" y="152"/>
                  </a:lnTo>
                  <a:lnTo>
                    <a:pt x="352"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39"/>
            <p:cNvSpPr/>
            <p:nvPr/>
          </p:nvSpPr>
          <p:spPr>
            <a:xfrm>
              <a:off x="4833335" y="3174523"/>
              <a:ext cx="66970" cy="26964"/>
            </a:xfrm>
            <a:custGeom>
              <a:avLst/>
              <a:gdLst/>
              <a:ahLst/>
              <a:cxnLst/>
              <a:rect l="l" t="t" r="r" b="b"/>
              <a:pathLst>
                <a:path w="380" h="153" extrusionOk="0">
                  <a:moveTo>
                    <a:pt x="1" y="0"/>
                  </a:moveTo>
                  <a:lnTo>
                    <a:pt x="22" y="152"/>
                  </a:lnTo>
                  <a:lnTo>
                    <a:pt x="380" y="152"/>
                  </a:lnTo>
                  <a:lnTo>
                    <a:pt x="352"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39"/>
            <p:cNvSpPr/>
            <p:nvPr/>
          </p:nvSpPr>
          <p:spPr>
            <a:xfrm>
              <a:off x="4916696" y="3174523"/>
              <a:ext cx="68204" cy="26964"/>
            </a:xfrm>
            <a:custGeom>
              <a:avLst/>
              <a:gdLst/>
              <a:ahLst/>
              <a:cxnLst/>
              <a:rect l="l" t="t" r="r" b="b"/>
              <a:pathLst>
                <a:path w="387" h="153" extrusionOk="0">
                  <a:moveTo>
                    <a:pt x="1" y="0"/>
                  </a:moveTo>
                  <a:lnTo>
                    <a:pt x="31" y="152"/>
                  </a:lnTo>
                  <a:lnTo>
                    <a:pt x="386" y="152"/>
                  </a:lnTo>
                  <a:lnTo>
                    <a:pt x="352"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39"/>
            <p:cNvSpPr/>
            <p:nvPr/>
          </p:nvSpPr>
          <p:spPr>
            <a:xfrm>
              <a:off x="5000233" y="3174523"/>
              <a:ext cx="69614" cy="26964"/>
            </a:xfrm>
            <a:custGeom>
              <a:avLst/>
              <a:gdLst/>
              <a:ahLst/>
              <a:cxnLst/>
              <a:rect l="l" t="t" r="r" b="b"/>
              <a:pathLst>
                <a:path w="395" h="153" extrusionOk="0">
                  <a:moveTo>
                    <a:pt x="0" y="0"/>
                  </a:moveTo>
                  <a:lnTo>
                    <a:pt x="37" y="152"/>
                  </a:lnTo>
                  <a:lnTo>
                    <a:pt x="394" y="152"/>
                  </a:lnTo>
                  <a:lnTo>
                    <a:pt x="352"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39"/>
            <p:cNvSpPr/>
            <p:nvPr/>
          </p:nvSpPr>
          <p:spPr>
            <a:xfrm>
              <a:off x="5083594" y="3174523"/>
              <a:ext cx="70847" cy="26964"/>
            </a:xfrm>
            <a:custGeom>
              <a:avLst/>
              <a:gdLst/>
              <a:ahLst/>
              <a:cxnLst/>
              <a:rect l="l" t="t" r="r" b="b"/>
              <a:pathLst>
                <a:path w="402" h="153" extrusionOk="0">
                  <a:moveTo>
                    <a:pt x="1" y="0"/>
                  </a:moveTo>
                  <a:lnTo>
                    <a:pt x="46" y="152"/>
                  </a:lnTo>
                  <a:lnTo>
                    <a:pt x="401" y="152"/>
                  </a:lnTo>
                  <a:lnTo>
                    <a:pt x="352"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39"/>
            <p:cNvSpPr/>
            <p:nvPr/>
          </p:nvSpPr>
          <p:spPr>
            <a:xfrm>
              <a:off x="4220022" y="3212238"/>
              <a:ext cx="69614" cy="28022"/>
            </a:xfrm>
            <a:custGeom>
              <a:avLst/>
              <a:gdLst/>
              <a:ahLst/>
              <a:cxnLst/>
              <a:rect l="l" t="t" r="r" b="b"/>
              <a:pathLst>
                <a:path w="395" h="159" extrusionOk="0">
                  <a:moveTo>
                    <a:pt x="35" y="0"/>
                  </a:moveTo>
                  <a:lnTo>
                    <a:pt x="0" y="159"/>
                  </a:lnTo>
                  <a:lnTo>
                    <a:pt x="364" y="159"/>
                  </a:lnTo>
                  <a:lnTo>
                    <a:pt x="394"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39"/>
            <p:cNvSpPr/>
            <p:nvPr/>
          </p:nvSpPr>
          <p:spPr>
            <a:xfrm>
              <a:off x="4312547" y="3212238"/>
              <a:ext cx="68028" cy="28022"/>
            </a:xfrm>
            <a:custGeom>
              <a:avLst/>
              <a:gdLst/>
              <a:ahLst/>
              <a:cxnLst/>
              <a:rect l="l" t="t" r="r" b="b"/>
              <a:pathLst>
                <a:path w="386" h="159" extrusionOk="0">
                  <a:moveTo>
                    <a:pt x="28" y="0"/>
                  </a:moveTo>
                  <a:lnTo>
                    <a:pt x="0" y="159"/>
                  </a:lnTo>
                  <a:lnTo>
                    <a:pt x="366" y="159"/>
                  </a:lnTo>
                  <a:lnTo>
                    <a:pt x="386"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39"/>
            <p:cNvSpPr/>
            <p:nvPr/>
          </p:nvSpPr>
          <p:spPr>
            <a:xfrm>
              <a:off x="4127144" y="3212238"/>
              <a:ext cx="71200" cy="28022"/>
            </a:xfrm>
            <a:custGeom>
              <a:avLst/>
              <a:gdLst/>
              <a:ahLst/>
              <a:cxnLst/>
              <a:rect l="l" t="t" r="r" b="b"/>
              <a:pathLst>
                <a:path w="404" h="159" extrusionOk="0">
                  <a:moveTo>
                    <a:pt x="43" y="0"/>
                  </a:moveTo>
                  <a:lnTo>
                    <a:pt x="0" y="159"/>
                  </a:lnTo>
                  <a:lnTo>
                    <a:pt x="367" y="159"/>
                  </a:lnTo>
                  <a:lnTo>
                    <a:pt x="403"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39"/>
            <p:cNvSpPr/>
            <p:nvPr/>
          </p:nvSpPr>
          <p:spPr>
            <a:xfrm>
              <a:off x="4034618" y="3212238"/>
              <a:ext cx="72257" cy="28022"/>
            </a:xfrm>
            <a:custGeom>
              <a:avLst/>
              <a:gdLst/>
              <a:ahLst/>
              <a:cxnLst/>
              <a:rect l="l" t="t" r="r" b="b"/>
              <a:pathLst>
                <a:path w="410" h="159" extrusionOk="0">
                  <a:moveTo>
                    <a:pt x="52" y="0"/>
                  </a:moveTo>
                  <a:lnTo>
                    <a:pt x="1" y="159"/>
                  </a:lnTo>
                  <a:lnTo>
                    <a:pt x="365" y="159"/>
                  </a:lnTo>
                  <a:lnTo>
                    <a:pt x="410"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39"/>
            <p:cNvSpPr/>
            <p:nvPr/>
          </p:nvSpPr>
          <p:spPr>
            <a:xfrm>
              <a:off x="4405249" y="3212238"/>
              <a:ext cx="66618" cy="28022"/>
            </a:xfrm>
            <a:custGeom>
              <a:avLst/>
              <a:gdLst/>
              <a:ahLst/>
              <a:cxnLst/>
              <a:rect l="l" t="t" r="r" b="b"/>
              <a:pathLst>
                <a:path w="378" h="159" extrusionOk="0">
                  <a:moveTo>
                    <a:pt x="18" y="0"/>
                  </a:moveTo>
                  <a:lnTo>
                    <a:pt x="1" y="159"/>
                  </a:lnTo>
                  <a:lnTo>
                    <a:pt x="365" y="159"/>
                  </a:lnTo>
                  <a:lnTo>
                    <a:pt x="378"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39"/>
            <p:cNvSpPr/>
            <p:nvPr/>
          </p:nvSpPr>
          <p:spPr>
            <a:xfrm>
              <a:off x="4498127" y="3212238"/>
              <a:ext cx="65208" cy="28022"/>
            </a:xfrm>
            <a:custGeom>
              <a:avLst/>
              <a:gdLst/>
              <a:ahLst/>
              <a:cxnLst/>
              <a:rect l="l" t="t" r="r" b="b"/>
              <a:pathLst>
                <a:path w="370" h="159" extrusionOk="0">
                  <a:moveTo>
                    <a:pt x="9" y="0"/>
                  </a:moveTo>
                  <a:lnTo>
                    <a:pt x="1" y="159"/>
                  </a:lnTo>
                  <a:lnTo>
                    <a:pt x="365" y="159"/>
                  </a:lnTo>
                  <a:lnTo>
                    <a:pt x="369"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39"/>
            <p:cNvSpPr/>
            <p:nvPr/>
          </p:nvSpPr>
          <p:spPr>
            <a:xfrm>
              <a:off x="4590653" y="3212238"/>
              <a:ext cx="64679" cy="28022"/>
            </a:xfrm>
            <a:custGeom>
              <a:avLst/>
              <a:gdLst/>
              <a:ahLst/>
              <a:cxnLst/>
              <a:rect l="l" t="t" r="r" b="b"/>
              <a:pathLst>
                <a:path w="367" h="159" extrusionOk="0">
                  <a:moveTo>
                    <a:pt x="3" y="0"/>
                  </a:moveTo>
                  <a:lnTo>
                    <a:pt x="1" y="159"/>
                  </a:lnTo>
                  <a:lnTo>
                    <a:pt x="367" y="159"/>
                  </a:lnTo>
                  <a:lnTo>
                    <a:pt x="360"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39"/>
            <p:cNvSpPr/>
            <p:nvPr/>
          </p:nvSpPr>
          <p:spPr>
            <a:xfrm>
              <a:off x="4681945" y="3212238"/>
              <a:ext cx="65913" cy="28022"/>
            </a:xfrm>
            <a:custGeom>
              <a:avLst/>
              <a:gdLst/>
              <a:ahLst/>
              <a:cxnLst/>
              <a:rect l="l" t="t" r="r" b="b"/>
              <a:pathLst>
                <a:path w="374" h="159" extrusionOk="0">
                  <a:moveTo>
                    <a:pt x="1" y="0"/>
                  </a:moveTo>
                  <a:lnTo>
                    <a:pt x="9" y="159"/>
                  </a:lnTo>
                  <a:lnTo>
                    <a:pt x="373" y="159"/>
                  </a:lnTo>
                  <a:lnTo>
                    <a:pt x="361"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39"/>
            <p:cNvSpPr/>
            <p:nvPr/>
          </p:nvSpPr>
          <p:spPr>
            <a:xfrm>
              <a:off x="4773413" y="3212238"/>
              <a:ext cx="67323" cy="28022"/>
            </a:xfrm>
            <a:custGeom>
              <a:avLst/>
              <a:gdLst/>
              <a:ahLst/>
              <a:cxnLst/>
              <a:rect l="l" t="t" r="r" b="b"/>
              <a:pathLst>
                <a:path w="382" h="159" extrusionOk="0">
                  <a:moveTo>
                    <a:pt x="0" y="0"/>
                  </a:moveTo>
                  <a:lnTo>
                    <a:pt x="15" y="159"/>
                  </a:lnTo>
                  <a:lnTo>
                    <a:pt x="381" y="159"/>
                  </a:lnTo>
                  <a:lnTo>
                    <a:pt x="360"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39"/>
            <p:cNvSpPr/>
            <p:nvPr/>
          </p:nvSpPr>
          <p:spPr>
            <a:xfrm>
              <a:off x="4864705" y="3212238"/>
              <a:ext cx="68556" cy="28022"/>
            </a:xfrm>
            <a:custGeom>
              <a:avLst/>
              <a:gdLst/>
              <a:ahLst/>
              <a:cxnLst/>
              <a:rect l="l" t="t" r="r" b="b"/>
              <a:pathLst>
                <a:path w="389" h="159" extrusionOk="0">
                  <a:moveTo>
                    <a:pt x="0" y="0"/>
                  </a:moveTo>
                  <a:lnTo>
                    <a:pt x="24" y="159"/>
                  </a:lnTo>
                  <a:lnTo>
                    <a:pt x="388" y="159"/>
                  </a:lnTo>
                  <a:lnTo>
                    <a:pt x="358"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39"/>
            <p:cNvSpPr/>
            <p:nvPr/>
          </p:nvSpPr>
          <p:spPr>
            <a:xfrm>
              <a:off x="4955645" y="3212238"/>
              <a:ext cx="70319" cy="28022"/>
            </a:xfrm>
            <a:custGeom>
              <a:avLst/>
              <a:gdLst/>
              <a:ahLst/>
              <a:cxnLst/>
              <a:rect l="l" t="t" r="r" b="b"/>
              <a:pathLst>
                <a:path w="399" h="159" extrusionOk="0">
                  <a:moveTo>
                    <a:pt x="1" y="0"/>
                  </a:moveTo>
                  <a:lnTo>
                    <a:pt x="35" y="159"/>
                  </a:lnTo>
                  <a:lnTo>
                    <a:pt x="399" y="159"/>
                  </a:lnTo>
                  <a:lnTo>
                    <a:pt x="360"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39"/>
            <p:cNvSpPr/>
            <p:nvPr/>
          </p:nvSpPr>
          <p:spPr>
            <a:xfrm>
              <a:off x="5040944" y="3212238"/>
              <a:ext cx="126186" cy="28022"/>
            </a:xfrm>
            <a:custGeom>
              <a:avLst/>
              <a:gdLst/>
              <a:ahLst/>
              <a:cxnLst/>
              <a:rect l="l" t="t" r="r" b="b"/>
              <a:pathLst>
                <a:path w="716" h="159" extrusionOk="0">
                  <a:moveTo>
                    <a:pt x="1" y="0"/>
                  </a:moveTo>
                  <a:lnTo>
                    <a:pt x="41" y="159"/>
                  </a:lnTo>
                  <a:lnTo>
                    <a:pt x="716" y="159"/>
                  </a:lnTo>
                  <a:lnTo>
                    <a:pt x="665"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39"/>
            <p:cNvSpPr/>
            <p:nvPr/>
          </p:nvSpPr>
          <p:spPr>
            <a:xfrm>
              <a:off x="4210857" y="3251892"/>
              <a:ext cx="71552" cy="29255"/>
            </a:xfrm>
            <a:custGeom>
              <a:avLst/>
              <a:gdLst/>
              <a:ahLst/>
              <a:cxnLst/>
              <a:rect l="l" t="t" r="r" b="b"/>
              <a:pathLst>
                <a:path w="406" h="166" extrusionOk="0">
                  <a:moveTo>
                    <a:pt x="37" y="0"/>
                  </a:moveTo>
                  <a:lnTo>
                    <a:pt x="1" y="165"/>
                  </a:lnTo>
                  <a:lnTo>
                    <a:pt x="374" y="165"/>
                  </a:lnTo>
                  <a:lnTo>
                    <a:pt x="406"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39"/>
            <p:cNvSpPr/>
            <p:nvPr/>
          </p:nvSpPr>
          <p:spPr>
            <a:xfrm>
              <a:off x="4305674" y="3251892"/>
              <a:ext cx="69966" cy="29255"/>
            </a:xfrm>
            <a:custGeom>
              <a:avLst/>
              <a:gdLst/>
              <a:ahLst/>
              <a:cxnLst/>
              <a:rect l="l" t="t" r="r" b="b"/>
              <a:pathLst>
                <a:path w="397" h="166" extrusionOk="0">
                  <a:moveTo>
                    <a:pt x="28" y="0"/>
                  </a:moveTo>
                  <a:lnTo>
                    <a:pt x="1" y="165"/>
                  </a:lnTo>
                  <a:lnTo>
                    <a:pt x="375" y="165"/>
                  </a:lnTo>
                  <a:lnTo>
                    <a:pt x="397"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39"/>
            <p:cNvSpPr/>
            <p:nvPr/>
          </p:nvSpPr>
          <p:spPr>
            <a:xfrm>
              <a:off x="4021048" y="3251892"/>
              <a:ext cx="167778" cy="29255"/>
            </a:xfrm>
            <a:custGeom>
              <a:avLst/>
              <a:gdLst/>
              <a:ahLst/>
              <a:cxnLst/>
              <a:rect l="l" t="t" r="r" b="b"/>
              <a:pathLst>
                <a:path w="952" h="166" extrusionOk="0">
                  <a:moveTo>
                    <a:pt x="56" y="0"/>
                  </a:moveTo>
                  <a:lnTo>
                    <a:pt x="1" y="165"/>
                  </a:lnTo>
                  <a:lnTo>
                    <a:pt x="913" y="165"/>
                  </a:lnTo>
                  <a:lnTo>
                    <a:pt x="952"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39"/>
            <p:cNvSpPr/>
            <p:nvPr/>
          </p:nvSpPr>
          <p:spPr>
            <a:xfrm>
              <a:off x="4400843" y="3251892"/>
              <a:ext cx="68028" cy="29255"/>
            </a:xfrm>
            <a:custGeom>
              <a:avLst/>
              <a:gdLst/>
              <a:ahLst/>
              <a:cxnLst/>
              <a:rect l="l" t="t" r="r" b="b"/>
              <a:pathLst>
                <a:path w="386" h="166" extrusionOk="0">
                  <a:moveTo>
                    <a:pt x="20" y="0"/>
                  </a:moveTo>
                  <a:lnTo>
                    <a:pt x="0" y="165"/>
                  </a:lnTo>
                  <a:lnTo>
                    <a:pt x="373" y="165"/>
                  </a:lnTo>
                  <a:lnTo>
                    <a:pt x="386"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39"/>
            <p:cNvSpPr/>
            <p:nvPr/>
          </p:nvSpPr>
          <p:spPr>
            <a:xfrm>
              <a:off x="4495484" y="3251892"/>
              <a:ext cx="66618" cy="29255"/>
            </a:xfrm>
            <a:custGeom>
              <a:avLst/>
              <a:gdLst/>
              <a:ahLst/>
              <a:cxnLst/>
              <a:rect l="l" t="t" r="r" b="b"/>
              <a:pathLst>
                <a:path w="378" h="166" extrusionOk="0">
                  <a:moveTo>
                    <a:pt x="12" y="0"/>
                  </a:moveTo>
                  <a:lnTo>
                    <a:pt x="1" y="165"/>
                  </a:lnTo>
                  <a:lnTo>
                    <a:pt x="376" y="165"/>
                  </a:lnTo>
                  <a:lnTo>
                    <a:pt x="378"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39"/>
            <p:cNvSpPr/>
            <p:nvPr/>
          </p:nvSpPr>
          <p:spPr>
            <a:xfrm>
              <a:off x="4590653" y="3251892"/>
              <a:ext cx="65913" cy="29255"/>
            </a:xfrm>
            <a:custGeom>
              <a:avLst/>
              <a:gdLst/>
              <a:ahLst/>
              <a:cxnLst/>
              <a:rect l="l" t="t" r="r" b="b"/>
              <a:pathLst>
                <a:path w="374" h="166" extrusionOk="0">
                  <a:moveTo>
                    <a:pt x="1" y="0"/>
                  </a:moveTo>
                  <a:lnTo>
                    <a:pt x="1" y="165"/>
                  </a:lnTo>
                  <a:lnTo>
                    <a:pt x="373" y="165"/>
                  </a:lnTo>
                  <a:lnTo>
                    <a:pt x="369"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39"/>
            <p:cNvSpPr/>
            <p:nvPr/>
          </p:nvSpPr>
          <p:spPr>
            <a:xfrm>
              <a:off x="4683884" y="3251892"/>
              <a:ext cx="67323" cy="29255"/>
            </a:xfrm>
            <a:custGeom>
              <a:avLst/>
              <a:gdLst/>
              <a:ahLst/>
              <a:cxnLst/>
              <a:rect l="l" t="t" r="r" b="b"/>
              <a:pathLst>
                <a:path w="382" h="166" extrusionOk="0">
                  <a:moveTo>
                    <a:pt x="1" y="0"/>
                  </a:moveTo>
                  <a:lnTo>
                    <a:pt x="9" y="165"/>
                  </a:lnTo>
                  <a:lnTo>
                    <a:pt x="382" y="165"/>
                  </a:lnTo>
                  <a:lnTo>
                    <a:pt x="369"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39"/>
            <p:cNvSpPr/>
            <p:nvPr/>
          </p:nvSpPr>
          <p:spPr>
            <a:xfrm>
              <a:off x="4777114" y="3251892"/>
              <a:ext cx="69261" cy="29255"/>
            </a:xfrm>
            <a:custGeom>
              <a:avLst/>
              <a:gdLst/>
              <a:ahLst/>
              <a:cxnLst/>
              <a:rect l="l" t="t" r="r" b="b"/>
              <a:pathLst>
                <a:path w="393" h="166" extrusionOk="0">
                  <a:moveTo>
                    <a:pt x="1" y="0"/>
                  </a:moveTo>
                  <a:lnTo>
                    <a:pt x="18" y="165"/>
                  </a:lnTo>
                  <a:lnTo>
                    <a:pt x="392" y="165"/>
                  </a:lnTo>
                  <a:lnTo>
                    <a:pt x="369"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39"/>
            <p:cNvSpPr/>
            <p:nvPr/>
          </p:nvSpPr>
          <p:spPr>
            <a:xfrm>
              <a:off x="4870697" y="3251892"/>
              <a:ext cx="70495" cy="29255"/>
            </a:xfrm>
            <a:custGeom>
              <a:avLst/>
              <a:gdLst/>
              <a:ahLst/>
              <a:cxnLst/>
              <a:rect l="l" t="t" r="r" b="b"/>
              <a:pathLst>
                <a:path w="400" h="166" extrusionOk="0">
                  <a:moveTo>
                    <a:pt x="1" y="0"/>
                  </a:moveTo>
                  <a:lnTo>
                    <a:pt x="26" y="165"/>
                  </a:lnTo>
                  <a:lnTo>
                    <a:pt x="399" y="165"/>
                  </a:lnTo>
                  <a:lnTo>
                    <a:pt x="367"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39"/>
            <p:cNvSpPr/>
            <p:nvPr/>
          </p:nvSpPr>
          <p:spPr>
            <a:xfrm>
              <a:off x="4963928" y="3251892"/>
              <a:ext cx="71905" cy="29255"/>
            </a:xfrm>
            <a:custGeom>
              <a:avLst/>
              <a:gdLst/>
              <a:ahLst/>
              <a:cxnLst/>
              <a:rect l="l" t="t" r="r" b="b"/>
              <a:pathLst>
                <a:path w="408" h="166" extrusionOk="0">
                  <a:moveTo>
                    <a:pt x="1" y="0"/>
                  </a:moveTo>
                  <a:lnTo>
                    <a:pt x="35" y="165"/>
                  </a:lnTo>
                  <a:lnTo>
                    <a:pt x="408" y="165"/>
                  </a:lnTo>
                  <a:lnTo>
                    <a:pt x="367"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39"/>
            <p:cNvSpPr/>
            <p:nvPr/>
          </p:nvSpPr>
          <p:spPr>
            <a:xfrm>
              <a:off x="5051166" y="3251892"/>
              <a:ext cx="129182" cy="29255"/>
            </a:xfrm>
            <a:custGeom>
              <a:avLst/>
              <a:gdLst/>
              <a:ahLst/>
              <a:cxnLst/>
              <a:rect l="l" t="t" r="r" b="b"/>
              <a:pathLst>
                <a:path w="733" h="166" extrusionOk="0">
                  <a:moveTo>
                    <a:pt x="0" y="0"/>
                  </a:moveTo>
                  <a:lnTo>
                    <a:pt x="43" y="165"/>
                  </a:lnTo>
                  <a:lnTo>
                    <a:pt x="733" y="165"/>
                  </a:lnTo>
                  <a:lnTo>
                    <a:pt x="679"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39"/>
            <p:cNvSpPr/>
            <p:nvPr/>
          </p:nvSpPr>
          <p:spPr>
            <a:xfrm>
              <a:off x="4111635" y="3292956"/>
              <a:ext cx="74548" cy="30842"/>
            </a:xfrm>
            <a:custGeom>
              <a:avLst/>
              <a:gdLst/>
              <a:ahLst/>
              <a:cxnLst/>
              <a:rect l="l" t="t" r="r" b="b"/>
              <a:pathLst>
                <a:path w="423" h="175" extrusionOk="0">
                  <a:moveTo>
                    <a:pt x="48" y="1"/>
                  </a:moveTo>
                  <a:lnTo>
                    <a:pt x="1" y="174"/>
                  </a:lnTo>
                  <a:lnTo>
                    <a:pt x="384" y="174"/>
                  </a:lnTo>
                  <a:lnTo>
                    <a:pt x="423"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39"/>
            <p:cNvSpPr/>
            <p:nvPr/>
          </p:nvSpPr>
          <p:spPr>
            <a:xfrm>
              <a:off x="4298801" y="3292956"/>
              <a:ext cx="71552" cy="30842"/>
            </a:xfrm>
            <a:custGeom>
              <a:avLst/>
              <a:gdLst/>
              <a:ahLst/>
              <a:cxnLst/>
              <a:rect l="l" t="t" r="r" b="b"/>
              <a:pathLst>
                <a:path w="406" h="175" extrusionOk="0">
                  <a:moveTo>
                    <a:pt x="29" y="1"/>
                  </a:moveTo>
                  <a:lnTo>
                    <a:pt x="1" y="174"/>
                  </a:lnTo>
                  <a:lnTo>
                    <a:pt x="382" y="174"/>
                  </a:lnTo>
                  <a:lnTo>
                    <a:pt x="406"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39"/>
            <p:cNvSpPr/>
            <p:nvPr/>
          </p:nvSpPr>
          <p:spPr>
            <a:xfrm>
              <a:off x="4007125" y="3308112"/>
              <a:ext cx="86885" cy="15685"/>
            </a:xfrm>
            <a:custGeom>
              <a:avLst/>
              <a:gdLst/>
              <a:ahLst/>
              <a:cxnLst/>
              <a:rect l="l" t="t" r="r" b="b"/>
              <a:pathLst>
                <a:path w="493" h="89" extrusionOk="0">
                  <a:moveTo>
                    <a:pt x="30" y="0"/>
                  </a:moveTo>
                  <a:lnTo>
                    <a:pt x="0" y="88"/>
                  </a:lnTo>
                  <a:lnTo>
                    <a:pt x="467" y="88"/>
                  </a:lnTo>
                  <a:lnTo>
                    <a:pt x="493"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39"/>
            <p:cNvSpPr/>
            <p:nvPr/>
          </p:nvSpPr>
          <p:spPr>
            <a:xfrm>
              <a:off x="4198168" y="3308112"/>
              <a:ext cx="85475" cy="15685"/>
            </a:xfrm>
            <a:custGeom>
              <a:avLst/>
              <a:gdLst/>
              <a:ahLst/>
              <a:cxnLst/>
              <a:rect l="l" t="t" r="r" b="b"/>
              <a:pathLst>
                <a:path w="485" h="89" extrusionOk="0">
                  <a:moveTo>
                    <a:pt x="19" y="0"/>
                  </a:moveTo>
                  <a:lnTo>
                    <a:pt x="0" y="88"/>
                  </a:lnTo>
                  <a:lnTo>
                    <a:pt x="467" y="88"/>
                  </a:lnTo>
                  <a:lnTo>
                    <a:pt x="484"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39"/>
            <p:cNvSpPr/>
            <p:nvPr/>
          </p:nvSpPr>
          <p:spPr>
            <a:xfrm>
              <a:off x="4395909" y="3292956"/>
              <a:ext cx="69966" cy="30842"/>
            </a:xfrm>
            <a:custGeom>
              <a:avLst/>
              <a:gdLst/>
              <a:ahLst/>
              <a:cxnLst/>
              <a:rect l="l" t="t" r="r" b="b"/>
              <a:pathLst>
                <a:path w="397" h="175" extrusionOk="0">
                  <a:moveTo>
                    <a:pt x="20" y="1"/>
                  </a:moveTo>
                  <a:lnTo>
                    <a:pt x="0" y="174"/>
                  </a:lnTo>
                  <a:lnTo>
                    <a:pt x="384" y="174"/>
                  </a:lnTo>
                  <a:lnTo>
                    <a:pt x="397"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39"/>
            <p:cNvSpPr/>
            <p:nvPr/>
          </p:nvSpPr>
          <p:spPr>
            <a:xfrm>
              <a:off x="4492840" y="3292956"/>
              <a:ext cx="359172" cy="30842"/>
            </a:xfrm>
            <a:custGeom>
              <a:avLst/>
              <a:gdLst/>
              <a:ahLst/>
              <a:cxnLst/>
              <a:rect l="l" t="t" r="r" b="b"/>
              <a:pathLst>
                <a:path w="2038" h="175" extrusionOk="0">
                  <a:moveTo>
                    <a:pt x="12" y="1"/>
                  </a:moveTo>
                  <a:lnTo>
                    <a:pt x="1" y="174"/>
                  </a:lnTo>
                  <a:lnTo>
                    <a:pt x="2038" y="174"/>
                  </a:lnTo>
                  <a:lnTo>
                    <a:pt x="2014"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39"/>
            <p:cNvSpPr/>
            <p:nvPr/>
          </p:nvSpPr>
          <p:spPr>
            <a:xfrm>
              <a:off x="4877218" y="3292956"/>
              <a:ext cx="72257" cy="30842"/>
            </a:xfrm>
            <a:custGeom>
              <a:avLst/>
              <a:gdLst/>
              <a:ahLst/>
              <a:cxnLst/>
              <a:rect l="l" t="t" r="r" b="b"/>
              <a:pathLst>
                <a:path w="410" h="175" extrusionOk="0">
                  <a:moveTo>
                    <a:pt x="0" y="1"/>
                  </a:moveTo>
                  <a:lnTo>
                    <a:pt x="26" y="174"/>
                  </a:lnTo>
                  <a:lnTo>
                    <a:pt x="409" y="174"/>
                  </a:lnTo>
                  <a:lnTo>
                    <a:pt x="375"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39"/>
            <p:cNvSpPr/>
            <p:nvPr/>
          </p:nvSpPr>
          <p:spPr>
            <a:xfrm>
              <a:off x="4972564" y="3292956"/>
              <a:ext cx="73844" cy="30842"/>
            </a:xfrm>
            <a:custGeom>
              <a:avLst/>
              <a:gdLst/>
              <a:ahLst/>
              <a:cxnLst/>
              <a:rect l="l" t="t" r="r" b="b"/>
              <a:pathLst>
                <a:path w="419" h="175" extrusionOk="0">
                  <a:moveTo>
                    <a:pt x="1" y="1"/>
                  </a:moveTo>
                  <a:lnTo>
                    <a:pt x="37" y="174"/>
                  </a:lnTo>
                  <a:lnTo>
                    <a:pt x="419" y="174"/>
                  </a:lnTo>
                  <a:lnTo>
                    <a:pt x="376"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39"/>
            <p:cNvSpPr/>
            <p:nvPr/>
          </p:nvSpPr>
          <p:spPr>
            <a:xfrm>
              <a:off x="5061741" y="3292956"/>
              <a:ext cx="132707" cy="30842"/>
            </a:xfrm>
            <a:custGeom>
              <a:avLst/>
              <a:gdLst/>
              <a:ahLst/>
              <a:cxnLst/>
              <a:rect l="l" t="t" r="r" b="b"/>
              <a:pathLst>
                <a:path w="753" h="175" extrusionOk="0">
                  <a:moveTo>
                    <a:pt x="0" y="1"/>
                  </a:moveTo>
                  <a:lnTo>
                    <a:pt x="45" y="174"/>
                  </a:lnTo>
                  <a:lnTo>
                    <a:pt x="752" y="174"/>
                  </a:lnTo>
                  <a:lnTo>
                    <a:pt x="696"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39"/>
            <p:cNvSpPr/>
            <p:nvPr/>
          </p:nvSpPr>
          <p:spPr>
            <a:xfrm>
              <a:off x="3824012" y="2540239"/>
              <a:ext cx="8459" cy="27846"/>
            </a:xfrm>
            <a:custGeom>
              <a:avLst/>
              <a:gdLst/>
              <a:ahLst/>
              <a:cxnLst/>
              <a:rect l="l" t="t" r="r" b="b"/>
              <a:pathLst>
                <a:path w="48" h="158" extrusionOk="0">
                  <a:moveTo>
                    <a:pt x="28" y="1"/>
                  </a:moveTo>
                  <a:cubicBezTo>
                    <a:pt x="20" y="1"/>
                    <a:pt x="13" y="8"/>
                    <a:pt x="11" y="16"/>
                  </a:cubicBezTo>
                  <a:lnTo>
                    <a:pt x="3" y="138"/>
                  </a:lnTo>
                  <a:cubicBezTo>
                    <a:pt x="1" y="149"/>
                    <a:pt x="9" y="157"/>
                    <a:pt x="18" y="157"/>
                  </a:cubicBezTo>
                  <a:cubicBezTo>
                    <a:pt x="29" y="157"/>
                    <a:pt x="37" y="151"/>
                    <a:pt x="37" y="140"/>
                  </a:cubicBezTo>
                  <a:lnTo>
                    <a:pt x="48" y="18"/>
                  </a:lnTo>
                  <a:cubicBezTo>
                    <a:pt x="48" y="10"/>
                    <a:pt x="41" y="1"/>
                    <a:pt x="31" y="1"/>
                  </a:cubicBezTo>
                  <a:cubicBezTo>
                    <a:pt x="30" y="1"/>
                    <a:pt x="29" y="1"/>
                    <a:pt x="28" y="1"/>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39"/>
            <p:cNvSpPr/>
            <p:nvPr/>
          </p:nvSpPr>
          <p:spPr>
            <a:xfrm>
              <a:off x="3786297" y="2602275"/>
              <a:ext cx="53752" cy="278984"/>
            </a:xfrm>
            <a:custGeom>
              <a:avLst/>
              <a:gdLst/>
              <a:ahLst/>
              <a:cxnLst/>
              <a:rect l="l" t="t" r="r" b="b"/>
              <a:pathLst>
                <a:path w="305" h="1583" extrusionOk="0">
                  <a:moveTo>
                    <a:pt x="123" y="0"/>
                  </a:moveTo>
                  <a:lnTo>
                    <a:pt x="0" y="1568"/>
                  </a:lnTo>
                  <a:lnTo>
                    <a:pt x="183" y="1583"/>
                  </a:lnTo>
                  <a:lnTo>
                    <a:pt x="305" y="15"/>
                  </a:lnTo>
                  <a:lnTo>
                    <a:pt x="123" y="0"/>
                  </a:ln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39"/>
            <p:cNvSpPr/>
            <p:nvPr/>
          </p:nvSpPr>
          <p:spPr>
            <a:xfrm>
              <a:off x="3808503" y="2552047"/>
              <a:ext cx="32251" cy="50051"/>
            </a:xfrm>
            <a:custGeom>
              <a:avLst/>
              <a:gdLst/>
              <a:ahLst/>
              <a:cxnLst/>
              <a:rect l="l" t="t" r="r" b="b"/>
              <a:pathLst>
                <a:path w="183" h="284" extrusionOk="0">
                  <a:moveTo>
                    <a:pt x="112" y="1"/>
                  </a:moveTo>
                  <a:cubicBezTo>
                    <a:pt x="106" y="1"/>
                    <a:pt x="100" y="4"/>
                    <a:pt x="97" y="11"/>
                  </a:cubicBezTo>
                  <a:lnTo>
                    <a:pt x="1" y="270"/>
                  </a:lnTo>
                  <a:lnTo>
                    <a:pt x="183" y="283"/>
                  </a:lnTo>
                  <a:lnTo>
                    <a:pt x="183" y="283"/>
                  </a:lnTo>
                  <a:lnTo>
                    <a:pt x="127" y="13"/>
                  </a:lnTo>
                  <a:cubicBezTo>
                    <a:pt x="125" y="5"/>
                    <a:pt x="118" y="1"/>
                    <a:pt x="11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39"/>
            <p:cNvSpPr/>
            <p:nvPr/>
          </p:nvSpPr>
          <p:spPr>
            <a:xfrm>
              <a:off x="3691480" y="2878089"/>
              <a:ext cx="68556" cy="57277"/>
            </a:xfrm>
            <a:custGeom>
              <a:avLst/>
              <a:gdLst/>
              <a:ahLst/>
              <a:cxnLst/>
              <a:rect l="l" t="t" r="r" b="b"/>
              <a:pathLst>
                <a:path w="389" h="325" extrusionOk="0">
                  <a:moveTo>
                    <a:pt x="357" y="1"/>
                  </a:moveTo>
                  <a:cubicBezTo>
                    <a:pt x="354" y="1"/>
                    <a:pt x="352" y="1"/>
                    <a:pt x="350" y="1"/>
                  </a:cubicBezTo>
                  <a:lnTo>
                    <a:pt x="39" y="22"/>
                  </a:lnTo>
                  <a:cubicBezTo>
                    <a:pt x="16" y="24"/>
                    <a:pt x="1" y="35"/>
                    <a:pt x="7" y="46"/>
                  </a:cubicBezTo>
                  <a:lnTo>
                    <a:pt x="192" y="303"/>
                  </a:lnTo>
                  <a:cubicBezTo>
                    <a:pt x="203" y="317"/>
                    <a:pt x="214" y="325"/>
                    <a:pt x="224" y="325"/>
                  </a:cubicBezTo>
                  <a:cubicBezTo>
                    <a:pt x="236" y="325"/>
                    <a:pt x="247" y="316"/>
                    <a:pt x="256" y="296"/>
                  </a:cubicBezTo>
                  <a:lnTo>
                    <a:pt x="384" y="18"/>
                  </a:lnTo>
                  <a:cubicBezTo>
                    <a:pt x="388" y="8"/>
                    <a:pt x="375" y="1"/>
                    <a:pt x="357"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39"/>
            <p:cNvSpPr/>
            <p:nvPr/>
          </p:nvSpPr>
          <p:spPr>
            <a:xfrm>
              <a:off x="3723203" y="2927260"/>
              <a:ext cx="14980" cy="10398"/>
            </a:xfrm>
            <a:custGeom>
              <a:avLst/>
              <a:gdLst/>
              <a:ahLst/>
              <a:cxnLst/>
              <a:rect l="l" t="t" r="r" b="b"/>
              <a:pathLst>
                <a:path w="85" h="59" extrusionOk="0">
                  <a:moveTo>
                    <a:pt x="84" y="0"/>
                  </a:moveTo>
                  <a:lnTo>
                    <a:pt x="1" y="7"/>
                  </a:lnTo>
                  <a:lnTo>
                    <a:pt x="24" y="52"/>
                  </a:lnTo>
                  <a:cubicBezTo>
                    <a:pt x="27" y="56"/>
                    <a:pt x="35" y="59"/>
                    <a:pt x="44" y="59"/>
                  </a:cubicBezTo>
                  <a:cubicBezTo>
                    <a:pt x="55" y="59"/>
                    <a:pt x="67" y="55"/>
                    <a:pt x="69" y="47"/>
                  </a:cubicBezTo>
                  <a:lnTo>
                    <a:pt x="84" y="0"/>
                  </a:ln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39"/>
            <p:cNvSpPr/>
            <p:nvPr/>
          </p:nvSpPr>
          <p:spPr>
            <a:xfrm>
              <a:off x="3667688" y="2561035"/>
              <a:ext cx="70847" cy="9693"/>
            </a:xfrm>
            <a:custGeom>
              <a:avLst/>
              <a:gdLst/>
              <a:ahLst/>
              <a:cxnLst/>
              <a:rect l="l" t="t" r="r" b="b"/>
              <a:pathLst>
                <a:path w="402" h="55" extrusionOk="0">
                  <a:moveTo>
                    <a:pt x="399" y="1"/>
                  </a:moveTo>
                  <a:lnTo>
                    <a:pt x="1" y="31"/>
                  </a:lnTo>
                  <a:lnTo>
                    <a:pt x="3" y="54"/>
                  </a:lnTo>
                  <a:lnTo>
                    <a:pt x="401" y="24"/>
                  </a:lnTo>
                  <a:lnTo>
                    <a:pt x="399"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39"/>
            <p:cNvSpPr/>
            <p:nvPr/>
          </p:nvSpPr>
          <p:spPr>
            <a:xfrm>
              <a:off x="3668217" y="2563326"/>
              <a:ext cx="93758" cy="322162"/>
            </a:xfrm>
            <a:custGeom>
              <a:avLst/>
              <a:gdLst/>
              <a:ahLst/>
              <a:cxnLst/>
              <a:rect l="l" t="t" r="r" b="b"/>
              <a:pathLst>
                <a:path w="532" h="1828" extrusionOk="0">
                  <a:moveTo>
                    <a:pt x="398" y="1"/>
                  </a:moveTo>
                  <a:lnTo>
                    <a:pt x="0" y="31"/>
                  </a:lnTo>
                  <a:lnTo>
                    <a:pt x="133" y="1828"/>
                  </a:lnTo>
                  <a:lnTo>
                    <a:pt x="531" y="1798"/>
                  </a:lnTo>
                  <a:lnTo>
                    <a:pt x="398" y="1"/>
                  </a:lnTo>
                  <a:close/>
                </a:path>
              </a:pathLst>
            </a:custGeom>
            <a:solidFill>
              <a:srgbClr val="4EE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39"/>
            <p:cNvSpPr/>
            <p:nvPr/>
          </p:nvSpPr>
          <p:spPr>
            <a:xfrm>
              <a:off x="3674914" y="2677353"/>
              <a:ext cx="72257" cy="30665"/>
            </a:xfrm>
            <a:custGeom>
              <a:avLst/>
              <a:gdLst/>
              <a:ahLst/>
              <a:cxnLst/>
              <a:rect l="l" t="t" r="r" b="b"/>
              <a:pathLst>
                <a:path w="410" h="174" extrusionOk="0">
                  <a:moveTo>
                    <a:pt x="399" y="0"/>
                  </a:moveTo>
                  <a:lnTo>
                    <a:pt x="1" y="28"/>
                  </a:lnTo>
                  <a:lnTo>
                    <a:pt x="11" y="174"/>
                  </a:lnTo>
                  <a:lnTo>
                    <a:pt x="410" y="144"/>
                  </a:lnTo>
                  <a:lnTo>
                    <a:pt x="399" y="0"/>
                  </a:ln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39"/>
            <p:cNvSpPr/>
            <p:nvPr/>
          </p:nvSpPr>
          <p:spPr>
            <a:xfrm>
              <a:off x="3691128" y="2559625"/>
              <a:ext cx="37539" cy="109267"/>
            </a:xfrm>
            <a:custGeom>
              <a:avLst/>
              <a:gdLst/>
              <a:ahLst/>
              <a:cxnLst/>
              <a:rect l="l" t="t" r="r" b="b"/>
              <a:pathLst>
                <a:path w="213" h="620" extrusionOk="0">
                  <a:moveTo>
                    <a:pt x="170" y="0"/>
                  </a:moveTo>
                  <a:lnTo>
                    <a:pt x="1" y="13"/>
                  </a:lnTo>
                  <a:lnTo>
                    <a:pt x="41" y="564"/>
                  </a:lnTo>
                  <a:cubicBezTo>
                    <a:pt x="43" y="595"/>
                    <a:pt x="69" y="620"/>
                    <a:pt x="100" y="620"/>
                  </a:cubicBezTo>
                  <a:cubicBezTo>
                    <a:pt x="103" y="620"/>
                    <a:pt x="105" y="620"/>
                    <a:pt x="108" y="619"/>
                  </a:cubicBezTo>
                  <a:lnTo>
                    <a:pt x="153" y="617"/>
                  </a:lnTo>
                  <a:cubicBezTo>
                    <a:pt x="187" y="615"/>
                    <a:pt x="213" y="585"/>
                    <a:pt x="211" y="551"/>
                  </a:cubicBezTo>
                  <a:lnTo>
                    <a:pt x="170" y="0"/>
                  </a:ln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39"/>
            <p:cNvSpPr/>
            <p:nvPr/>
          </p:nvSpPr>
          <p:spPr>
            <a:xfrm>
              <a:off x="3631559" y="2777809"/>
              <a:ext cx="245499" cy="311059"/>
            </a:xfrm>
            <a:custGeom>
              <a:avLst/>
              <a:gdLst/>
              <a:ahLst/>
              <a:cxnLst/>
              <a:rect l="l" t="t" r="r" b="b"/>
              <a:pathLst>
                <a:path w="1393" h="1765" extrusionOk="0">
                  <a:moveTo>
                    <a:pt x="0" y="0"/>
                  </a:moveTo>
                  <a:lnTo>
                    <a:pt x="137" y="1765"/>
                  </a:lnTo>
                  <a:lnTo>
                    <a:pt x="1253" y="1765"/>
                  </a:lnTo>
                  <a:lnTo>
                    <a:pt x="1393"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39"/>
            <p:cNvSpPr/>
            <p:nvPr/>
          </p:nvSpPr>
          <p:spPr>
            <a:xfrm>
              <a:off x="3618693" y="2753664"/>
              <a:ext cx="271230" cy="24321"/>
            </a:xfrm>
            <a:custGeom>
              <a:avLst/>
              <a:gdLst/>
              <a:ahLst/>
              <a:cxnLst/>
              <a:rect l="l" t="t" r="r" b="b"/>
              <a:pathLst>
                <a:path w="1539" h="138" extrusionOk="0">
                  <a:moveTo>
                    <a:pt x="71" y="0"/>
                  </a:moveTo>
                  <a:cubicBezTo>
                    <a:pt x="33" y="0"/>
                    <a:pt x="1" y="30"/>
                    <a:pt x="1" y="69"/>
                  </a:cubicBezTo>
                  <a:cubicBezTo>
                    <a:pt x="1" y="107"/>
                    <a:pt x="33" y="137"/>
                    <a:pt x="71" y="137"/>
                  </a:cubicBezTo>
                  <a:lnTo>
                    <a:pt x="73" y="137"/>
                  </a:lnTo>
                  <a:lnTo>
                    <a:pt x="73" y="135"/>
                  </a:lnTo>
                  <a:lnTo>
                    <a:pt x="1466" y="135"/>
                  </a:lnTo>
                  <a:lnTo>
                    <a:pt x="1466" y="137"/>
                  </a:lnTo>
                  <a:lnTo>
                    <a:pt x="1468" y="137"/>
                  </a:lnTo>
                  <a:cubicBezTo>
                    <a:pt x="1506" y="137"/>
                    <a:pt x="1538" y="107"/>
                    <a:pt x="1538" y="69"/>
                  </a:cubicBezTo>
                  <a:cubicBezTo>
                    <a:pt x="1538" y="30"/>
                    <a:pt x="1506" y="0"/>
                    <a:pt x="14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39"/>
            <p:cNvSpPr/>
            <p:nvPr/>
          </p:nvSpPr>
          <p:spPr>
            <a:xfrm>
              <a:off x="3631559" y="2777457"/>
              <a:ext cx="122838" cy="529"/>
            </a:xfrm>
            <a:custGeom>
              <a:avLst/>
              <a:gdLst/>
              <a:ahLst/>
              <a:cxnLst/>
              <a:rect l="l" t="t" r="r" b="b"/>
              <a:pathLst>
                <a:path w="697" h="3" extrusionOk="0">
                  <a:moveTo>
                    <a:pt x="0" y="0"/>
                  </a:moveTo>
                  <a:lnTo>
                    <a:pt x="0" y="2"/>
                  </a:lnTo>
                  <a:lnTo>
                    <a:pt x="696" y="2"/>
                  </a:lnTo>
                  <a:lnTo>
                    <a:pt x="696"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39"/>
            <p:cNvSpPr/>
            <p:nvPr/>
          </p:nvSpPr>
          <p:spPr>
            <a:xfrm>
              <a:off x="3754221" y="2777457"/>
              <a:ext cx="122838" cy="529"/>
            </a:xfrm>
            <a:custGeom>
              <a:avLst/>
              <a:gdLst/>
              <a:ahLst/>
              <a:cxnLst/>
              <a:rect l="l" t="t" r="r" b="b"/>
              <a:pathLst>
                <a:path w="697" h="3" extrusionOk="0">
                  <a:moveTo>
                    <a:pt x="0" y="0"/>
                  </a:moveTo>
                  <a:lnTo>
                    <a:pt x="0" y="2"/>
                  </a:lnTo>
                  <a:lnTo>
                    <a:pt x="697" y="2"/>
                  </a:lnTo>
                  <a:lnTo>
                    <a:pt x="697"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39"/>
            <p:cNvSpPr/>
            <p:nvPr/>
          </p:nvSpPr>
          <p:spPr>
            <a:xfrm>
              <a:off x="3957954" y="3457563"/>
              <a:ext cx="82127" cy="372390"/>
            </a:xfrm>
            <a:custGeom>
              <a:avLst/>
              <a:gdLst/>
              <a:ahLst/>
              <a:cxnLst/>
              <a:rect l="l" t="t" r="r" b="b"/>
              <a:pathLst>
                <a:path w="466" h="2113" extrusionOk="0">
                  <a:moveTo>
                    <a:pt x="466" y="0"/>
                  </a:moveTo>
                  <a:lnTo>
                    <a:pt x="466" y="0"/>
                  </a:lnTo>
                  <a:cubicBezTo>
                    <a:pt x="401" y="13"/>
                    <a:pt x="354" y="80"/>
                    <a:pt x="354" y="159"/>
                  </a:cubicBezTo>
                  <a:lnTo>
                    <a:pt x="1" y="2112"/>
                  </a:lnTo>
                  <a:lnTo>
                    <a:pt x="112" y="2112"/>
                  </a:lnTo>
                  <a:lnTo>
                    <a:pt x="466"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39"/>
            <p:cNvSpPr/>
            <p:nvPr/>
          </p:nvSpPr>
          <p:spPr>
            <a:xfrm>
              <a:off x="3977693" y="3456858"/>
              <a:ext cx="382964" cy="372742"/>
            </a:xfrm>
            <a:custGeom>
              <a:avLst/>
              <a:gdLst/>
              <a:ahLst/>
              <a:cxnLst/>
              <a:rect l="l" t="t" r="r" b="b"/>
              <a:pathLst>
                <a:path w="2173" h="2115" extrusionOk="0">
                  <a:moveTo>
                    <a:pt x="379" y="0"/>
                  </a:moveTo>
                  <a:cubicBezTo>
                    <a:pt x="371" y="0"/>
                    <a:pt x="362" y="2"/>
                    <a:pt x="354" y="4"/>
                  </a:cubicBezTo>
                  <a:lnTo>
                    <a:pt x="0" y="2114"/>
                  </a:lnTo>
                  <a:lnTo>
                    <a:pt x="2144" y="1988"/>
                  </a:lnTo>
                  <a:lnTo>
                    <a:pt x="2172" y="0"/>
                  </a:ln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39"/>
            <p:cNvSpPr/>
            <p:nvPr/>
          </p:nvSpPr>
          <p:spPr>
            <a:xfrm>
              <a:off x="3957954" y="3801053"/>
              <a:ext cx="397768" cy="57101"/>
            </a:xfrm>
            <a:custGeom>
              <a:avLst/>
              <a:gdLst/>
              <a:ahLst/>
              <a:cxnLst/>
              <a:rect l="l" t="t" r="r" b="b"/>
              <a:pathLst>
                <a:path w="2257" h="324" extrusionOk="0">
                  <a:moveTo>
                    <a:pt x="149" y="0"/>
                  </a:moveTo>
                  <a:cubicBezTo>
                    <a:pt x="67" y="0"/>
                    <a:pt x="1" y="67"/>
                    <a:pt x="1" y="150"/>
                  </a:cubicBezTo>
                  <a:lnTo>
                    <a:pt x="1" y="174"/>
                  </a:lnTo>
                  <a:cubicBezTo>
                    <a:pt x="1" y="257"/>
                    <a:pt x="67" y="324"/>
                    <a:pt x="149" y="324"/>
                  </a:cubicBezTo>
                  <a:lnTo>
                    <a:pt x="2256" y="324"/>
                  </a:lnTo>
                  <a:lnTo>
                    <a:pt x="22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39"/>
            <p:cNvSpPr/>
            <p:nvPr/>
          </p:nvSpPr>
          <p:spPr>
            <a:xfrm>
              <a:off x="4051713" y="3503562"/>
              <a:ext cx="256426" cy="74901"/>
            </a:xfrm>
            <a:custGeom>
              <a:avLst/>
              <a:gdLst/>
              <a:ahLst/>
              <a:cxnLst/>
              <a:rect l="l" t="t" r="r" b="b"/>
              <a:pathLst>
                <a:path w="1455" h="425" extrusionOk="0">
                  <a:moveTo>
                    <a:pt x="56" y="1"/>
                  </a:moveTo>
                  <a:lnTo>
                    <a:pt x="0" y="425"/>
                  </a:lnTo>
                  <a:lnTo>
                    <a:pt x="1429" y="425"/>
                  </a:lnTo>
                  <a:lnTo>
                    <a:pt x="14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39"/>
            <p:cNvSpPr/>
            <p:nvPr/>
          </p:nvSpPr>
          <p:spPr>
            <a:xfrm>
              <a:off x="4191647" y="3819911"/>
              <a:ext cx="73844" cy="104333"/>
            </a:xfrm>
            <a:custGeom>
              <a:avLst/>
              <a:gdLst/>
              <a:ahLst/>
              <a:cxnLst/>
              <a:rect l="l" t="t" r="r" b="b"/>
              <a:pathLst>
                <a:path w="419" h="592" extrusionOk="0">
                  <a:moveTo>
                    <a:pt x="82" y="0"/>
                  </a:moveTo>
                  <a:lnTo>
                    <a:pt x="1" y="592"/>
                  </a:lnTo>
                  <a:lnTo>
                    <a:pt x="208" y="431"/>
                  </a:lnTo>
                  <a:lnTo>
                    <a:pt x="418" y="592"/>
                  </a:lnTo>
                  <a:lnTo>
                    <a:pt x="337" y="0"/>
                  </a:ln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39"/>
            <p:cNvSpPr/>
            <p:nvPr/>
          </p:nvSpPr>
          <p:spPr>
            <a:xfrm>
              <a:off x="4878981" y="3822554"/>
              <a:ext cx="366398" cy="98693"/>
            </a:xfrm>
            <a:custGeom>
              <a:avLst/>
              <a:gdLst/>
              <a:ahLst/>
              <a:cxnLst/>
              <a:rect l="l" t="t" r="r" b="b"/>
              <a:pathLst>
                <a:path w="2079" h="560" extrusionOk="0">
                  <a:moveTo>
                    <a:pt x="819" y="0"/>
                  </a:moveTo>
                  <a:lnTo>
                    <a:pt x="1" y="335"/>
                  </a:lnTo>
                  <a:lnTo>
                    <a:pt x="1" y="459"/>
                  </a:lnTo>
                  <a:cubicBezTo>
                    <a:pt x="1" y="514"/>
                    <a:pt x="46" y="559"/>
                    <a:pt x="104" y="559"/>
                  </a:cubicBezTo>
                  <a:lnTo>
                    <a:pt x="1978" y="559"/>
                  </a:lnTo>
                  <a:cubicBezTo>
                    <a:pt x="2033" y="559"/>
                    <a:pt x="2078" y="514"/>
                    <a:pt x="2078" y="459"/>
                  </a:cubicBezTo>
                  <a:lnTo>
                    <a:pt x="2078" y="296"/>
                  </a:lnTo>
                  <a:lnTo>
                    <a:pt x="81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39"/>
            <p:cNvSpPr/>
            <p:nvPr/>
          </p:nvSpPr>
          <p:spPr>
            <a:xfrm>
              <a:off x="4902068" y="3595382"/>
              <a:ext cx="319871" cy="78602"/>
            </a:xfrm>
            <a:custGeom>
              <a:avLst/>
              <a:gdLst/>
              <a:ahLst/>
              <a:cxnLst/>
              <a:rect l="l" t="t" r="r" b="b"/>
              <a:pathLst>
                <a:path w="1815" h="446" extrusionOk="0">
                  <a:moveTo>
                    <a:pt x="54" y="0"/>
                  </a:moveTo>
                  <a:lnTo>
                    <a:pt x="0" y="446"/>
                  </a:lnTo>
                  <a:lnTo>
                    <a:pt x="1815" y="446"/>
                  </a:lnTo>
                  <a:lnTo>
                    <a:pt x="1761"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39"/>
            <p:cNvSpPr/>
            <p:nvPr/>
          </p:nvSpPr>
          <p:spPr>
            <a:xfrm>
              <a:off x="4877218" y="3673809"/>
              <a:ext cx="369570" cy="224703"/>
            </a:xfrm>
            <a:custGeom>
              <a:avLst/>
              <a:gdLst/>
              <a:ahLst/>
              <a:cxnLst/>
              <a:rect l="l" t="t" r="r" b="b"/>
              <a:pathLst>
                <a:path w="2097" h="1275" extrusionOk="0">
                  <a:moveTo>
                    <a:pt x="141" y="1"/>
                  </a:moveTo>
                  <a:lnTo>
                    <a:pt x="9" y="1140"/>
                  </a:lnTo>
                  <a:cubicBezTo>
                    <a:pt x="0" y="1215"/>
                    <a:pt x="69" y="1275"/>
                    <a:pt x="159" y="1275"/>
                  </a:cubicBezTo>
                  <a:lnTo>
                    <a:pt x="1936" y="1275"/>
                  </a:lnTo>
                  <a:cubicBezTo>
                    <a:pt x="2028" y="1275"/>
                    <a:pt x="2097" y="1215"/>
                    <a:pt x="2088" y="1140"/>
                  </a:cubicBezTo>
                  <a:lnTo>
                    <a:pt x="1953"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39"/>
            <p:cNvSpPr/>
            <p:nvPr/>
          </p:nvSpPr>
          <p:spPr>
            <a:xfrm>
              <a:off x="4938726" y="3628515"/>
              <a:ext cx="246556" cy="35600"/>
            </a:xfrm>
            <a:custGeom>
              <a:avLst/>
              <a:gdLst/>
              <a:ahLst/>
              <a:cxnLst/>
              <a:rect l="l" t="t" r="r" b="b"/>
              <a:pathLst>
                <a:path w="1399" h="202" extrusionOk="0">
                  <a:moveTo>
                    <a:pt x="19" y="1"/>
                  </a:moveTo>
                  <a:lnTo>
                    <a:pt x="0" y="202"/>
                  </a:lnTo>
                  <a:lnTo>
                    <a:pt x="1399" y="202"/>
                  </a:lnTo>
                  <a:lnTo>
                    <a:pt x="137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39"/>
            <p:cNvSpPr/>
            <p:nvPr/>
          </p:nvSpPr>
          <p:spPr>
            <a:xfrm>
              <a:off x="4937139" y="3682444"/>
              <a:ext cx="53047" cy="16038"/>
            </a:xfrm>
            <a:custGeom>
              <a:avLst/>
              <a:gdLst/>
              <a:ahLst/>
              <a:cxnLst/>
              <a:rect l="l" t="t" r="r" b="b"/>
              <a:pathLst>
                <a:path w="301" h="91" extrusionOk="0">
                  <a:moveTo>
                    <a:pt x="7" y="1"/>
                  </a:moveTo>
                  <a:lnTo>
                    <a:pt x="1" y="91"/>
                  </a:lnTo>
                  <a:lnTo>
                    <a:pt x="296" y="91"/>
                  </a:lnTo>
                  <a:lnTo>
                    <a:pt x="300" y="1"/>
                  </a:lnTo>
                  <a:close/>
                </a:path>
              </a:pathLst>
            </a:custGeom>
            <a:solidFill>
              <a:srgbClr val="4EE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39"/>
            <p:cNvSpPr/>
            <p:nvPr/>
          </p:nvSpPr>
          <p:spPr>
            <a:xfrm>
              <a:off x="5002877" y="3682444"/>
              <a:ext cx="52519" cy="16038"/>
            </a:xfrm>
            <a:custGeom>
              <a:avLst/>
              <a:gdLst/>
              <a:ahLst/>
              <a:cxnLst/>
              <a:rect l="l" t="t" r="r" b="b"/>
              <a:pathLst>
                <a:path w="298" h="91" extrusionOk="0">
                  <a:moveTo>
                    <a:pt x="5" y="1"/>
                  </a:moveTo>
                  <a:lnTo>
                    <a:pt x="0" y="91"/>
                  </a:lnTo>
                  <a:lnTo>
                    <a:pt x="298" y="91"/>
                  </a:lnTo>
                  <a:lnTo>
                    <a:pt x="298" y="1"/>
                  </a:lnTo>
                  <a:close/>
                </a:path>
              </a:pathLst>
            </a:custGeom>
            <a:solidFill>
              <a:srgbClr val="4EE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39"/>
            <p:cNvSpPr/>
            <p:nvPr/>
          </p:nvSpPr>
          <p:spPr>
            <a:xfrm>
              <a:off x="5068966" y="3682444"/>
              <a:ext cx="52166" cy="16038"/>
            </a:xfrm>
            <a:custGeom>
              <a:avLst/>
              <a:gdLst/>
              <a:ahLst/>
              <a:cxnLst/>
              <a:rect l="l" t="t" r="r" b="b"/>
              <a:pathLst>
                <a:path w="296" h="91" extrusionOk="0">
                  <a:moveTo>
                    <a:pt x="0" y="1"/>
                  </a:moveTo>
                  <a:lnTo>
                    <a:pt x="0" y="91"/>
                  </a:lnTo>
                  <a:lnTo>
                    <a:pt x="296" y="91"/>
                  </a:lnTo>
                  <a:lnTo>
                    <a:pt x="294" y="1"/>
                  </a:lnTo>
                  <a:close/>
                </a:path>
              </a:pathLst>
            </a:custGeom>
            <a:solidFill>
              <a:srgbClr val="4EE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39"/>
            <p:cNvSpPr/>
            <p:nvPr/>
          </p:nvSpPr>
          <p:spPr>
            <a:xfrm>
              <a:off x="5133823" y="3682444"/>
              <a:ext cx="53400" cy="16038"/>
            </a:xfrm>
            <a:custGeom>
              <a:avLst/>
              <a:gdLst/>
              <a:ahLst/>
              <a:cxnLst/>
              <a:rect l="l" t="t" r="r" b="b"/>
              <a:pathLst>
                <a:path w="303" h="91" extrusionOk="0">
                  <a:moveTo>
                    <a:pt x="0" y="1"/>
                  </a:moveTo>
                  <a:lnTo>
                    <a:pt x="7" y="91"/>
                  </a:lnTo>
                  <a:lnTo>
                    <a:pt x="302" y="91"/>
                  </a:lnTo>
                  <a:lnTo>
                    <a:pt x="294" y="1"/>
                  </a:lnTo>
                  <a:close/>
                </a:path>
              </a:pathLst>
            </a:custGeom>
            <a:solidFill>
              <a:srgbClr val="4EE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39"/>
            <p:cNvSpPr/>
            <p:nvPr/>
          </p:nvSpPr>
          <p:spPr>
            <a:xfrm>
              <a:off x="4930442" y="3717692"/>
              <a:ext cx="56044" cy="39301"/>
            </a:xfrm>
            <a:custGeom>
              <a:avLst/>
              <a:gdLst/>
              <a:ahLst/>
              <a:cxnLst/>
              <a:rect l="l" t="t" r="r" b="b"/>
              <a:pathLst>
                <a:path w="318" h="223" extrusionOk="0">
                  <a:moveTo>
                    <a:pt x="22" y="0"/>
                  </a:moveTo>
                  <a:lnTo>
                    <a:pt x="0" y="223"/>
                  </a:lnTo>
                  <a:lnTo>
                    <a:pt x="304" y="223"/>
                  </a:lnTo>
                  <a:lnTo>
                    <a:pt x="317" y="0"/>
                  </a:ln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39"/>
            <p:cNvSpPr/>
            <p:nvPr/>
          </p:nvSpPr>
          <p:spPr>
            <a:xfrm>
              <a:off x="4998999" y="3717692"/>
              <a:ext cx="54281" cy="39301"/>
            </a:xfrm>
            <a:custGeom>
              <a:avLst/>
              <a:gdLst/>
              <a:ahLst/>
              <a:cxnLst/>
              <a:rect l="l" t="t" r="r" b="b"/>
              <a:pathLst>
                <a:path w="308" h="223" extrusionOk="0">
                  <a:moveTo>
                    <a:pt x="12" y="0"/>
                  </a:moveTo>
                  <a:lnTo>
                    <a:pt x="1" y="223"/>
                  </a:lnTo>
                  <a:lnTo>
                    <a:pt x="305" y="223"/>
                  </a:lnTo>
                  <a:lnTo>
                    <a:pt x="307" y="0"/>
                  </a:ln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39"/>
            <p:cNvSpPr/>
            <p:nvPr/>
          </p:nvSpPr>
          <p:spPr>
            <a:xfrm>
              <a:off x="5067733" y="3717692"/>
              <a:ext cx="53752" cy="39301"/>
            </a:xfrm>
            <a:custGeom>
              <a:avLst/>
              <a:gdLst/>
              <a:ahLst/>
              <a:cxnLst/>
              <a:rect l="l" t="t" r="r" b="b"/>
              <a:pathLst>
                <a:path w="305" h="223" extrusionOk="0">
                  <a:moveTo>
                    <a:pt x="1" y="0"/>
                  </a:moveTo>
                  <a:lnTo>
                    <a:pt x="1" y="223"/>
                  </a:lnTo>
                  <a:lnTo>
                    <a:pt x="305" y="223"/>
                  </a:lnTo>
                  <a:lnTo>
                    <a:pt x="296" y="0"/>
                  </a:ln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39"/>
            <p:cNvSpPr/>
            <p:nvPr/>
          </p:nvSpPr>
          <p:spPr>
            <a:xfrm>
              <a:off x="4925508" y="3768273"/>
              <a:ext cx="58335" cy="41945"/>
            </a:xfrm>
            <a:custGeom>
              <a:avLst/>
              <a:gdLst/>
              <a:ahLst/>
              <a:cxnLst/>
              <a:rect l="l" t="t" r="r" b="b"/>
              <a:pathLst>
                <a:path w="331" h="238" extrusionOk="0">
                  <a:moveTo>
                    <a:pt x="22" y="0"/>
                  </a:moveTo>
                  <a:lnTo>
                    <a:pt x="0" y="238"/>
                  </a:lnTo>
                  <a:lnTo>
                    <a:pt x="317" y="238"/>
                  </a:lnTo>
                  <a:lnTo>
                    <a:pt x="330" y="0"/>
                  </a:ln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39"/>
            <p:cNvSpPr/>
            <p:nvPr/>
          </p:nvSpPr>
          <p:spPr>
            <a:xfrm>
              <a:off x="4996885" y="3768273"/>
              <a:ext cx="55867" cy="41945"/>
            </a:xfrm>
            <a:custGeom>
              <a:avLst/>
              <a:gdLst/>
              <a:ahLst/>
              <a:cxnLst/>
              <a:rect l="l" t="t" r="r" b="b"/>
              <a:pathLst>
                <a:path w="317" h="238" extrusionOk="0">
                  <a:moveTo>
                    <a:pt x="11" y="0"/>
                  </a:moveTo>
                  <a:lnTo>
                    <a:pt x="0" y="238"/>
                  </a:lnTo>
                  <a:lnTo>
                    <a:pt x="315" y="238"/>
                  </a:lnTo>
                  <a:lnTo>
                    <a:pt x="317" y="0"/>
                  </a:ln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39"/>
            <p:cNvSpPr/>
            <p:nvPr/>
          </p:nvSpPr>
          <p:spPr>
            <a:xfrm>
              <a:off x="5067733" y="3768273"/>
              <a:ext cx="56044" cy="41945"/>
            </a:xfrm>
            <a:custGeom>
              <a:avLst/>
              <a:gdLst/>
              <a:ahLst/>
              <a:cxnLst/>
              <a:rect l="l" t="t" r="r" b="b"/>
              <a:pathLst>
                <a:path w="318" h="238" extrusionOk="0">
                  <a:moveTo>
                    <a:pt x="1" y="0"/>
                  </a:moveTo>
                  <a:lnTo>
                    <a:pt x="3" y="238"/>
                  </a:lnTo>
                  <a:lnTo>
                    <a:pt x="318" y="238"/>
                  </a:lnTo>
                  <a:lnTo>
                    <a:pt x="309" y="0"/>
                  </a:ln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39"/>
            <p:cNvSpPr/>
            <p:nvPr/>
          </p:nvSpPr>
          <p:spPr>
            <a:xfrm>
              <a:off x="4920221" y="3822554"/>
              <a:ext cx="60449" cy="45469"/>
            </a:xfrm>
            <a:custGeom>
              <a:avLst/>
              <a:gdLst/>
              <a:ahLst/>
              <a:cxnLst/>
              <a:rect l="l" t="t" r="r" b="b"/>
              <a:pathLst>
                <a:path w="343" h="258" extrusionOk="0">
                  <a:moveTo>
                    <a:pt x="24" y="0"/>
                  </a:moveTo>
                  <a:lnTo>
                    <a:pt x="0" y="257"/>
                  </a:lnTo>
                  <a:lnTo>
                    <a:pt x="330" y="257"/>
                  </a:lnTo>
                  <a:lnTo>
                    <a:pt x="343" y="0"/>
                  </a:ln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39"/>
            <p:cNvSpPr/>
            <p:nvPr/>
          </p:nvSpPr>
          <p:spPr>
            <a:xfrm>
              <a:off x="4994241" y="3822554"/>
              <a:ext cx="58158" cy="45469"/>
            </a:xfrm>
            <a:custGeom>
              <a:avLst/>
              <a:gdLst/>
              <a:ahLst/>
              <a:cxnLst/>
              <a:rect l="l" t="t" r="r" b="b"/>
              <a:pathLst>
                <a:path w="330" h="258" extrusionOk="0">
                  <a:moveTo>
                    <a:pt x="13" y="0"/>
                  </a:moveTo>
                  <a:lnTo>
                    <a:pt x="0" y="257"/>
                  </a:lnTo>
                  <a:lnTo>
                    <a:pt x="330" y="257"/>
                  </a:lnTo>
                  <a:lnTo>
                    <a:pt x="330" y="0"/>
                  </a:ln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39"/>
            <p:cNvSpPr/>
            <p:nvPr/>
          </p:nvSpPr>
          <p:spPr>
            <a:xfrm>
              <a:off x="5068085" y="3822554"/>
              <a:ext cx="58335" cy="45469"/>
            </a:xfrm>
            <a:custGeom>
              <a:avLst/>
              <a:gdLst/>
              <a:ahLst/>
              <a:cxnLst/>
              <a:rect l="l" t="t" r="r" b="b"/>
              <a:pathLst>
                <a:path w="331" h="258" extrusionOk="0">
                  <a:moveTo>
                    <a:pt x="1" y="0"/>
                  </a:moveTo>
                  <a:lnTo>
                    <a:pt x="1" y="257"/>
                  </a:lnTo>
                  <a:lnTo>
                    <a:pt x="331" y="257"/>
                  </a:lnTo>
                  <a:lnTo>
                    <a:pt x="320" y="0"/>
                  </a:ln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39"/>
            <p:cNvSpPr/>
            <p:nvPr/>
          </p:nvSpPr>
          <p:spPr>
            <a:xfrm>
              <a:off x="5134527" y="3717692"/>
              <a:ext cx="54634" cy="26436"/>
            </a:xfrm>
            <a:custGeom>
              <a:avLst/>
              <a:gdLst/>
              <a:ahLst/>
              <a:cxnLst/>
              <a:rect l="l" t="t" r="r" b="b"/>
              <a:pathLst>
                <a:path w="310" h="150" extrusionOk="0">
                  <a:moveTo>
                    <a:pt x="1" y="0"/>
                  </a:moveTo>
                  <a:lnTo>
                    <a:pt x="7" y="150"/>
                  </a:lnTo>
                  <a:lnTo>
                    <a:pt x="309" y="150"/>
                  </a:lnTo>
                  <a:lnTo>
                    <a:pt x="296" y="0"/>
                  </a:ln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39"/>
            <p:cNvSpPr/>
            <p:nvPr/>
          </p:nvSpPr>
          <p:spPr>
            <a:xfrm>
              <a:off x="5136466" y="3755055"/>
              <a:ext cx="56396" cy="28022"/>
            </a:xfrm>
            <a:custGeom>
              <a:avLst/>
              <a:gdLst/>
              <a:ahLst/>
              <a:cxnLst/>
              <a:rect l="l" t="t" r="r" b="b"/>
              <a:pathLst>
                <a:path w="320" h="159" extrusionOk="0">
                  <a:moveTo>
                    <a:pt x="0" y="0"/>
                  </a:moveTo>
                  <a:lnTo>
                    <a:pt x="9" y="159"/>
                  </a:lnTo>
                  <a:lnTo>
                    <a:pt x="320" y="159"/>
                  </a:lnTo>
                  <a:lnTo>
                    <a:pt x="305" y="0"/>
                  </a:ln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39"/>
            <p:cNvSpPr/>
            <p:nvPr/>
          </p:nvSpPr>
          <p:spPr>
            <a:xfrm>
              <a:off x="5138405" y="3794532"/>
              <a:ext cx="61683" cy="73491"/>
            </a:xfrm>
            <a:custGeom>
              <a:avLst/>
              <a:gdLst/>
              <a:ahLst/>
              <a:cxnLst/>
              <a:rect l="l" t="t" r="r" b="b"/>
              <a:pathLst>
                <a:path w="350" h="417" extrusionOk="0">
                  <a:moveTo>
                    <a:pt x="0" y="1"/>
                  </a:moveTo>
                  <a:lnTo>
                    <a:pt x="22" y="416"/>
                  </a:lnTo>
                  <a:lnTo>
                    <a:pt x="349" y="416"/>
                  </a:lnTo>
                  <a:lnTo>
                    <a:pt x="313" y="1"/>
                  </a:ln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39"/>
            <p:cNvSpPr/>
            <p:nvPr/>
          </p:nvSpPr>
          <p:spPr>
            <a:xfrm>
              <a:off x="5074959" y="3607719"/>
              <a:ext cx="105038" cy="12337"/>
            </a:xfrm>
            <a:custGeom>
              <a:avLst/>
              <a:gdLst/>
              <a:ahLst/>
              <a:cxnLst/>
              <a:rect l="l" t="t" r="r" b="b"/>
              <a:pathLst>
                <a:path w="596" h="70" extrusionOk="0">
                  <a:moveTo>
                    <a:pt x="0" y="1"/>
                  </a:moveTo>
                  <a:lnTo>
                    <a:pt x="0" y="69"/>
                  </a:lnTo>
                  <a:lnTo>
                    <a:pt x="596" y="69"/>
                  </a:lnTo>
                  <a:lnTo>
                    <a:pt x="591" y="1"/>
                  </a:ln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39"/>
            <p:cNvSpPr/>
            <p:nvPr/>
          </p:nvSpPr>
          <p:spPr>
            <a:xfrm>
              <a:off x="2809050" y="1340403"/>
              <a:ext cx="1139728" cy="1038391"/>
            </a:xfrm>
            <a:custGeom>
              <a:avLst/>
              <a:gdLst/>
              <a:ahLst/>
              <a:cxnLst/>
              <a:rect l="l" t="t" r="r" b="b"/>
              <a:pathLst>
                <a:path w="6467" h="5892" extrusionOk="0">
                  <a:moveTo>
                    <a:pt x="3233" y="1"/>
                  </a:moveTo>
                  <a:cubicBezTo>
                    <a:pt x="2480" y="1"/>
                    <a:pt x="1726" y="288"/>
                    <a:pt x="1151" y="864"/>
                  </a:cubicBezTo>
                  <a:cubicBezTo>
                    <a:pt x="1" y="2014"/>
                    <a:pt x="1" y="3879"/>
                    <a:pt x="1151" y="5029"/>
                  </a:cubicBezTo>
                  <a:cubicBezTo>
                    <a:pt x="1726" y="5604"/>
                    <a:pt x="2480" y="5892"/>
                    <a:pt x="3233" y="5892"/>
                  </a:cubicBezTo>
                  <a:cubicBezTo>
                    <a:pt x="3987" y="5892"/>
                    <a:pt x="4741" y="5604"/>
                    <a:pt x="5316" y="5029"/>
                  </a:cubicBezTo>
                  <a:cubicBezTo>
                    <a:pt x="6466" y="3879"/>
                    <a:pt x="6466" y="2014"/>
                    <a:pt x="5316" y="864"/>
                  </a:cubicBezTo>
                  <a:cubicBezTo>
                    <a:pt x="4741" y="288"/>
                    <a:pt x="3987" y="1"/>
                    <a:pt x="3233" y="1"/>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39"/>
            <p:cNvSpPr/>
            <p:nvPr/>
          </p:nvSpPr>
          <p:spPr>
            <a:xfrm>
              <a:off x="2859983" y="1340050"/>
              <a:ext cx="1038568" cy="1038568"/>
            </a:xfrm>
            <a:custGeom>
              <a:avLst/>
              <a:gdLst/>
              <a:ahLst/>
              <a:cxnLst/>
              <a:rect l="l" t="t" r="r" b="b"/>
              <a:pathLst>
                <a:path w="5893" h="5893" extrusionOk="0">
                  <a:moveTo>
                    <a:pt x="2946" y="0"/>
                  </a:moveTo>
                  <a:cubicBezTo>
                    <a:pt x="1318" y="0"/>
                    <a:pt x="1" y="1320"/>
                    <a:pt x="1" y="2947"/>
                  </a:cubicBezTo>
                  <a:cubicBezTo>
                    <a:pt x="1" y="4575"/>
                    <a:pt x="1318" y="5892"/>
                    <a:pt x="2946" y="5892"/>
                  </a:cubicBezTo>
                  <a:cubicBezTo>
                    <a:pt x="4573" y="5892"/>
                    <a:pt x="5893" y="4575"/>
                    <a:pt x="5893" y="2947"/>
                  </a:cubicBezTo>
                  <a:cubicBezTo>
                    <a:pt x="5893" y="1320"/>
                    <a:pt x="4573" y="0"/>
                    <a:pt x="2946"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39"/>
            <p:cNvSpPr/>
            <p:nvPr/>
          </p:nvSpPr>
          <p:spPr>
            <a:xfrm>
              <a:off x="3461664" y="1377766"/>
              <a:ext cx="410105" cy="630930"/>
            </a:xfrm>
            <a:custGeom>
              <a:avLst/>
              <a:gdLst/>
              <a:ahLst/>
              <a:cxnLst/>
              <a:rect l="l" t="t" r="r" b="b"/>
              <a:pathLst>
                <a:path w="2327" h="3580" extrusionOk="0">
                  <a:moveTo>
                    <a:pt x="118" y="0"/>
                  </a:moveTo>
                  <a:cubicBezTo>
                    <a:pt x="80" y="39"/>
                    <a:pt x="41" y="80"/>
                    <a:pt x="1" y="118"/>
                  </a:cubicBezTo>
                  <a:cubicBezTo>
                    <a:pt x="1243" y="341"/>
                    <a:pt x="2187" y="1429"/>
                    <a:pt x="2187" y="2733"/>
                  </a:cubicBezTo>
                  <a:cubicBezTo>
                    <a:pt x="2187" y="2988"/>
                    <a:pt x="2151" y="3237"/>
                    <a:pt x="2082" y="3470"/>
                  </a:cubicBezTo>
                  <a:cubicBezTo>
                    <a:pt x="2121" y="3506"/>
                    <a:pt x="2157" y="3543"/>
                    <a:pt x="2196" y="3579"/>
                  </a:cubicBezTo>
                  <a:cubicBezTo>
                    <a:pt x="2282" y="3312"/>
                    <a:pt x="2327" y="3027"/>
                    <a:pt x="2327" y="2733"/>
                  </a:cubicBezTo>
                  <a:cubicBezTo>
                    <a:pt x="2327" y="1393"/>
                    <a:pt x="1380" y="270"/>
                    <a:pt x="1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39"/>
            <p:cNvSpPr/>
            <p:nvPr/>
          </p:nvSpPr>
          <p:spPr>
            <a:xfrm>
              <a:off x="2886419" y="1366839"/>
              <a:ext cx="939698" cy="985344"/>
            </a:xfrm>
            <a:custGeom>
              <a:avLst/>
              <a:gdLst/>
              <a:ahLst/>
              <a:cxnLst/>
              <a:rect l="l" t="t" r="r" b="b"/>
              <a:pathLst>
                <a:path w="5332" h="5591" extrusionOk="0">
                  <a:moveTo>
                    <a:pt x="2796" y="0"/>
                  </a:moveTo>
                  <a:cubicBezTo>
                    <a:pt x="1256" y="0"/>
                    <a:pt x="1" y="1253"/>
                    <a:pt x="1" y="2795"/>
                  </a:cubicBezTo>
                  <a:cubicBezTo>
                    <a:pt x="1" y="4335"/>
                    <a:pt x="1256" y="5590"/>
                    <a:pt x="2796" y="5590"/>
                  </a:cubicBezTo>
                  <a:cubicBezTo>
                    <a:pt x="3918" y="5590"/>
                    <a:pt x="4886" y="4926"/>
                    <a:pt x="5331" y="3971"/>
                  </a:cubicBezTo>
                  <a:cubicBezTo>
                    <a:pt x="5295" y="3937"/>
                    <a:pt x="5261" y="3903"/>
                    <a:pt x="5224" y="3868"/>
                  </a:cubicBezTo>
                  <a:cubicBezTo>
                    <a:pt x="4811" y="4800"/>
                    <a:pt x="3879" y="5451"/>
                    <a:pt x="2796" y="5451"/>
                  </a:cubicBezTo>
                  <a:cubicBezTo>
                    <a:pt x="1331" y="5451"/>
                    <a:pt x="140" y="4260"/>
                    <a:pt x="140" y="2795"/>
                  </a:cubicBezTo>
                  <a:cubicBezTo>
                    <a:pt x="140" y="1330"/>
                    <a:pt x="1331" y="140"/>
                    <a:pt x="2796" y="140"/>
                  </a:cubicBezTo>
                  <a:lnTo>
                    <a:pt x="2845" y="140"/>
                  </a:lnTo>
                  <a:cubicBezTo>
                    <a:pt x="2890" y="95"/>
                    <a:pt x="2935" y="52"/>
                    <a:pt x="2980" y="7"/>
                  </a:cubicBezTo>
                  <a:cubicBezTo>
                    <a:pt x="2918" y="2"/>
                    <a:pt x="2858" y="0"/>
                    <a:pt x="27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39"/>
            <p:cNvSpPr/>
            <p:nvPr/>
          </p:nvSpPr>
          <p:spPr>
            <a:xfrm>
              <a:off x="2967665" y="1447556"/>
              <a:ext cx="823029" cy="823382"/>
            </a:xfrm>
            <a:custGeom>
              <a:avLst/>
              <a:gdLst/>
              <a:ahLst/>
              <a:cxnLst/>
              <a:rect l="l" t="t" r="r" b="b"/>
              <a:pathLst>
                <a:path w="4670" h="4672" extrusionOk="0">
                  <a:moveTo>
                    <a:pt x="2335" y="1"/>
                  </a:moveTo>
                  <a:cubicBezTo>
                    <a:pt x="1045" y="1"/>
                    <a:pt x="0" y="1048"/>
                    <a:pt x="0" y="2337"/>
                  </a:cubicBezTo>
                  <a:cubicBezTo>
                    <a:pt x="0" y="3627"/>
                    <a:pt x="1045" y="4672"/>
                    <a:pt x="2335" y="4672"/>
                  </a:cubicBezTo>
                  <a:cubicBezTo>
                    <a:pt x="3624" y="4672"/>
                    <a:pt x="4669" y="3627"/>
                    <a:pt x="4669" y="2337"/>
                  </a:cubicBezTo>
                  <a:cubicBezTo>
                    <a:pt x="4669" y="1048"/>
                    <a:pt x="3624" y="1"/>
                    <a:pt x="2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39"/>
            <p:cNvSpPr/>
            <p:nvPr/>
          </p:nvSpPr>
          <p:spPr>
            <a:xfrm>
              <a:off x="5246263" y="1340403"/>
              <a:ext cx="1140080" cy="1038391"/>
            </a:xfrm>
            <a:custGeom>
              <a:avLst/>
              <a:gdLst/>
              <a:ahLst/>
              <a:cxnLst/>
              <a:rect l="l" t="t" r="r" b="b"/>
              <a:pathLst>
                <a:path w="6469" h="5892" extrusionOk="0">
                  <a:moveTo>
                    <a:pt x="3236" y="1"/>
                  </a:moveTo>
                  <a:cubicBezTo>
                    <a:pt x="2482" y="1"/>
                    <a:pt x="1728" y="288"/>
                    <a:pt x="1153" y="864"/>
                  </a:cubicBezTo>
                  <a:cubicBezTo>
                    <a:pt x="1" y="2014"/>
                    <a:pt x="1" y="3879"/>
                    <a:pt x="1153" y="5029"/>
                  </a:cubicBezTo>
                  <a:cubicBezTo>
                    <a:pt x="1728" y="5604"/>
                    <a:pt x="2482" y="5892"/>
                    <a:pt x="3236" y="5892"/>
                  </a:cubicBezTo>
                  <a:cubicBezTo>
                    <a:pt x="3990" y="5892"/>
                    <a:pt x="4744" y="5604"/>
                    <a:pt x="5319" y="5029"/>
                  </a:cubicBezTo>
                  <a:cubicBezTo>
                    <a:pt x="6469" y="3879"/>
                    <a:pt x="6469" y="2014"/>
                    <a:pt x="5319" y="864"/>
                  </a:cubicBezTo>
                  <a:cubicBezTo>
                    <a:pt x="4744" y="288"/>
                    <a:pt x="3990" y="1"/>
                    <a:pt x="3236" y="1"/>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39"/>
            <p:cNvSpPr/>
            <p:nvPr/>
          </p:nvSpPr>
          <p:spPr>
            <a:xfrm>
              <a:off x="5297196" y="1340050"/>
              <a:ext cx="1038568" cy="1038568"/>
            </a:xfrm>
            <a:custGeom>
              <a:avLst/>
              <a:gdLst/>
              <a:ahLst/>
              <a:cxnLst/>
              <a:rect l="l" t="t" r="r" b="b"/>
              <a:pathLst>
                <a:path w="5893" h="5893" extrusionOk="0">
                  <a:moveTo>
                    <a:pt x="2948" y="0"/>
                  </a:moveTo>
                  <a:cubicBezTo>
                    <a:pt x="1320" y="0"/>
                    <a:pt x="1" y="1320"/>
                    <a:pt x="1" y="2947"/>
                  </a:cubicBezTo>
                  <a:cubicBezTo>
                    <a:pt x="1" y="4575"/>
                    <a:pt x="1320" y="5892"/>
                    <a:pt x="2948" y="5892"/>
                  </a:cubicBezTo>
                  <a:cubicBezTo>
                    <a:pt x="4576" y="5892"/>
                    <a:pt x="5893" y="4575"/>
                    <a:pt x="5893" y="2947"/>
                  </a:cubicBezTo>
                  <a:cubicBezTo>
                    <a:pt x="5893" y="1320"/>
                    <a:pt x="4576" y="0"/>
                    <a:pt x="2948" y="0"/>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39"/>
            <p:cNvSpPr/>
            <p:nvPr/>
          </p:nvSpPr>
          <p:spPr>
            <a:xfrm>
              <a:off x="5899230" y="1377766"/>
              <a:ext cx="410105" cy="630930"/>
            </a:xfrm>
            <a:custGeom>
              <a:avLst/>
              <a:gdLst/>
              <a:ahLst/>
              <a:cxnLst/>
              <a:rect l="l" t="t" r="r" b="b"/>
              <a:pathLst>
                <a:path w="2327" h="3580" extrusionOk="0">
                  <a:moveTo>
                    <a:pt x="119" y="0"/>
                  </a:moveTo>
                  <a:cubicBezTo>
                    <a:pt x="80" y="39"/>
                    <a:pt x="39" y="80"/>
                    <a:pt x="1" y="118"/>
                  </a:cubicBezTo>
                  <a:cubicBezTo>
                    <a:pt x="1243" y="341"/>
                    <a:pt x="2188" y="1429"/>
                    <a:pt x="2188" y="2733"/>
                  </a:cubicBezTo>
                  <a:cubicBezTo>
                    <a:pt x="2188" y="2988"/>
                    <a:pt x="2151" y="3237"/>
                    <a:pt x="2083" y="3470"/>
                  </a:cubicBezTo>
                  <a:cubicBezTo>
                    <a:pt x="2121" y="3506"/>
                    <a:pt x="2158" y="3543"/>
                    <a:pt x="2196" y="3579"/>
                  </a:cubicBezTo>
                  <a:cubicBezTo>
                    <a:pt x="2280" y="3312"/>
                    <a:pt x="2327" y="3027"/>
                    <a:pt x="2327" y="2733"/>
                  </a:cubicBezTo>
                  <a:cubicBezTo>
                    <a:pt x="2327" y="1393"/>
                    <a:pt x="1378" y="270"/>
                    <a:pt x="1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39"/>
            <p:cNvSpPr/>
            <p:nvPr/>
          </p:nvSpPr>
          <p:spPr>
            <a:xfrm>
              <a:off x="5323985" y="1366839"/>
              <a:ext cx="939346" cy="985344"/>
            </a:xfrm>
            <a:custGeom>
              <a:avLst/>
              <a:gdLst/>
              <a:ahLst/>
              <a:cxnLst/>
              <a:rect l="l" t="t" r="r" b="b"/>
              <a:pathLst>
                <a:path w="5330" h="5591" extrusionOk="0">
                  <a:moveTo>
                    <a:pt x="2796" y="0"/>
                  </a:moveTo>
                  <a:cubicBezTo>
                    <a:pt x="1254" y="0"/>
                    <a:pt x="1" y="1253"/>
                    <a:pt x="1" y="2795"/>
                  </a:cubicBezTo>
                  <a:cubicBezTo>
                    <a:pt x="1" y="4335"/>
                    <a:pt x="1254" y="5590"/>
                    <a:pt x="2796" y="5590"/>
                  </a:cubicBezTo>
                  <a:cubicBezTo>
                    <a:pt x="3916" y="5590"/>
                    <a:pt x="4886" y="4926"/>
                    <a:pt x="5330" y="3971"/>
                  </a:cubicBezTo>
                  <a:cubicBezTo>
                    <a:pt x="5295" y="3937"/>
                    <a:pt x="5261" y="3903"/>
                    <a:pt x="5225" y="3868"/>
                  </a:cubicBezTo>
                  <a:cubicBezTo>
                    <a:pt x="4811" y="4800"/>
                    <a:pt x="3877" y="5451"/>
                    <a:pt x="2796" y="5451"/>
                  </a:cubicBezTo>
                  <a:cubicBezTo>
                    <a:pt x="1331" y="5451"/>
                    <a:pt x="140" y="4260"/>
                    <a:pt x="140" y="2795"/>
                  </a:cubicBezTo>
                  <a:cubicBezTo>
                    <a:pt x="140" y="1330"/>
                    <a:pt x="1331" y="140"/>
                    <a:pt x="2796" y="140"/>
                  </a:cubicBezTo>
                  <a:lnTo>
                    <a:pt x="2845" y="140"/>
                  </a:lnTo>
                  <a:cubicBezTo>
                    <a:pt x="2890" y="95"/>
                    <a:pt x="2935" y="52"/>
                    <a:pt x="2978" y="7"/>
                  </a:cubicBezTo>
                  <a:cubicBezTo>
                    <a:pt x="2918" y="2"/>
                    <a:pt x="2858" y="0"/>
                    <a:pt x="27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39"/>
            <p:cNvSpPr/>
            <p:nvPr/>
          </p:nvSpPr>
          <p:spPr>
            <a:xfrm>
              <a:off x="5364520" y="1448085"/>
              <a:ext cx="903746" cy="823029"/>
            </a:xfrm>
            <a:custGeom>
              <a:avLst/>
              <a:gdLst/>
              <a:ahLst/>
              <a:cxnLst/>
              <a:rect l="l" t="t" r="r" b="b"/>
              <a:pathLst>
                <a:path w="5128" h="4670" extrusionOk="0">
                  <a:moveTo>
                    <a:pt x="2564" y="0"/>
                  </a:moveTo>
                  <a:cubicBezTo>
                    <a:pt x="1966" y="0"/>
                    <a:pt x="1369" y="228"/>
                    <a:pt x="912" y="683"/>
                  </a:cubicBezTo>
                  <a:cubicBezTo>
                    <a:pt x="0" y="1595"/>
                    <a:pt x="0" y="3075"/>
                    <a:pt x="912" y="3986"/>
                  </a:cubicBezTo>
                  <a:cubicBezTo>
                    <a:pt x="1369" y="4442"/>
                    <a:pt x="1966" y="4670"/>
                    <a:pt x="2564" y="4670"/>
                  </a:cubicBezTo>
                  <a:cubicBezTo>
                    <a:pt x="3161" y="4670"/>
                    <a:pt x="3759" y="4442"/>
                    <a:pt x="4215" y="3986"/>
                  </a:cubicBezTo>
                  <a:cubicBezTo>
                    <a:pt x="5127" y="3075"/>
                    <a:pt x="5127" y="1595"/>
                    <a:pt x="4215" y="683"/>
                  </a:cubicBezTo>
                  <a:cubicBezTo>
                    <a:pt x="3759" y="228"/>
                    <a:pt x="3161" y="0"/>
                    <a:pt x="25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39"/>
            <p:cNvSpPr/>
            <p:nvPr/>
          </p:nvSpPr>
          <p:spPr>
            <a:xfrm>
              <a:off x="2809050" y="3597321"/>
              <a:ext cx="1139728" cy="1038744"/>
            </a:xfrm>
            <a:custGeom>
              <a:avLst/>
              <a:gdLst/>
              <a:ahLst/>
              <a:cxnLst/>
              <a:rect l="l" t="t" r="r" b="b"/>
              <a:pathLst>
                <a:path w="6467" h="5894" extrusionOk="0">
                  <a:moveTo>
                    <a:pt x="3233" y="0"/>
                  </a:moveTo>
                  <a:cubicBezTo>
                    <a:pt x="2480" y="0"/>
                    <a:pt x="1726" y="288"/>
                    <a:pt x="1151" y="863"/>
                  </a:cubicBezTo>
                  <a:cubicBezTo>
                    <a:pt x="1" y="2013"/>
                    <a:pt x="1" y="3879"/>
                    <a:pt x="1151" y="5031"/>
                  </a:cubicBezTo>
                  <a:cubicBezTo>
                    <a:pt x="1726" y="5606"/>
                    <a:pt x="2480" y="5893"/>
                    <a:pt x="3233" y="5893"/>
                  </a:cubicBezTo>
                  <a:cubicBezTo>
                    <a:pt x="3987" y="5893"/>
                    <a:pt x="4741" y="5606"/>
                    <a:pt x="5316" y="5031"/>
                  </a:cubicBezTo>
                  <a:cubicBezTo>
                    <a:pt x="6466" y="3879"/>
                    <a:pt x="6466" y="2013"/>
                    <a:pt x="5316" y="863"/>
                  </a:cubicBezTo>
                  <a:cubicBezTo>
                    <a:pt x="4741" y="288"/>
                    <a:pt x="3987" y="0"/>
                    <a:pt x="3233"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39"/>
            <p:cNvSpPr/>
            <p:nvPr/>
          </p:nvSpPr>
          <p:spPr>
            <a:xfrm>
              <a:off x="2859631" y="3597145"/>
              <a:ext cx="1038568" cy="1038568"/>
            </a:xfrm>
            <a:custGeom>
              <a:avLst/>
              <a:gdLst/>
              <a:ahLst/>
              <a:cxnLst/>
              <a:rect l="l" t="t" r="r" b="b"/>
              <a:pathLst>
                <a:path w="5893" h="5893" extrusionOk="0">
                  <a:moveTo>
                    <a:pt x="2948" y="1"/>
                  </a:moveTo>
                  <a:cubicBezTo>
                    <a:pt x="1320" y="1"/>
                    <a:pt x="1" y="1320"/>
                    <a:pt x="1" y="2946"/>
                  </a:cubicBezTo>
                  <a:cubicBezTo>
                    <a:pt x="1" y="4573"/>
                    <a:pt x="1320" y="5893"/>
                    <a:pt x="2948" y="5893"/>
                  </a:cubicBezTo>
                  <a:cubicBezTo>
                    <a:pt x="4575" y="5893"/>
                    <a:pt x="5892" y="4573"/>
                    <a:pt x="5892" y="2946"/>
                  </a:cubicBezTo>
                  <a:cubicBezTo>
                    <a:pt x="5892" y="1320"/>
                    <a:pt x="4575" y="1"/>
                    <a:pt x="2948" y="1"/>
                  </a:cubicBezTo>
                  <a:close/>
                </a:path>
              </a:pathLst>
            </a:custGeom>
            <a:solidFill>
              <a:srgbClr val="4EE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39"/>
            <p:cNvSpPr/>
            <p:nvPr/>
          </p:nvSpPr>
          <p:spPr>
            <a:xfrm>
              <a:off x="3461664" y="3635036"/>
              <a:ext cx="410105" cy="630754"/>
            </a:xfrm>
            <a:custGeom>
              <a:avLst/>
              <a:gdLst/>
              <a:ahLst/>
              <a:cxnLst/>
              <a:rect l="l" t="t" r="r" b="b"/>
              <a:pathLst>
                <a:path w="2327" h="3579" extrusionOk="0">
                  <a:moveTo>
                    <a:pt x="118" y="0"/>
                  </a:moveTo>
                  <a:cubicBezTo>
                    <a:pt x="80" y="39"/>
                    <a:pt x="41" y="79"/>
                    <a:pt x="1" y="118"/>
                  </a:cubicBezTo>
                  <a:cubicBezTo>
                    <a:pt x="1243" y="341"/>
                    <a:pt x="2187" y="1429"/>
                    <a:pt x="2187" y="2733"/>
                  </a:cubicBezTo>
                  <a:cubicBezTo>
                    <a:pt x="2187" y="2988"/>
                    <a:pt x="2151" y="3236"/>
                    <a:pt x="2082" y="3470"/>
                  </a:cubicBezTo>
                  <a:cubicBezTo>
                    <a:pt x="2121" y="3506"/>
                    <a:pt x="2157" y="3542"/>
                    <a:pt x="2196" y="3579"/>
                  </a:cubicBezTo>
                  <a:cubicBezTo>
                    <a:pt x="2282" y="3311"/>
                    <a:pt x="2327" y="3026"/>
                    <a:pt x="2327" y="2733"/>
                  </a:cubicBezTo>
                  <a:cubicBezTo>
                    <a:pt x="2327" y="1392"/>
                    <a:pt x="1380" y="270"/>
                    <a:pt x="1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39"/>
            <p:cNvSpPr/>
            <p:nvPr/>
          </p:nvSpPr>
          <p:spPr>
            <a:xfrm>
              <a:off x="2886419" y="3623580"/>
              <a:ext cx="939698" cy="985696"/>
            </a:xfrm>
            <a:custGeom>
              <a:avLst/>
              <a:gdLst/>
              <a:ahLst/>
              <a:cxnLst/>
              <a:rect l="l" t="t" r="r" b="b"/>
              <a:pathLst>
                <a:path w="5332" h="5593" extrusionOk="0">
                  <a:moveTo>
                    <a:pt x="2796" y="1"/>
                  </a:moveTo>
                  <a:cubicBezTo>
                    <a:pt x="1256" y="1"/>
                    <a:pt x="1" y="1256"/>
                    <a:pt x="1" y="2796"/>
                  </a:cubicBezTo>
                  <a:cubicBezTo>
                    <a:pt x="1" y="4338"/>
                    <a:pt x="1256" y="5593"/>
                    <a:pt x="2796" y="5593"/>
                  </a:cubicBezTo>
                  <a:cubicBezTo>
                    <a:pt x="3918" y="5593"/>
                    <a:pt x="4886" y="4929"/>
                    <a:pt x="5331" y="3974"/>
                  </a:cubicBezTo>
                  <a:cubicBezTo>
                    <a:pt x="5295" y="3939"/>
                    <a:pt x="5261" y="3905"/>
                    <a:pt x="5224" y="3871"/>
                  </a:cubicBezTo>
                  <a:cubicBezTo>
                    <a:pt x="4811" y="4803"/>
                    <a:pt x="3879" y="5451"/>
                    <a:pt x="2796" y="5451"/>
                  </a:cubicBezTo>
                  <a:cubicBezTo>
                    <a:pt x="1331" y="5451"/>
                    <a:pt x="140" y="4261"/>
                    <a:pt x="140" y="2796"/>
                  </a:cubicBezTo>
                  <a:cubicBezTo>
                    <a:pt x="140" y="1333"/>
                    <a:pt x="1331" y="140"/>
                    <a:pt x="2796" y="140"/>
                  </a:cubicBezTo>
                  <a:cubicBezTo>
                    <a:pt x="2813" y="140"/>
                    <a:pt x="2828" y="142"/>
                    <a:pt x="2845" y="142"/>
                  </a:cubicBezTo>
                  <a:cubicBezTo>
                    <a:pt x="2890" y="97"/>
                    <a:pt x="2935" y="52"/>
                    <a:pt x="2980" y="7"/>
                  </a:cubicBezTo>
                  <a:cubicBezTo>
                    <a:pt x="2918" y="3"/>
                    <a:pt x="2858" y="1"/>
                    <a:pt x="27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39"/>
            <p:cNvSpPr/>
            <p:nvPr/>
          </p:nvSpPr>
          <p:spPr>
            <a:xfrm>
              <a:off x="2967665" y="3704827"/>
              <a:ext cx="823029" cy="823382"/>
            </a:xfrm>
            <a:custGeom>
              <a:avLst/>
              <a:gdLst/>
              <a:ahLst/>
              <a:cxnLst/>
              <a:rect l="l" t="t" r="r" b="b"/>
              <a:pathLst>
                <a:path w="4670" h="4672" extrusionOk="0">
                  <a:moveTo>
                    <a:pt x="2335" y="0"/>
                  </a:moveTo>
                  <a:cubicBezTo>
                    <a:pt x="1045" y="0"/>
                    <a:pt x="0" y="1045"/>
                    <a:pt x="0" y="2335"/>
                  </a:cubicBezTo>
                  <a:cubicBezTo>
                    <a:pt x="0" y="3626"/>
                    <a:pt x="1045" y="4671"/>
                    <a:pt x="2335" y="4671"/>
                  </a:cubicBezTo>
                  <a:cubicBezTo>
                    <a:pt x="3624" y="4671"/>
                    <a:pt x="4669" y="3626"/>
                    <a:pt x="4669" y="2335"/>
                  </a:cubicBezTo>
                  <a:cubicBezTo>
                    <a:pt x="4669" y="1045"/>
                    <a:pt x="3624" y="0"/>
                    <a:pt x="2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39"/>
            <p:cNvSpPr/>
            <p:nvPr/>
          </p:nvSpPr>
          <p:spPr>
            <a:xfrm>
              <a:off x="5246263" y="3597321"/>
              <a:ext cx="1140080" cy="1038744"/>
            </a:xfrm>
            <a:custGeom>
              <a:avLst/>
              <a:gdLst/>
              <a:ahLst/>
              <a:cxnLst/>
              <a:rect l="l" t="t" r="r" b="b"/>
              <a:pathLst>
                <a:path w="6469" h="5894" extrusionOk="0">
                  <a:moveTo>
                    <a:pt x="3236" y="0"/>
                  </a:moveTo>
                  <a:cubicBezTo>
                    <a:pt x="2482" y="0"/>
                    <a:pt x="1728" y="288"/>
                    <a:pt x="1153" y="863"/>
                  </a:cubicBezTo>
                  <a:cubicBezTo>
                    <a:pt x="1" y="2013"/>
                    <a:pt x="1" y="3879"/>
                    <a:pt x="1153" y="5031"/>
                  </a:cubicBezTo>
                  <a:cubicBezTo>
                    <a:pt x="1728" y="5606"/>
                    <a:pt x="2482" y="5893"/>
                    <a:pt x="3236" y="5893"/>
                  </a:cubicBezTo>
                  <a:cubicBezTo>
                    <a:pt x="3990" y="5893"/>
                    <a:pt x="4744" y="5606"/>
                    <a:pt x="5319" y="5031"/>
                  </a:cubicBezTo>
                  <a:cubicBezTo>
                    <a:pt x="6469" y="3879"/>
                    <a:pt x="6469" y="2013"/>
                    <a:pt x="5319" y="863"/>
                  </a:cubicBezTo>
                  <a:cubicBezTo>
                    <a:pt x="4744" y="288"/>
                    <a:pt x="3990" y="0"/>
                    <a:pt x="3236"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39"/>
            <p:cNvSpPr/>
            <p:nvPr/>
          </p:nvSpPr>
          <p:spPr>
            <a:xfrm>
              <a:off x="5297196" y="3597145"/>
              <a:ext cx="1038568" cy="1038568"/>
            </a:xfrm>
            <a:custGeom>
              <a:avLst/>
              <a:gdLst/>
              <a:ahLst/>
              <a:cxnLst/>
              <a:rect l="l" t="t" r="r" b="b"/>
              <a:pathLst>
                <a:path w="5893" h="5893" extrusionOk="0">
                  <a:moveTo>
                    <a:pt x="2948" y="1"/>
                  </a:moveTo>
                  <a:cubicBezTo>
                    <a:pt x="1320" y="1"/>
                    <a:pt x="1" y="1320"/>
                    <a:pt x="1" y="2948"/>
                  </a:cubicBezTo>
                  <a:cubicBezTo>
                    <a:pt x="1" y="4573"/>
                    <a:pt x="1320" y="5893"/>
                    <a:pt x="2948" y="5893"/>
                  </a:cubicBezTo>
                  <a:cubicBezTo>
                    <a:pt x="4576" y="5893"/>
                    <a:pt x="5893" y="4573"/>
                    <a:pt x="5893" y="2948"/>
                  </a:cubicBezTo>
                  <a:cubicBezTo>
                    <a:pt x="5893" y="1320"/>
                    <a:pt x="4576" y="1"/>
                    <a:pt x="29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9"/>
            <p:cNvSpPr/>
            <p:nvPr/>
          </p:nvSpPr>
          <p:spPr>
            <a:xfrm>
              <a:off x="5899230" y="3635036"/>
              <a:ext cx="410105" cy="630754"/>
            </a:xfrm>
            <a:custGeom>
              <a:avLst/>
              <a:gdLst/>
              <a:ahLst/>
              <a:cxnLst/>
              <a:rect l="l" t="t" r="r" b="b"/>
              <a:pathLst>
                <a:path w="2327" h="3579" extrusionOk="0">
                  <a:moveTo>
                    <a:pt x="119" y="0"/>
                  </a:moveTo>
                  <a:cubicBezTo>
                    <a:pt x="80" y="39"/>
                    <a:pt x="39" y="79"/>
                    <a:pt x="1" y="118"/>
                  </a:cubicBezTo>
                  <a:cubicBezTo>
                    <a:pt x="1243" y="341"/>
                    <a:pt x="2188" y="1429"/>
                    <a:pt x="2188" y="2733"/>
                  </a:cubicBezTo>
                  <a:cubicBezTo>
                    <a:pt x="2188" y="2988"/>
                    <a:pt x="2151" y="3236"/>
                    <a:pt x="2083" y="3470"/>
                  </a:cubicBezTo>
                  <a:cubicBezTo>
                    <a:pt x="2121" y="3506"/>
                    <a:pt x="2158" y="3542"/>
                    <a:pt x="2196" y="3579"/>
                  </a:cubicBezTo>
                  <a:cubicBezTo>
                    <a:pt x="2280" y="3311"/>
                    <a:pt x="2327" y="3026"/>
                    <a:pt x="2327" y="2733"/>
                  </a:cubicBezTo>
                  <a:cubicBezTo>
                    <a:pt x="2327" y="1392"/>
                    <a:pt x="1378" y="270"/>
                    <a:pt x="1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39"/>
            <p:cNvSpPr/>
            <p:nvPr/>
          </p:nvSpPr>
          <p:spPr>
            <a:xfrm>
              <a:off x="5323985" y="3623580"/>
              <a:ext cx="939346" cy="985696"/>
            </a:xfrm>
            <a:custGeom>
              <a:avLst/>
              <a:gdLst/>
              <a:ahLst/>
              <a:cxnLst/>
              <a:rect l="l" t="t" r="r" b="b"/>
              <a:pathLst>
                <a:path w="5330" h="5593" extrusionOk="0">
                  <a:moveTo>
                    <a:pt x="2796" y="1"/>
                  </a:moveTo>
                  <a:cubicBezTo>
                    <a:pt x="1254" y="1"/>
                    <a:pt x="1" y="1256"/>
                    <a:pt x="1" y="2796"/>
                  </a:cubicBezTo>
                  <a:cubicBezTo>
                    <a:pt x="1" y="4338"/>
                    <a:pt x="1254" y="5593"/>
                    <a:pt x="2796" y="5593"/>
                  </a:cubicBezTo>
                  <a:cubicBezTo>
                    <a:pt x="3916" y="5593"/>
                    <a:pt x="4886" y="4929"/>
                    <a:pt x="5330" y="3974"/>
                  </a:cubicBezTo>
                  <a:cubicBezTo>
                    <a:pt x="5295" y="3939"/>
                    <a:pt x="5261" y="3905"/>
                    <a:pt x="5225" y="3871"/>
                  </a:cubicBezTo>
                  <a:cubicBezTo>
                    <a:pt x="4811" y="4803"/>
                    <a:pt x="3877" y="5451"/>
                    <a:pt x="2796" y="5451"/>
                  </a:cubicBezTo>
                  <a:cubicBezTo>
                    <a:pt x="1331" y="5451"/>
                    <a:pt x="140" y="4261"/>
                    <a:pt x="140" y="2796"/>
                  </a:cubicBezTo>
                  <a:cubicBezTo>
                    <a:pt x="140" y="1333"/>
                    <a:pt x="1331" y="140"/>
                    <a:pt x="2796" y="140"/>
                  </a:cubicBezTo>
                  <a:cubicBezTo>
                    <a:pt x="2811" y="140"/>
                    <a:pt x="2828" y="142"/>
                    <a:pt x="2845" y="142"/>
                  </a:cubicBezTo>
                  <a:cubicBezTo>
                    <a:pt x="2890" y="97"/>
                    <a:pt x="2935" y="52"/>
                    <a:pt x="2978" y="7"/>
                  </a:cubicBezTo>
                  <a:cubicBezTo>
                    <a:pt x="2918" y="3"/>
                    <a:pt x="2858" y="1"/>
                    <a:pt x="27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9"/>
            <p:cNvSpPr/>
            <p:nvPr/>
          </p:nvSpPr>
          <p:spPr>
            <a:xfrm>
              <a:off x="5364520" y="3705003"/>
              <a:ext cx="903746" cy="823382"/>
            </a:xfrm>
            <a:custGeom>
              <a:avLst/>
              <a:gdLst/>
              <a:ahLst/>
              <a:cxnLst/>
              <a:rect l="l" t="t" r="r" b="b"/>
              <a:pathLst>
                <a:path w="5128" h="4672" extrusionOk="0">
                  <a:moveTo>
                    <a:pt x="2564" y="0"/>
                  </a:moveTo>
                  <a:cubicBezTo>
                    <a:pt x="1966" y="0"/>
                    <a:pt x="1369" y="228"/>
                    <a:pt x="912" y="685"/>
                  </a:cubicBezTo>
                  <a:cubicBezTo>
                    <a:pt x="0" y="1597"/>
                    <a:pt x="0" y="3075"/>
                    <a:pt x="912" y="3987"/>
                  </a:cubicBezTo>
                  <a:cubicBezTo>
                    <a:pt x="1369" y="4443"/>
                    <a:pt x="1966" y="4671"/>
                    <a:pt x="2564" y="4671"/>
                  </a:cubicBezTo>
                  <a:cubicBezTo>
                    <a:pt x="3161" y="4671"/>
                    <a:pt x="3759" y="4443"/>
                    <a:pt x="4215" y="3987"/>
                  </a:cubicBezTo>
                  <a:cubicBezTo>
                    <a:pt x="5127" y="3075"/>
                    <a:pt x="5127" y="1597"/>
                    <a:pt x="4215" y="685"/>
                  </a:cubicBezTo>
                  <a:cubicBezTo>
                    <a:pt x="3759" y="228"/>
                    <a:pt x="3161" y="0"/>
                    <a:pt x="25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9"/>
            <p:cNvSpPr/>
            <p:nvPr/>
          </p:nvSpPr>
          <p:spPr>
            <a:xfrm>
              <a:off x="4674895" y="3752764"/>
              <a:ext cx="139756" cy="41240"/>
            </a:xfrm>
            <a:custGeom>
              <a:avLst/>
              <a:gdLst/>
              <a:ahLst/>
              <a:cxnLst/>
              <a:rect l="l" t="t" r="r" b="b"/>
              <a:pathLst>
                <a:path w="793" h="234" extrusionOk="0">
                  <a:moveTo>
                    <a:pt x="7" y="0"/>
                  </a:moveTo>
                  <a:lnTo>
                    <a:pt x="0" y="176"/>
                  </a:lnTo>
                  <a:lnTo>
                    <a:pt x="598" y="234"/>
                  </a:lnTo>
                  <a:lnTo>
                    <a:pt x="773" y="163"/>
                  </a:lnTo>
                  <a:lnTo>
                    <a:pt x="793" y="58"/>
                  </a:lnTo>
                  <a:lnTo>
                    <a:pt x="7"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39"/>
            <p:cNvSpPr/>
            <p:nvPr/>
          </p:nvSpPr>
          <p:spPr>
            <a:xfrm>
              <a:off x="4460765" y="3720688"/>
              <a:ext cx="372390" cy="63622"/>
            </a:xfrm>
            <a:custGeom>
              <a:avLst/>
              <a:gdLst/>
              <a:ahLst/>
              <a:cxnLst/>
              <a:rect l="l" t="t" r="r" b="b"/>
              <a:pathLst>
                <a:path w="2113" h="361" extrusionOk="0">
                  <a:moveTo>
                    <a:pt x="18" y="0"/>
                  </a:moveTo>
                  <a:lnTo>
                    <a:pt x="1" y="174"/>
                  </a:lnTo>
                  <a:lnTo>
                    <a:pt x="2095" y="360"/>
                  </a:lnTo>
                  <a:lnTo>
                    <a:pt x="2113" y="184"/>
                  </a:lnTo>
                  <a:lnTo>
                    <a:pt x="18" y="0"/>
                  </a:lnTo>
                  <a:close/>
                </a:path>
              </a:pathLst>
            </a:custGeom>
            <a:solidFill>
              <a:srgbClr val="4EE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9"/>
            <p:cNvSpPr/>
            <p:nvPr/>
          </p:nvSpPr>
          <p:spPr>
            <a:xfrm>
              <a:off x="4412828" y="3719455"/>
              <a:ext cx="51990" cy="31194"/>
            </a:xfrm>
            <a:custGeom>
              <a:avLst/>
              <a:gdLst/>
              <a:ahLst/>
              <a:cxnLst/>
              <a:rect l="l" t="t" r="r" b="b"/>
              <a:pathLst>
                <a:path w="295" h="177" extrusionOk="0">
                  <a:moveTo>
                    <a:pt x="294" y="1"/>
                  </a:moveTo>
                  <a:lnTo>
                    <a:pt x="1" y="63"/>
                  </a:lnTo>
                  <a:lnTo>
                    <a:pt x="279" y="176"/>
                  </a:lnTo>
                  <a:lnTo>
                    <a:pt x="294" y="1"/>
                  </a:lnTo>
                  <a:close/>
                </a:path>
              </a:pathLst>
            </a:custGeom>
            <a:solidFill>
              <a:srgbClr val="4EE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9"/>
            <p:cNvSpPr/>
            <p:nvPr/>
          </p:nvSpPr>
          <p:spPr>
            <a:xfrm>
              <a:off x="4415471" y="3651250"/>
              <a:ext cx="123190" cy="46350"/>
            </a:xfrm>
            <a:custGeom>
              <a:avLst/>
              <a:gdLst/>
              <a:ahLst/>
              <a:cxnLst/>
              <a:rect l="l" t="t" r="r" b="b"/>
              <a:pathLst>
                <a:path w="699" h="263" extrusionOk="0">
                  <a:moveTo>
                    <a:pt x="675" y="0"/>
                  </a:moveTo>
                  <a:lnTo>
                    <a:pt x="1" y="82"/>
                  </a:lnTo>
                  <a:cubicBezTo>
                    <a:pt x="13" y="185"/>
                    <a:pt x="102" y="263"/>
                    <a:pt x="205" y="263"/>
                  </a:cubicBezTo>
                  <a:cubicBezTo>
                    <a:pt x="212" y="263"/>
                    <a:pt x="220" y="262"/>
                    <a:pt x="228" y="261"/>
                  </a:cubicBezTo>
                  <a:lnTo>
                    <a:pt x="699" y="206"/>
                  </a:lnTo>
                  <a:lnTo>
                    <a:pt x="675"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9"/>
            <p:cNvSpPr/>
            <p:nvPr/>
          </p:nvSpPr>
          <p:spPr>
            <a:xfrm>
              <a:off x="4439616" y="3612654"/>
              <a:ext cx="339962" cy="68556"/>
            </a:xfrm>
            <a:custGeom>
              <a:avLst/>
              <a:gdLst/>
              <a:ahLst/>
              <a:cxnLst/>
              <a:rect l="l" t="t" r="r" b="b"/>
              <a:pathLst>
                <a:path w="1929" h="389" extrusionOk="0">
                  <a:moveTo>
                    <a:pt x="1909" y="1"/>
                  </a:moveTo>
                  <a:lnTo>
                    <a:pt x="1" y="226"/>
                  </a:lnTo>
                  <a:lnTo>
                    <a:pt x="20" y="388"/>
                  </a:lnTo>
                  <a:lnTo>
                    <a:pt x="1928" y="163"/>
                  </a:lnTo>
                  <a:lnTo>
                    <a:pt x="1909" y="1"/>
                  </a:ln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39"/>
            <p:cNvSpPr/>
            <p:nvPr/>
          </p:nvSpPr>
          <p:spPr>
            <a:xfrm>
              <a:off x="4381105" y="3641028"/>
              <a:ext cx="135703" cy="48642"/>
            </a:xfrm>
            <a:custGeom>
              <a:avLst/>
              <a:gdLst/>
              <a:ahLst/>
              <a:cxnLst/>
              <a:rect l="l" t="t" r="r" b="b"/>
              <a:pathLst>
                <a:path w="770" h="276" extrusionOk="0">
                  <a:moveTo>
                    <a:pt x="746" y="0"/>
                  </a:moveTo>
                  <a:lnTo>
                    <a:pt x="95" y="77"/>
                  </a:lnTo>
                  <a:cubicBezTo>
                    <a:pt x="39" y="84"/>
                    <a:pt x="1" y="133"/>
                    <a:pt x="7" y="187"/>
                  </a:cubicBezTo>
                  <a:cubicBezTo>
                    <a:pt x="13" y="238"/>
                    <a:pt x="56" y="275"/>
                    <a:pt x="107" y="275"/>
                  </a:cubicBezTo>
                  <a:cubicBezTo>
                    <a:pt x="111" y="275"/>
                    <a:pt x="115" y="275"/>
                    <a:pt x="119" y="274"/>
                  </a:cubicBezTo>
                  <a:lnTo>
                    <a:pt x="770" y="197"/>
                  </a:lnTo>
                  <a:lnTo>
                    <a:pt x="746"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49" name="Google Shape;5349;p39"/>
          <p:cNvSpPr txBox="1"/>
          <p:nvPr/>
        </p:nvSpPr>
        <p:spPr>
          <a:xfrm>
            <a:off x="3095474" y="1611406"/>
            <a:ext cx="531829" cy="47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6">
                    <a:lumMod val="75000"/>
                  </a:schemeClr>
                </a:solidFill>
                <a:latin typeface="+mn-lt"/>
                <a:ea typeface="Fira Sans Extra Condensed"/>
                <a:cs typeface="Fira Sans Extra Condensed"/>
                <a:sym typeface="Fira Sans Extra Condensed"/>
              </a:rPr>
              <a:t>01</a:t>
            </a:r>
            <a:endParaRPr sz="2400" b="1" dirty="0">
              <a:solidFill>
                <a:schemeClr val="accent6">
                  <a:lumMod val="75000"/>
                </a:schemeClr>
              </a:solidFill>
              <a:latin typeface="+mn-lt"/>
              <a:ea typeface="Fira Sans Extra Condensed"/>
              <a:cs typeface="Fira Sans Extra Condensed"/>
              <a:sym typeface="Fira Sans Extra Condensed"/>
            </a:endParaRPr>
          </a:p>
        </p:txBody>
      </p:sp>
      <p:sp>
        <p:nvSpPr>
          <p:cNvPr id="5350" name="Google Shape;5350;p39"/>
          <p:cNvSpPr txBox="1"/>
          <p:nvPr/>
        </p:nvSpPr>
        <p:spPr>
          <a:xfrm>
            <a:off x="5543312" y="1612085"/>
            <a:ext cx="531829" cy="47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2">
                    <a:lumMod val="75000"/>
                  </a:schemeClr>
                </a:solidFill>
                <a:latin typeface="+mn-lt"/>
                <a:ea typeface="Fira Sans Extra Condensed"/>
                <a:cs typeface="Fira Sans Extra Condensed"/>
                <a:sym typeface="Fira Sans Extra Condensed"/>
              </a:rPr>
              <a:t>02</a:t>
            </a:r>
            <a:endParaRPr sz="2400" b="1" dirty="0">
              <a:solidFill>
                <a:schemeClr val="accent2">
                  <a:lumMod val="75000"/>
                </a:schemeClr>
              </a:solidFill>
              <a:latin typeface="+mn-lt"/>
              <a:ea typeface="Fira Sans Extra Condensed"/>
              <a:cs typeface="Fira Sans Extra Condensed"/>
              <a:sym typeface="Fira Sans Extra Condensed"/>
            </a:endParaRPr>
          </a:p>
        </p:txBody>
      </p:sp>
      <p:sp>
        <p:nvSpPr>
          <p:cNvPr id="5351" name="Google Shape;5351;p39"/>
          <p:cNvSpPr txBox="1"/>
          <p:nvPr/>
        </p:nvSpPr>
        <p:spPr>
          <a:xfrm>
            <a:off x="3098771" y="3879413"/>
            <a:ext cx="531829" cy="47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4">
                    <a:lumMod val="75000"/>
                  </a:schemeClr>
                </a:solidFill>
                <a:latin typeface="+mn-lt"/>
                <a:ea typeface="Fira Sans Extra Condensed"/>
                <a:cs typeface="Fira Sans Extra Condensed"/>
                <a:sym typeface="Fira Sans Extra Condensed"/>
              </a:rPr>
              <a:t>03</a:t>
            </a:r>
            <a:endParaRPr sz="2400" b="1" dirty="0">
              <a:solidFill>
                <a:schemeClr val="accent4">
                  <a:lumMod val="75000"/>
                </a:schemeClr>
              </a:solidFill>
              <a:latin typeface="+mn-lt"/>
              <a:ea typeface="Fira Sans Extra Condensed"/>
              <a:cs typeface="Fira Sans Extra Condensed"/>
              <a:sym typeface="Fira Sans Extra Condensed"/>
            </a:endParaRPr>
          </a:p>
        </p:txBody>
      </p:sp>
      <p:sp>
        <p:nvSpPr>
          <p:cNvPr id="5352" name="Google Shape;5352;p39"/>
          <p:cNvSpPr txBox="1"/>
          <p:nvPr/>
        </p:nvSpPr>
        <p:spPr>
          <a:xfrm>
            <a:off x="5557006" y="3898512"/>
            <a:ext cx="531829" cy="47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1">
                    <a:lumMod val="75000"/>
                  </a:schemeClr>
                </a:solidFill>
                <a:latin typeface="+mn-lt"/>
                <a:ea typeface="Fira Sans Extra Condensed"/>
                <a:cs typeface="Fira Sans Extra Condensed"/>
                <a:sym typeface="Fira Sans Extra Condensed"/>
              </a:rPr>
              <a:t>04</a:t>
            </a:r>
            <a:endParaRPr sz="2400" b="1" dirty="0">
              <a:solidFill>
                <a:schemeClr val="accent1">
                  <a:lumMod val="75000"/>
                </a:schemeClr>
              </a:solidFill>
              <a:latin typeface="+mn-lt"/>
              <a:ea typeface="Fira Sans Extra Condensed"/>
              <a:cs typeface="Fira Sans Extra Condensed"/>
              <a:sym typeface="Fira Sans Extra Condensed"/>
            </a:endParaRPr>
          </a:p>
        </p:txBody>
      </p:sp>
      <p:grpSp>
        <p:nvGrpSpPr>
          <p:cNvPr id="5365" name="Google Shape;5365;p39"/>
          <p:cNvGrpSpPr/>
          <p:nvPr/>
        </p:nvGrpSpPr>
        <p:grpSpPr>
          <a:xfrm>
            <a:off x="4346000" y="2298677"/>
            <a:ext cx="503401" cy="564771"/>
            <a:chOff x="4346000" y="2298677"/>
            <a:chExt cx="503401" cy="564771"/>
          </a:xfrm>
        </p:grpSpPr>
        <p:sp>
          <p:nvSpPr>
            <p:cNvPr id="5366" name="Google Shape;5366;p39"/>
            <p:cNvSpPr/>
            <p:nvPr/>
          </p:nvSpPr>
          <p:spPr>
            <a:xfrm>
              <a:off x="4346000" y="2661269"/>
              <a:ext cx="176725" cy="155552"/>
            </a:xfrm>
            <a:custGeom>
              <a:avLst/>
              <a:gdLst/>
              <a:ahLst/>
              <a:cxnLst/>
              <a:rect l="l" t="t" r="r" b="b"/>
              <a:pathLst>
                <a:path w="18121" h="15950" extrusionOk="0">
                  <a:moveTo>
                    <a:pt x="18121" y="1"/>
                  </a:moveTo>
                  <a:lnTo>
                    <a:pt x="8060" y="1216"/>
                  </a:lnTo>
                  <a:lnTo>
                    <a:pt x="1616" y="10852"/>
                  </a:lnTo>
                  <a:cubicBezTo>
                    <a:pt x="1" y="13362"/>
                    <a:pt x="2319" y="15950"/>
                    <a:pt x="4655" y="15950"/>
                  </a:cubicBezTo>
                  <a:cubicBezTo>
                    <a:pt x="5572" y="15950"/>
                    <a:pt x="6493" y="15550"/>
                    <a:pt x="7178" y="14590"/>
                  </a:cubicBezTo>
                  <a:lnTo>
                    <a:pt x="181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39"/>
            <p:cNvSpPr/>
            <p:nvPr/>
          </p:nvSpPr>
          <p:spPr>
            <a:xfrm>
              <a:off x="4391993" y="2562892"/>
              <a:ext cx="231222" cy="189979"/>
            </a:xfrm>
            <a:custGeom>
              <a:avLst/>
              <a:gdLst/>
              <a:ahLst/>
              <a:cxnLst/>
              <a:rect l="l" t="t" r="r" b="b"/>
              <a:pathLst>
                <a:path w="23709" h="19480" extrusionOk="0">
                  <a:moveTo>
                    <a:pt x="11934" y="1"/>
                  </a:moveTo>
                  <a:cubicBezTo>
                    <a:pt x="7910" y="1"/>
                    <a:pt x="2288" y="9490"/>
                    <a:pt x="0" y="13036"/>
                  </a:cubicBezTo>
                  <a:lnTo>
                    <a:pt x="9788" y="19480"/>
                  </a:lnTo>
                  <a:cubicBezTo>
                    <a:pt x="11611" y="16501"/>
                    <a:pt x="23709" y="4464"/>
                    <a:pt x="12675" y="118"/>
                  </a:cubicBezTo>
                  <a:cubicBezTo>
                    <a:pt x="12435" y="38"/>
                    <a:pt x="12188" y="1"/>
                    <a:pt x="11934" y="1"/>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9"/>
            <p:cNvSpPr/>
            <p:nvPr/>
          </p:nvSpPr>
          <p:spPr>
            <a:xfrm>
              <a:off x="4673016" y="2562853"/>
              <a:ext cx="71447" cy="116211"/>
            </a:xfrm>
            <a:custGeom>
              <a:avLst/>
              <a:gdLst/>
              <a:ahLst/>
              <a:cxnLst/>
              <a:rect l="l" t="t" r="r" b="b"/>
              <a:pathLst>
                <a:path w="7326" h="11916" extrusionOk="0">
                  <a:moveTo>
                    <a:pt x="0" y="0"/>
                  </a:moveTo>
                  <a:lnTo>
                    <a:pt x="2493" y="11915"/>
                  </a:lnTo>
                  <a:lnTo>
                    <a:pt x="7326" y="10791"/>
                  </a:lnTo>
                  <a:cubicBezTo>
                    <a:pt x="7022" y="487"/>
                    <a:pt x="1" y="0"/>
                    <a:pt x="0" y="0"/>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9"/>
            <p:cNvSpPr/>
            <p:nvPr/>
          </p:nvSpPr>
          <p:spPr>
            <a:xfrm>
              <a:off x="4473213" y="2552124"/>
              <a:ext cx="273918" cy="273372"/>
            </a:xfrm>
            <a:custGeom>
              <a:avLst/>
              <a:gdLst/>
              <a:ahLst/>
              <a:cxnLst/>
              <a:rect l="l" t="t" r="r" b="b"/>
              <a:pathLst>
                <a:path w="28087" h="28031" extrusionOk="0">
                  <a:moveTo>
                    <a:pt x="12826" y="1"/>
                  </a:moveTo>
                  <a:cubicBezTo>
                    <a:pt x="10104" y="1"/>
                    <a:pt x="7132" y="365"/>
                    <a:pt x="3344" y="1070"/>
                  </a:cubicBezTo>
                  <a:cubicBezTo>
                    <a:pt x="882" y="1222"/>
                    <a:pt x="700" y="6085"/>
                    <a:pt x="1" y="7726"/>
                  </a:cubicBezTo>
                  <a:lnTo>
                    <a:pt x="5259" y="28031"/>
                  </a:lnTo>
                  <a:lnTo>
                    <a:pt x="20883" y="28031"/>
                  </a:lnTo>
                  <a:cubicBezTo>
                    <a:pt x="22433" y="21192"/>
                    <a:pt x="28086" y="3198"/>
                    <a:pt x="21399" y="1283"/>
                  </a:cubicBezTo>
                  <a:cubicBezTo>
                    <a:pt x="18366" y="418"/>
                    <a:pt x="15740" y="1"/>
                    <a:pt x="12826" y="1"/>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39"/>
            <p:cNvSpPr/>
            <p:nvPr/>
          </p:nvSpPr>
          <p:spPr>
            <a:xfrm>
              <a:off x="4483590" y="2664116"/>
              <a:ext cx="20168" cy="78683"/>
            </a:xfrm>
            <a:custGeom>
              <a:avLst/>
              <a:gdLst/>
              <a:ahLst/>
              <a:cxnLst/>
              <a:rect l="l" t="t" r="r" b="b"/>
              <a:pathLst>
                <a:path w="2068" h="8068" extrusionOk="0">
                  <a:moveTo>
                    <a:pt x="121" y="1"/>
                  </a:moveTo>
                  <a:cubicBezTo>
                    <a:pt x="110" y="1"/>
                    <a:pt x="100" y="4"/>
                    <a:pt x="92" y="13"/>
                  </a:cubicBezTo>
                  <a:cubicBezTo>
                    <a:pt x="31" y="13"/>
                    <a:pt x="1" y="73"/>
                    <a:pt x="1" y="104"/>
                  </a:cubicBezTo>
                  <a:lnTo>
                    <a:pt x="1885" y="8007"/>
                  </a:lnTo>
                  <a:cubicBezTo>
                    <a:pt x="1885" y="8037"/>
                    <a:pt x="1915" y="8067"/>
                    <a:pt x="1976" y="8067"/>
                  </a:cubicBezTo>
                  <a:cubicBezTo>
                    <a:pt x="2037" y="8067"/>
                    <a:pt x="2067" y="8007"/>
                    <a:pt x="2037" y="7976"/>
                  </a:cubicBezTo>
                  <a:lnTo>
                    <a:pt x="183" y="73"/>
                  </a:lnTo>
                  <a:cubicBezTo>
                    <a:pt x="183" y="29"/>
                    <a:pt x="150" y="1"/>
                    <a:pt x="1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9"/>
            <p:cNvSpPr/>
            <p:nvPr/>
          </p:nvSpPr>
          <p:spPr>
            <a:xfrm>
              <a:off x="4698217" y="2637852"/>
              <a:ext cx="12756" cy="78566"/>
            </a:xfrm>
            <a:custGeom>
              <a:avLst/>
              <a:gdLst/>
              <a:ahLst/>
              <a:cxnLst/>
              <a:rect l="l" t="t" r="r" b="b"/>
              <a:pathLst>
                <a:path w="1308" h="8056" extrusionOk="0">
                  <a:moveTo>
                    <a:pt x="1246" y="0"/>
                  </a:moveTo>
                  <a:cubicBezTo>
                    <a:pt x="1185" y="0"/>
                    <a:pt x="1155" y="31"/>
                    <a:pt x="1155" y="61"/>
                  </a:cubicBezTo>
                  <a:lnTo>
                    <a:pt x="30" y="7964"/>
                  </a:lnTo>
                  <a:cubicBezTo>
                    <a:pt x="0" y="8025"/>
                    <a:pt x="30" y="8055"/>
                    <a:pt x="91" y="8055"/>
                  </a:cubicBezTo>
                  <a:cubicBezTo>
                    <a:pt x="152" y="8055"/>
                    <a:pt x="182" y="8025"/>
                    <a:pt x="182" y="7994"/>
                  </a:cubicBezTo>
                  <a:lnTo>
                    <a:pt x="1307" y="91"/>
                  </a:lnTo>
                  <a:cubicBezTo>
                    <a:pt x="1307" y="61"/>
                    <a:pt x="1277" y="0"/>
                    <a:pt x="12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39"/>
            <p:cNvSpPr/>
            <p:nvPr/>
          </p:nvSpPr>
          <p:spPr>
            <a:xfrm>
              <a:off x="4542584" y="2538841"/>
              <a:ext cx="75894" cy="71447"/>
            </a:xfrm>
            <a:custGeom>
              <a:avLst/>
              <a:gdLst/>
              <a:ahLst/>
              <a:cxnLst/>
              <a:rect l="l" t="t" r="r" b="b"/>
              <a:pathLst>
                <a:path w="7782" h="7326" extrusionOk="0">
                  <a:moveTo>
                    <a:pt x="2341" y="0"/>
                  </a:moveTo>
                  <a:cubicBezTo>
                    <a:pt x="2006" y="0"/>
                    <a:pt x="1702" y="122"/>
                    <a:pt x="1459" y="365"/>
                  </a:cubicBezTo>
                  <a:lnTo>
                    <a:pt x="0" y="1824"/>
                  </a:lnTo>
                  <a:lnTo>
                    <a:pt x="3344" y="6839"/>
                  </a:lnTo>
                  <a:cubicBezTo>
                    <a:pt x="3558" y="7161"/>
                    <a:pt x="3899" y="7325"/>
                    <a:pt x="4243" y="7325"/>
                  </a:cubicBezTo>
                  <a:cubicBezTo>
                    <a:pt x="4483" y="7325"/>
                    <a:pt x="4724" y="7245"/>
                    <a:pt x="4924" y="7082"/>
                  </a:cubicBezTo>
                  <a:lnTo>
                    <a:pt x="7782" y="4681"/>
                  </a:lnTo>
                  <a:lnTo>
                    <a:pt x="2888" y="1672"/>
                  </a:lnTo>
                  <a:lnTo>
                    <a:pt x="3161"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39"/>
            <p:cNvSpPr/>
            <p:nvPr/>
          </p:nvSpPr>
          <p:spPr>
            <a:xfrm>
              <a:off x="4618469" y="2538841"/>
              <a:ext cx="40327" cy="67595"/>
            </a:xfrm>
            <a:custGeom>
              <a:avLst/>
              <a:gdLst/>
              <a:ahLst/>
              <a:cxnLst/>
              <a:rect l="l" t="t" r="r" b="b"/>
              <a:pathLst>
                <a:path w="4135" h="6931" extrusionOk="0">
                  <a:moveTo>
                    <a:pt x="1460" y="0"/>
                  </a:moveTo>
                  <a:lnTo>
                    <a:pt x="1551" y="2067"/>
                  </a:lnTo>
                  <a:lnTo>
                    <a:pt x="1" y="4681"/>
                  </a:lnTo>
                  <a:lnTo>
                    <a:pt x="2767" y="6809"/>
                  </a:lnTo>
                  <a:cubicBezTo>
                    <a:pt x="2878" y="6892"/>
                    <a:pt x="3003" y="6930"/>
                    <a:pt x="3124" y="6930"/>
                  </a:cubicBezTo>
                  <a:cubicBezTo>
                    <a:pt x="3401" y="6930"/>
                    <a:pt x="3657" y="6731"/>
                    <a:pt x="3678" y="6414"/>
                  </a:cubicBezTo>
                  <a:lnTo>
                    <a:pt x="4134" y="2067"/>
                  </a:lnTo>
                  <a:lnTo>
                    <a:pt x="3101" y="547"/>
                  </a:lnTo>
                  <a:cubicBezTo>
                    <a:pt x="2888" y="213"/>
                    <a:pt x="2493" y="0"/>
                    <a:pt x="206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39"/>
            <p:cNvSpPr/>
            <p:nvPr/>
          </p:nvSpPr>
          <p:spPr>
            <a:xfrm>
              <a:off x="4613729" y="2600177"/>
              <a:ext cx="9489" cy="9226"/>
            </a:xfrm>
            <a:custGeom>
              <a:avLst/>
              <a:gdLst/>
              <a:ahLst/>
              <a:cxnLst/>
              <a:rect l="l" t="t" r="r" b="b"/>
              <a:pathLst>
                <a:path w="973" h="946" extrusionOk="0">
                  <a:moveTo>
                    <a:pt x="533" y="0"/>
                  </a:moveTo>
                  <a:cubicBezTo>
                    <a:pt x="518" y="0"/>
                    <a:pt x="502" y="1"/>
                    <a:pt x="487" y="3"/>
                  </a:cubicBezTo>
                  <a:cubicBezTo>
                    <a:pt x="213" y="3"/>
                    <a:pt x="0" y="216"/>
                    <a:pt x="0" y="459"/>
                  </a:cubicBezTo>
                  <a:cubicBezTo>
                    <a:pt x="0" y="733"/>
                    <a:pt x="213" y="945"/>
                    <a:pt x="487" y="945"/>
                  </a:cubicBezTo>
                  <a:cubicBezTo>
                    <a:pt x="760" y="945"/>
                    <a:pt x="973" y="733"/>
                    <a:pt x="973" y="459"/>
                  </a:cubicBezTo>
                  <a:cubicBezTo>
                    <a:pt x="973" y="230"/>
                    <a:pt x="784" y="0"/>
                    <a:pt x="53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39"/>
            <p:cNvSpPr/>
            <p:nvPr/>
          </p:nvSpPr>
          <p:spPr>
            <a:xfrm>
              <a:off x="4614910" y="2618873"/>
              <a:ext cx="9206" cy="9499"/>
            </a:xfrm>
            <a:custGeom>
              <a:avLst/>
              <a:gdLst/>
              <a:ahLst/>
              <a:cxnLst/>
              <a:rect l="l" t="t" r="r" b="b"/>
              <a:pathLst>
                <a:path w="944" h="974" extrusionOk="0">
                  <a:moveTo>
                    <a:pt x="457" y="1"/>
                  </a:moveTo>
                  <a:cubicBezTo>
                    <a:pt x="214" y="1"/>
                    <a:pt x="1" y="214"/>
                    <a:pt x="1" y="487"/>
                  </a:cubicBezTo>
                  <a:cubicBezTo>
                    <a:pt x="1" y="761"/>
                    <a:pt x="214" y="974"/>
                    <a:pt x="457" y="974"/>
                  </a:cubicBezTo>
                  <a:cubicBezTo>
                    <a:pt x="730" y="974"/>
                    <a:pt x="943" y="761"/>
                    <a:pt x="943" y="487"/>
                  </a:cubicBezTo>
                  <a:cubicBezTo>
                    <a:pt x="943" y="214"/>
                    <a:pt x="730" y="1"/>
                    <a:pt x="45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39"/>
            <p:cNvSpPr/>
            <p:nvPr/>
          </p:nvSpPr>
          <p:spPr>
            <a:xfrm>
              <a:off x="4576972" y="2685660"/>
              <a:ext cx="96052" cy="66034"/>
            </a:xfrm>
            <a:custGeom>
              <a:avLst/>
              <a:gdLst/>
              <a:ahLst/>
              <a:cxnLst/>
              <a:rect l="l" t="t" r="r" b="b"/>
              <a:pathLst>
                <a:path w="9849" h="6771" extrusionOk="0">
                  <a:moveTo>
                    <a:pt x="5632" y="0"/>
                  </a:moveTo>
                  <a:cubicBezTo>
                    <a:pt x="1612" y="0"/>
                    <a:pt x="0" y="2880"/>
                    <a:pt x="0" y="2880"/>
                  </a:cubicBezTo>
                  <a:lnTo>
                    <a:pt x="851" y="6557"/>
                  </a:lnTo>
                  <a:lnTo>
                    <a:pt x="7082" y="6770"/>
                  </a:lnTo>
                  <a:lnTo>
                    <a:pt x="9848" y="904"/>
                  </a:lnTo>
                  <a:cubicBezTo>
                    <a:pt x="8219" y="252"/>
                    <a:pt x="6820" y="0"/>
                    <a:pt x="56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39"/>
            <p:cNvSpPr/>
            <p:nvPr/>
          </p:nvSpPr>
          <p:spPr>
            <a:xfrm>
              <a:off x="4389624" y="2713739"/>
              <a:ext cx="195655" cy="101689"/>
            </a:xfrm>
            <a:custGeom>
              <a:avLst/>
              <a:gdLst/>
              <a:ahLst/>
              <a:cxnLst/>
              <a:rect l="l" t="t" r="r" b="b"/>
              <a:pathLst>
                <a:path w="20062" h="10427" extrusionOk="0">
                  <a:moveTo>
                    <a:pt x="19210" y="1"/>
                  </a:moveTo>
                  <a:lnTo>
                    <a:pt x="0" y="3283"/>
                  </a:lnTo>
                  <a:lnTo>
                    <a:pt x="1125" y="10426"/>
                  </a:lnTo>
                  <a:lnTo>
                    <a:pt x="20061" y="3678"/>
                  </a:lnTo>
                  <a:lnTo>
                    <a:pt x="192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39"/>
            <p:cNvSpPr/>
            <p:nvPr/>
          </p:nvSpPr>
          <p:spPr>
            <a:xfrm>
              <a:off x="4410367" y="2733303"/>
              <a:ext cx="47446" cy="9499"/>
            </a:xfrm>
            <a:custGeom>
              <a:avLst/>
              <a:gdLst/>
              <a:ahLst/>
              <a:cxnLst/>
              <a:rect l="l" t="t" r="r" b="b"/>
              <a:pathLst>
                <a:path w="4865" h="974" extrusionOk="0">
                  <a:moveTo>
                    <a:pt x="4773" y="1"/>
                  </a:moveTo>
                  <a:lnTo>
                    <a:pt x="92" y="821"/>
                  </a:lnTo>
                  <a:cubicBezTo>
                    <a:pt x="31" y="821"/>
                    <a:pt x="1" y="852"/>
                    <a:pt x="1" y="913"/>
                  </a:cubicBezTo>
                  <a:cubicBezTo>
                    <a:pt x="31" y="943"/>
                    <a:pt x="62" y="973"/>
                    <a:pt x="92" y="973"/>
                  </a:cubicBezTo>
                  <a:lnTo>
                    <a:pt x="122" y="973"/>
                  </a:lnTo>
                  <a:lnTo>
                    <a:pt x="4803" y="183"/>
                  </a:lnTo>
                  <a:cubicBezTo>
                    <a:pt x="4834" y="153"/>
                    <a:pt x="4864" y="122"/>
                    <a:pt x="4864" y="61"/>
                  </a:cubicBezTo>
                  <a:cubicBezTo>
                    <a:pt x="4864" y="31"/>
                    <a:pt x="4803" y="1"/>
                    <a:pt x="47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39"/>
            <p:cNvSpPr/>
            <p:nvPr/>
          </p:nvSpPr>
          <p:spPr>
            <a:xfrm>
              <a:off x="4577557" y="2656460"/>
              <a:ext cx="271841" cy="206987"/>
            </a:xfrm>
            <a:custGeom>
              <a:avLst/>
              <a:gdLst/>
              <a:ahLst/>
              <a:cxnLst/>
              <a:rect l="l" t="t" r="r" b="b"/>
              <a:pathLst>
                <a:path w="27874" h="21224" extrusionOk="0">
                  <a:moveTo>
                    <a:pt x="21239" y="1"/>
                  </a:moveTo>
                  <a:cubicBezTo>
                    <a:pt x="15026" y="1"/>
                    <a:pt x="7904" y="1193"/>
                    <a:pt x="7904" y="1193"/>
                  </a:cubicBezTo>
                  <a:lnTo>
                    <a:pt x="1" y="19764"/>
                  </a:lnTo>
                  <a:lnTo>
                    <a:pt x="1278" y="21223"/>
                  </a:lnTo>
                  <a:lnTo>
                    <a:pt x="27874" y="767"/>
                  </a:lnTo>
                  <a:cubicBezTo>
                    <a:pt x="26185" y="201"/>
                    <a:pt x="23789" y="1"/>
                    <a:pt x="21239"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39"/>
            <p:cNvSpPr/>
            <p:nvPr/>
          </p:nvSpPr>
          <p:spPr>
            <a:xfrm>
              <a:off x="4729932" y="2663941"/>
              <a:ext cx="119468" cy="179943"/>
            </a:xfrm>
            <a:custGeom>
              <a:avLst/>
              <a:gdLst/>
              <a:ahLst/>
              <a:cxnLst/>
              <a:rect l="l" t="t" r="r" b="b"/>
              <a:pathLst>
                <a:path w="12250" h="18451" extrusionOk="0">
                  <a:moveTo>
                    <a:pt x="12250" y="0"/>
                  </a:moveTo>
                  <a:lnTo>
                    <a:pt x="9180" y="426"/>
                  </a:lnTo>
                  <a:lnTo>
                    <a:pt x="0" y="18450"/>
                  </a:lnTo>
                  <a:cubicBezTo>
                    <a:pt x="0" y="18450"/>
                    <a:pt x="7" y="18450"/>
                    <a:pt x="20" y="18450"/>
                  </a:cubicBezTo>
                  <a:cubicBezTo>
                    <a:pt x="261" y="18450"/>
                    <a:pt x="2706" y="18396"/>
                    <a:pt x="3861" y="16201"/>
                  </a:cubicBezTo>
                  <a:lnTo>
                    <a:pt x="1225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39"/>
            <p:cNvSpPr/>
            <p:nvPr/>
          </p:nvSpPr>
          <p:spPr>
            <a:xfrm>
              <a:off x="4590011" y="2668086"/>
              <a:ext cx="229447" cy="195362"/>
            </a:xfrm>
            <a:custGeom>
              <a:avLst/>
              <a:gdLst/>
              <a:ahLst/>
              <a:cxnLst/>
              <a:rect l="l" t="t" r="r" b="b"/>
              <a:pathLst>
                <a:path w="23527" h="20032" extrusionOk="0">
                  <a:moveTo>
                    <a:pt x="23527" y="1"/>
                  </a:moveTo>
                  <a:lnTo>
                    <a:pt x="7721" y="1399"/>
                  </a:lnTo>
                  <a:lnTo>
                    <a:pt x="1" y="20031"/>
                  </a:lnTo>
                  <a:lnTo>
                    <a:pt x="1" y="20031"/>
                  </a:lnTo>
                  <a:lnTo>
                    <a:pt x="14347" y="18025"/>
                  </a:lnTo>
                  <a:lnTo>
                    <a:pt x="2352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39"/>
            <p:cNvSpPr/>
            <p:nvPr/>
          </p:nvSpPr>
          <p:spPr>
            <a:xfrm>
              <a:off x="4673016" y="2710774"/>
              <a:ext cx="94570" cy="28175"/>
            </a:xfrm>
            <a:custGeom>
              <a:avLst/>
              <a:gdLst/>
              <a:ahLst/>
              <a:cxnLst/>
              <a:rect l="l" t="t" r="r" b="b"/>
              <a:pathLst>
                <a:path w="9697" h="2889" extrusionOk="0">
                  <a:moveTo>
                    <a:pt x="9697" y="1"/>
                  </a:moveTo>
                  <a:lnTo>
                    <a:pt x="882" y="791"/>
                  </a:lnTo>
                  <a:lnTo>
                    <a:pt x="0" y="2888"/>
                  </a:lnTo>
                  <a:lnTo>
                    <a:pt x="8602" y="2098"/>
                  </a:lnTo>
                  <a:lnTo>
                    <a:pt x="9697"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39"/>
            <p:cNvSpPr/>
            <p:nvPr/>
          </p:nvSpPr>
          <p:spPr>
            <a:xfrm>
              <a:off x="4779144" y="2580632"/>
              <a:ext cx="70257" cy="83316"/>
            </a:xfrm>
            <a:custGeom>
              <a:avLst/>
              <a:gdLst/>
              <a:ahLst/>
              <a:cxnLst/>
              <a:rect l="l" t="t" r="r" b="b"/>
              <a:pathLst>
                <a:path w="7204" h="8543" extrusionOk="0">
                  <a:moveTo>
                    <a:pt x="3526" y="1"/>
                  </a:moveTo>
                  <a:lnTo>
                    <a:pt x="0" y="8117"/>
                  </a:lnTo>
                  <a:lnTo>
                    <a:pt x="7204" y="8542"/>
                  </a:lnTo>
                  <a:lnTo>
                    <a:pt x="5350"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39"/>
            <p:cNvSpPr/>
            <p:nvPr/>
          </p:nvSpPr>
          <p:spPr>
            <a:xfrm>
              <a:off x="4747419" y="2695716"/>
              <a:ext cx="92200" cy="93956"/>
            </a:xfrm>
            <a:custGeom>
              <a:avLst/>
              <a:gdLst/>
              <a:ahLst/>
              <a:cxnLst/>
              <a:rect l="l" t="t" r="r" b="b"/>
              <a:pathLst>
                <a:path w="9454" h="9634" extrusionOk="0">
                  <a:moveTo>
                    <a:pt x="3002" y="1"/>
                  </a:moveTo>
                  <a:cubicBezTo>
                    <a:pt x="2880" y="1"/>
                    <a:pt x="2759" y="46"/>
                    <a:pt x="2676" y="146"/>
                  </a:cubicBezTo>
                  <a:cubicBezTo>
                    <a:pt x="2493" y="329"/>
                    <a:pt x="2493" y="633"/>
                    <a:pt x="2676" y="815"/>
                  </a:cubicBezTo>
                  <a:lnTo>
                    <a:pt x="5320" y="3368"/>
                  </a:lnTo>
                  <a:lnTo>
                    <a:pt x="1308" y="724"/>
                  </a:lnTo>
                  <a:cubicBezTo>
                    <a:pt x="1203" y="650"/>
                    <a:pt x="1087" y="617"/>
                    <a:pt x="973" y="617"/>
                  </a:cubicBezTo>
                  <a:cubicBezTo>
                    <a:pt x="756" y="617"/>
                    <a:pt x="546" y="738"/>
                    <a:pt x="426" y="937"/>
                  </a:cubicBezTo>
                  <a:cubicBezTo>
                    <a:pt x="244" y="1210"/>
                    <a:pt x="305" y="1575"/>
                    <a:pt x="578" y="1757"/>
                  </a:cubicBezTo>
                  <a:lnTo>
                    <a:pt x="4286" y="4675"/>
                  </a:lnTo>
                  <a:lnTo>
                    <a:pt x="943" y="2943"/>
                  </a:lnTo>
                  <a:cubicBezTo>
                    <a:pt x="862" y="2898"/>
                    <a:pt x="778" y="2877"/>
                    <a:pt x="696" y="2877"/>
                  </a:cubicBezTo>
                  <a:cubicBezTo>
                    <a:pt x="502" y="2877"/>
                    <a:pt x="320" y="2994"/>
                    <a:pt x="213" y="3186"/>
                  </a:cubicBezTo>
                  <a:cubicBezTo>
                    <a:pt x="92" y="3399"/>
                    <a:pt x="183" y="3703"/>
                    <a:pt x="396" y="3855"/>
                  </a:cubicBezTo>
                  <a:lnTo>
                    <a:pt x="3770" y="6317"/>
                  </a:lnTo>
                  <a:lnTo>
                    <a:pt x="882" y="4949"/>
                  </a:lnTo>
                  <a:cubicBezTo>
                    <a:pt x="801" y="4904"/>
                    <a:pt x="714" y="4883"/>
                    <a:pt x="628" y="4883"/>
                  </a:cubicBezTo>
                  <a:cubicBezTo>
                    <a:pt x="426" y="4883"/>
                    <a:pt x="229" y="5000"/>
                    <a:pt x="122" y="5192"/>
                  </a:cubicBezTo>
                  <a:cubicBezTo>
                    <a:pt x="1" y="5435"/>
                    <a:pt x="61" y="5739"/>
                    <a:pt x="305" y="5922"/>
                  </a:cubicBezTo>
                  <a:lnTo>
                    <a:pt x="4195" y="8779"/>
                  </a:lnTo>
                  <a:lnTo>
                    <a:pt x="3800" y="9599"/>
                  </a:lnTo>
                  <a:cubicBezTo>
                    <a:pt x="3800" y="9599"/>
                    <a:pt x="3947" y="9633"/>
                    <a:pt x="4196" y="9633"/>
                  </a:cubicBezTo>
                  <a:cubicBezTo>
                    <a:pt x="4888" y="9633"/>
                    <a:pt x="6372" y="9370"/>
                    <a:pt x="7691" y="7381"/>
                  </a:cubicBezTo>
                  <a:cubicBezTo>
                    <a:pt x="9454" y="4675"/>
                    <a:pt x="7752" y="3216"/>
                    <a:pt x="7752" y="3216"/>
                  </a:cubicBezTo>
                  <a:lnTo>
                    <a:pt x="3283" y="86"/>
                  </a:lnTo>
                  <a:cubicBezTo>
                    <a:pt x="3201" y="31"/>
                    <a:pt x="3101" y="1"/>
                    <a:pt x="30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39"/>
            <p:cNvSpPr/>
            <p:nvPr/>
          </p:nvSpPr>
          <p:spPr>
            <a:xfrm>
              <a:off x="4651141" y="2408016"/>
              <a:ext cx="49455" cy="44696"/>
            </a:xfrm>
            <a:custGeom>
              <a:avLst/>
              <a:gdLst/>
              <a:ahLst/>
              <a:cxnLst/>
              <a:rect l="l" t="t" r="r" b="b"/>
              <a:pathLst>
                <a:path w="5071" h="4583" extrusionOk="0">
                  <a:moveTo>
                    <a:pt x="2435" y="0"/>
                  </a:moveTo>
                  <a:cubicBezTo>
                    <a:pt x="1639" y="0"/>
                    <a:pt x="1074" y="755"/>
                    <a:pt x="663" y="1530"/>
                  </a:cubicBezTo>
                  <a:cubicBezTo>
                    <a:pt x="328" y="2229"/>
                    <a:pt x="116" y="2989"/>
                    <a:pt x="55" y="3779"/>
                  </a:cubicBezTo>
                  <a:cubicBezTo>
                    <a:pt x="0" y="4218"/>
                    <a:pt x="465" y="4582"/>
                    <a:pt x="981" y="4582"/>
                  </a:cubicBezTo>
                  <a:cubicBezTo>
                    <a:pt x="1036" y="4582"/>
                    <a:pt x="1093" y="4578"/>
                    <a:pt x="1149" y="4569"/>
                  </a:cubicBezTo>
                  <a:cubicBezTo>
                    <a:pt x="3155" y="4296"/>
                    <a:pt x="5070" y="1074"/>
                    <a:pt x="3094" y="162"/>
                  </a:cubicBezTo>
                  <a:cubicBezTo>
                    <a:pt x="2859" y="50"/>
                    <a:pt x="2639" y="0"/>
                    <a:pt x="2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39"/>
            <p:cNvSpPr/>
            <p:nvPr/>
          </p:nvSpPr>
          <p:spPr>
            <a:xfrm>
              <a:off x="4672128" y="2442083"/>
              <a:ext cx="11566" cy="10728"/>
            </a:xfrm>
            <a:custGeom>
              <a:avLst/>
              <a:gdLst/>
              <a:ahLst/>
              <a:cxnLst/>
              <a:rect l="l" t="t" r="r" b="b"/>
              <a:pathLst>
                <a:path w="1186" h="1100" extrusionOk="0">
                  <a:moveTo>
                    <a:pt x="573" y="1"/>
                  </a:moveTo>
                  <a:cubicBezTo>
                    <a:pt x="535" y="1"/>
                    <a:pt x="495" y="4"/>
                    <a:pt x="456" y="12"/>
                  </a:cubicBezTo>
                  <a:cubicBezTo>
                    <a:pt x="183" y="103"/>
                    <a:pt x="0" y="377"/>
                    <a:pt x="61" y="681"/>
                  </a:cubicBezTo>
                  <a:cubicBezTo>
                    <a:pt x="111" y="932"/>
                    <a:pt x="327" y="1100"/>
                    <a:pt x="571" y="1100"/>
                  </a:cubicBezTo>
                  <a:cubicBezTo>
                    <a:pt x="623" y="1100"/>
                    <a:pt x="676" y="1092"/>
                    <a:pt x="730" y="1076"/>
                  </a:cubicBezTo>
                  <a:cubicBezTo>
                    <a:pt x="1003" y="1015"/>
                    <a:pt x="1186" y="711"/>
                    <a:pt x="1125" y="438"/>
                  </a:cubicBezTo>
                  <a:cubicBezTo>
                    <a:pt x="1072" y="173"/>
                    <a:pt x="835" y="1"/>
                    <a:pt x="573"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39"/>
            <p:cNvSpPr/>
            <p:nvPr/>
          </p:nvSpPr>
          <p:spPr>
            <a:xfrm>
              <a:off x="4479738" y="2411147"/>
              <a:ext cx="107317" cy="97759"/>
            </a:xfrm>
            <a:custGeom>
              <a:avLst/>
              <a:gdLst/>
              <a:ahLst/>
              <a:cxnLst/>
              <a:rect l="l" t="t" r="r" b="b"/>
              <a:pathLst>
                <a:path w="11004" h="10024" extrusionOk="0">
                  <a:moveTo>
                    <a:pt x="5498" y="0"/>
                  </a:moveTo>
                  <a:cubicBezTo>
                    <a:pt x="4218" y="0"/>
                    <a:pt x="2934" y="494"/>
                    <a:pt x="1946" y="1482"/>
                  </a:cubicBezTo>
                  <a:cubicBezTo>
                    <a:pt x="0" y="3427"/>
                    <a:pt x="0" y="6589"/>
                    <a:pt x="1946" y="8564"/>
                  </a:cubicBezTo>
                  <a:cubicBezTo>
                    <a:pt x="2934" y="9537"/>
                    <a:pt x="4218" y="10023"/>
                    <a:pt x="5498" y="10023"/>
                  </a:cubicBezTo>
                  <a:cubicBezTo>
                    <a:pt x="6779" y="10023"/>
                    <a:pt x="8055" y="9537"/>
                    <a:pt x="9028" y="8564"/>
                  </a:cubicBezTo>
                  <a:cubicBezTo>
                    <a:pt x="11004" y="6589"/>
                    <a:pt x="11004" y="3427"/>
                    <a:pt x="9028" y="1482"/>
                  </a:cubicBezTo>
                  <a:cubicBezTo>
                    <a:pt x="8055" y="494"/>
                    <a:pt x="6779" y="0"/>
                    <a:pt x="54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39"/>
            <p:cNvSpPr/>
            <p:nvPr/>
          </p:nvSpPr>
          <p:spPr>
            <a:xfrm>
              <a:off x="4500784" y="2332071"/>
              <a:ext cx="44774" cy="90571"/>
            </a:xfrm>
            <a:custGeom>
              <a:avLst/>
              <a:gdLst/>
              <a:ahLst/>
              <a:cxnLst/>
              <a:rect l="l" t="t" r="r" b="b"/>
              <a:pathLst>
                <a:path w="4591" h="9287" extrusionOk="0">
                  <a:moveTo>
                    <a:pt x="3920" y="0"/>
                  </a:moveTo>
                  <a:cubicBezTo>
                    <a:pt x="3341" y="0"/>
                    <a:pt x="2456" y="270"/>
                    <a:pt x="1551" y="1566"/>
                  </a:cubicBezTo>
                  <a:cubicBezTo>
                    <a:pt x="0" y="3785"/>
                    <a:pt x="244" y="8465"/>
                    <a:pt x="3405" y="9286"/>
                  </a:cubicBezTo>
                  <a:lnTo>
                    <a:pt x="4590" y="137"/>
                  </a:lnTo>
                  <a:cubicBezTo>
                    <a:pt x="4590" y="137"/>
                    <a:pt x="4332" y="0"/>
                    <a:pt x="39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39"/>
            <p:cNvSpPr/>
            <p:nvPr/>
          </p:nvSpPr>
          <p:spPr>
            <a:xfrm>
              <a:off x="4545549" y="2298677"/>
              <a:ext cx="177866" cy="97574"/>
            </a:xfrm>
            <a:custGeom>
              <a:avLst/>
              <a:gdLst/>
              <a:ahLst/>
              <a:cxnLst/>
              <a:rect l="l" t="t" r="r" b="b"/>
              <a:pathLst>
                <a:path w="18238" h="10005" extrusionOk="0">
                  <a:moveTo>
                    <a:pt x="5645" y="1"/>
                  </a:moveTo>
                  <a:cubicBezTo>
                    <a:pt x="672" y="1"/>
                    <a:pt x="0" y="3561"/>
                    <a:pt x="0" y="3561"/>
                  </a:cubicBezTo>
                  <a:lnTo>
                    <a:pt x="13678" y="10005"/>
                  </a:lnTo>
                  <a:cubicBezTo>
                    <a:pt x="18238" y="3804"/>
                    <a:pt x="13921" y="1008"/>
                    <a:pt x="7356" y="126"/>
                  </a:cubicBezTo>
                  <a:cubicBezTo>
                    <a:pt x="6736" y="40"/>
                    <a:pt x="6167" y="1"/>
                    <a:pt x="56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39"/>
            <p:cNvSpPr/>
            <p:nvPr/>
          </p:nvSpPr>
          <p:spPr>
            <a:xfrm>
              <a:off x="4521830" y="2311161"/>
              <a:ext cx="156820" cy="148833"/>
            </a:xfrm>
            <a:custGeom>
              <a:avLst/>
              <a:gdLst/>
              <a:ahLst/>
              <a:cxnLst/>
              <a:rect l="l" t="t" r="r" b="b"/>
              <a:pathLst>
                <a:path w="16080" h="15261" extrusionOk="0">
                  <a:moveTo>
                    <a:pt x="8297" y="1"/>
                  </a:moveTo>
                  <a:cubicBezTo>
                    <a:pt x="8257" y="1"/>
                    <a:pt x="8217" y="1"/>
                    <a:pt x="8177" y="1"/>
                  </a:cubicBezTo>
                  <a:cubicBezTo>
                    <a:pt x="3618" y="62"/>
                    <a:pt x="1" y="3527"/>
                    <a:pt x="61" y="7752"/>
                  </a:cubicBezTo>
                  <a:cubicBezTo>
                    <a:pt x="122" y="11939"/>
                    <a:pt x="3764" y="15261"/>
                    <a:pt x="8267" y="15261"/>
                  </a:cubicBezTo>
                  <a:cubicBezTo>
                    <a:pt x="8308" y="15261"/>
                    <a:pt x="8349" y="15261"/>
                    <a:pt x="8390" y="15260"/>
                  </a:cubicBezTo>
                  <a:cubicBezTo>
                    <a:pt x="12919" y="15199"/>
                    <a:pt x="16080" y="11764"/>
                    <a:pt x="16019" y="7539"/>
                  </a:cubicBezTo>
                  <a:cubicBezTo>
                    <a:pt x="15959" y="3352"/>
                    <a:pt x="12763" y="1"/>
                    <a:pt x="82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39"/>
            <p:cNvSpPr/>
            <p:nvPr/>
          </p:nvSpPr>
          <p:spPr>
            <a:xfrm>
              <a:off x="4570740" y="2445165"/>
              <a:ext cx="62855" cy="139334"/>
            </a:xfrm>
            <a:custGeom>
              <a:avLst/>
              <a:gdLst/>
              <a:ahLst/>
              <a:cxnLst/>
              <a:rect l="l" t="t" r="r" b="b"/>
              <a:pathLst>
                <a:path w="6445" h="14287" extrusionOk="0">
                  <a:moveTo>
                    <a:pt x="1733" y="0"/>
                  </a:moveTo>
                  <a:lnTo>
                    <a:pt x="1" y="11277"/>
                  </a:lnTo>
                  <a:lnTo>
                    <a:pt x="4895" y="14286"/>
                  </a:lnTo>
                  <a:lnTo>
                    <a:pt x="6445" y="11672"/>
                  </a:lnTo>
                  <a:lnTo>
                    <a:pt x="5958" y="1246"/>
                  </a:lnTo>
                  <a:lnTo>
                    <a:pt x="173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39"/>
            <p:cNvSpPr/>
            <p:nvPr/>
          </p:nvSpPr>
          <p:spPr>
            <a:xfrm>
              <a:off x="4590606" y="2465022"/>
              <a:ext cx="41214" cy="55745"/>
            </a:xfrm>
            <a:custGeom>
              <a:avLst/>
              <a:gdLst/>
              <a:ahLst/>
              <a:cxnLst/>
              <a:rect l="l" t="t" r="r" b="b"/>
              <a:pathLst>
                <a:path w="4226" h="5716" extrusionOk="0">
                  <a:moveTo>
                    <a:pt x="3952" y="1"/>
                  </a:moveTo>
                  <a:lnTo>
                    <a:pt x="0" y="1703"/>
                  </a:lnTo>
                  <a:lnTo>
                    <a:pt x="4225" y="5715"/>
                  </a:lnTo>
                  <a:lnTo>
                    <a:pt x="39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39"/>
            <p:cNvSpPr/>
            <p:nvPr/>
          </p:nvSpPr>
          <p:spPr>
            <a:xfrm>
              <a:off x="4524503" y="2324454"/>
              <a:ext cx="158303" cy="169147"/>
            </a:xfrm>
            <a:custGeom>
              <a:avLst/>
              <a:gdLst/>
              <a:ahLst/>
              <a:cxnLst/>
              <a:rect l="l" t="t" r="r" b="b"/>
              <a:pathLst>
                <a:path w="16232" h="17344" extrusionOk="0">
                  <a:moveTo>
                    <a:pt x="9235" y="1"/>
                  </a:moveTo>
                  <a:cubicBezTo>
                    <a:pt x="8348" y="1"/>
                    <a:pt x="7464" y="129"/>
                    <a:pt x="6626" y="371"/>
                  </a:cubicBezTo>
                  <a:cubicBezTo>
                    <a:pt x="0" y="2286"/>
                    <a:pt x="3070" y="9216"/>
                    <a:pt x="3070" y="9246"/>
                  </a:cubicBezTo>
                  <a:lnTo>
                    <a:pt x="4195" y="12347"/>
                  </a:lnTo>
                  <a:cubicBezTo>
                    <a:pt x="4468" y="13441"/>
                    <a:pt x="5411" y="15447"/>
                    <a:pt x="6353" y="15964"/>
                  </a:cubicBezTo>
                  <a:cubicBezTo>
                    <a:pt x="7940" y="16860"/>
                    <a:pt x="9160" y="17343"/>
                    <a:pt x="10372" y="17343"/>
                  </a:cubicBezTo>
                  <a:cubicBezTo>
                    <a:pt x="11133" y="17343"/>
                    <a:pt x="11892" y="17153"/>
                    <a:pt x="12736" y="16754"/>
                  </a:cubicBezTo>
                  <a:cubicBezTo>
                    <a:pt x="15593" y="15386"/>
                    <a:pt x="16231" y="11009"/>
                    <a:pt x="15654" y="5204"/>
                  </a:cubicBezTo>
                  <a:cubicBezTo>
                    <a:pt x="15289" y="1708"/>
                    <a:pt x="12827" y="523"/>
                    <a:pt x="10912" y="158"/>
                  </a:cubicBezTo>
                  <a:cubicBezTo>
                    <a:pt x="10359" y="52"/>
                    <a:pt x="9796" y="1"/>
                    <a:pt x="92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39"/>
            <p:cNvSpPr/>
            <p:nvPr/>
          </p:nvSpPr>
          <p:spPr>
            <a:xfrm>
              <a:off x="4644255" y="2427551"/>
              <a:ext cx="9499" cy="21475"/>
            </a:xfrm>
            <a:custGeom>
              <a:avLst/>
              <a:gdLst/>
              <a:ahLst/>
              <a:cxnLst/>
              <a:rect l="l" t="t" r="r" b="b"/>
              <a:pathLst>
                <a:path w="974" h="2202" extrusionOk="0">
                  <a:moveTo>
                    <a:pt x="94" y="0"/>
                  </a:moveTo>
                  <a:cubicBezTo>
                    <a:pt x="82" y="0"/>
                    <a:pt x="71" y="4"/>
                    <a:pt x="62" y="13"/>
                  </a:cubicBezTo>
                  <a:cubicBezTo>
                    <a:pt x="1" y="43"/>
                    <a:pt x="1" y="74"/>
                    <a:pt x="31" y="134"/>
                  </a:cubicBezTo>
                  <a:lnTo>
                    <a:pt x="791" y="1533"/>
                  </a:lnTo>
                  <a:lnTo>
                    <a:pt x="153" y="2049"/>
                  </a:lnTo>
                  <a:cubicBezTo>
                    <a:pt x="123" y="2080"/>
                    <a:pt x="123" y="2110"/>
                    <a:pt x="153" y="2171"/>
                  </a:cubicBezTo>
                  <a:cubicBezTo>
                    <a:pt x="153" y="2171"/>
                    <a:pt x="183" y="2201"/>
                    <a:pt x="214" y="2201"/>
                  </a:cubicBezTo>
                  <a:cubicBezTo>
                    <a:pt x="214" y="2201"/>
                    <a:pt x="244" y="2201"/>
                    <a:pt x="244" y="2171"/>
                  </a:cubicBezTo>
                  <a:lnTo>
                    <a:pt x="943" y="1624"/>
                  </a:lnTo>
                  <a:cubicBezTo>
                    <a:pt x="974" y="1593"/>
                    <a:pt x="974" y="1533"/>
                    <a:pt x="974" y="1502"/>
                  </a:cubicBezTo>
                  <a:lnTo>
                    <a:pt x="153" y="43"/>
                  </a:lnTo>
                  <a:cubicBezTo>
                    <a:pt x="153" y="22"/>
                    <a:pt x="123" y="0"/>
                    <a:pt x="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39"/>
            <p:cNvSpPr/>
            <p:nvPr/>
          </p:nvSpPr>
          <p:spPr>
            <a:xfrm>
              <a:off x="4650487" y="2374944"/>
              <a:ext cx="30243" cy="13371"/>
            </a:xfrm>
            <a:custGeom>
              <a:avLst/>
              <a:gdLst/>
              <a:ahLst/>
              <a:cxnLst/>
              <a:rect l="l" t="t" r="r" b="b"/>
              <a:pathLst>
                <a:path w="3101" h="1371" extrusionOk="0">
                  <a:moveTo>
                    <a:pt x="1137" y="0"/>
                  </a:moveTo>
                  <a:cubicBezTo>
                    <a:pt x="377" y="0"/>
                    <a:pt x="213" y="422"/>
                    <a:pt x="213" y="422"/>
                  </a:cubicBezTo>
                  <a:cubicBezTo>
                    <a:pt x="213" y="422"/>
                    <a:pt x="0" y="999"/>
                    <a:pt x="882" y="1091"/>
                  </a:cubicBezTo>
                  <a:cubicBezTo>
                    <a:pt x="1581" y="1182"/>
                    <a:pt x="2006" y="1212"/>
                    <a:pt x="2402" y="1334"/>
                  </a:cubicBezTo>
                  <a:cubicBezTo>
                    <a:pt x="2460" y="1359"/>
                    <a:pt x="2521" y="1370"/>
                    <a:pt x="2581" y="1370"/>
                  </a:cubicBezTo>
                  <a:cubicBezTo>
                    <a:pt x="2739" y="1370"/>
                    <a:pt x="2891" y="1292"/>
                    <a:pt x="2979" y="1182"/>
                  </a:cubicBezTo>
                  <a:cubicBezTo>
                    <a:pt x="3101" y="1060"/>
                    <a:pt x="3101" y="908"/>
                    <a:pt x="2979" y="787"/>
                  </a:cubicBezTo>
                  <a:cubicBezTo>
                    <a:pt x="2766" y="513"/>
                    <a:pt x="2310" y="118"/>
                    <a:pt x="1490" y="27"/>
                  </a:cubicBezTo>
                  <a:cubicBezTo>
                    <a:pt x="1360" y="8"/>
                    <a:pt x="1243" y="0"/>
                    <a:pt x="11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39"/>
            <p:cNvSpPr/>
            <p:nvPr/>
          </p:nvSpPr>
          <p:spPr>
            <a:xfrm>
              <a:off x="4581712" y="2374925"/>
              <a:ext cx="47436" cy="15926"/>
            </a:xfrm>
            <a:custGeom>
              <a:avLst/>
              <a:gdLst/>
              <a:ahLst/>
              <a:cxnLst/>
              <a:rect l="l" t="t" r="r" b="b"/>
              <a:pathLst>
                <a:path w="4864" h="1633" extrusionOk="0">
                  <a:moveTo>
                    <a:pt x="3341" y="1"/>
                  </a:moveTo>
                  <a:cubicBezTo>
                    <a:pt x="3189" y="1"/>
                    <a:pt x="3018" y="9"/>
                    <a:pt x="2827" y="29"/>
                  </a:cubicBezTo>
                  <a:cubicBezTo>
                    <a:pt x="1672" y="150"/>
                    <a:pt x="487" y="789"/>
                    <a:pt x="183" y="1032"/>
                  </a:cubicBezTo>
                  <a:cubicBezTo>
                    <a:pt x="31" y="1153"/>
                    <a:pt x="1" y="1336"/>
                    <a:pt x="152" y="1457"/>
                  </a:cubicBezTo>
                  <a:cubicBezTo>
                    <a:pt x="288" y="1570"/>
                    <a:pt x="507" y="1633"/>
                    <a:pt x="735" y="1633"/>
                  </a:cubicBezTo>
                  <a:cubicBezTo>
                    <a:pt x="814" y="1633"/>
                    <a:pt x="895" y="1625"/>
                    <a:pt x="973" y="1609"/>
                  </a:cubicBezTo>
                  <a:cubicBezTo>
                    <a:pt x="1520" y="1457"/>
                    <a:pt x="2675" y="1184"/>
                    <a:pt x="3618" y="1093"/>
                  </a:cubicBezTo>
                  <a:cubicBezTo>
                    <a:pt x="4864" y="971"/>
                    <a:pt x="4560" y="394"/>
                    <a:pt x="4560" y="394"/>
                  </a:cubicBezTo>
                  <a:cubicBezTo>
                    <a:pt x="4560" y="394"/>
                    <a:pt x="4375" y="1"/>
                    <a:pt x="33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39"/>
            <p:cNvSpPr/>
            <p:nvPr/>
          </p:nvSpPr>
          <p:spPr>
            <a:xfrm>
              <a:off x="4593863" y="2408475"/>
              <a:ext cx="35587" cy="17184"/>
            </a:xfrm>
            <a:custGeom>
              <a:avLst/>
              <a:gdLst/>
              <a:ahLst/>
              <a:cxnLst/>
              <a:rect l="l" t="t" r="r" b="b"/>
              <a:pathLst>
                <a:path w="3649" h="1762" extrusionOk="0">
                  <a:moveTo>
                    <a:pt x="1964" y="0"/>
                  </a:moveTo>
                  <a:cubicBezTo>
                    <a:pt x="1462" y="0"/>
                    <a:pt x="819" y="169"/>
                    <a:pt x="1" y="631"/>
                  </a:cubicBezTo>
                  <a:cubicBezTo>
                    <a:pt x="1" y="631"/>
                    <a:pt x="689" y="1761"/>
                    <a:pt x="1992" y="1761"/>
                  </a:cubicBezTo>
                  <a:cubicBezTo>
                    <a:pt x="2465" y="1761"/>
                    <a:pt x="3018" y="1613"/>
                    <a:pt x="3648" y="1209"/>
                  </a:cubicBezTo>
                  <a:cubicBezTo>
                    <a:pt x="3648" y="1209"/>
                    <a:pt x="3310" y="0"/>
                    <a:pt x="1964"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39"/>
            <p:cNvSpPr/>
            <p:nvPr/>
          </p:nvSpPr>
          <p:spPr>
            <a:xfrm>
              <a:off x="4603353" y="2408045"/>
              <a:ext cx="19866" cy="19105"/>
            </a:xfrm>
            <a:custGeom>
              <a:avLst/>
              <a:gdLst/>
              <a:ahLst/>
              <a:cxnLst/>
              <a:rect l="l" t="t" r="r" b="b"/>
              <a:pathLst>
                <a:path w="2037" h="1959" extrusionOk="0">
                  <a:moveTo>
                    <a:pt x="994" y="0"/>
                  </a:moveTo>
                  <a:cubicBezTo>
                    <a:pt x="957" y="0"/>
                    <a:pt x="920" y="2"/>
                    <a:pt x="882" y="7"/>
                  </a:cubicBezTo>
                  <a:cubicBezTo>
                    <a:pt x="365" y="68"/>
                    <a:pt x="0" y="584"/>
                    <a:pt x="61" y="1101"/>
                  </a:cubicBezTo>
                  <a:cubicBezTo>
                    <a:pt x="146" y="1608"/>
                    <a:pt x="544" y="1959"/>
                    <a:pt x="1013" y="1959"/>
                  </a:cubicBezTo>
                  <a:cubicBezTo>
                    <a:pt x="1050" y="1959"/>
                    <a:pt x="1087" y="1956"/>
                    <a:pt x="1125" y="1952"/>
                  </a:cubicBezTo>
                  <a:cubicBezTo>
                    <a:pt x="1672" y="1891"/>
                    <a:pt x="2037" y="1405"/>
                    <a:pt x="1946" y="858"/>
                  </a:cubicBezTo>
                  <a:cubicBezTo>
                    <a:pt x="1889" y="351"/>
                    <a:pt x="1467" y="0"/>
                    <a:pt x="9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39"/>
            <p:cNvSpPr/>
            <p:nvPr/>
          </p:nvSpPr>
          <p:spPr>
            <a:xfrm>
              <a:off x="4592976" y="2407509"/>
              <a:ext cx="37060" cy="13351"/>
            </a:xfrm>
            <a:custGeom>
              <a:avLst/>
              <a:gdLst/>
              <a:ahLst/>
              <a:cxnLst/>
              <a:rect l="l" t="t" r="r" b="b"/>
              <a:pathLst>
                <a:path w="3800" h="1369" extrusionOk="0">
                  <a:moveTo>
                    <a:pt x="2067" y="1"/>
                  </a:moveTo>
                  <a:cubicBezTo>
                    <a:pt x="1703" y="1"/>
                    <a:pt x="1338" y="92"/>
                    <a:pt x="1004" y="183"/>
                  </a:cubicBezTo>
                  <a:cubicBezTo>
                    <a:pt x="669" y="305"/>
                    <a:pt x="335" y="457"/>
                    <a:pt x="61" y="700"/>
                  </a:cubicBezTo>
                  <a:cubicBezTo>
                    <a:pt x="31" y="700"/>
                    <a:pt x="1" y="761"/>
                    <a:pt x="31" y="791"/>
                  </a:cubicBezTo>
                  <a:cubicBezTo>
                    <a:pt x="46" y="806"/>
                    <a:pt x="61" y="814"/>
                    <a:pt x="77" y="814"/>
                  </a:cubicBezTo>
                  <a:cubicBezTo>
                    <a:pt x="92" y="814"/>
                    <a:pt x="107" y="806"/>
                    <a:pt x="122" y="791"/>
                  </a:cubicBezTo>
                  <a:cubicBezTo>
                    <a:pt x="396" y="609"/>
                    <a:pt x="700" y="457"/>
                    <a:pt x="1034" y="335"/>
                  </a:cubicBezTo>
                  <a:cubicBezTo>
                    <a:pt x="1309" y="260"/>
                    <a:pt x="1605" y="206"/>
                    <a:pt x="1870" y="206"/>
                  </a:cubicBezTo>
                  <a:cubicBezTo>
                    <a:pt x="1927" y="206"/>
                    <a:pt x="1983" y="208"/>
                    <a:pt x="2037" y="214"/>
                  </a:cubicBezTo>
                  <a:cubicBezTo>
                    <a:pt x="2402" y="214"/>
                    <a:pt x="2736" y="305"/>
                    <a:pt x="2979" y="487"/>
                  </a:cubicBezTo>
                  <a:cubicBezTo>
                    <a:pt x="3253" y="670"/>
                    <a:pt x="3466" y="943"/>
                    <a:pt x="3526" y="1247"/>
                  </a:cubicBezTo>
                  <a:cubicBezTo>
                    <a:pt x="3557" y="1338"/>
                    <a:pt x="3618" y="1369"/>
                    <a:pt x="3678" y="1369"/>
                  </a:cubicBezTo>
                  <a:cubicBezTo>
                    <a:pt x="3770" y="1338"/>
                    <a:pt x="3800" y="1278"/>
                    <a:pt x="3800" y="1186"/>
                  </a:cubicBezTo>
                  <a:cubicBezTo>
                    <a:pt x="3709" y="791"/>
                    <a:pt x="3435" y="487"/>
                    <a:pt x="3131" y="275"/>
                  </a:cubicBezTo>
                  <a:cubicBezTo>
                    <a:pt x="2797" y="92"/>
                    <a:pt x="2432" y="1"/>
                    <a:pt x="20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39"/>
            <p:cNvSpPr/>
            <p:nvPr/>
          </p:nvSpPr>
          <p:spPr>
            <a:xfrm>
              <a:off x="4651667" y="2407334"/>
              <a:ext cx="24918" cy="17359"/>
            </a:xfrm>
            <a:custGeom>
              <a:avLst/>
              <a:gdLst/>
              <a:ahLst/>
              <a:cxnLst/>
              <a:rect l="l" t="t" r="r" b="b"/>
              <a:pathLst>
                <a:path w="2555" h="1780" extrusionOk="0">
                  <a:moveTo>
                    <a:pt x="1445" y="0"/>
                  </a:moveTo>
                  <a:cubicBezTo>
                    <a:pt x="495" y="0"/>
                    <a:pt x="1" y="1296"/>
                    <a:pt x="1" y="1296"/>
                  </a:cubicBezTo>
                  <a:cubicBezTo>
                    <a:pt x="397" y="1647"/>
                    <a:pt x="753" y="1780"/>
                    <a:pt x="1065" y="1780"/>
                  </a:cubicBezTo>
                  <a:cubicBezTo>
                    <a:pt x="2019" y="1780"/>
                    <a:pt x="2554" y="536"/>
                    <a:pt x="2554" y="536"/>
                  </a:cubicBezTo>
                  <a:cubicBezTo>
                    <a:pt x="2134" y="146"/>
                    <a:pt x="1764" y="0"/>
                    <a:pt x="1445"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9"/>
            <p:cNvSpPr/>
            <p:nvPr/>
          </p:nvSpPr>
          <p:spPr>
            <a:xfrm>
              <a:off x="4657012" y="2407441"/>
              <a:ext cx="15126" cy="17291"/>
            </a:xfrm>
            <a:custGeom>
              <a:avLst/>
              <a:gdLst/>
              <a:ahLst/>
              <a:cxnLst/>
              <a:rect l="l" t="t" r="r" b="b"/>
              <a:pathLst>
                <a:path w="1551" h="1773" extrusionOk="0">
                  <a:moveTo>
                    <a:pt x="819" y="1"/>
                  </a:moveTo>
                  <a:cubicBezTo>
                    <a:pt x="461" y="1"/>
                    <a:pt x="145" y="320"/>
                    <a:pt x="61" y="768"/>
                  </a:cubicBezTo>
                  <a:cubicBezTo>
                    <a:pt x="0" y="1254"/>
                    <a:pt x="243" y="1710"/>
                    <a:pt x="638" y="1771"/>
                  </a:cubicBezTo>
                  <a:cubicBezTo>
                    <a:pt x="655" y="1772"/>
                    <a:pt x="672" y="1773"/>
                    <a:pt x="688" y="1773"/>
                  </a:cubicBezTo>
                  <a:cubicBezTo>
                    <a:pt x="1064" y="1773"/>
                    <a:pt x="1401" y="1446"/>
                    <a:pt x="1459" y="981"/>
                  </a:cubicBezTo>
                  <a:cubicBezTo>
                    <a:pt x="1550" y="494"/>
                    <a:pt x="1307" y="38"/>
                    <a:pt x="912" y="8"/>
                  </a:cubicBezTo>
                  <a:cubicBezTo>
                    <a:pt x="881" y="3"/>
                    <a:pt x="850" y="1"/>
                    <a:pt x="8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9"/>
            <p:cNvSpPr/>
            <p:nvPr/>
          </p:nvSpPr>
          <p:spPr>
            <a:xfrm>
              <a:off x="4650780" y="2406700"/>
              <a:ext cx="26390" cy="13390"/>
            </a:xfrm>
            <a:custGeom>
              <a:avLst/>
              <a:gdLst/>
              <a:ahLst/>
              <a:cxnLst/>
              <a:rect l="l" t="t" r="r" b="b"/>
              <a:pathLst>
                <a:path w="2706" h="1373" extrusionOk="0">
                  <a:moveTo>
                    <a:pt x="1612" y="0"/>
                  </a:moveTo>
                  <a:cubicBezTo>
                    <a:pt x="1551" y="0"/>
                    <a:pt x="1490" y="8"/>
                    <a:pt x="1429" y="23"/>
                  </a:cubicBezTo>
                  <a:lnTo>
                    <a:pt x="1460" y="23"/>
                  </a:lnTo>
                  <a:cubicBezTo>
                    <a:pt x="1277" y="54"/>
                    <a:pt x="1125" y="84"/>
                    <a:pt x="973" y="175"/>
                  </a:cubicBezTo>
                  <a:cubicBezTo>
                    <a:pt x="852" y="236"/>
                    <a:pt x="700" y="327"/>
                    <a:pt x="578" y="418"/>
                  </a:cubicBezTo>
                  <a:cubicBezTo>
                    <a:pt x="457" y="540"/>
                    <a:pt x="365" y="661"/>
                    <a:pt x="274" y="783"/>
                  </a:cubicBezTo>
                  <a:cubicBezTo>
                    <a:pt x="183" y="905"/>
                    <a:pt x="92" y="1057"/>
                    <a:pt x="31" y="1209"/>
                  </a:cubicBezTo>
                  <a:cubicBezTo>
                    <a:pt x="1" y="1269"/>
                    <a:pt x="31" y="1330"/>
                    <a:pt x="92" y="1361"/>
                  </a:cubicBezTo>
                  <a:cubicBezTo>
                    <a:pt x="108" y="1369"/>
                    <a:pt x="124" y="1372"/>
                    <a:pt x="140" y="1372"/>
                  </a:cubicBezTo>
                  <a:cubicBezTo>
                    <a:pt x="183" y="1372"/>
                    <a:pt x="222" y="1344"/>
                    <a:pt x="244" y="1300"/>
                  </a:cubicBezTo>
                  <a:cubicBezTo>
                    <a:pt x="365" y="1026"/>
                    <a:pt x="517" y="783"/>
                    <a:pt x="730" y="570"/>
                  </a:cubicBezTo>
                  <a:cubicBezTo>
                    <a:pt x="821" y="479"/>
                    <a:pt x="943" y="388"/>
                    <a:pt x="1065" y="327"/>
                  </a:cubicBezTo>
                  <a:cubicBezTo>
                    <a:pt x="1186" y="266"/>
                    <a:pt x="1338" y="236"/>
                    <a:pt x="1490" y="206"/>
                  </a:cubicBezTo>
                  <a:lnTo>
                    <a:pt x="1490" y="175"/>
                  </a:lnTo>
                  <a:cubicBezTo>
                    <a:pt x="1557" y="164"/>
                    <a:pt x="1632" y="157"/>
                    <a:pt x="1709" y="157"/>
                  </a:cubicBezTo>
                  <a:cubicBezTo>
                    <a:pt x="1842" y="157"/>
                    <a:pt x="1982" y="178"/>
                    <a:pt x="2098" y="236"/>
                  </a:cubicBezTo>
                  <a:cubicBezTo>
                    <a:pt x="2311" y="327"/>
                    <a:pt x="2463" y="449"/>
                    <a:pt x="2615" y="631"/>
                  </a:cubicBezTo>
                  <a:cubicBezTo>
                    <a:pt x="2615" y="661"/>
                    <a:pt x="2645" y="661"/>
                    <a:pt x="2676" y="661"/>
                  </a:cubicBezTo>
                  <a:cubicBezTo>
                    <a:pt x="2706" y="631"/>
                    <a:pt x="2706" y="601"/>
                    <a:pt x="2676" y="570"/>
                  </a:cubicBezTo>
                  <a:cubicBezTo>
                    <a:pt x="2554" y="388"/>
                    <a:pt x="2372" y="206"/>
                    <a:pt x="2159" y="114"/>
                  </a:cubicBezTo>
                  <a:cubicBezTo>
                    <a:pt x="2037" y="54"/>
                    <a:pt x="1916" y="23"/>
                    <a:pt x="1794" y="23"/>
                  </a:cubicBezTo>
                  <a:cubicBezTo>
                    <a:pt x="1733" y="8"/>
                    <a:pt x="1672" y="0"/>
                    <a:pt x="16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9"/>
            <p:cNvSpPr/>
            <p:nvPr/>
          </p:nvSpPr>
          <p:spPr>
            <a:xfrm>
              <a:off x="4620839" y="2457024"/>
              <a:ext cx="31140" cy="11596"/>
            </a:xfrm>
            <a:custGeom>
              <a:avLst/>
              <a:gdLst/>
              <a:ahLst/>
              <a:cxnLst/>
              <a:rect l="l" t="t" r="r" b="b"/>
              <a:pathLst>
                <a:path w="3193" h="1189" extrusionOk="0">
                  <a:moveTo>
                    <a:pt x="1" y="0"/>
                  </a:moveTo>
                  <a:lnTo>
                    <a:pt x="1" y="0"/>
                  </a:lnTo>
                  <a:cubicBezTo>
                    <a:pt x="1" y="0"/>
                    <a:pt x="548" y="1125"/>
                    <a:pt x="1946" y="1185"/>
                  </a:cubicBezTo>
                  <a:cubicBezTo>
                    <a:pt x="1979" y="1187"/>
                    <a:pt x="2012" y="1188"/>
                    <a:pt x="2044" y="1188"/>
                  </a:cubicBezTo>
                  <a:cubicBezTo>
                    <a:pt x="2965" y="1188"/>
                    <a:pt x="3192" y="365"/>
                    <a:pt x="3192" y="365"/>
                  </a:cubicBezTo>
                  <a:lnTo>
                    <a:pt x="1" y="0"/>
                  </a:ln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9"/>
            <p:cNvSpPr/>
            <p:nvPr/>
          </p:nvSpPr>
          <p:spPr>
            <a:xfrm>
              <a:off x="4622029" y="2455698"/>
              <a:ext cx="29355" cy="5071"/>
            </a:xfrm>
            <a:custGeom>
              <a:avLst/>
              <a:gdLst/>
              <a:ahLst/>
              <a:cxnLst/>
              <a:rect l="l" t="t" r="r" b="b"/>
              <a:pathLst>
                <a:path w="3010" h="520" extrusionOk="0">
                  <a:moveTo>
                    <a:pt x="1728" y="0"/>
                  </a:moveTo>
                  <a:cubicBezTo>
                    <a:pt x="908" y="0"/>
                    <a:pt x="0" y="166"/>
                    <a:pt x="0" y="166"/>
                  </a:cubicBezTo>
                  <a:cubicBezTo>
                    <a:pt x="504" y="448"/>
                    <a:pt x="1231" y="520"/>
                    <a:pt x="1844" y="520"/>
                  </a:cubicBezTo>
                  <a:cubicBezTo>
                    <a:pt x="2490" y="520"/>
                    <a:pt x="3009" y="440"/>
                    <a:pt x="3009" y="440"/>
                  </a:cubicBezTo>
                  <a:cubicBezTo>
                    <a:pt x="2930" y="98"/>
                    <a:pt x="2355" y="0"/>
                    <a:pt x="1728" y="0"/>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9"/>
            <p:cNvSpPr/>
            <p:nvPr/>
          </p:nvSpPr>
          <p:spPr>
            <a:xfrm>
              <a:off x="4619064" y="2455123"/>
              <a:ext cx="35285" cy="7539"/>
            </a:xfrm>
            <a:custGeom>
              <a:avLst/>
              <a:gdLst/>
              <a:ahLst/>
              <a:cxnLst/>
              <a:rect l="l" t="t" r="r" b="b"/>
              <a:pathLst>
                <a:path w="3618" h="773" extrusionOk="0">
                  <a:moveTo>
                    <a:pt x="90" y="0"/>
                  </a:moveTo>
                  <a:cubicBezTo>
                    <a:pt x="61" y="0"/>
                    <a:pt x="31" y="22"/>
                    <a:pt x="31" y="43"/>
                  </a:cubicBezTo>
                  <a:cubicBezTo>
                    <a:pt x="0" y="104"/>
                    <a:pt x="0" y="134"/>
                    <a:pt x="61" y="165"/>
                  </a:cubicBezTo>
                  <a:cubicBezTo>
                    <a:pt x="882" y="621"/>
                    <a:pt x="1642" y="773"/>
                    <a:pt x="2250" y="773"/>
                  </a:cubicBezTo>
                  <a:cubicBezTo>
                    <a:pt x="3010" y="773"/>
                    <a:pt x="3526" y="529"/>
                    <a:pt x="3557" y="499"/>
                  </a:cubicBezTo>
                  <a:cubicBezTo>
                    <a:pt x="3587" y="499"/>
                    <a:pt x="3617" y="438"/>
                    <a:pt x="3587" y="408"/>
                  </a:cubicBezTo>
                  <a:cubicBezTo>
                    <a:pt x="3587" y="347"/>
                    <a:pt x="3526" y="347"/>
                    <a:pt x="3496" y="347"/>
                  </a:cubicBezTo>
                  <a:cubicBezTo>
                    <a:pt x="3479" y="364"/>
                    <a:pt x="3000" y="588"/>
                    <a:pt x="2244" y="588"/>
                  </a:cubicBezTo>
                  <a:cubicBezTo>
                    <a:pt x="1670" y="588"/>
                    <a:pt x="935" y="459"/>
                    <a:pt x="122" y="13"/>
                  </a:cubicBezTo>
                  <a:cubicBezTo>
                    <a:pt x="113" y="4"/>
                    <a:pt x="102" y="0"/>
                    <a:pt x="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9"/>
            <p:cNvSpPr/>
            <p:nvPr/>
          </p:nvSpPr>
          <p:spPr>
            <a:xfrm>
              <a:off x="4522425" y="2341736"/>
              <a:ext cx="72929" cy="89206"/>
            </a:xfrm>
            <a:custGeom>
              <a:avLst/>
              <a:gdLst/>
              <a:ahLst/>
              <a:cxnLst/>
              <a:rect l="l" t="t" r="r" b="b"/>
              <a:pathLst>
                <a:path w="7478" h="9147" extrusionOk="0">
                  <a:moveTo>
                    <a:pt x="2581" y="1"/>
                  </a:moveTo>
                  <a:cubicBezTo>
                    <a:pt x="2124" y="1"/>
                    <a:pt x="1498" y="446"/>
                    <a:pt x="1095" y="2550"/>
                  </a:cubicBezTo>
                  <a:cubicBezTo>
                    <a:pt x="0" y="8386"/>
                    <a:pt x="4347" y="9146"/>
                    <a:pt x="4347" y="9146"/>
                  </a:cubicBezTo>
                  <a:cubicBezTo>
                    <a:pt x="4347" y="9146"/>
                    <a:pt x="7478" y="2429"/>
                    <a:pt x="3162" y="240"/>
                  </a:cubicBezTo>
                  <a:cubicBezTo>
                    <a:pt x="3162" y="240"/>
                    <a:pt x="2917" y="1"/>
                    <a:pt x="25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9"/>
            <p:cNvSpPr/>
            <p:nvPr/>
          </p:nvSpPr>
          <p:spPr>
            <a:xfrm>
              <a:off x="4518271" y="2410640"/>
              <a:ext cx="56038" cy="44910"/>
            </a:xfrm>
            <a:custGeom>
              <a:avLst/>
              <a:gdLst/>
              <a:ahLst/>
              <a:cxnLst/>
              <a:rect l="l" t="t" r="r" b="b"/>
              <a:pathLst>
                <a:path w="5746" h="4605" extrusionOk="0">
                  <a:moveTo>
                    <a:pt x="2773" y="1"/>
                  </a:moveTo>
                  <a:cubicBezTo>
                    <a:pt x="2511" y="1"/>
                    <a:pt x="2235" y="78"/>
                    <a:pt x="1946" y="257"/>
                  </a:cubicBezTo>
                  <a:cubicBezTo>
                    <a:pt x="1" y="1504"/>
                    <a:pt x="2463" y="4604"/>
                    <a:pt x="4591" y="4604"/>
                  </a:cubicBezTo>
                  <a:cubicBezTo>
                    <a:pt x="5229" y="4604"/>
                    <a:pt x="5746" y="4118"/>
                    <a:pt x="5624" y="3601"/>
                  </a:cubicBezTo>
                  <a:cubicBezTo>
                    <a:pt x="5442" y="2811"/>
                    <a:pt x="5138" y="2051"/>
                    <a:pt x="4651" y="1352"/>
                  </a:cubicBezTo>
                  <a:cubicBezTo>
                    <a:pt x="4177" y="651"/>
                    <a:pt x="3534" y="1"/>
                    <a:pt x="27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9"/>
            <p:cNvSpPr/>
            <p:nvPr/>
          </p:nvSpPr>
          <p:spPr>
            <a:xfrm>
              <a:off x="4541696" y="2426634"/>
              <a:ext cx="24606" cy="14092"/>
            </a:xfrm>
            <a:custGeom>
              <a:avLst/>
              <a:gdLst/>
              <a:ahLst/>
              <a:cxnLst/>
              <a:rect l="l" t="t" r="r" b="b"/>
              <a:pathLst>
                <a:path w="2523" h="1445" extrusionOk="0">
                  <a:moveTo>
                    <a:pt x="657" y="0"/>
                  </a:moveTo>
                  <a:cubicBezTo>
                    <a:pt x="471" y="0"/>
                    <a:pt x="272" y="32"/>
                    <a:pt x="61" y="107"/>
                  </a:cubicBezTo>
                  <a:cubicBezTo>
                    <a:pt x="0" y="137"/>
                    <a:pt x="0" y="198"/>
                    <a:pt x="0" y="228"/>
                  </a:cubicBezTo>
                  <a:cubicBezTo>
                    <a:pt x="22" y="250"/>
                    <a:pt x="43" y="271"/>
                    <a:pt x="75" y="271"/>
                  </a:cubicBezTo>
                  <a:cubicBezTo>
                    <a:pt x="89" y="271"/>
                    <a:pt x="104" y="268"/>
                    <a:pt x="122" y="259"/>
                  </a:cubicBezTo>
                  <a:cubicBezTo>
                    <a:pt x="315" y="193"/>
                    <a:pt x="496" y="165"/>
                    <a:pt x="664" y="165"/>
                  </a:cubicBezTo>
                  <a:cubicBezTo>
                    <a:pt x="1743" y="165"/>
                    <a:pt x="2318" y="1331"/>
                    <a:pt x="2371" y="1383"/>
                  </a:cubicBezTo>
                  <a:cubicBezTo>
                    <a:pt x="2371" y="1414"/>
                    <a:pt x="2401" y="1444"/>
                    <a:pt x="2432" y="1444"/>
                  </a:cubicBezTo>
                  <a:lnTo>
                    <a:pt x="2462" y="1444"/>
                  </a:lnTo>
                  <a:cubicBezTo>
                    <a:pt x="2523" y="1414"/>
                    <a:pt x="2523" y="1353"/>
                    <a:pt x="2523" y="1323"/>
                  </a:cubicBezTo>
                  <a:cubicBezTo>
                    <a:pt x="2497" y="1296"/>
                    <a:pt x="1835" y="0"/>
                    <a:pt x="6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9"/>
            <p:cNvSpPr/>
            <p:nvPr/>
          </p:nvSpPr>
          <p:spPr>
            <a:xfrm>
              <a:off x="4554736" y="2448130"/>
              <a:ext cx="10679" cy="10679"/>
            </a:xfrm>
            <a:custGeom>
              <a:avLst/>
              <a:gdLst/>
              <a:ahLst/>
              <a:cxnLst/>
              <a:rect l="l" t="t" r="r" b="b"/>
              <a:pathLst>
                <a:path w="1095" h="1095" extrusionOk="0">
                  <a:moveTo>
                    <a:pt x="548" y="0"/>
                  </a:moveTo>
                  <a:cubicBezTo>
                    <a:pt x="244" y="0"/>
                    <a:pt x="0" y="243"/>
                    <a:pt x="0" y="547"/>
                  </a:cubicBezTo>
                  <a:cubicBezTo>
                    <a:pt x="0" y="851"/>
                    <a:pt x="244" y="1094"/>
                    <a:pt x="548" y="1094"/>
                  </a:cubicBezTo>
                  <a:cubicBezTo>
                    <a:pt x="852" y="1094"/>
                    <a:pt x="1095" y="851"/>
                    <a:pt x="1095" y="547"/>
                  </a:cubicBezTo>
                  <a:cubicBezTo>
                    <a:pt x="1095" y="243"/>
                    <a:pt x="852" y="0"/>
                    <a:pt x="548"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9"/>
            <p:cNvSpPr/>
            <p:nvPr/>
          </p:nvSpPr>
          <p:spPr>
            <a:xfrm>
              <a:off x="4558295" y="2318085"/>
              <a:ext cx="118288" cy="42599"/>
            </a:xfrm>
            <a:custGeom>
              <a:avLst/>
              <a:gdLst/>
              <a:ahLst/>
              <a:cxnLst/>
              <a:rect l="l" t="t" r="r" b="b"/>
              <a:pathLst>
                <a:path w="12129" h="4368" extrusionOk="0">
                  <a:moveTo>
                    <a:pt x="6204" y="1"/>
                  </a:moveTo>
                  <a:cubicBezTo>
                    <a:pt x="6016" y="1"/>
                    <a:pt x="5823" y="7"/>
                    <a:pt x="5623" y="21"/>
                  </a:cubicBezTo>
                  <a:cubicBezTo>
                    <a:pt x="304" y="386"/>
                    <a:pt x="0" y="2969"/>
                    <a:pt x="0" y="2969"/>
                  </a:cubicBezTo>
                  <a:cubicBezTo>
                    <a:pt x="0" y="2969"/>
                    <a:pt x="1675" y="3672"/>
                    <a:pt x="3747" y="3672"/>
                  </a:cubicBezTo>
                  <a:cubicBezTo>
                    <a:pt x="4782" y="3672"/>
                    <a:pt x="5917" y="3496"/>
                    <a:pt x="6991" y="2969"/>
                  </a:cubicBezTo>
                  <a:cubicBezTo>
                    <a:pt x="7668" y="2647"/>
                    <a:pt x="8286" y="2519"/>
                    <a:pt x="8840" y="2519"/>
                  </a:cubicBezTo>
                  <a:cubicBezTo>
                    <a:pt x="10947" y="2519"/>
                    <a:pt x="12128" y="4367"/>
                    <a:pt x="12128" y="4367"/>
                  </a:cubicBezTo>
                  <a:cubicBezTo>
                    <a:pt x="12128" y="4367"/>
                    <a:pt x="11058" y="1"/>
                    <a:pt x="62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657522" y="1351973"/>
            <a:ext cx="2001498" cy="958660"/>
          </a:xfrm>
          <a:prstGeom prst="rect">
            <a:avLst/>
          </a:prstGeom>
        </p:spPr>
        <p:txBody>
          <a:bodyPr wrap="square">
            <a:spAutoFit/>
          </a:bodyPr>
          <a:lstStyle/>
          <a:p>
            <a:pPr algn="r">
              <a:lnSpc>
                <a:spcPct val="150000"/>
              </a:lnSpc>
            </a:pPr>
            <a:r>
              <a:rPr lang="en-US" sz="2000" dirty="0" err="1"/>
              <a:t>Ôn</a:t>
            </a:r>
            <a:r>
              <a:rPr lang="en-US" sz="2000" dirty="0"/>
              <a:t> </a:t>
            </a:r>
            <a:r>
              <a:rPr lang="en-US" sz="2000" dirty="0" err="1"/>
              <a:t>lại</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endParaRPr lang="en-US" sz="2000" dirty="0"/>
          </a:p>
        </p:txBody>
      </p:sp>
      <p:sp>
        <p:nvSpPr>
          <p:cNvPr id="213" name="Rectangle 212"/>
          <p:cNvSpPr/>
          <p:nvPr/>
        </p:nvSpPr>
        <p:spPr>
          <a:xfrm>
            <a:off x="655624" y="3628515"/>
            <a:ext cx="2001498" cy="1015663"/>
          </a:xfrm>
          <a:prstGeom prst="rect">
            <a:avLst/>
          </a:prstGeom>
        </p:spPr>
        <p:txBody>
          <a:bodyPr wrap="square">
            <a:spAutoFit/>
          </a:bodyPr>
          <a:lstStyle/>
          <a:p>
            <a:pPr algn="r">
              <a:lnSpc>
                <a:spcPct val="150000"/>
              </a:lnSpc>
            </a:pPr>
            <a:r>
              <a:rPr lang="en-US" sz="2000" dirty="0" err="1"/>
              <a:t>Làm</a:t>
            </a:r>
            <a:r>
              <a:rPr lang="en-US" sz="2000" dirty="0"/>
              <a:t> </a:t>
            </a:r>
            <a:r>
              <a:rPr lang="en-US" sz="2000" dirty="0" err="1"/>
              <a:t>bài</a:t>
            </a:r>
            <a:r>
              <a:rPr lang="en-US" sz="2000" dirty="0"/>
              <a:t> </a:t>
            </a:r>
            <a:r>
              <a:rPr lang="en-US" sz="2000" dirty="0" err="1"/>
              <a:t>tập</a:t>
            </a:r>
            <a:r>
              <a:rPr lang="en-US" sz="2000" dirty="0"/>
              <a:t> </a:t>
            </a:r>
            <a:r>
              <a:rPr lang="en-US" sz="2000" dirty="0" err="1"/>
              <a:t>trong</a:t>
            </a:r>
            <a:r>
              <a:rPr lang="en-US" sz="2000" dirty="0"/>
              <a:t> SBT</a:t>
            </a:r>
          </a:p>
        </p:txBody>
      </p:sp>
      <p:sp>
        <p:nvSpPr>
          <p:cNvPr id="214" name="Rectangle 213"/>
          <p:cNvSpPr/>
          <p:nvPr/>
        </p:nvSpPr>
        <p:spPr>
          <a:xfrm>
            <a:off x="6438670" y="1370275"/>
            <a:ext cx="2393630" cy="1015663"/>
          </a:xfrm>
          <a:prstGeom prst="rect">
            <a:avLst/>
          </a:prstGeom>
        </p:spPr>
        <p:txBody>
          <a:bodyPr wrap="square">
            <a:spAutoFit/>
          </a:bodyPr>
          <a:lstStyle/>
          <a:p>
            <a:pPr>
              <a:lnSpc>
                <a:spcPct val="150000"/>
              </a:lnSpc>
            </a:pPr>
            <a:r>
              <a:rPr lang="en-US" sz="2000" dirty="0" err="1"/>
              <a:t>Hoàn</a:t>
            </a:r>
            <a:r>
              <a:rPr lang="en-US" sz="2000" dirty="0"/>
              <a:t> </a:t>
            </a:r>
            <a:r>
              <a:rPr lang="en-US" sz="2000" dirty="0" err="1"/>
              <a:t>thành</a:t>
            </a:r>
            <a:r>
              <a:rPr lang="en-US" sz="2000" dirty="0"/>
              <a:t> </a:t>
            </a:r>
            <a:r>
              <a:rPr lang="en-US" sz="2000" dirty="0" err="1"/>
              <a:t>bài</a:t>
            </a:r>
            <a:r>
              <a:rPr lang="en-US" sz="2000" dirty="0"/>
              <a:t> </a:t>
            </a:r>
            <a:r>
              <a:rPr lang="en-US" sz="2000" dirty="0" err="1"/>
              <a:t>tập</a:t>
            </a:r>
            <a:r>
              <a:rPr lang="en-US" sz="2000" dirty="0"/>
              <a:t> </a:t>
            </a:r>
            <a:r>
              <a:rPr lang="en-US" sz="2000" dirty="0" err="1"/>
              <a:t>Vận</a:t>
            </a:r>
            <a:r>
              <a:rPr lang="en-US" sz="2000" dirty="0"/>
              <a:t> </a:t>
            </a:r>
            <a:r>
              <a:rPr lang="en-US" sz="2000" dirty="0" err="1"/>
              <a:t>dụng</a:t>
            </a:r>
            <a:endParaRPr lang="en-US" sz="2000" dirty="0"/>
          </a:p>
        </p:txBody>
      </p:sp>
      <p:sp>
        <p:nvSpPr>
          <p:cNvPr id="3" name="Rectangle 2"/>
          <p:cNvSpPr/>
          <p:nvPr/>
        </p:nvSpPr>
        <p:spPr>
          <a:xfrm>
            <a:off x="6426879" y="3620050"/>
            <a:ext cx="2295882" cy="1015663"/>
          </a:xfrm>
          <a:prstGeom prst="rect">
            <a:avLst/>
          </a:prstGeom>
        </p:spPr>
        <p:txBody>
          <a:bodyPr wrap="square">
            <a:spAutoFit/>
          </a:bodyPr>
          <a:lstStyle/>
          <a:p>
            <a:pPr>
              <a:lnSpc>
                <a:spcPct val="150000"/>
              </a:lnSpc>
            </a:pPr>
            <a:r>
              <a:rPr lang="vi-VN" sz="2000" dirty="0"/>
              <a:t>Đọc và tìm hiểu trước </a:t>
            </a:r>
            <a:r>
              <a:rPr lang="vi-VN" sz="2000" b="1" dirty="0"/>
              <a:t>Bài 5</a:t>
            </a:r>
            <a:r>
              <a:rPr lang="vi-VN" sz="2000" dirty="0"/>
              <a:t> </a:t>
            </a:r>
            <a:endParaRPr lang="en-US" sz="2000" dirty="0"/>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4"/>
                                        </p:tgtEl>
                                        <p:attrNameLst>
                                          <p:attrName>style.visibility</p:attrName>
                                        </p:attrNameLst>
                                      </p:cBhvr>
                                      <p:to>
                                        <p:strVal val="visible"/>
                                      </p:to>
                                    </p:set>
                                    <p:animEffect transition="in" filter="fade">
                                      <p:cBhvr>
                                        <p:cTn id="11" dur="500"/>
                                        <p:tgtEl>
                                          <p:spTgt spid="2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3"/>
                                        </p:tgtEl>
                                        <p:attrNameLst>
                                          <p:attrName>style.visibility</p:attrName>
                                        </p:attrNameLst>
                                      </p:cBhvr>
                                      <p:to>
                                        <p:strVal val="visible"/>
                                      </p:to>
                                    </p:set>
                                    <p:animEffect transition="in" filter="fade">
                                      <p:cBhvr>
                                        <p:cTn id="15" dur="500"/>
                                        <p:tgtEl>
                                          <p:spTgt spid="2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3" grpId="0"/>
      <p:bldP spid="214"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 name="Rectangle 777"/>
          <p:cNvSpPr/>
          <p:nvPr/>
        </p:nvSpPr>
        <p:spPr>
          <a:xfrm>
            <a:off x="0" y="0"/>
            <a:ext cx="9144000" cy="51435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oogle Shape;202;p32"/>
          <p:cNvGrpSpPr/>
          <p:nvPr/>
        </p:nvGrpSpPr>
        <p:grpSpPr>
          <a:xfrm>
            <a:off x="683835" y="565786"/>
            <a:ext cx="1020297" cy="689871"/>
            <a:chOff x="1023426" y="3412746"/>
            <a:chExt cx="1242670" cy="840151"/>
          </a:xfrm>
        </p:grpSpPr>
        <p:sp>
          <p:nvSpPr>
            <p:cNvPr id="4" name="Google Shape;203;p32"/>
            <p:cNvSpPr/>
            <p:nvPr/>
          </p:nvSpPr>
          <p:spPr>
            <a:xfrm flipH="1">
              <a:off x="1023426" y="3413217"/>
              <a:ext cx="1242670" cy="810068"/>
            </a:xfrm>
            <a:custGeom>
              <a:avLst/>
              <a:gdLst/>
              <a:ahLst/>
              <a:cxnLst/>
              <a:rect l="l" t="t" r="r" b="b"/>
              <a:pathLst>
                <a:path w="96331" h="62796" extrusionOk="0">
                  <a:moveTo>
                    <a:pt x="4438" y="1"/>
                  </a:moveTo>
                  <a:cubicBezTo>
                    <a:pt x="2005" y="144"/>
                    <a:pt x="1" y="2291"/>
                    <a:pt x="144" y="4724"/>
                  </a:cubicBezTo>
                  <a:lnTo>
                    <a:pt x="144" y="46949"/>
                  </a:lnTo>
                  <a:cubicBezTo>
                    <a:pt x="1" y="49382"/>
                    <a:pt x="1862" y="51529"/>
                    <a:pt x="4438" y="51672"/>
                  </a:cubicBezTo>
                  <a:lnTo>
                    <a:pt x="9018" y="51672"/>
                  </a:lnTo>
                  <a:lnTo>
                    <a:pt x="9018" y="61119"/>
                  </a:lnTo>
                  <a:cubicBezTo>
                    <a:pt x="8825" y="62088"/>
                    <a:pt x="9615" y="62795"/>
                    <a:pt x="10457" y="62795"/>
                  </a:cubicBezTo>
                  <a:cubicBezTo>
                    <a:pt x="10858" y="62795"/>
                    <a:pt x="11271" y="62634"/>
                    <a:pt x="11595" y="62264"/>
                  </a:cubicBezTo>
                  <a:lnTo>
                    <a:pt x="21185" y="51529"/>
                  </a:lnTo>
                  <a:lnTo>
                    <a:pt x="91893" y="51529"/>
                  </a:lnTo>
                  <a:cubicBezTo>
                    <a:pt x="94470" y="51386"/>
                    <a:pt x="96330" y="49382"/>
                    <a:pt x="96187" y="46806"/>
                  </a:cubicBezTo>
                  <a:lnTo>
                    <a:pt x="96187" y="4724"/>
                  </a:lnTo>
                  <a:cubicBezTo>
                    <a:pt x="96330" y="2291"/>
                    <a:pt x="94470" y="144"/>
                    <a:pt x="91893" y="1"/>
                  </a:cubicBezTo>
                  <a:close/>
                </a:path>
              </a:pathLst>
            </a:custGeom>
            <a:solidFill>
              <a:srgbClr val="FFC000"/>
            </a:solidFill>
            <a:ln>
              <a:noFill/>
            </a:ln>
          </p:spPr>
          <p:txBody>
            <a:bodyPr spcFirstLastPara="1" wrap="square" lIns="91425" tIns="91425" rIns="91425" bIns="91425" anchor="ctr" anchorCtr="0">
              <a:noAutofit/>
            </a:bodyPr>
            <a:lstStyle/>
            <a:p>
              <a:endParaRPr/>
            </a:p>
          </p:txBody>
        </p:sp>
        <p:sp>
          <p:nvSpPr>
            <p:cNvPr id="5" name="Google Shape;204;p32"/>
            <p:cNvSpPr/>
            <p:nvPr/>
          </p:nvSpPr>
          <p:spPr>
            <a:xfrm>
              <a:off x="1023426" y="3412746"/>
              <a:ext cx="1242670" cy="840151"/>
            </a:xfrm>
            <a:custGeom>
              <a:avLst/>
              <a:gdLst/>
              <a:ahLst/>
              <a:cxnLst/>
              <a:rect l="l" t="t" r="r" b="b"/>
              <a:pathLst>
                <a:path w="96331" h="65128" fill="none" extrusionOk="0">
                  <a:moveTo>
                    <a:pt x="4438" y="1"/>
                  </a:moveTo>
                  <a:lnTo>
                    <a:pt x="91893" y="1"/>
                  </a:lnTo>
                  <a:cubicBezTo>
                    <a:pt x="94469" y="1"/>
                    <a:pt x="96330" y="2148"/>
                    <a:pt x="96187" y="4724"/>
                  </a:cubicBezTo>
                  <a:lnTo>
                    <a:pt x="96187" y="46806"/>
                  </a:lnTo>
                  <a:cubicBezTo>
                    <a:pt x="96330" y="49383"/>
                    <a:pt x="94469" y="51386"/>
                    <a:pt x="91893" y="51530"/>
                  </a:cubicBezTo>
                  <a:lnTo>
                    <a:pt x="87456" y="51530"/>
                  </a:lnTo>
                  <a:lnTo>
                    <a:pt x="87456" y="65127"/>
                  </a:lnTo>
                  <a:lnTo>
                    <a:pt x="75146" y="51530"/>
                  </a:lnTo>
                  <a:lnTo>
                    <a:pt x="4438" y="51530"/>
                  </a:lnTo>
                  <a:cubicBezTo>
                    <a:pt x="1861" y="51386"/>
                    <a:pt x="0" y="49383"/>
                    <a:pt x="144" y="46806"/>
                  </a:cubicBezTo>
                  <a:lnTo>
                    <a:pt x="144" y="4724"/>
                  </a:lnTo>
                  <a:cubicBezTo>
                    <a:pt x="0" y="2148"/>
                    <a:pt x="1861" y="1"/>
                    <a:pt x="4438"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3" name="Google Shape;212;p32"/>
          <p:cNvSpPr/>
          <p:nvPr/>
        </p:nvSpPr>
        <p:spPr>
          <a:xfrm>
            <a:off x="-345600" y="3462484"/>
            <a:ext cx="691200" cy="691200"/>
          </a:xfrm>
          <a:prstGeom prst="ellipse">
            <a:avLst/>
          </a:prstGeom>
          <a:solidFill>
            <a:schemeClr val="accent5"/>
          </a:solidFill>
          <a:ln>
            <a:noFill/>
          </a:ln>
        </p:spPr>
        <p:txBody>
          <a:bodyPr spcFirstLastPara="1" wrap="square" lIns="91425" tIns="91425" rIns="91425" bIns="91425" anchor="ctr" anchorCtr="0">
            <a:noAutofit/>
          </a:bodyPr>
          <a:lstStyle/>
          <a:p>
            <a:endParaRPr/>
          </a:p>
        </p:txBody>
      </p:sp>
      <p:sp>
        <p:nvSpPr>
          <p:cNvPr id="14" name="Google Shape;213;p32"/>
          <p:cNvSpPr/>
          <p:nvPr/>
        </p:nvSpPr>
        <p:spPr>
          <a:xfrm>
            <a:off x="5319655" y="-266411"/>
            <a:ext cx="576000" cy="576000"/>
          </a:xfrm>
          <a:prstGeom prst="rect">
            <a:avLst/>
          </a:prstGeom>
          <a:solidFill>
            <a:schemeClr val="accent1">
              <a:lumMod val="75000"/>
            </a:schemeClr>
          </a:solidFill>
          <a:ln>
            <a:noFill/>
          </a:ln>
        </p:spPr>
        <p:txBody>
          <a:bodyPr spcFirstLastPara="1" wrap="square" lIns="91425" tIns="91425" rIns="91425" bIns="91425" anchor="ctr" anchorCtr="0">
            <a:noAutofit/>
          </a:bodyPr>
          <a:lstStyle/>
          <a:p>
            <a:endParaRPr/>
          </a:p>
        </p:txBody>
      </p:sp>
      <p:sp>
        <p:nvSpPr>
          <p:cNvPr id="15" name="Google Shape;214;p32"/>
          <p:cNvSpPr/>
          <p:nvPr/>
        </p:nvSpPr>
        <p:spPr>
          <a:xfrm>
            <a:off x="8545692" y="477875"/>
            <a:ext cx="1056300" cy="1056300"/>
          </a:xfrm>
          <a:prstGeom prst="ellipse">
            <a:avLst/>
          </a:pr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16" name="TextBox 15"/>
          <p:cNvSpPr txBox="1"/>
          <p:nvPr/>
        </p:nvSpPr>
        <p:spPr>
          <a:xfrm>
            <a:off x="466883" y="1343567"/>
            <a:ext cx="8165805" cy="1938992"/>
          </a:xfrm>
          <a:prstGeom prst="rect">
            <a:avLst/>
          </a:prstGeom>
          <a:noFill/>
        </p:spPr>
        <p:txBody>
          <a:bodyPr wrap="square" rtlCol="0">
            <a:spAutoFit/>
          </a:bodyPr>
          <a:lstStyle/>
          <a:p>
            <a:pPr algn="ctr">
              <a:lnSpc>
                <a:spcPct val="150000"/>
              </a:lnSpc>
            </a:pPr>
            <a:r>
              <a:rPr lang="en-US" sz="4000" b="1" dirty="0">
                <a:solidFill>
                  <a:srgbClr val="C00000"/>
                </a:solidFill>
              </a:rPr>
              <a:t>CẢM ƠN CÁC EM ĐÃ </a:t>
            </a:r>
          </a:p>
          <a:p>
            <a:pPr algn="ctr">
              <a:lnSpc>
                <a:spcPct val="150000"/>
              </a:lnSpc>
            </a:pPr>
            <a:r>
              <a:rPr lang="en-US" sz="4000" b="1" dirty="0">
                <a:solidFill>
                  <a:srgbClr val="C00000"/>
                </a:solidFill>
              </a:rPr>
              <a:t>THAM GIA TIẾT HỌC HÔM NAY!</a:t>
            </a:r>
          </a:p>
        </p:txBody>
      </p:sp>
      <p:pic>
        <p:nvPicPr>
          <p:cNvPr id="2" name="Picture 1"/>
          <p:cNvPicPr>
            <a:picLocks noChangeAspect="1"/>
          </p:cNvPicPr>
          <p:nvPr/>
        </p:nvPicPr>
        <p:blipFill>
          <a:blip r:embed="rId2"/>
          <a:stretch>
            <a:fillRect/>
          </a:stretch>
        </p:blipFill>
        <p:spPr>
          <a:xfrm>
            <a:off x="6570786" y="3282559"/>
            <a:ext cx="2061902" cy="1778017"/>
          </a:xfrm>
          <a:prstGeom prst="rect">
            <a:avLst/>
          </a:prstGeom>
        </p:spPr>
      </p:pic>
    </p:spTree>
    <p:extLst>
      <p:ext uri="{BB962C8B-B14F-4D97-AF65-F5344CB8AC3E}">
        <p14:creationId xmlns:p14="http://schemas.microsoft.com/office/powerpoint/2010/main" val="2029132072"/>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137024" y="2624604"/>
            <a:ext cx="6667928" cy="1624204"/>
            <a:chOff x="2137024" y="2624604"/>
            <a:chExt cx="6667928" cy="1624204"/>
          </a:xfrm>
        </p:grpSpPr>
        <p:sp>
          <p:nvSpPr>
            <p:cNvPr id="5" name="Rounded Rectangle 4"/>
            <p:cNvSpPr/>
            <p:nvPr/>
          </p:nvSpPr>
          <p:spPr>
            <a:xfrm>
              <a:off x="2137024" y="2624604"/>
              <a:ext cx="6667928" cy="1624204"/>
            </a:xfrm>
            <a:prstGeom prst="roundRect">
              <a:avLst>
                <a:gd name="adj" fmla="val 9709"/>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632796" y="2689066"/>
              <a:ext cx="6030872" cy="1532727"/>
            </a:xfrm>
            <a:prstGeom prst="rect">
              <a:avLst/>
            </a:prstGeom>
          </p:spPr>
          <p:txBody>
            <a:bodyPr wrap="square">
              <a:spAutoFit/>
            </a:bodyPr>
            <a:lstStyle/>
            <a:p>
              <a:pPr algn="just">
                <a:lnSpc>
                  <a:spcPct val="130000"/>
                </a:lnSpc>
              </a:pPr>
              <a:r>
                <a:rPr lang="vi-VN" sz="1800" b="1" u="sng" dirty="0">
                  <a:solidFill>
                    <a:schemeClr val="accent2">
                      <a:lumMod val="50000"/>
                    </a:schemeClr>
                  </a:solidFill>
                </a:rPr>
                <a:t>Trường hợp 2</a:t>
              </a:r>
              <a:r>
                <a:rPr lang="vi-VN" sz="1800" b="1" dirty="0">
                  <a:solidFill>
                    <a:schemeClr val="accent2">
                      <a:lumMod val="50000"/>
                    </a:schemeClr>
                  </a:solidFill>
                </a:rPr>
                <a:t>: </a:t>
              </a:r>
              <a:r>
                <a:rPr lang="vi-VN" sz="1800" dirty="0"/>
                <a:t>An xin phép Khoa, chỉnh sửa lại bức ảnh cho đẹp hơn rồi đưa lên trang cá nhân trên mạng xã hội. An viết chú thích cho bức ảnh: </a:t>
              </a:r>
              <a:r>
                <a:rPr lang="vi-VN" sz="1800" i="1" dirty="0"/>
                <a:t>Đất nước ta thật là đẹp (người chụp Lê Khoa)</a:t>
              </a:r>
              <a:r>
                <a:rPr lang="vi-VN" sz="1800" dirty="0"/>
                <a:t>.</a:t>
              </a:r>
              <a:endParaRPr lang="en-US" sz="1800" dirty="0"/>
            </a:p>
          </p:txBody>
        </p:sp>
      </p:grpSp>
      <p:grpSp>
        <p:nvGrpSpPr>
          <p:cNvPr id="10" name="Group 9"/>
          <p:cNvGrpSpPr/>
          <p:nvPr/>
        </p:nvGrpSpPr>
        <p:grpSpPr>
          <a:xfrm>
            <a:off x="1982912" y="780837"/>
            <a:ext cx="6791218" cy="1571946"/>
            <a:chOff x="1982912" y="780837"/>
            <a:chExt cx="6791218" cy="1571946"/>
          </a:xfrm>
        </p:grpSpPr>
        <p:sp>
          <p:nvSpPr>
            <p:cNvPr id="4" name="Rounded Rectangle 3"/>
            <p:cNvSpPr/>
            <p:nvPr/>
          </p:nvSpPr>
          <p:spPr>
            <a:xfrm>
              <a:off x="1982912" y="780837"/>
              <a:ext cx="6791218" cy="1571946"/>
            </a:xfrm>
            <a:prstGeom prst="roundRect">
              <a:avLst>
                <a:gd name="adj" fmla="val 9477"/>
              </a:avLst>
            </a:prstGeom>
            <a:solidFill>
              <a:schemeClr val="accent4">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09694" y="780837"/>
              <a:ext cx="6030872" cy="1532727"/>
            </a:xfrm>
            <a:prstGeom prst="rect">
              <a:avLst/>
            </a:prstGeom>
          </p:spPr>
          <p:txBody>
            <a:bodyPr wrap="square">
              <a:spAutoFit/>
            </a:bodyPr>
            <a:lstStyle/>
            <a:p>
              <a:pPr algn="just">
                <a:lnSpc>
                  <a:spcPct val="130000"/>
                </a:lnSpc>
              </a:pPr>
              <a:r>
                <a:rPr lang="vi-VN" sz="1800" b="1" u="sng" dirty="0">
                  <a:solidFill>
                    <a:schemeClr val="accent4">
                      <a:lumMod val="50000"/>
                    </a:schemeClr>
                  </a:solidFill>
                </a:rPr>
                <a:t>Trường hợp 1</a:t>
              </a:r>
              <a:r>
                <a:rPr lang="vi-VN" sz="1800" b="1" dirty="0">
                  <a:solidFill>
                    <a:schemeClr val="accent4">
                      <a:lumMod val="50000"/>
                    </a:schemeClr>
                  </a:solidFill>
                </a:rPr>
                <a:t>: </a:t>
              </a:r>
              <a:r>
                <a:rPr lang="vi-VN" sz="1800" dirty="0"/>
                <a:t>An không hỏi ý kiến Khoa, tự mình chỉnh sửa bức ảnh và sử dụng làm nền cho ảnh của mình rồi đưa lên trang cá nhân trên mạng xã hội. An viết chú thích cho bức ảnh: </a:t>
              </a:r>
              <a:r>
                <a:rPr lang="vi-VN" sz="1800" i="1" dirty="0"/>
                <a:t>Thật tuyệt khi được đến thăm nơi này</a:t>
              </a:r>
              <a:r>
                <a:rPr lang="vi-VN" sz="1800" dirty="0"/>
                <a:t>.</a:t>
              </a:r>
              <a:endParaRPr lang="en-US" sz="1800" dirty="0"/>
            </a:p>
          </p:txBody>
        </p:sp>
      </p:grpSp>
      <p:sp>
        <p:nvSpPr>
          <p:cNvPr id="3" name="Rounded Rectangle 2"/>
          <p:cNvSpPr/>
          <p:nvPr/>
        </p:nvSpPr>
        <p:spPr>
          <a:xfrm>
            <a:off x="-683260" y="599096"/>
            <a:ext cx="3174772" cy="3880437"/>
          </a:xfrm>
          <a:prstGeom prst="roundRect">
            <a:avLst>
              <a:gd name="adj" fmla="val 8900"/>
            </a:avLst>
          </a:prstGeom>
          <a:blipFill>
            <a:blip r:embed="rId2"/>
            <a:srcRect/>
            <a:stretch>
              <a:fillRect r="-93313" b="-5472"/>
            </a:stretch>
          </a:blipFill>
        </p:spPr>
        <p:txBody>
          <a:bodyPr/>
          <a:lstStyle/>
          <a:p>
            <a:endParaRPr lang="en-US"/>
          </a:p>
        </p:txBody>
      </p:sp>
      <p:pic>
        <p:nvPicPr>
          <p:cNvPr id="8"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767952" y="4313270"/>
            <a:ext cx="388031" cy="597777"/>
          </a:xfrm>
          <a:prstGeom prst="rect">
            <a:avLst/>
          </a:prstGeom>
        </p:spPr>
      </p:pic>
      <p:sp>
        <p:nvSpPr>
          <p:cNvPr id="9" name="Rectangle 8"/>
          <p:cNvSpPr/>
          <p:nvPr/>
        </p:nvSpPr>
        <p:spPr>
          <a:xfrm>
            <a:off x="3209102" y="4520629"/>
            <a:ext cx="4878259" cy="369332"/>
          </a:xfrm>
          <a:prstGeom prst="rect">
            <a:avLst/>
          </a:prstGeom>
        </p:spPr>
        <p:txBody>
          <a:bodyPr wrap="none">
            <a:spAutoFit/>
          </a:bodyPr>
          <a:lstStyle/>
          <a:p>
            <a:r>
              <a:rPr lang="en-US" sz="1800" dirty="0">
                <a:solidFill>
                  <a:srgbClr val="002060"/>
                </a:solidFill>
              </a:rPr>
              <a:t>Theo </a:t>
            </a:r>
            <a:r>
              <a:rPr lang="en-US" sz="1800" dirty="0" err="1">
                <a:solidFill>
                  <a:srgbClr val="002060"/>
                </a:solidFill>
              </a:rPr>
              <a:t>em</a:t>
            </a:r>
            <a:r>
              <a:rPr lang="en-US" sz="1800" dirty="0">
                <a:solidFill>
                  <a:srgbClr val="002060"/>
                </a:solidFill>
              </a:rPr>
              <a:t>, An </a:t>
            </a:r>
            <a:r>
              <a:rPr lang="en-US" sz="1800" dirty="0" err="1">
                <a:solidFill>
                  <a:srgbClr val="002060"/>
                </a:solidFill>
              </a:rPr>
              <a:t>nên</a:t>
            </a:r>
            <a:r>
              <a:rPr lang="en-US" sz="1800" dirty="0">
                <a:solidFill>
                  <a:srgbClr val="002060"/>
                </a:solidFill>
              </a:rPr>
              <a:t> </a:t>
            </a:r>
            <a:r>
              <a:rPr lang="en-US" sz="1800" dirty="0" err="1">
                <a:solidFill>
                  <a:srgbClr val="002060"/>
                </a:solidFill>
              </a:rPr>
              <a:t>làm</a:t>
            </a:r>
            <a:r>
              <a:rPr lang="en-US" sz="1800" dirty="0">
                <a:solidFill>
                  <a:srgbClr val="002060"/>
                </a:solidFill>
              </a:rPr>
              <a:t> </a:t>
            </a:r>
            <a:r>
              <a:rPr lang="en-US" sz="1800" dirty="0" err="1">
                <a:solidFill>
                  <a:srgbClr val="002060"/>
                </a:solidFill>
              </a:rPr>
              <a:t>theo</a:t>
            </a:r>
            <a:r>
              <a:rPr lang="en-US" sz="1800" dirty="0">
                <a:solidFill>
                  <a:srgbClr val="002060"/>
                </a:solidFill>
              </a:rPr>
              <a:t> </a:t>
            </a:r>
            <a:r>
              <a:rPr lang="en-US" sz="1800" dirty="0" err="1">
                <a:solidFill>
                  <a:srgbClr val="002060"/>
                </a:solidFill>
              </a:rPr>
              <a:t>cách</a:t>
            </a:r>
            <a:r>
              <a:rPr lang="en-US" sz="1800" dirty="0">
                <a:solidFill>
                  <a:srgbClr val="002060"/>
                </a:solidFill>
              </a:rPr>
              <a:t> </a:t>
            </a:r>
            <a:r>
              <a:rPr lang="en-US" sz="1800" dirty="0" err="1">
                <a:solidFill>
                  <a:srgbClr val="002060"/>
                </a:solidFill>
              </a:rPr>
              <a:t>nào</a:t>
            </a:r>
            <a:r>
              <a:rPr lang="en-US" sz="1800" dirty="0">
                <a:solidFill>
                  <a:srgbClr val="002060"/>
                </a:solidFill>
              </a:rPr>
              <a:t>? </a:t>
            </a:r>
            <a:r>
              <a:rPr lang="en-US" sz="1800" dirty="0" err="1">
                <a:solidFill>
                  <a:srgbClr val="002060"/>
                </a:solidFill>
              </a:rPr>
              <a:t>Vì</a:t>
            </a:r>
            <a:r>
              <a:rPr lang="en-US" sz="1800" dirty="0">
                <a:solidFill>
                  <a:srgbClr val="002060"/>
                </a:solidFill>
              </a:rPr>
              <a:t> </a:t>
            </a:r>
            <a:r>
              <a:rPr lang="en-US" sz="1800" dirty="0" err="1">
                <a:solidFill>
                  <a:srgbClr val="002060"/>
                </a:solidFill>
              </a:rPr>
              <a:t>sao</a:t>
            </a:r>
            <a:r>
              <a:rPr lang="en-US" sz="1800" dirty="0">
                <a:solidFill>
                  <a:srgbClr val="002060"/>
                </a:solidFill>
              </a:rPr>
              <a:t>?</a:t>
            </a:r>
          </a:p>
        </p:txBody>
      </p:sp>
    </p:spTree>
    <p:extLst>
      <p:ext uri="{BB962C8B-B14F-4D97-AF65-F5344CB8AC3E}">
        <p14:creationId xmlns:p14="http://schemas.microsoft.com/office/powerpoint/2010/main" val="340394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137024" y="2624604"/>
            <a:ext cx="6667928" cy="1624204"/>
          </a:xfrm>
          <a:prstGeom prst="roundRect">
            <a:avLst>
              <a:gd name="adj" fmla="val 9709"/>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683260" y="599096"/>
            <a:ext cx="3174772" cy="3880437"/>
          </a:xfrm>
          <a:prstGeom prst="roundRect">
            <a:avLst>
              <a:gd name="adj" fmla="val 8900"/>
            </a:avLst>
          </a:prstGeom>
          <a:blipFill>
            <a:blip r:embed="rId2"/>
            <a:srcRect/>
            <a:stretch>
              <a:fillRect r="-93313" b="-5472"/>
            </a:stretch>
          </a:blipFill>
        </p:spPr>
        <p:txBody>
          <a:bodyPr/>
          <a:lstStyle/>
          <a:p>
            <a:endParaRPr lang="en-US"/>
          </a:p>
        </p:txBody>
      </p:sp>
      <p:sp>
        <p:nvSpPr>
          <p:cNvPr id="7" name="Rectangle 6"/>
          <p:cNvSpPr/>
          <p:nvPr/>
        </p:nvSpPr>
        <p:spPr>
          <a:xfrm>
            <a:off x="2632796" y="2689066"/>
            <a:ext cx="6030872" cy="1532727"/>
          </a:xfrm>
          <a:prstGeom prst="rect">
            <a:avLst/>
          </a:prstGeom>
        </p:spPr>
        <p:txBody>
          <a:bodyPr wrap="square">
            <a:spAutoFit/>
          </a:bodyPr>
          <a:lstStyle/>
          <a:p>
            <a:pPr algn="just">
              <a:lnSpc>
                <a:spcPct val="130000"/>
              </a:lnSpc>
            </a:pPr>
            <a:r>
              <a:rPr lang="vi-VN" sz="1800" b="1" u="sng" dirty="0">
                <a:solidFill>
                  <a:schemeClr val="accent2">
                    <a:lumMod val="50000"/>
                  </a:schemeClr>
                </a:solidFill>
              </a:rPr>
              <a:t>Trường hợp 2</a:t>
            </a:r>
            <a:r>
              <a:rPr lang="vi-VN" sz="1800" b="1" dirty="0">
                <a:solidFill>
                  <a:schemeClr val="accent2">
                    <a:lumMod val="50000"/>
                  </a:schemeClr>
                </a:solidFill>
              </a:rPr>
              <a:t>: </a:t>
            </a:r>
            <a:r>
              <a:rPr lang="vi-VN" sz="1800" dirty="0"/>
              <a:t>An xin phép Khoa, chỉnh sửa lại bức ảnh cho đẹp hơn rồi đưa lên trang cá nhân trên mạng xã hội. An viết chú thích cho bức ảnh: </a:t>
            </a:r>
            <a:r>
              <a:rPr lang="vi-VN" sz="1800" i="1" dirty="0"/>
              <a:t>Đất nước ta thật là đẹp (người chụp Lê Khoa)</a:t>
            </a:r>
            <a:r>
              <a:rPr lang="vi-VN" sz="1800" dirty="0"/>
              <a:t>.</a:t>
            </a:r>
            <a:endParaRPr lang="en-US" sz="1800" dirty="0"/>
          </a:p>
        </p:txBody>
      </p:sp>
      <p:pic>
        <p:nvPicPr>
          <p:cNvPr id="2" name="Picture 1"/>
          <p:cNvPicPr>
            <a:picLocks noChangeAspect="1"/>
          </p:cNvPicPr>
          <p:nvPr/>
        </p:nvPicPr>
        <p:blipFill>
          <a:blip r:embed="rId3"/>
          <a:stretch>
            <a:fillRect/>
          </a:stretch>
        </p:blipFill>
        <p:spPr>
          <a:xfrm>
            <a:off x="3164802" y="825941"/>
            <a:ext cx="1295772" cy="1798663"/>
          </a:xfrm>
          <a:prstGeom prst="rect">
            <a:avLst/>
          </a:prstGeom>
        </p:spPr>
      </p:pic>
      <p:grpSp>
        <p:nvGrpSpPr>
          <p:cNvPr id="12" name="Group 11"/>
          <p:cNvGrpSpPr/>
          <p:nvPr/>
        </p:nvGrpSpPr>
        <p:grpSpPr>
          <a:xfrm>
            <a:off x="4705564" y="215757"/>
            <a:ext cx="3958104" cy="1736331"/>
            <a:chOff x="4705564" y="184935"/>
            <a:chExt cx="3958104" cy="1736331"/>
          </a:xfrm>
        </p:grpSpPr>
        <p:sp>
          <p:nvSpPr>
            <p:cNvPr id="10" name="Oval Callout 9"/>
            <p:cNvSpPr/>
            <p:nvPr/>
          </p:nvSpPr>
          <p:spPr>
            <a:xfrm>
              <a:off x="4705564" y="184935"/>
              <a:ext cx="3958104" cy="1736331"/>
            </a:xfrm>
            <a:prstGeom prst="wedgeEllipseCallout">
              <a:avLst>
                <a:gd name="adj1" fmla="val -52760"/>
                <a:gd name="adj2" fmla="val 40931"/>
              </a:avLst>
            </a:prstGeom>
            <a:solidFill>
              <a:schemeClr val="accent4">
                <a:lumMod val="20000"/>
                <a:lumOff val="80000"/>
              </a:schemeClr>
            </a:solidFill>
            <a:ln w="190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68658" y="386444"/>
              <a:ext cx="3631915" cy="1338828"/>
            </a:xfrm>
            <a:prstGeom prst="rect">
              <a:avLst/>
            </a:prstGeom>
          </p:spPr>
          <p:txBody>
            <a:bodyPr wrap="square">
              <a:spAutoFit/>
            </a:bodyPr>
            <a:lstStyle/>
            <a:p>
              <a:pPr algn="ctr">
                <a:lnSpc>
                  <a:spcPct val="150000"/>
                </a:lnSpc>
              </a:pPr>
              <a:r>
                <a:rPr lang="en-US" sz="1800" dirty="0"/>
                <a:t>An </a:t>
              </a:r>
              <a:r>
                <a:rPr lang="en-US" sz="1800" dirty="0" err="1"/>
                <a:t>nên</a:t>
              </a:r>
              <a:r>
                <a:rPr lang="en-US" sz="1800" dirty="0"/>
                <a:t> </a:t>
              </a:r>
              <a:r>
                <a:rPr lang="en-US" sz="1800" dirty="0" err="1"/>
                <a:t>làm</a:t>
              </a:r>
              <a:r>
                <a:rPr lang="en-US" sz="1800" dirty="0"/>
                <a:t> </a:t>
              </a:r>
              <a:r>
                <a:rPr lang="en-US" sz="1800" dirty="0" err="1"/>
                <a:t>theo</a:t>
              </a:r>
              <a:r>
                <a:rPr lang="en-US" sz="1800" dirty="0"/>
                <a:t> </a:t>
              </a:r>
              <a:r>
                <a:rPr lang="en-US" sz="1800" dirty="0" err="1"/>
                <a:t>cách</a:t>
              </a:r>
              <a:r>
                <a:rPr lang="en-US" sz="1800" dirty="0"/>
                <a:t> 2. </a:t>
              </a:r>
              <a:r>
                <a:rPr lang="en-US" sz="1800" dirty="0" err="1"/>
                <a:t>Vì</a:t>
              </a:r>
              <a:r>
                <a:rPr lang="en-US" sz="1800" dirty="0"/>
                <a:t> </a:t>
              </a:r>
              <a:r>
                <a:rPr lang="en-US" sz="1800" dirty="0" err="1"/>
                <a:t>cách</a:t>
              </a:r>
              <a:r>
                <a:rPr lang="en-US" sz="1800" dirty="0"/>
                <a:t> </a:t>
              </a:r>
              <a:r>
                <a:rPr lang="en-US" sz="1800" dirty="0" err="1"/>
                <a:t>làm</a:t>
              </a:r>
              <a:r>
                <a:rPr lang="en-US" sz="1800" dirty="0"/>
                <a:t> </a:t>
              </a:r>
              <a:r>
                <a:rPr lang="en-US" sz="1800" dirty="0" err="1"/>
                <a:t>này</a:t>
              </a:r>
              <a:r>
                <a:rPr lang="en-US" sz="1800" dirty="0"/>
                <a:t> </a:t>
              </a:r>
              <a:r>
                <a:rPr lang="en-US" sz="1800" dirty="0" err="1"/>
                <a:t>thể</a:t>
              </a:r>
              <a:r>
                <a:rPr lang="en-US" sz="1800" dirty="0"/>
                <a:t> </a:t>
              </a:r>
              <a:r>
                <a:rPr lang="en-US" sz="1800" dirty="0" err="1"/>
                <a:t>hiện</a:t>
              </a:r>
              <a:r>
                <a:rPr lang="en-US" sz="1800" dirty="0"/>
                <a:t> </a:t>
              </a:r>
              <a:r>
                <a:rPr lang="en-US" sz="1800" dirty="0" err="1"/>
                <a:t>sự</a:t>
              </a:r>
              <a:r>
                <a:rPr lang="en-US" sz="1800" dirty="0"/>
                <a:t> </a:t>
              </a:r>
              <a:r>
                <a:rPr lang="en-US" sz="1800" dirty="0" err="1"/>
                <a:t>trung</a:t>
              </a:r>
              <a:r>
                <a:rPr lang="en-US" sz="1800" dirty="0"/>
                <a:t> </a:t>
              </a:r>
              <a:r>
                <a:rPr lang="en-US" sz="1800" dirty="0" err="1"/>
                <a:t>thực</a:t>
              </a:r>
              <a:r>
                <a:rPr lang="en-US" sz="1800" dirty="0"/>
                <a:t> </a:t>
              </a:r>
              <a:r>
                <a:rPr lang="en-US" sz="1800" dirty="0" err="1"/>
                <a:t>và</a:t>
              </a:r>
              <a:r>
                <a:rPr lang="en-US" sz="1800" dirty="0"/>
                <a:t> </a:t>
              </a:r>
              <a:r>
                <a:rPr lang="en-US" sz="1800" dirty="0" err="1"/>
                <a:t>tôn</a:t>
              </a:r>
              <a:r>
                <a:rPr lang="en-US" sz="1800" dirty="0"/>
                <a:t> </a:t>
              </a:r>
              <a:r>
                <a:rPr lang="en-US" sz="1800" dirty="0" err="1"/>
                <a:t>trọng</a:t>
              </a:r>
              <a:r>
                <a:rPr lang="en-US" sz="1800" dirty="0"/>
                <a:t> </a:t>
              </a:r>
              <a:r>
                <a:rPr lang="en-US" sz="1800" dirty="0" err="1"/>
                <a:t>tác</a:t>
              </a:r>
              <a:r>
                <a:rPr lang="en-US" sz="1800" dirty="0"/>
                <a:t> </a:t>
              </a:r>
              <a:r>
                <a:rPr lang="en-US" sz="1800" dirty="0" err="1"/>
                <a:t>giả</a:t>
              </a:r>
              <a:r>
                <a:rPr lang="en-US" sz="1800" dirty="0"/>
                <a:t> </a:t>
              </a:r>
              <a:r>
                <a:rPr lang="en-US" sz="1800" dirty="0" err="1"/>
                <a:t>của</a:t>
              </a:r>
              <a:r>
                <a:rPr lang="en-US" sz="1800" dirty="0"/>
                <a:t> </a:t>
              </a:r>
              <a:r>
                <a:rPr lang="en-US" sz="1800" dirty="0" err="1"/>
                <a:t>bức</a:t>
              </a:r>
              <a:r>
                <a:rPr lang="en-US" sz="1800" dirty="0"/>
                <a:t> </a:t>
              </a:r>
              <a:r>
                <a:rPr lang="en-US" sz="1800" dirty="0" err="1"/>
                <a:t>ảnh</a:t>
              </a:r>
              <a:r>
                <a:rPr lang="en-US" sz="1800" dirty="0"/>
                <a:t>.</a:t>
              </a:r>
            </a:p>
          </p:txBody>
        </p:sp>
      </p:grpSp>
    </p:spTree>
    <p:extLst>
      <p:ext uri="{BB962C8B-B14F-4D97-AF65-F5344CB8AC3E}">
        <p14:creationId xmlns:p14="http://schemas.microsoft.com/office/powerpoint/2010/main" val="90508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73"/>
        <p:cNvGrpSpPr/>
        <p:nvPr/>
      </p:nvGrpSpPr>
      <p:grpSpPr>
        <a:xfrm>
          <a:off x="0" y="0"/>
          <a:ext cx="0" cy="0"/>
          <a:chOff x="0" y="0"/>
          <a:chExt cx="0" cy="0"/>
        </a:xfrm>
      </p:grpSpPr>
      <p:sp>
        <p:nvSpPr>
          <p:cNvPr id="6174" name="Google Shape;6174;p45"/>
          <p:cNvSpPr/>
          <p:nvPr/>
        </p:nvSpPr>
        <p:spPr>
          <a:xfrm>
            <a:off x="3490596" y="1718400"/>
            <a:ext cx="2163900" cy="2163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45"/>
          <p:cNvSpPr txBox="1">
            <a:spLocks noGrp="1"/>
          </p:cNvSpPr>
          <p:nvPr>
            <p:ph type="title"/>
          </p:nvPr>
        </p:nvSpPr>
        <p:spPr>
          <a:xfrm>
            <a:off x="311700" y="368825"/>
            <a:ext cx="8520600" cy="572700"/>
          </a:xfrm>
          <a:prstGeom prst="rect">
            <a:avLst/>
          </a:prstGeom>
          <a:solidFill>
            <a:schemeClr val="accent1">
              <a:lumMod val="40000"/>
              <a:lumOff val="6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latin typeface="+mn-lt"/>
              </a:rPr>
              <a:t>NỘI DUNG BÀI HỌC</a:t>
            </a:r>
            <a:endParaRPr sz="3000" dirty="0">
              <a:latin typeface="+mn-lt"/>
            </a:endParaRPr>
          </a:p>
        </p:txBody>
      </p:sp>
      <p:grpSp>
        <p:nvGrpSpPr>
          <p:cNvPr id="6180" name="Google Shape;6180;p45"/>
          <p:cNvGrpSpPr/>
          <p:nvPr/>
        </p:nvGrpSpPr>
        <p:grpSpPr>
          <a:xfrm>
            <a:off x="3846111" y="2143675"/>
            <a:ext cx="1452572" cy="1313165"/>
            <a:chOff x="3611736" y="2287090"/>
            <a:chExt cx="1839864" cy="1663287"/>
          </a:xfrm>
        </p:grpSpPr>
        <p:sp>
          <p:nvSpPr>
            <p:cNvPr id="6181" name="Google Shape;6181;p45"/>
            <p:cNvSpPr/>
            <p:nvPr/>
          </p:nvSpPr>
          <p:spPr>
            <a:xfrm>
              <a:off x="4131559" y="3515815"/>
              <a:ext cx="800588" cy="434563"/>
            </a:xfrm>
            <a:custGeom>
              <a:avLst/>
              <a:gdLst/>
              <a:ahLst/>
              <a:cxnLst/>
              <a:rect l="l" t="t" r="r" b="b"/>
              <a:pathLst>
                <a:path w="4357" h="2365" extrusionOk="0">
                  <a:moveTo>
                    <a:pt x="1628" y="0"/>
                  </a:moveTo>
                  <a:lnTo>
                    <a:pt x="1628" y="1810"/>
                  </a:lnTo>
                  <a:cubicBezTo>
                    <a:pt x="1553" y="2080"/>
                    <a:pt x="1341" y="2086"/>
                    <a:pt x="1078" y="2086"/>
                  </a:cubicBezTo>
                  <a:lnTo>
                    <a:pt x="281" y="2086"/>
                  </a:lnTo>
                  <a:cubicBezTo>
                    <a:pt x="71" y="2086"/>
                    <a:pt x="0" y="2206"/>
                    <a:pt x="0" y="2365"/>
                  </a:cubicBezTo>
                  <a:lnTo>
                    <a:pt x="4357" y="2365"/>
                  </a:lnTo>
                  <a:cubicBezTo>
                    <a:pt x="4354" y="2206"/>
                    <a:pt x="4286" y="2086"/>
                    <a:pt x="4076" y="2086"/>
                  </a:cubicBezTo>
                  <a:lnTo>
                    <a:pt x="3279" y="2086"/>
                  </a:lnTo>
                  <a:cubicBezTo>
                    <a:pt x="3016" y="2086"/>
                    <a:pt x="2804" y="2080"/>
                    <a:pt x="2729" y="1810"/>
                  </a:cubicBezTo>
                  <a:lnTo>
                    <a:pt x="2729"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45"/>
            <p:cNvSpPr/>
            <p:nvPr/>
          </p:nvSpPr>
          <p:spPr>
            <a:xfrm>
              <a:off x="3627355" y="2296645"/>
              <a:ext cx="1808994" cy="1089806"/>
            </a:xfrm>
            <a:custGeom>
              <a:avLst/>
              <a:gdLst/>
              <a:ahLst/>
              <a:cxnLst/>
              <a:rect l="l" t="t" r="r" b="b"/>
              <a:pathLst>
                <a:path w="9845" h="5931" extrusionOk="0">
                  <a:moveTo>
                    <a:pt x="1" y="0"/>
                  </a:moveTo>
                  <a:lnTo>
                    <a:pt x="1" y="5931"/>
                  </a:lnTo>
                  <a:lnTo>
                    <a:pt x="9844" y="5931"/>
                  </a:lnTo>
                  <a:lnTo>
                    <a:pt x="9844" y="0"/>
                  </a:ln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45"/>
            <p:cNvSpPr/>
            <p:nvPr/>
          </p:nvSpPr>
          <p:spPr>
            <a:xfrm>
              <a:off x="3627722" y="2377311"/>
              <a:ext cx="860857" cy="778171"/>
            </a:xfrm>
            <a:custGeom>
              <a:avLst/>
              <a:gdLst/>
              <a:ahLst/>
              <a:cxnLst/>
              <a:rect l="l" t="t" r="r" b="b"/>
              <a:pathLst>
                <a:path w="4685" h="4235" extrusionOk="0">
                  <a:moveTo>
                    <a:pt x="1" y="0"/>
                  </a:moveTo>
                  <a:lnTo>
                    <a:pt x="1" y="4235"/>
                  </a:lnTo>
                  <a:lnTo>
                    <a:pt x="4685" y="4235"/>
                  </a:lnTo>
                  <a:lnTo>
                    <a:pt x="4685" y="0"/>
                  </a:ln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45"/>
            <p:cNvSpPr/>
            <p:nvPr/>
          </p:nvSpPr>
          <p:spPr>
            <a:xfrm>
              <a:off x="3627722" y="2423248"/>
              <a:ext cx="813266" cy="686297"/>
            </a:xfrm>
            <a:custGeom>
              <a:avLst/>
              <a:gdLst/>
              <a:ahLst/>
              <a:cxnLst/>
              <a:rect l="l" t="t" r="r" b="b"/>
              <a:pathLst>
                <a:path w="4426" h="3735" extrusionOk="0">
                  <a:moveTo>
                    <a:pt x="1" y="1"/>
                  </a:moveTo>
                  <a:lnTo>
                    <a:pt x="1" y="3734"/>
                  </a:lnTo>
                  <a:lnTo>
                    <a:pt x="4426" y="3734"/>
                  </a:lnTo>
                  <a:lnTo>
                    <a:pt x="4426" y="1"/>
                  </a:lnTo>
                  <a:close/>
                </a:path>
              </a:pathLst>
            </a:custGeom>
            <a:solidFill>
              <a:srgbClr val="4EE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45"/>
            <p:cNvSpPr/>
            <p:nvPr/>
          </p:nvSpPr>
          <p:spPr>
            <a:xfrm>
              <a:off x="4151221" y="2505935"/>
              <a:ext cx="497221" cy="341770"/>
            </a:xfrm>
            <a:custGeom>
              <a:avLst/>
              <a:gdLst/>
              <a:ahLst/>
              <a:cxnLst/>
              <a:rect l="l" t="t" r="r" b="b"/>
              <a:pathLst>
                <a:path w="2706" h="1860" extrusionOk="0">
                  <a:moveTo>
                    <a:pt x="95" y="1"/>
                  </a:moveTo>
                  <a:cubicBezTo>
                    <a:pt x="43" y="1"/>
                    <a:pt x="0" y="41"/>
                    <a:pt x="0" y="93"/>
                  </a:cubicBezTo>
                  <a:lnTo>
                    <a:pt x="0" y="1768"/>
                  </a:lnTo>
                  <a:cubicBezTo>
                    <a:pt x="0" y="1819"/>
                    <a:pt x="43" y="1860"/>
                    <a:pt x="95" y="1860"/>
                  </a:cubicBezTo>
                  <a:lnTo>
                    <a:pt x="2613" y="1860"/>
                  </a:lnTo>
                  <a:cubicBezTo>
                    <a:pt x="2665" y="1860"/>
                    <a:pt x="2705" y="1819"/>
                    <a:pt x="2705" y="1768"/>
                  </a:cubicBezTo>
                  <a:lnTo>
                    <a:pt x="2705" y="93"/>
                  </a:lnTo>
                  <a:cubicBezTo>
                    <a:pt x="2705" y="41"/>
                    <a:pt x="2665" y="1"/>
                    <a:pt x="26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45"/>
            <p:cNvSpPr/>
            <p:nvPr/>
          </p:nvSpPr>
          <p:spPr>
            <a:xfrm>
              <a:off x="4590746" y="2729556"/>
              <a:ext cx="115210" cy="85075"/>
            </a:xfrm>
            <a:custGeom>
              <a:avLst/>
              <a:gdLst/>
              <a:ahLst/>
              <a:cxnLst/>
              <a:rect l="l" t="t" r="r" b="b"/>
              <a:pathLst>
                <a:path w="627" h="463" extrusionOk="0">
                  <a:moveTo>
                    <a:pt x="281" y="0"/>
                  </a:moveTo>
                  <a:lnTo>
                    <a:pt x="1" y="411"/>
                  </a:lnTo>
                  <a:cubicBezTo>
                    <a:pt x="31" y="411"/>
                    <a:pt x="626" y="463"/>
                    <a:pt x="626" y="463"/>
                  </a:cubicBezTo>
                  <a:lnTo>
                    <a:pt x="2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45"/>
            <p:cNvSpPr/>
            <p:nvPr/>
          </p:nvSpPr>
          <p:spPr>
            <a:xfrm>
              <a:off x="4260551" y="2624085"/>
              <a:ext cx="278561" cy="184"/>
            </a:xfrm>
            <a:custGeom>
              <a:avLst/>
              <a:gdLst/>
              <a:ahLst/>
              <a:cxnLst/>
              <a:rect l="l" t="t" r="r" b="b"/>
              <a:pathLst>
                <a:path w="1516" h="1" fill="none" extrusionOk="0">
                  <a:moveTo>
                    <a:pt x="1" y="0"/>
                  </a:moveTo>
                  <a:lnTo>
                    <a:pt x="1515" y="0"/>
                  </a:lnTo>
                </a:path>
              </a:pathLst>
            </a:custGeom>
            <a:noFill/>
            <a:ln w="2025" cap="flat" cmpd="sng">
              <a:solidFill>
                <a:srgbClr val="68D3E3"/>
              </a:solidFill>
              <a:prstDash val="solid"/>
              <a:miter lim="214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45"/>
            <p:cNvSpPr/>
            <p:nvPr/>
          </p:nvSpPr>
          <p:spPr>
            <a:xfrm>
              <a:off x="4260551" y="2676820"/>
              <a:ext cx="278561" cy="184"/>
            </a:xfrm>
            <a:custGeom>
              <a:avLst/>
              <a:gdLst/>
              <a:ahLst/>
              <a:cxnLst/>
              <a:rect l="l" t="t" r="r" b="b"/>
              <a:pathLst>
                <a:path w="1516" h="1" fill="none" extrusionOk="0">
                  <a:moveTo>
                    <a:pt x="1" y="0"/>
                  </a:moveTo>
                  <a:lnTo>
                    <a:pt x="1515" y="0"/>
                  </a:lnTo>
                </a:path>
              </a:pathLst>
            </a:custGeom>
            <a:noFill/>
            <a:ln w="2025" cap="flat" cmpd="sng">
              <a:solidFill>
                <a:srgbClr val="68D3E3"/>
              </a:solidFill>
              <a:prstDash val="solid"/>
              <a:miter lim="214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45"/>
            <p:cNvSpPr/>
            <p:nvPr/>
          </p:nvSpPr>
          <p:spPr>
            <a:xfrm>
              <a:off x="4260551" y="2729556"/>
              <a:ext cx="278561" cy="184"/>
            </a:xfrm>
            <a:custGeom>
              <a:avLst/>
              <a:gdLst/>
              <a:ahLst/>
              <a:cxnLst/>
              <a:rect l="l" t="t" r="r" b="b"/>
              <a:pathLst>
                <a:path w="1516" h="1" fill="none" extrusionOk="0">
                  <a:moveTo>
                    <a:pt x="1" y="0"/>
                  </a:moveTo>
                  <a:lnTo>
                    <a:pt x="1515" y="0"/>
                  </a:lnTo>
                </a:path>
              </a:pathLst>
            </a:custGeom>
            <a:noFill/>
            <a:ln w="2025" cap="flat" cmpd="sng">
              <a:solidFill>
                <a:srgbClr val="68D3E3"/>
              </a:solidFill>
              <a:prstDash val="solid"/>
              <a:miter lim="214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45"/>
            <p:cNvSpPr/>
            <p:nvPr/>
          </p:nvSpPr>
          <p:spPr>
            <a:xfrm>
              <a:off x="4871697" y="2904668"/>
              <a:ext cx="272130" cy="259084"/>
            </a:xfrm>
            <a:custGeom>
              <a:avLst/>
              <a:gdLst/>
              <a:ahLst/>
              <a:cxnLst/>
              <a:rect l="l" t="t" r="r" b="b"/>
              <a:pathLst>
                <a:path w="1481" h="1410" extrusionOk="0">
                  <a:moveTo>
                    <a:pt x="1157" y="0"/>
                  </a:moveTo>
                  <a:lnTo>
                    <a:pt x="1157" y="0"/>
                  </a:lnTo>
                  <a:cubicBezTo>
                    <a:pt x="994" y="121"/>
                    <a:pt x="815" y="152"/>
                    <a:pt x="675" y="152"/>
                  </a:cubicBezTo>
                  <a:cubicBezTo>
                    <a:pt x="528" y="152"/>
                    <a:pt x="423" y="118"/>
                    <a:pt x="423" y="118"/>
                  </a:cubicBezTo>
                  <a:lnTo>
                    <a:pt x="423" y="118"/>
                  </a:lnTo>
                  <a:cubicBezTo>
                    <a:pt x="476" y="540"/>
                    <a:pt x="509" y="842"/>
                    <a:pt x="1" y="917"/>
                  </a:cubicBezTo>
                  <a:cubicBezTo>
                    <a:pt x="365" y="1244"/>
                    <a:pt x="626" y="1409"/>
                    <a:pt x="846" y="1409"/>
                  </a:cubicBezTo>
                  <a:cubicBezTo>
                    <a:pt x="1078" y="1409"/>
                    <a:pt x="1265" y="1228"/>
                    <a:pt x="1481" y="863"/>
                  </a:cubicBezTo>
                  <a:cubicBezTo>
                    <a:pt x="1123" y="788"/>
                    <a:pt x="1168" y="529"/>
                    <a:pt x="1157"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45"/>
            <p:cNvSpPr/>
            <p:nvPr/>
          </p:nvSpPr>
          <p:spPr>
            <a:xfrm>
              <a:off x="4948503" y="2904668"/>
              <a:ext cx="141853" cy="127153"/>
            </a:xfrm>
            <a:custGeom>
              <a:avLst/>
              <a:gdLst/>
              <a:ahLst/>
              <a:cxnLst/>
              <a:rect l="l" t="t" r="r" b="b"/>
              <a:pathLst>
                <a:path w="772" h="692" extrusionOk="0">
                  <a:moveTo>
                    <a:pt x="739" y="0"/>
                  </a:moveTo>
                  <a:lnTo>
                    <a:pt x="739" y="0"/>
                  </a:lnTo>
                  <a:cubicBezTo>
                    <a:pt x="576" y="121"/>
                    <a:pt x="397" y="152"/>
                    <a:pt x="257" y="152"/>
                  </a:cubicBezTo>
                  <a:cubicBezTo>
                    <a:pt x="110" y="152"/>
                    <a:pt x="5" y="118"/>
                    <a:pt x="5" y="118"/>
                  </a:cubicBezTo>
                  <a:lnTo>
                    <a:pt x="5" y="118"/>
                  </a:lnTo>
                  <a:cubicBezTo>
                    <a:pt x="33" y="337"/>
                    <a:pt x="54" y="521"/>
                    <a:pt x="1" y="660"/>
                  </a:cubicBezTo>
                  <a:cubicBezTo>
                    <a:pt x="89" y="681"/>
                    <a:pt x="182" y="691"/>
                    <a:pt x="277" y="691"/>
                  </a:cubicBezTo>
                  <a:cubicBezTo>
                    <a:pt x="437" y="691"/>
                    <a:pt x="604" y="662"/>
                    <a:pt x="772" y="604"/>
                  </a:cubicBezTo>
                  <a:cubicBezTo>
                    <a:pt x="735" y="465"/>
                    <a:pt x="744" y="266"/>
                    <a:pt x="739" y="0"/>
                  </a:cubicBezTo>
                  <a:close/>
                </a:path>
              </a:pathLst>
            </a:custGeom>
            <a:solidFill>
              <a:srgbClr val="E7B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45"/>
            <p:cNvSpPr/>
            <p:nvPr/>
          </p:nvSpPr>
          <p:spPr>
            <a:xfrm>
              <a:off x="4814000" y="2512366"/>
              <a:ext cx="389361" cy="485828"/>
            </a:xfrm>
            <a:custGeom>
              <a:avLst/>
              <a:gdLst/>
              <a:ahLst/>
              <a:cxnLst/>
              <a:rect l="l" t="t" r="r" b="b"/>
              <a:pathLst>
                <a:path w="2119" h="2644" extrusionOk="0">
                  <a:moveTo>
                    <a:pt x="945" y="0"/>
                  </a:moveTo>
                  <a:cubicBezTo>
                    <a:pt x="521" y="0"/>
                    <a:pt x="102" y="174"/>
                    <a:pt x="0" y="694"/>
                  </a:cubicBezTo>
                  <a:cubicBezTo>
                    <a:pt x="11" y="1426"/>
                    <a:pt x="96" y="2302"/>
                    <a:pt x="201" y="2420"/>
                  </a:cubicBezTo>
                  <a:cubicBezTo>
                    <a:pt x="290" y="2524"/>
                    <a:pt x="638" y="2644"/>
                    <a:pt x="1035" y="2644"/>
                  </a:cubicBezTo>
                  <a:cubicBezTo>
                    <a:pt x="1300" y="2644"/>
                    <a:pt x="1587" y="2590"/>
                    <a:pt x="1833" y="2444"/>
                  </a:cubicBezTo>
                  <a:cubicBezTo>
                    <a:pt x="2118" y="2266"/>
                    <a:pt x="2060" y="769"/>
                    <a:pt x="1943" y="403"/>
                  </a:cubicBezTo>
                  <a:cubicBezTo>
                    <a:pt x="1880" y="210"/>
                    <a:pt x="1410" y="0"/>
                    <a:pt x="945"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45"/>
            <p:cNvSpPr/>
            <p:nvPr/>
          </p:nvSpPr>
          <p:spPr>
            <a:xfrm>
              <a:off x="5177086" y="2696481"/>
              <a:ext cx="98489" cy="134319"/>
            </a:xfrm>
            <a:custGeom>
              <a:avLst/>
              <a:gdLst/>
              <a:ahLst/>
              <a:cxnLst/>
              <a:rect l="l" t="t" r="r" b="b"/>
              <a:pathLst>
                <a:path w="536" h="731" extrusionOk="0">
                  <a:moveTo>
                    <a:pt x="298" y="0"/>
                  </a:moveTo>
                  <a:cubicBezTo>
                    <a:pt x="212" y="0"/>
                    <a:pt x="111" y="79"/>
                    <a:pt x="31" y="268"/>
                  </a:cubicBezTo>
                  <a:lnTo>
                    <a:pt x="1" y="662"/>
                  </a:lnTo>
                  <a:cubicBezTo>
                    <a:pt x="1" y="662"/>
                    <a:pt x="96" y="730"/>
                    <a:pt x="204" y="730"/>
                  </a:cubicBezTo>
                  <a:cubicBezTo>
                    <a:pt x="301" y="730"/>
                    <a:pt x="408" y="675"/>
                    <a:pt x="464" y="465"/>
                  </a:cubicBezTo>
                  <a:cubicBezTo>
                    <a:pt x="536" y="195"/>
                    <a:pt x="435" y="0"/>
                    <a:pt x="298"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45"/>
            <p:cNvSpPr/>
            <p:nvPr/>
          </p:nvSpPr>
          <p:spPr>
            <a:xfrm>
              <a:off x="4732783" y="2703464"/>
              <a:ext cx="95916" cy="127521"/>
            </a:xfrm>
            <a:custGeom>
              <a:avLst/>
              <a:gdLst/>
              <a:ahLst/>
              <a:cxnLst/>
              <a:rect l="l" t="t" r="r" b="b"/>
              <a:pathLst>
                <a:path w="522" h="694" extrusionOk="0">
                  <a:moveTo>
                    <a:pt x="221" y="1"/>
                  </a:moveTo>
                  <a:cubicBezTo>
                    <a:pt x="92" y="1"/>
                    <a:pt x="1" y="171"/>
                    <a:pt x="69" y="429"/>
                  </a:cubicBezTo>
                  <a:cubicBezTo>
                    <a:pt x="126" y="638"/>
                    <a:pt x="230" y="694"/>
                    <a:pt x="323" y="694"/>
                  </a:cubicBezTo>
                  <a:cubicBezTo>
                    <a:pt x="429" y="694"/>
                    <a:pt x="521" y="624"/>
                    <a:pt x="521" y="624"/>
                  </a:cubicBezTo>
                  <a:lnTo>
                    <a:pt x="511" y="290"/>
                  </a:lnTo>
                  <a:cubicBezTo>
                    <a:pt x="425" y="87"/>
                    <a:pt x="314" y="1"/>
                    <a:pt x="221" y="1"/>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45"/>
            <p:cNvSpPr/>
            <p:nvPr/>
          </p:nvSpPr>
          <p:spPr>
            <a:xfrm>
              <a:off x="4876474" y="2712100"/>
              <a:ext cx="52184" cy="57697"/>
            </a:xfrm>
            <a:custGeom>
              <a:avLst/>
              <a:gdLst/>
              <a:ahLst/>
              <a:cxnLst/>
              <a:rect l="l" t="t" r="r" b="b"/>
              <a:pathLst>
                <a:path w="284" h="314" extrusionOk="0">
                  <a:moveTo>
                    <a:pt x="125" y="0"/>
                  </a:moveTo>
                  <a:cubicBezTo>
                    <a:pt x="69" y="0"/>
                    <a:pt x="22" y="44"/>
                    <a:pt x="11" y="112"/>
                  </a:cubicBezTo>
                  <a:cubicBezTo>
                    <a:pt x="1" y="194"/>
                    <a:pt x="48" y="282"/>
                    <a:pt x="118" y="307"/>
                  </a:cubicBezTo>
                  <a:cubicBezTo>
                    <a:pt x="131" y="311"/>
                    <a:pt x="144" y="314"/>
                    <a:pt x="157" y="314"/>
                  </a:cubicBezTo>
                  <a:cubicBezTo>
                    <a:pt x="214" y="314"/>
                    <a:pt x="262" y="271"/>
                    <a:pt x="270" y="202"/>
                  </a:cubicBezTo>
                  <a:cubicBezTo>
                    <a:pt x="283" y="119"/>
                    <a:pt x="236" y="31"/>
                    <a:pt x="163" y="7"/>
                  </a:cubicBezTo>
                  <a:cubicBezTo>
                    <a:pt x="150" y="3"/>
                    <a:pt x="137" y="0"/>
                    <a:pt x="1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45"/>
            <p:cNvSpPr/>
            <p:nvPr/>
          </p:nvSpPr>
          <p:spPr>
            <a:xfrm>
              <a:off x="4662040" y="3051483"/>
              <a:ext cx="682622" cy="418393"/>
            </a:xfrm>
            <a:custGeom>
              <a:avLst/>
              <a:gdLst/>
              <a:ahLst/>
              <a:cxnLst/>
              <a:rect l="l" t="t" r="r" b="b"/>
              <a:pathLst>
                <a:path w="3715" h="2277" extrusionOk="0">
                  <a:moveTo>
                    <a:pt x="1418" y="0"/>
                  </a:moveTo>
                  <a:cubicBezTo>
                    <a:pt x="857" y="77"/>
                    <a:pt x="275" y="349"/>
                    <a:pt x="210" y="874"/>
                  </a:cubicBezTo>
                  <a:cubicBezTo>
                    <a:pt x="133" y="1497"/>
                    <a:pt x="0" y="2258"/>
                    <a:pt x="0" y="2258"/>
                  </a:cubicBezTo>
                  <a:lnTo>
                    <a:pt x="3714" y="2277"/>
                  </a:lnTo>
                  <a:cubicBezTo>
                    <a:pt x="3714" y="2277"/>
                    <a:pt x="3680" y="1645"/>
                    <a:pt x="3654" y="1114"/>
                  </a:cubicBezTo>
                  <a:cubicBezTo>
                    <a:pt x="3626" y="523"/>
                    <a:pt x="3031" y="77"/>
                    <a:pt x="2470" y="0"/>
                  </a:cubicBezTo>
                  <a:cubicBezTo>
                    <a:pt x="2398" y="214"/>
                    <a:pt x="2165" y="325"/>
                    <a:pt x="1934" y="325"/>
                  </a:cubicBezTo>
                  <a:cubicBezTo>
                    <a:pt x="1709" y="325"/>
                    <a:pt x="1486" y="219"/>
                    <a:pt x="14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45"/>
            <p:cNvSpPr/>
            <p:nvPr/>
          </p:nvSpPr>
          <p:spPr>
            <a:xfrm>
              <a:off x="5059119" y="2607364"/>
              <a:ext cx="57697" cy="43548"/>
            </a:xfrm>
            <a:custGeom>
              <a:avLst/>
              <a:gdLst/>
              <a:ahLst/>
              <a:cxnLst/>
              <a:rect l="l" t="t" r="r" b="b"/>
              <a:pathLst>
                <a:path w="314" h="237" extrusionOk="0">
                  <a:moveTo>
                    <a:pt x="128" y="1"/>
                  </a:moveTo>
                  <a:cubicBezTo>
                    <a:pt x="78" y="1"/>
                    <a:pt x="30" y="36"/>
                    <a:pt x="0" y="115"/>
                  </a:cubicBezTo>
                  <a:cubicBezTo>
                    <a:pt x="12" y="113"/>
                    <a:pt x="25" y="112"/>
                    <a:pt x="37" y="112"/>
                  </a:cubicBezTo>
                  <a:cubicBezTo>
                    <a:pt x="121" y="112"/>
                    <a:pt x="214" y="155"/>
                    <a:pt x="313" y="237"/>
                  </a:cubicBezTo>
                  <a:cubicBezTo>
                    <a:pt x="296" y="93"/>
                    <a:pt x="210" y="1"/>
                    <a:pt x="128"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45"/>
            <p:cNvSpPr/>
            <p:nvPr/>
          </p:nvSpPr>
          <p:spPr>
            <a:xfrm>
              <a:off x="4854424" y="2618021"/>
              <a:ext cx="52736" cy="46672"/>
            </a:xfrm>
            <a:custGeom>
              <a:avLst/>
              <a:gdLst/>
              <a:ahLst/>
              <a:cxnLst/>
              <a:rect l="l" t="t" r="r" b="b"/>
              <a:pathLst>
                <a:path w="287" h="254" extrusionOk="0">
                  <a:moveTo>
                    <a:pt x="143" y="0"/>
                  </a:moveTo>
                  <a:cubicBezTo>
                    <a:pt x="77" y="0"/>
                    <a:pt x="11" y="59"/>
                    <a:pt x="1" y="254"/>
                  </a:cubicBezTo>
                  <a:cubicBezTo>
                    <a:pt x="57" y="148"/>
                    <a:pt x="158" y="103"/>
                    <a:pt x="245" y="103"/>
                  </a:cubicBezTo>
                  <a:cubicBezTo>
                    <a:pt x="258" y="103"/>
                    <a:pt x="271" y="104"/>
                    <a:pt x="283" y="106"/>
                  </a:cubicBezTo>
                  <a:cubicBezTo>
                    <a:pt x="287" y="70"/>
                    <a:pt x="215" y="0"/>
                    <a:pt x="143"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45"/>
            <p:cNvSpPr/>
            <p:nvPr/>
          </p:nvSpPr>
          <p:spPr>
            <a:xfrm>
              <a:off x="4964306" y="2765571"/>
              <a:ext cx="49244" cy="33810"/>
            </a:xfrm>
            <a:custGeom>
              <a:avLst/>
              <a:gdLst/>
              <a:ahLst/>
              <a:cxnLst/>
              <a:rect l="l" t="t" r="r" b="b"/>
              <a:pathLst>
                <a:path w="268" h="184" extrusionOk="0">
                  <a:moveTo>
                    <a:pt x="118" y="1"/>
                  </a:moveTo>
                  <a:cubicBezTo>
                    <a:pt x="101" y="1"/>
                    <a:pt x="85" y="9"/>
                    <a:pt x="73" y="18"/>
                  </a:cubicBezTo>
                  <a:cubicBezTo>
                    <a:pt x="60" y="27"/>
                    <a:pt x="49" y="40"/>
                    <a:pt x="43" y="53"/>
                  </a:cubicBezTo>
                  <a:cubicBezTo>
                    <a:pt x="28" y="76"/>
                    <a:pt x="20" y="98"/>
                    <a:pt x="13" y="117"/>
                  </a:cubicBezTo>
                  <a:cubicBezTo>
                    <a:pt x="2" y="158"/>
                    <a:pt x="0" y="181"/>
                    <a:pt x="5" y="183"/>
                  </a:cubicBezTo>
                  <a:cubicBezTo>
                    <a:pt x="9" y="183"/>
                    <a:pt x="20" y="162"/>
                    <a:pt x="37" y="128"/>
                  </a:cubicBezTo>
                  <a:cubicBezTo>
                    <a:pt x="45" y="111"/>
                    <a:pt x="54" y="89"/>
                    <a:pt x="69" y="70"/>
                  </a:cubicBezTo>
                  <a:cubicBezTo>
                    <a:pt x="80" y="53"/>
                    <a:pt x="99" y="37"/>
                    <a:pt x="116" y="37"/>
                  </a:cubicBezTo>
                  <a:cubicBezTo>
                    <a:pt x="118" y="37"/>
                    <a:pt x="120" y="37"/>
                    <a:pt x="122" y="38"/>
                  </a:cubicBezTo>
                  <a:cubicBezTo>
                    <a:pt x="142" y="40"/>
                    <a:pt x="163" y="57"/>
                    <a:pt x="180" y="74"/>
                  </a:cubicBezTo>
                  <a:cubicBezTo>
                    <a:pt x="197" y="93"/>
                    <a:pt x="210" y="111"/>
                    <a:pt x="221" y="126"/>
                  </a:cubicBezTo>
                  <a:cubicBezTo>
                    <a:pt x="243" y="156"/>
                    <a:pt x="258" y="175"/>
                    <a:pt x="263" y="175"/>
                  </a:cubicBezTo>
                  <a:cubicBezTo>
                    <a:pt x="263" y="175"/>
                    <a:pt x="263" y="175"/>
                    <a:pt x="264" y="175"/>
                  </a:cubicBezTo>
                  <a:cubicBezTo>
                    <a:pt x="268" y="173"/>
                    <a:pt x="262" y="149"/>
                    <a:pt x="242" y="113"/>
                  </a:cubicBezTo>
                  <a:cubicBezTo>
                    <a:pt x="234" y="96"/>
                    <a:pt x="221" y="74"/>
                    <a:pt x="204" y="53"/>
                  </a:cubicBezTo>
                  <a:cubicBezTo>
                    <a:pt x="195" y="42"/>
                    <a:pt x="187" y="31"/>
                    <a:pt x="174" y="23"/>
                  </a:cubicBezTo>
                  <a:cubicBezTo>
                    <a:pt x="161" y="12"/>
                    <a:pt x="146" y="3"/>
                    <a:pt x="124" y="1"/>
                  </a:cubicBezTo>
                  <a:cubicBezTo>
                    <a:pt x="122" y="1"/>
                    <a:pt x="120" y="1"/>
                    <a:pt x="118"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45"/>
            <p:cNvSpPr/>
            <p:nvPr/>
          </p:nvSpPr>
          <p:spPr>
            <a:xfrm>
              <a:off x="5050483" y="2712100"/>
              <a:ext cx="52001" cy="57697"/>
            </a:xfrm>
            <a:custGeom>
              <a:avLst/>
              <a:gdLst/>
              <a:ahLst/>
              <a:cxnLst/>
              <a:rect l="l" t="t" r="r" b="b"/>
              <a:pathLst>
                <a:path w="283" h="314" extrusionOk="0">
                  <a:moveTo>
                    <a:pt x="158" y="0"/>
                  </a:moveTo>
                  <a:cubicBezTo>
                    <a:pt x="145" y="0"/>
                    <a:pt x="132" y="3"/>
                    <a:pt x="118" y="7"/>
                  </a:cubicBezTo>
                  <a:cubicBezTo>
                    <a:pt x="47" y="31"/>
                    <a:pt x="0" y="119"/>
                    <a:pt x="11" y="202"/>
                  </a:cubicBezTo>
                  <a:cubicBezTo>
                    <a:pt x="22" y="271"/>
                    <a:pt x="70" y="314"/>
                    <a:pt x="126" y="314"/>
                  </a:cubicBezTo>
                  <a:cubicBezTo>
                    <a:pt x="138" y="314"/>
                    <a:pt x="150" y="311"/>
                    <a:pt x="163" y="307"/>
                  </a:cubicBezTo>
                  <a:cubicBezTo>
                    <a:pt x="236" y="282"/>
                    <a:pt x="283" y="194"/>
                    <a:pt x="270" y="112"/>
                  </a:cubicBezTo>
                  <a:cubicBezTo>
                    <a:pt x="260" y="44"/>
                    <a:pt x="214"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45"/>
            <p:cNvSpPr/>
            <p:nvPr/>
          </p:nvSpPr>
          <p:spPr>
            <a:xfrm>
              <a:off x="5200054" y="2733415"/>
              <a:ext cx="41894" cy="63025"/>
            </a:xfrm>
            <a:custGeom>
              <a:avLst/>
              <a:gdLst/>
              <a:ahLst/>
              <a:cxnLst/>
              <a:rect l="l" t="t" r="r" b="b"/>
              <a:pathLst>
                <a:path w="228" h="343" extrusionOk="0">
                  <a:moveTo>
                    <a:pt x="195" y="0"/>
                  </a:moveTo>
                  <a:cubicBezTo>
                    <a:pt x="180" y="0"/>
                    <a:pt x="159" y="5"/>
                    <a:pt x="137" y="14"/>
                  </a:cubicBezTo>
                  <a:cubicBezTo>
                    <a:pt x="111" y="26"/>
                    <a:pt x="84" y="46"/>
                    <a:pt x="58" y="73"/>
                  </a:cubicBezTo>
                  <a:cubicBezTo>
                    <a:pt x="45" y="88"/>
                    <a:pt x="34" y="103"/>
                    <a:pt x="24" y="121"/>
                  </a:cubicBezTo>
                  <a:lnTo>
                    <a:pt x="17" y="136"/>
                  </a:lnTo>
                  <a:cubicBezTo>
                    <a:pt x="15" y="142"/>
                    <a:pt x="13" y="144"/>
                    <a:pt x="9" y="155"/>
                  </a:cubicBezTo>
                  <a:cubicBezTo>
                    <a:pt x="7" y="166"/>
                    <a:pt x="2" y="174"/>
                    <a:pt x="0" y="183"/>
                  </a:cubicBezTo>
                  <a:cubicBezTo>
                    <a:pt x="9" y="187"/>
                    <a:pt x="19" y="189"/>
                    <a:pt x="30" y="191"/>
                  </a:cubicBezTo>
                  <a:lnTo>
                    <a:pt x="47" y="196"/>
                  </a:lnTo>
                  <a:cubicBezTo>
                    <a:pt x="54" y="196"/>
                    <a:pt x="58" y="198"/>
                    <a:pt x="62" y="198"/>
                  </a:cubicBezTo>
                  <a:cubicBezTo>
                    <a:pt x="71" y="202"/>
                    <a:pt x="79" y="204"/>
                    <a:pt x="88" y="208"/>
                  </a:cubicBezTo>
                  <a:cubicBezTo>
                    <a:pt x="97" y="211"/>
                    <a:pt x="103" y="215"/>
                    <a:pt x="109" y="219"/>
                  </a:cubicBezTo>
                  <a:cubicBezTo>
                    <a:pt x="111" y="221"/>
                    <a:pt x="114" y="223"/>
                    <a:pt x="116" y="226"/>
                  </a:cubicBezTo>
                  <a:cubicBezTo>
                    <a:pt x="118" y="228"/>
                    <a:pt x="118" y="230"/>
                    <a:pt x="120" y="232"/>
                  </a:cubicBezTo>
                  <a:cubicBezTo>
                    <a:pt x="124" y="238"/>
                    <a:pt x="118" y="251"/>
                    <a:pt x="109" y="262"/>
                  </a:cubicBezTo>
                  <a:cubicBezTo>
                    <a:pt x="101" y="273"/>
                    <a:pt x="90" y="281"/>
                    <a:pt x="79" y="290"/>
                  </a:cubicBezTo>
                  <a:cubicBezTo>
                    <a:pt x="39" y="322"/>
                    <a:pt x="9" y="337"/>
                    <a:pt x="11" y="341"/>
                  </a:cubicBezTo>
                  <a:cubicBezTo>
                    <a:pt x="11" y="342"/>
                    <a:pt x="13" y="342"/>
                    <a:pt x="15" y="342"/>
                  </a:cubicBezTo>
                  <a:cubicBezTo>
                    <a:pt x="25" y="342"/>
                    <a:pt x="54" y="334"/>
                    <a:pt x="94" y="311"/>
                  </a:cubicBezTo>
                  <a:cubicBezTo>
                    <a:pt x="107" y="303"/>
                    <a:pt x="120" y="294"/>
                    <a:pt x="131" y="281"/>
                  </a:cubicBezTo>
                  <a:cubicBezTo>
                    <a:pt x="135" y="279"/>
                    <a:pt x="137" y="275"/>
                    <a:pt x="141" y="271"/>
                  </a:cubicBezTo>
                  <a:cubicBezTo>
                    <a:pt x="144" y="266"/>
                    <a:pt x="146" y="262"/>
                    <a:pt x="148" y="258"/>
                  </a:cubicBezTo>
                  <a:cubicBezTo>
                    <a:pt x="152" y="253"/>
                    <a:pt x="152" y="247"/>
                    <a:pt x="154" y="241"/>
                  </a:cubicBezTo>
                  <a:cubicBezTo>
                    <a:pt x="154" y="234"/>
                    <a:pt x="152" y="228"/>
                    <a:pt x="152" y="221"/>
                  </a:cubicBezTo>
                  <a:cubicBezTo>
                    <a:pt x="148" y="215"/>
                    <a:pt x="146" y="208"/>
                    <a:pt x="141" y="204"/>
                  </a:cubicBezTo>
                  <a:cubicBezTo>
                    <a:pt x="137" y="200"/>
                    <a:pt x="133" y="196"/>
                    <a:pt x="129" y="191"/>
                  </a:cubicBezTo>
                  <a:cubicBezTo>
                    <a:pt x="120" y="185"/>
                    <a:pt x="111" y="178"/>
                    <a:pt x="101" y="176"/>
                  </a:cubicBezTo>
                  <a:cubicBezTo>
                    <a:pt x="92" y="172"/>
                    <a:pt x="82" y="168"/>
                    <a:pt x="71" y="166"/>
                  </a:cubicBezTo>
                  <a:cubicBezTo>
                    <a:pt x="67" y="163"/>
                    <a:pt x="62" y="161"/>
                    <a:pt x="56" y="161"/>
                  </a:cubicBezTo>
                  <a:lnTo>
                    <a:pt x="45" y="159"/>
                  </a:lnTo>
                  <a:lnTo>
                    <a:pt x="47" y="151"/>
                  </a:lnTo>
                  <a:lnTo>
                    <a:pt x="54" y="138"/>
                  </a:lnTo>
                  <a:cubicBezTo>
                    <a:pt x="62" y="123"/>
                    <a:pt x="73" y="108"/>
                    <a:pt x="84" y="95"/>
                  </a:cubicBezTo>
                  <a:cubicBezTo>
                    <a:pt x="105" y="69"/>
                    <a:pt x="129" y="50"/>
                    <a:pt x="150" y="37"/>
                  </a:cubicBezTo>
                  <a:cubicBezTo>
                    <a:pt x="193" y="9"/>
                    <a:pt x="227" y="14"/>
                    <a:pt x="227" y="7"/>
                  </a:cubicBezTo>
                  <a:cubicBezTo>
                    <a:pt x="227" y="5"/>
                    <a:pt x="219" y="1"/>
                    <a:pt x="204" y="1"/>
                  </a:cubicBezTo>
                  <a:cubicBezTo>
                    <a:pt x="201" y="0"/>
                    <a:pt x="198" y="0"/>
                    <a:pt x="195"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45"/>
            <p:cNvSpPr/>
            <p:nvPr/>
          </p:nvSpPr>
          <p:spPr>
            <a:xfrm>
              <a:off x="4758508" y="2742051"/>
              <a:ext cx="40241" cy="49244"/>
            </a:xfrm>
            <a:custGeom>
              <a:avLst/>
              <a:gdLst/>
              <a:ahLst/>
              <a:cxnLst/>
              <a:rect l="l" t="t" r="r" b="b"/>
              <a:pathLst>
                <a:path w="219" h="268" extrusionOk="0">
                  <a:moveTo>
                    <a:pt x="39" y="0"/>
                  </a:moveTo>
                  <a:cubicBezTo>
                    <a:pt x="31" y="0"/>
                    <a:pt x="24" y="1"/>
                    <a:pt x="19" y="3"/>
                  </a:cubicBezTo>
                  <a:cubicBezTo>
                    <a:pt x="4" y="7"/>
                    <a:pt x="0" y="14"/>
                    <a:pt x="0" y="14"/>
                  </a:cubicBezTo>
                  <a:cubicBezTo>
                    <a:pt x="2" y="20"/>
                    <a:pt x="30" y="9"/>
                    <a:pt x="69" y="31"/>
                  </a:cubicBezTo>
                  <a:cubicBezTo>
                    <a:pt x="86" y="41"/>
                    <a:pt x="105" y="61"/>
                    <a:pt x="122" y="84"/>
                  </a:cubicBezTo>
                  <a:cubicBezTo>
                    <a:pt x="126" y="89"/>
                    <a:pt x="131" y="95"/>
                    <a:pt x="135" y="101"/>
                  </a:cubicBezTo>
                  <a:cubicBezTo>
                    <a:pt x="137" y="106"/>
                    <a:pt x="139" y="108"/>
                    <a:pt x="141" y="112"/>
                  </a:cubicBezTo>
                  <a:lnTo>
                    <a:pt x="144" y="116"/>
                  </a:lnTo>
                  <a:lnTo>
                    <a:pt x="141" y="116"/>
                  </a:lnTo>
                  <a:cubicBezTo>
                    <a:pt x="139" y="116"/>
                    <a:pt x="141" y="116"/>
                    <a:pt x="135" y="119"/>
                  </a:cubicBezTo>
                  <a:cubicBezTo>
                    <a:pt x="116" y="121"/>
                    <a:pt x="96" y="127"/>
                    <a:pt x="79" y="142"/>
                  </a:cubicBezTo>
                  <a:cubicBezTo>
                    <a:pt x="75" y="146"/>
                    <a:pt x="71" y="151"/>
                    <a:pt x="69" y="155"/>
                  </a:cubicBezTo>
                  <a:cubicBezTo>
                    <a:pt x="64" y="159"/>
                    <a:pt x="64" y="166"/>
                    <a:pt x="62" y="172"/>
                  </a:cubicBezTo>
                  <a:cubicBezTo>
                    <a:pt x="60" y="179"/>
                    <a:pt x="62" y="185"/>
                    <a:pt x="62" y="189"/>
                  </a:cubicBezTo>
                  <a:cubicBezTo>
                    <a:pt x="62" y="196"/>
                    <a:pt x="64" y="200"/>
                    <a:pt x="66" y="204"/>
                  </a:cubicBezTo>
                  <a:cubicBezTo>
                    <a:pt x="75" y="224"/>
                    <a:pt x="88" y="234"/>
                    <a:pt x="101" y="243"/>
                  </a:cubicBezTo>
                  <a:cubicBezTo>
                    <a:pt x="114" y="251"/>
                    <a:pt x="126" y="258"/>
                    <a:pt x="139" y="260"/>
                  </a:cubicBezTo>
                  <a:cubicBezTo>
                    <a:pt x="158" y="266"/>
                    <a:pt x="174" y="268"/>
                    <a:pt x="187" y="268"/>
                  </a:cubicBezTo>
                  <a:cubicBezTo>
                    <a:pt x="207" y="268"/>
                    <a:pt x="218" y="263"/>
                    <a:pt x="216" y="260"/>
                  </a:cubicBezTo>
                  <a:cubicBezTo>
                    <a:pt x="219" y="254"/>
                    <a:pt x="186" y="256"/>
                    <a:pt x="148" y="239"/>
                  </a:cubicBezTo>
                  <a:cubicBezTo>
                    <a:pt x="129" y="230"/>
                    <a:pt x="105" y="213"/>
                    <a:pt x="96" y="194"/>
                  </a:cubicBezTo>
                  <a:cubicBezTo>
                    <a:pt x="92" y="183"/>
                    <a:pt x="92" y="174"/>
                    <a:pt x="101" y="168"/>
                  </a:cubicBezTo>
                  <a:cubicBezTo>
                    <a:pt x="109" y="161"/>
                    <a:pt x="124" y="155"/>
                    <a:pt x="141" y="153"/>
                  </a:cubicBezTo>
                  <a:cubicBezTo>
                    <a:pt x="141" y="153"/>
                    <a:pt x="152" y="151"/>
                    <a:pt x="161" y="151"/>
                  </a:cubicBezTo>
                  <a:cubicBezTo>
                    <a:pt x="169" y="149"/>
                    <a:pt x="176" y="149"/>
                    <a:pt x="184" y="149"/>
                  </a:cubicBezTo>
                  <a:cubicBezTo>
                    <a:pt x="189" y="146"/>
                    <a:pt x="193" y="146"/>
                    <a:pt x="195" y="146"/>
                  </a:cubicBezTo>
                  <a:lnTo>
                    <a:pt x="189" y="134"/>
                  </a:lnTo>
                  <a:cubicBezTo>
                    <a:pt x="186" y="127"/>
                    <a:pt x="182" y="119"/>
                    <a:pt x="180" y="112"/>
                  </a:cubicBezTo>
                  <a:lnTo>
                    <a:pt x="174" y="101"/>
                  </a:lnTo>
                  <a:lnTo>
                    <a:pt x="169" y="95"/>
                  </a:lnTo>
                  <a:cubicBezTo>
                    <a:pt x="167" y="91"/>
                    <a:pt x="165" y="86"/>
                    <a:pt x="163" y="84"/>
                  </a:cubicBezTo>
                  <a:cubicBezTo>
                    <a:pt x="159" y="76"/>
                    <a:pt x="152" y="69"/>
                    <a:pt x="148" y="63"/>
                  </a:cubicBezTo>
                  <a:cubicBezTo>
                    <a:pt x="126" y="39"/>
                    <a:pt x="103" y="20"/>
                    <a:pt x="79" y="9"/>
                  </a:cubicBezTo>
                  <a:cubicBezTo>
                    <a:pt x="65" y="3"/>
                    <a:pt x="50" y="0"/>
                    <a:pt x="39"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45"/>
            <p:cNvSpPr/>
            <p:nvPr/>
          </p:nvSpPr>
          <p:spPr>
            <a:xfrm>
              <a:off x="4924065" y="2838151"/>
              <a:ext cx="151040" cy="91506"/>
            </a:xfrm>
            <a:custGeom>
              <a:avLst/>
              <a:gdLst/>
              <a:ahLst/>
              <a:cxnLst/>
              <a:rect l="l" t="t" r="r" b="b"/>
              <a:pathLst>
                <a:path w="822" h="498" extrusionOk="0">
                  <a:moveTo>
                    <a:pt x="452" y="1"/>
                  </a:moveTo>
                  <a:cubicBezTo>
                    <a:pt x="266" y="1"/>
                    <a:pt x="82" y="42"/>
                    <a:pt x="22" y="127"/>
                  </a:cubicBezTo>
                  <a:cubicBezTo>
                    <a:pt x="0" y="340"/>
                    <a:pt x="178" y="498"/>
                    <a:pt x="375" y="498"/>
                  </a:cubicBezTo>
                  <a:cubicBezTo>
                    <a:pt x="548" y="498"/>
                    <a:pt x="735" y="378"/>
                    <a:pt x="821" y="71"/>
                  </a:cubicBezTo>
                  <a:cubicBezTo>
                    <a:pt x="732" y="24"/>
                    <a:pt x="592" y="1"/>
                    <a:pt x="452"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45"/>
            <p:cNvSpPr/>
            <p:nvPr/>
          </p:nvSpPr>
          <p:spPr>
            <a:xfrm>
              <a:off x="4940970" y="2871042"/>
              <a:ext cx="116312" cy="58615"/>
            </a:xfrm>
            <a:custGeom>
              <a:avLst/>
              <a:gdLst/>
              <a:ahLst/>
              <a:cxnLst/>
              <a:rect l="l" t="t" r="r" b="b"/>
              <a:pathLst>
                <a:path w="633" h="319" extrusionOk="0">
                  <a:moveTo>
                    <a:pt x="292" y="0"/>
                  </a:moveTo>
                  <a:cubicBezTo>
                    <a:pt x="170" y="0"/>
                    <a:pt x="62" y="54"/>
                    <a:pt x="1" y="188"/>
                  </a:cubicBezTo>
                  <a:cubicBezTo>
                    <a:pt x="67" y="269"/>
                    <a:pt x="172" y="319"/>
                    <a:pt x="283" y="319"/>
                  </a:cubicBezTo>
                  <a:cubicBezTo>
                    <a:pt x="406" y="319"/>
                    <a:pt x="537" y="258"/>
                    <a:pt x="633" y="110"/>
                  </a:cubicBezTo>
                  <a:cubicBezTo>
                    <a:pt x="524" y="43"/>
                    <a:pt x="402" y="0"/>
                    <a:pt x="292" y="0"/>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45"/>
            <p:cNvSpPr/>
            <p:nvPr/>
          </p:nvSpPr>
          <p:spPr>
            <a:xfrm>
              <a:off x="3611736" y="3393438"/>
              <a:ext cx="1839864" cy="205613"/>
            </a:xfrm>
            <a:custGeom>
              <a:avLst/>
              <a:gdLst/>
              <a:ahLst/>
              <a:cxnLst/>
              <a:rect l="l" t="t" r="r" b="b"/>
              <a:pathLst>
                <a:path w="10013" h="1119" extrusionOk="0">
                  <a:moveTo>
                    <a:pt x="0" y="0"/>
                  </a:moveTo>
                  <a:lnTo>
                    <a:pt x="0" y="521"/>
                  </a:lnTo>
                  <a:cubicBezTo>
                    <a:pt x="0" y="848"/>
                    <a:pt x="270" y="1118"/>
                    <a:pt x="598" y="1118"/>
                  </a:cubicBezTo>
                  <a:lnTo>
                    <a:pt x="9415" y="1118"/>
                  </a:lnTo>
                  <a:cubicBezTo>
                    <a:pt x="9743" y="1118"/>
                    <a:pt x="10013" y="848"/>
                    <a:pt x="10013" y="521"/>
                  </a:cubicBezTo>
                  <a:lnTo>
                    <a:pt x="10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45"/>
            <p:cNvSpPr/>
            <p:nvPr/>
          </p:nvSpPr>
          <p:spPr>
            <a:xfrm>
              <a:off x="3611736" y="2287090"/>
              <a:ext cx="1839864" cy="1108916"/>
            </a:xfrm>
            <a:custGeom>
              <a:avLst/>
              <a:gdLst/>
              <a:ahLst/>
              <a:cxnLst/>
              <a:rect l="l" t="t" r="r" b="b"/>
              <a:pathLst>
                <a:path w="10013" h="6035" extrusionOk="0">
                  <a:moveTo>
                    <a:pt x="9814" y="200"/>
                  </a:moveTo>
                  <a:lnTo>
                    <a:pt x="9814" y="5835"/>
                  </a:lnTo>
                  <a:lnTo>
                    <a:pt x="199" y="5835"/>
                  </a:lnTo>
                  <a:lnTo>
                    <a:pt x="199" y="200"/>
                  </a:lnTo>
                  <a:close/>
                  <a:moveTo>
                    <a:pt x="0" y="1"/>
                  </a:moveTo>
                  <a:lnTo>
                    <a:pt x="0" y="6034"/>
                  </a:lnTo>
                  <a:lnTo>
                    <a:pt x="10013" y="6034"/>
                  </a:lnTo>
                  <a:lnTo>
                    <a:pt x="10013"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45"/>
            <p:cNvSpPr/>
            <p:nvPr/>
          </p:nvSpPr>
          <p:spPr>
            <a:xfrm>
              <a:off x="3677702" y="3249012"/>
              <a:ext cx="1706647" cy="58799"/>
            </a:xfrm>
            <a:custGeom>
              <a:avLst/>
              <a:gdLst/>
              <a:ahLst/>
              <a:cxnLst/>
              <a:rect l="l" t="t" r="r" b="b"/>
              <a:pathLst>
                <a:path w="9288" h="320" extrusionOk="0">
                  <a:moveTo>
                    <a:pt x="1" y="0"/>
                  </a:moveTo>
                  <a:lnTo>
                    <a:pt x="1" y="319"/>
                  </a:lnTo>
                  <a:lnTo>
                    <a:pt x="9287" y="319"/>
                  </a:lnTo>
                  <a:lnTo>
                    <a:pt x="92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45"/>
            <p:cNvSpPr/>
            <p:nvPr/>
          </p:nvSpPr>
          <p:spPr>
            <a:xfrm>
              <a:off x="3722169" y="3193153"/>
              <a:ext cx="156553" cy="156369"/>
            </a:xfrm>
            <a:custGeom>
              <a:avLst/>
              <a:gdLst/>
              <a:ahLst/>
              <a:cxnLst/>
              <a:rect l="l" t="t" r="r" b="b"/>
              <a:pathLst>
                <a:path w="852" h="851" extrusionOk="0">
                  <a:moveTo>
                    <a:pt x="427" y="0"/>
                  </a:moveTo>
                  <a:cubicBezTo>
                    <a:pt x="192" y="0"/>
                    <a:pt x="1" y="191"/>
                    <a:pt x="1" y="424"/>
                  </a:cubicBezTo>
                  <a:cubicBezTo>
                    <a:pt x="1" y="660"/>
                    <a:pt x="192" y="850"/>
                    <a:pt x="427" y="850"/>
                  </a:cubicBezTo>
                  <a:cubicBezTo>
                    <a:pt x="661" y="850"/>
                    <a:pt x="851" y="660"/>
                    <a:pt x="851" y="424"/>
                  </a:cubicBezTo>
                  <a:cubicBezTo>
                    <a:pt x="851" y="191"/>
                    <a:pt x="661" y="0"/>
                    <a:pt x="427" y="0"/>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45"/>
            <p:cNvSpPr/>
            <p:nvPr/>
          </p:nvSpPr>
          <p:spPr>
            <a:xfrm>
              <a:off x="3776191" y="3230454"/>
              <a:ext cx="70192" cy="81216"/>
            </a:xfrm>
            <a:custGeom>
              <a:avLst/>
              <a:gdLst/>
              <a:ahLst/>
              <a:cxnLst/>
              <a:rect l="l" t="t" r="r" b="b"/>
              <a:pathLst>
                <a:path w="382" h="442" extrusionOk="0">
                  <a:moveTo>
                    <a:pt x="0" y="1"/>
                  </a:moveTo>
                  <a:lnTo>
                    <a:pt x="0" y="442"/>
                  </a:lnTo>
                  <a:lnTo>
                    <a:pt x="382" y="22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45"/>
            <p:cNvSpPr/>
            <p:nvPr/>
          </p:nvSpPr>
          <p:spPr>
            <a:xfrm>
              <a:off x="5123248" y="2540295"/>
              <a:ext cx="6799" cy="1286"/>
            </a:xfrm>
            <a:custGeom>
              <a:avLst/>
              <a:gdLst/>
              <a:ahLst/>
              <a:cxnLst/>
              <a:rect l="l" t="t" r="r" b="b"/>
              <a:pathLst>
                <a:path w="37" h="7" extrusionOk="0">
                  <a:moveTo>
                    <a:pt x="20" y="0"/>
                  </a:moveTo>
                  <a:cubicBezTo>
                    <a:pt x="9" y="0"/>
                    <a:pt x="0" y="2"/>
                    <a:pt x="0" y="2"/>
                  </a:cubicBezTo>
                  <a:cubicBezTo>
                    <a:pt x="0" y="4"/>
                    <a:pt x="9" y="6"/>
                    <a:pt x="20" y="6"/>
                  </a:cubicBezTo>
                  <a:cubicBezTo>
                    <a:pt x="28" y="6"/>
                    <a:pt x="37" y="4"/>
                    <a:pt x="37" y="2"/>
                  </a:cubicBezTo>
                  <a:cubicBezTo>
                    <a:pt x="37" y="2"/>
                    <a:pt x="28" y="0"/>
                    <a:pt x="20"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45"/>
            <p:cNvSpPr/>
            <p:nvPr/>
          </p:nvSpPr>
          <p:spPr>
            <a:xfrm>
              <a:off x="4768246" y="2442541"/>
              <a:ext cx="459001" cy="338830"/>
            </a:xfrm>
            <a:custGeom>
              <a:avLst/>
              <a:gdLst/>
              <a:ahLst/>
              <a:cxnLst/>
              <a:rect l="l" t="t" r="r" b="b"/>
              <a:pathLst>
                <a:path w="2498" h="1844" extrusionOk="0">
                  <a:moveTo>
                    <a:pt x="776" y="1"/>
                  </a:moveTo>
                  <a:cubicBezTo>
                    <a:pt x="547" y="1"/>
                    <a:pt x="348" y="19"/>
                    <a:pt x="234" y="52"/>
                  </a:cubicBezTo>
                  <a:cubicBezTo>
                    <a:pt x="0" y="238"/>
                    <a:pt x="206" y="683"/>
                    <a:pt x="419" y="683"/>
                  </a:cubicBezTo>
                  <a:cubicBezTo>
                    <a:pt x="425" y="683"/>
                    <a:pt x="430" y="683"/>
                    <a:pt x="435" y="682"/>
                  </a:cubicBezTo>
                  <a:cubicBezTo>
                    <a:pt x="647" y="620"/>
                    <a:pt x="944" y="591"/>
                    <a:pt x="1238" y="591"/>
                  </a:cubicBezTo>
                  <a:cubicBezTo>
                    <a:pt x="1556" y="591"/>
                    <a:pt x="1869" y="625"/>
                    <a:pt x="2063" y="688"/>
                  </a:cubicBezTo>
                  <a:cubicBezTo>
                    <a:pt x="2112" y="776"/>
                    <a:pt x="2108" y="1207"/>
                    <a:pt x="2108" y="1207"/>
                  </a:cubicBezTo>
                  <a:cubicBezTo>
                    <a:pt x="2189" y="1252"/>
                    <a:pt x="2185" y="1419"/>
                    <a:pt x="2185" y="1419"/>
                  </a:cubicBezTo>
                  <a:cubicBezTo>
                    <a:pt x="2185" y="1419"/>
                    <a:pt x="2164" y="1836"/>
                    <a:pt x="2202" y="1843"/>
                  </a:cubicBezTo>
                  <a:cubicBezTo>
                    <a:pt x="2208" y="1844"/>
                    <a:pt x="2213" y="1844"/>
                    <a:pt x="2218" y="1844"/>
                  </a:cubicBezTo>
                  <a:cubicBezTo>
                    <a:pt x="2279" y="1844"/>
                    <a:pt x="2303" y="1787"/>
                    <a:pt x="2303" y="1787"/>
                  </a:cubicBezTo>
                  <a:lnTo>
                    <a:pt x="2342" y="1552"/>
                  </a:lnTo>
                  <a:cubicBezTo>
                    <a:pt x="2433" y="1040"/>
                    <a:pt x="2498" y="418"/>
                    <a:pt x="2215" y="418"/>
                  </a:cubicBezTo>
                  <a:cubicBezTo>
                    <a:pt x="2206" y="418"/>
                    <a:pt x="2196" y="419"/>
                    <a:pt x="2185" y="421"/>
                  </a:cubicBezTo>
                  <a:cubicBezTo>
                    <a:pt x="2190" y="126"/>
                    <a:pt x="1380" y="1"/>
                    <a:pt x="776"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45"/>
            <p:cNvSpPr/>
            <p:nvPr/>
          </p:nvSpPr>
          <p:spPr>
            <a:xfrm>
              <a:off x="4795809" y="2541214"/>
              <a:ext cx="81768" cy="217006"/>
            </a:xfrm>
            <a:custGeom>
              <a:avLst/>
              <a:gdLst/>
              <a:ahLst/>
              <a:cxnLst/>
              <a:rect l="l" t="t" r="r" b="b"/>
              <a:pathLst>
                <a:path w="445" h="1181" extrusionOk="0">
                  <a:moveTo>
                    <a:pt x="243" y="1"/>
                  </a:moveTo>
                  <a:cubicBezTo>
                    <a:pt x="185" y="1"/>
                    <a:pt x="133" y="6"/>
                    <a:pt x="133" y="6"/>
                  </a:cubicBezTo>
                  <a:cubicBezTo>
                    <a:pt x="33" y="218"/>
                    <a:pt x="1" y="447"/>
                    <a:pt x="22" y="736"/>
                  </a:cubicBezTo>
                  <a:cubicBezTo>
                    <a:pt x="46" y="1025"/>
                    <a:pt x="84" y="1137"/>
                    <a:pt x="84" y="1137"/>
                  </a:cubicBezTo>
                  <a:cubicBezTo>
                    <a:pt x="84" y="1137"/>
                    <a:pt x="147" y="1181"/>
                    <a:pt x="164" y="1181"/>
                  </a:cubicBezTo>
                  <a:cubicBezTo>
                    <a:pt x="168" y="1181"/>
                    <a:pt x="170" y="1179"/>
                    <a:pt x="168" y="1173"/>
                  </a:cubicBezTo>
                  <a:cubicBezTo>
                    <a:pt x="157" y="1143"/>
                    <a:pt x="170" y="875"/>
                    <a:pt x="168" y="792"/>
                  </a:cubicBezTo>
                  <a:cubicBezTo>
                    <a:pt x="161" y="590"/>
                    <a:pt x="245" y="194"/>
                    <a:pt x="369" y="83"/>
                  </a:cubicBezTo>
                  <a:cubicBezTo>
                    <a:pt x="445" y="14"/>
                    <a:pt x="336" y="1"/>
                    <a:pt x="243"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p:cNvGrpSpPr/>
          <p:nvPr/>
        </p:nvGrpSpPr>
        <p:grpSpPr>
          <a:xfrm>
            <a:off x="545122" y="1569574"/>
            <a:ext cx="3140301" cy="2405210"/>
            <a:chOff x="545122" y="1569574"/>
            <a:chExt cx="3140301" cy="2405210"/>
          </a:xfrm>
        </p:grpSpPr>
        <p:sp>
          <p:nvSpPr>
            <p:cNvPr id="6177" name="Google Shape;6177;p45"/>
            <p:cNvSpPr/>
            <p:nvPr/>
          </p:nvSpPr>
          <p:spPr>
            <a:xfrm>
              <a:off x="2458194" y="1569574"/>
              <a:ext cx="1227229" cy="1052682"/>
            </a:xfrm>
            <a:custGeom>
              <a:avLst/>
              <a:gdLst/>
              <a:ahLst/>
              <a:cxnLst/>
              <a:rect l="l" t="t" r="r" b="b"/>
              <a:pathLst>
                <a:path w="5681" h="4873" extrusionOk="0">
                  <a:moveTo>
                    <a:pt x="3059" y="0"/>
                  </a:moveTo>
                  <a:lnTo>
                    <a:pt x="3008" y="1041"/>
                  </a:lnTo>
                  <a:cubicBezTo>
                    <a:pt x="2994" y="1041"/>
                    <a:pt x="2979" y="1041"/>
                    <a:pt x="2964" y="1041"/>
                  </a:cubicBezTo>
                  <a:cubicBezTo>
                    <a:pt x="2419" y="1041"/>
                    <a:pt x="1212" y="1127"/>
                    <a:pt x="800" y="2121"/>
                  </a:cubicBezTo>
                  <a:cubicBezTo>
                    <a:pt x="1" y="4044"/>
                    <a:pt x="1890" y="4873"/>
                    <a:pt x="1890" y="4873"/>
                  </a:cubicBezTo>
                  <a:cubicBezTo>
                    <a:pt x="1890" y="4873"/>
                    <a:pt x="1003" y="4329"/>
                    <a:pt x="1316" y="3515"/>
                  </a:cubicBezTo>
                  <a:cubicBezTo>
                    <a:pt x="1475" y="3101"/>
                    <a:pt x="2355" y="2891"/>
                    <a:pt x="2795" y="2891"/>
                  </a:cubicBezTo>
                  <a:cubicBezTo>
                    <a:pt x="2810" y="2891"/>
                    <a:pt x="2824" y="2891"/>
                    <a:pt x="2839" y="2892"/>
                  </a:cubicBezTo>
                  <a:lnTo>
                    <a:pt x="2751" y="4061"/>
                  </a:lnTo>
                  <a:lnTo>
                    <a:pt x="5681" y="2243"/>
                  </a:lnTo>
                  <a:lnTo>
                    <a:pt x="3059" y="0"/>
                  </a:ln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45"/>
            <p:cNvSpPr txBox="1"/>
            <p:nvPr/>
          </p:nvSpPr>
          <p:spPr>
            <a:xfrm>
              <a:off x="2906212" y="1757138"/>
              <a:ext cx="613325" cy="47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bg2">
                      <a:lumMod val="50000"/>
                    </a:schemeClr>
                  </a:solidFill>
                  <a:latin typeface="+mn-lt"/>
                  <a:ea typeface="Fira Sans Extra Condensed"/>
                  <a:cs typeface="Fira Sans Extra Condensed"/>
                  <a:sym typeface="Fira Sans Extra Condensed"/>
                </a:rPr>
                <a:t>01</a:t>
              </a:r>
              <a:endParaRPr sz="2800" b="1" dirty="0">
                <a:solidFill>
                  <a:schemeClr val="bg2">
                    <a:lumMod val="50000"/>
                  </a:schemeClr>
                </a:solidFill>
                <a:latin typeface="+mn-lt"/>
                <a:ea typeface="Fira Sans Extra Condensed"/>
                <a:cs typeface="Fira Sans Extra Condensed"/>
                <a:sym typeface="Fira Sans Extra Condensed"/>
              </a:endParaRPr>
            </a:p>
          </p:txBody>
        </p:sp>
        <p:sp>
          <p:nvSpPr>
            <p:cNvPr id="2" name="Rectangle 1"/>
            <p:cNvSpPr/>
            <p:nvPr/>
          </p:nvSpPr>
          <p:spPr>
            <a:xfrm>
              <a:off x="545122" y="2554459"/>
              <a:ext cx="2717782" cy="1420325"/>
            </a:xfrm>
            <a:prstGeom prst="rect">
              <a:avLst/>
            </a:prstGeom>
          </p:spPr>
          <p:txBody>
            <a:bodyPr wrap="square">
              <a:spAutoFit/>
            </a:bodyPr>
            <a:lstStyle/>
            <a:p>
              <a:pPr algn="r">
                <a:lnSpc>
                  <a:spcPct val="150000"/>
                </a:lnSpc>
              </a:pPr>
              <a:r>
                <a:rPr lang="en-US" sz="2000" dirty="0" err="1">
                  <a:solidFill>
                    <a:srgbClr val="002060"/>
                  </a:solidFill>
                </a:rPr>
                <a:t>Biểu</a:t>
              </a:r>
              <a:r>
                <a:rPr lang="en-US" sz="2000" dirty="0">
                  <a:solidFill>
                    <a:srgbClr val="002060"/>
                  </a:solidFill>
                </a:rPr>
                <a:t> </a:t>
              </a:r>
              <a:r>
                <a:rPr lang="en-US" sz="2000" dirty="0" err="1">
                  <a:solidFill>
                    <a:srgbClr val="002060"/>
                  </a:solidFill>
                </a:rPr>
                <a:t>hiện</a:t>
              </a:r>
              <a:r>
                <a:rPr lang="en-US" sz="2000" dirty="0">
                  <a:solidFill>
                    <a:srgbClr val="002060"/>
                  </a:solidFill>
                </a:rPr>
                <a:t> vi </a:t>
              </a:r>
              <a:r>
                <a:rPr lang="en-US" sz="2000" dirty="0" err="1">
                  <a:solidFill>
                    <a:srgbClr val="002060"/>
                  </a:solidFill>
                </a:rPr>
                <a:t>phạm</a:t>
              </a:r>
              <a:r>
                <a:rPr lang="en-US" sz="2000" dirty="0">
                  <a:solidFill>
                    <a:srgbClr val="002060"/>
                  </a:solidFill>
                </a:rPr>
                <a:t> </a:t>
              </a:r>
              <a:r>
                <a:rPr lang="en-US" sz="2000" dirty="0" err="1">
                  <a:solidFill>
                    <a:srgbClr val="002060"/>
                  </a:solidFill>
                </a:rPr>
                <a:t>khi</a:t>
              </a:r>
              <a:r>
                <a:rPr lang="en-US" sz="2000" dirty="0">
                  <a:solidFill>
                    <a:srgbClr val="002060"/>
                  </a:solidFill>
                </a:rPr>
                <a:t> </a:t>
              </a:r>
              <a:r>
                <a:rPr lang="en-US" sz="2000" dirty="0" err="1">
                  <a:solidFill>
                    <a:srgbClr val="002060"/>
                  </a:solidFill>
                </a:rPr>
                <a:t>sử</a:t>
              </a:r>
              <a:r>
                <a:rPr lang="en-US" sz="2000" dirty="0">
                  <a:solidFill>
                    <a:srgbClr val="002060"/>
                  </a:solidFill>
                </a:rPr>
                <a:t> </a:t>
              </a:r>
              <a:r>
                <a:rPr lang="en-US" sz="2000" dirty="0" err="1">
                  <a:solidFill>
                    <a:srgbClr val="002060"/>
                  </a:solidFill>
                </a:rPr>
                <a:t>dụng</a:t>
              </a:r>
              <a:r>
                <a:rPr lang="en-US" sz="2000" dirty="0">
                  <a:solidFill>
                    <a:srgbClr val="002060"/>
                  </a:solidFill>
                </a:rPr>
                <a:t> </a:t>
              </a:r>
              <a:r>
                <a:rPr lang="en-US" sz="2000" dirty="0" err="1">
                  <a:solidFill>
                    <a:srgbClr val="002060"/>
                  </a:solidFill>
                </a:rPr>
                <a:t>công</a:t>
              </a:r>
              <a:r>
                <a:rPr lang="en-US" sz="2000" dirty="0">
                  <a:solidFill>
                    <a:srgbClr val="002060"/>
                  </a:solidFill>
                </a:rPr>
                <a:t> </a:t>
              </a:r>
              <a:r>
                <a:rPr lang="en-US" sz="2000" dirty="0" err="1">
                  <a:solidFill>
                    <a:srgbClr val="002060"/>
                  </a:solidFill>
                </a:rPr>
                <a:t>nghệ</a:t>
              </a:r>
              <a:r>
                <a:rPr lang="en-US" sz="2000" dirty="0">
                  <a:solidFill>
                    <a:srgbClr val="002060"/>
                  </a:solidFill>
                </a:rPr>
                <a:t> </a:t>
              </a:r>
              <a:r>
                <a:rPr lang="en-US" sz="2000" dirty="0" err="1">
                  <a:solidFill>
                    <a:srgbClr val="002060"/>
                  </a:solidFill>
                </a:rPr>
                <a:t>kĩ</a:t>
              </a:r>
              <a:r>
                <a:rPr lang="en-US" sz="2000" dirty="0">
                  <a:solidFill>
                    <a:srgbClr val="002060"/>
                  </a:solidFill>
                </a:rPr>
                <a:t> </a:t>
              </a:r>
              <a:r>
                <a:rPr lang="en-US" sz="2000" dirty="0" err="1">
                  <a:solidFill>
                    <a:srgbClr val="002060"/>
                  </a:solidFill>
                </a:rPr>
                <a:t>thuật</a:t>
              </a:r>
              <a:r>
                <a:rPr lang="en-US" sz="2000" dirty="0">
                  <a:solidFill>
                    <a:srgbClr val="002060"/>
                  </a:solidFill>
                </a:rPr>
                <a:t> </a:t>
              </a:r>
              <a:r>
                <a:rPr lang="en-US" sz="2000" dirty="0" err="1">
                  <a:solidFill>
                    <a:srgbClr val="002060"/>
                  </a:solidFill>
                </a:rPr>
                <a:t>số</a:t>
              </a:r>
              <a:endParaRPr lang="en-US" sz="2000" dirty="0">
                <a:solidFill>
                  <a:srgbClr val="002060"/>
                </a:solidFill>
              </a:endParaRPr>
            </a:p>
          </p:txBody>
        </p:sp>
      </p:grpSp>
      <p:grpSp>
        <p:nvGrpSpPr>
          <p:cNvPr id="5" name="Group 4"/>
          <p:cNvGrpSpPr/>
          <p:nvPr/>
        </p:nvGrpSpPr>
        <p:grpSpPr>
          <a:xfrm>
            <a:off x="5292343" y="1679455"/>
            <a:ext cx="3539957" cy="2815899"/>
            <a:chOff x="5292343" y="1679455"/>
            <a:chExt cx="3539957" cy="2815899"/>
          </a:xfrm>
        </p:grpSpPr>
        <p:sp>
          <p:nvSpPr>
            <p:cNvPr id="6178" name="Google Shape;6178;p45"/>
            <p:cNvSpPr/>
            <p:nvPr/>
          </p:nvSpPr>
          <p:spPr>
            <a:xfrm>
              <a:off x="5292343" y="1679455"/>
              <a:ext cx="1142979" cy="789349"/>
            </a:xfrm>
            <a:custGeom>
              <a:avLst/>
              <a:gdLst/>
              <a:ahLst/>
              <a:cxnLst/>
              <a:rect l="l" t="t" r="r" b="b"/>
              <a:pathLst>
                <a:path w="5291" h="3654" extrusionOk="0">
                  <a:moveTo>
                    <a:pt x="2499" y="1"/>
                  </a:moveTo>
                  <a:cubicBezTo>
                    <a:pt x="2312" y="1"/>
                    <a:pt x="2120" y="35"/>
                    <a:pt x="1924" y="116"/>
                  </a:cubicBezTo>
                  <a:cubicBezTo>
                    <a:pt x="1" y="910"/>
                    <a:pt x="750" y="2833"/>
                    <a:pt x="750" y="2833"/>
                  </a:cubicBezTo>
                  <a:cubicBezTo>
                    <a:pt x="750" y="2833"/>
                    <a:pt x="508" y="1820"/>
                    <a:pt x="1305" y="1467"/>
                  </a:cubicBezTo>
                  <a:cubicBezTo>
                    <a:pt x="1367" y="1440"/>
                    <a:pt x="1437" y="1427"/>
                    <a:pt x="1513" y="1427"/>
                  </a:cubicBezTo>
                  <a:cubicBezTo>
                    <a:pt x="1952" y="1427"/>
                    <a:pt x="2577" y="1840"/>
                    <a:pt x="2821" y="2103"/>
                  </a:cubicBezTo>
                  <a:lnTo>
                    <a:pt x="1933" y="2868"/>
                  </a:lnTo>
                  <a:lnTo>
                    <a:pt x="5291" y="3654"/>
                  </a:lnTo>
                  <a:lnTo>
                    <a:pt x="5291" y="3654"/>
                  </a:lnTo>
                  <a:lnTo>
                    <a:pt x="5023" y="214"/>
                  </a:lnTo>
                  <a:lnTo>
                    <a:pt x="4250" y="914"/>
                  </a:lnTo>
                  <a:cubicBezTo>
                    <a:pt x="3956" y="613"/>
                    <a:pt x="3286" y="1"/>
                    <a:pt x="2499" y="1"/>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45"/>
            <p:cNvSpPr txBox="1"/>
            <p:nvPr/>
          </p:nvSpPr>
          <p:spPr>
            <a:xfrm>
              <a:off x="5801062" y="1837129"/>
              <a:ext cx="613325" cy="47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bg2">
                      <a:lumMod val="50000"/>
                    </a:schemeClr>
                  </a:solidFill>
                  <a:latin typeface="+mn-lt"/>
                  <a:ea typeface="Fira Sans Extra Condensed"/>
                  <a:cs typeface="Fira Sans Extra Condensed"/>
                  <a:sym typeface="Fira Sans Extra Condensed"/>
                </a:rPr>
                <a:t>02</a:t>
              </a:r>
              <a:endParaRPr sz="2800" b="1" dirty="0">
                <a:solidFill>
                  <a:schemeClr val="bg2">
                    <a:lumMod val="50000"/>
                  </a:schemeClr>
                </a:solidFill>
                <a:latin typeface="+mn-lt"/>
                <a:ea typeface="Fira Sans Extra Condensed"/>
                <a:cs typeface="Fira Sans Extra Condensed"/>
                <a:sym typeface="Fira Sans Extra Condensed"/>
              </a:endParaRPr>
            </a:p>
          </p:txBody>
        </p:sp>
        <p:sp>
          <p:nvSpPr>
            <p:cNvPr id="3" name="Rectangle 2"/>
            <p:cNvSpPr/>
            <p:nvPr/>
          </p:nvSpPr>
          <p:spPr>
            <a:xfrm>
              <a:off x="5729539" y="2556362"/>
              <a:ext cx="3102761" cy="1938992"/>
            </a:xfrm>
            <a:prstGeom prst="rect">
              <a:avLst/>
            </a:prstGeom>
          </p:spPr>
          <p:txBody>
            <a:bodyPr wrap="square">
              <a:spAutoFit/>
            </a:bodyPr>
            <a:lstStyle/>
            <a:p>
              <a:pPr algn="just">
                <a:lnSpc>
                  <a:spcPct val="150000"/>
                </a:lnSpc>
              </a:pPr>
              <a:r>
                <a:rPr lang="en-US" sz="2000" dirty="0" err="1">
                  <a:solidFill>
                    <a:srgbClr val="002060"/>
                  </a:solidFill>
                </a:rPr>
                <a:t>Tuân</a:t>
              </a:r>
              <a:r>
                <a:rPr lang="en-US" sz="2000" dirty="0">
                  <a:solidFill>
                    <a:srgbClr val="002060"/>
                  </a:solidFill>
                </a:rPr>
                <a:t> </a:t>
              </a:r>
              <a:r>
                <a:rPr lang="en-US" sz="2000" dirty="0" err="1">
                  <a:solidFill>
                    <a:srgbClr val="002060"/>
                  </a:solidFill>
                </a:rPr>
                <a:t>thủ</a:t>
              </a:r>
              <a:r>
                <a:rPr lang="en-US" sz="2000" dirty="0">
                  <a:solidFill>
                    <a:srgbClr val="002060"/>
                  </a:solidFill>
                </a:rPr>
                <a:t> </a:t>
              </a:r>
              <a:r>
                <a:rPr lang="en-US" sz="2000" dirty="0" err="1">
                  <a:solidFill>
                    <a:srgbClr val="002060"/>
                  </a:solidFill>
                </a:rPr>
                <a:t>những</a:t>
              </a:r>
              <a:r>
                <a:rPr lang="en-US" sz="2000" dirty="0">
                  <a:solidFill>
                    <a:srgbClr val="002060"/>
                  </a:solidFill>
                </a:rPr>
                <a:t> </a:t>
              </a:r>
              <a:r>
                <a:rPr lang="en-US" sz="2000" dirty="0" err="1">
                  <a:solidFill>
                    <a:srgbClr val="002060"/>
                  </a:solidFill>
                </a:rPr>
                <a:t>quy</a:t>
              </a:r>
              <a:r>
                <a:rPr lang="en-US" sz="2000" dirty="0">
                  <a:solidFill>
                    <a:srgbClr val="002060"/>
                  </a:solidFill>
                </a:rPr>
                <a:t> </a:t>
              </a:r>
              <a:r>
                <a:rPr lang="en-US" sz="2000" dirty="0" err="1">
                  <a:solidFill>
                    <a:srgbClr val="002060"/>
                  </a:solidFill>
                </a:rPr>
                <a:t>định</a:t>
              </a:r>
              <a:r>
                <a:rPr lang="en-US" sz="2000" dirty="0">
                  <a:solidFill>
                    <a:srgbClr val="002060"/>
                  </a:solidFill>
                </a:rPr>
                <a:t> </a:t>
              </a:r>
              <a:r>
                <a:rPr lang="en-US" sz="2000" dirty="0" err="1">
                  <a:solidFill>
                    <a:srgbClr val="002060"/>
                  </a:solidFill>
                </a:rPr>
                <a:t>về</a:t>
              </a:r>
              <a:r>
                <a:rPr lang="en-US" sz="2000" dirty="0">
                  <a:solidFill>
                    <a:srgbClr val="002060"/>
                  </a:solidFill>
                </a:rPr>
                <a:t> </a:t>
              </a:r>
              <a:r>
                <a:rPr lang="en-US" sz="2000" dirty="0" err="1">
                  <a:solidFill>
                    <a:srgbClr val="002060"/>
                  </a:solidFill>
                </a:rPr>
                <a:t>đạo</a:t>
              </a:r>
              <a:r>
                <a:rPr lang="en-US" sz="2000" dirty="0">
                  <a:solidFill>
                    <a:srgbClr val="002060"/>
                  </a:solidFill>
                </a:rPr>
                <a:t> </a:t>
              </a:r>
              <a:r>
                <a:rPr lang="en-US" sz="2000" dirty="0" err="1">
                  <a:solidFill>
                    <a:srgbClr val="002060"/>
                  </a:solidFill>
                </a:rPr>
                <a:t>đức</a:t>
              </a:r>
              <a:r>
                <a:rPr lang="en-US" sz="2000" dirty="0">
                  <a:solidFill>
                    <a:srgbClr val="002060"/>
                  </a:solidFill>
                </a:rPr>
                <a:t>, </a:t>
              </a:r>
              <a:r>
                <a:rPr lang="en-US" sz="2000" dirty="0" err="1">
                  <a:solidFill>
                    <a:srgbClr val="002060"/>
                  </a:solidFill>
                </a:rPr>
                <a:t>văn</a:t>
              </a:r>
              <a:r>
                <a:rPr lang="en-US" sz="2000" dirty="0">
                  <a:solidFill>
                    <a:srgbClr val="002060"/>
                  </a:solidFill>
                </a:rPr>
                <a:t> </a:t>
              </a:r>
              <a:r>
                <a:rPr lang="en-US" sz="2000" dirty="0" err="1">
                  <a:solidFill>
                    <a:srgbClr val="002060"/>
                  </a:solidFill>
                </a:rPr>
                <a:t>hóa</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pháp</a:t>
              </a:r>
              <a:r>
                <a:rPr lang="en-US" sz="2000" dirty="0">
                  <a:solidFill>
                    <a:srgbClr val="002060"/>
                  </a:solidFill>
                </a:rPr>
                <a:t> </a:t>
              </a:r>
              <a:r>
                <a:rPr lang="en-US" sz="2000" dirty="0" err="1">
                  <a:solidFill>
                    <a:srgbClr val="002060"/>
                  </a:solidFill>
                </a:rPr>
                <a:t>luật</a:t>
              </a:r>
              <a:r>
                <a:rPr lang="en-US" sz="2000" dirty="0">
                  <a:solidFill>
                    <a:srgbClr val="002060"/>
                  </a:solidFill>
                </a:rPr>
                <a:t> </a:t>
              </a:r>
              <a:r>
                <a:rPr lang="en-US" sz="2000" dirty="0" err="1">
                  <a:solidFill>
                    <a:srgbClr val="002060"/>
                  </a:solidFill>
                </a:rPr>
                <a:t>khi</a:t>
              </a:r>
              <a:r>
                <a:rPr lang="en-US" sz="2000" dirty="0">
                  <a:solidFill>
                    <a:srgbClr val="002060"/>
                  </a:solidFill>
                </a:rPr>
                <a:t> </a:t>
              </a:r>
              <a:r>
                <a:rPr lang="en-US" sz="2000" dirty="0" err="1">
                  <a:solidFill>
                    <a:srgbClr val="002060"/>
                  </a:solidFill>
                </a:rPr>
                <a:t>tạo</a:t>
              </a:r>
              <a:r>
                <a:rPr lang="en-US" sz="2000" dirty="0">
                  <a:solidFill>
                    <a:srgbClr val="002060"/>
                  </a:solidFill>
                </a:rPr>
                <a:t> </a:t>
              </a:r>
              <a:r>
                <a:rPr lang="en-US" sz="2000" dirty="0" err="1">
                  <a:solidFill>
                    <a:srgbClr val="002060"/>
                  </a:solidFill>
                </a:rPr>
                <a:t>ra</a:t>
              </a:r>
              <a:r>
                <a:rPr lang="en-US" sz="2000" dirty="0">
                  <a:solidFill>
                    <a:srgbClr val="002060"/>
                  </a:solidFill>
                </a:rPr>
                <a:t> </a:t>
              </a:r>
              <a:r>
                <a:rPr lang="en-US" sz="2000" dirty="0" err="1">
                  <a:solidFill>
                    <a:srgbClr val="002060"/>
                  </a:solidFill>
                </a:rPr>
                <a:t>sản</a:t>
              </a:r>
              <a:r>
                <a:rPr lang="en-US" sz="2000" dirty="0">
                  <a:solidFill>
                    <a:srgbClr val="002060"/>
                  </a:solidFill>
                </a:rPr>
                <a:t> </a:t>
              </a:r>
              <a:r>
                <a:rPr lang="en-US" sz="2000" dirty="0" err="1">
                  <a:solidFill>
                    <a:srgbClr val="002060"/>
                  </a:solidFill>
                </a:rPr>
                <a:t>phẩm</a:t>
              </a:r>
              <a:r>
                <a:rPr lang="en-US" sz="2000" dirty="0">
                  <a:solidFill>
                    <a:srgbClr val="002060"/>
                  </a:solidFill>
                </a:rPr>
                <a:t> </a:t>
              </a:r>
              <a:r>
                <a:rPr lang="en-US" sz="2000" dirty="0" err="1">
                  <a:solidFill>
                    <a:srgbClr val="002060"/>
                  </a:solidFill>
                </a:rPr>
                <a:t>số</a:t>
              </a:r>
              <a:endParaRPr lang="en-US" sz="2000" dirty="0">
                <a:solidFill>
                  <a:srgbClr val="002060"/>
                </a:solidFill>
              </a:endParaRPr>
            </a:p>
          </p:txBody>
        </p:sp>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lstStyle/>
          <a:p>
            <a:r>
              <a:rPr lang="vi-VN" sz="2400" dirty="0">
                <a:solidFill>
                  <a:schemeClr val="accent5">
                    <a:lumMod val="50000"/>
                  </a:schemeClr>
                </a:solidFill>
                <a:latin typeface="+mn-lt"/>
              </a:rPr>
              <a:t>1</a:t>
            </a:r>
            <a:r>
              <a:rPr lang="en-US" sz="2400" dirty="0">
                <a:solidFill>
                  <a:schemeClr val="accent5">
                    <a:lumMod val="50000"/>
                  </a:schemeClr>
                </a:solidFill>
                <a:latin typeface="+mn-lt"/>
              </a:rPr>
              <a:t>.</a:t>
            </a:r>
            <a:r>
              <a:rPr lang="vi-VN" sz="2400" dirty="0">
                <a:solidFill>
                  <a:schemeClr val="accent5">
                    <a:lumMod val="50000"/>
                  </a:schemeClr>
                </a:solidFill>
                <a:latin typeface="+mn-lt"/>
              </a:rPr>
              <a:t> Biểu hiện vi phạm khi sử dụng công nghệ kĩ thuật số</a:t>
            </a:r>
            <a:endParaRPr lang="en-US" sz="2400" dirty="0">
              <a:solidFill>
                <a:schemeClr val="accent5">
                  <a:lumMod val="50000"/>
                </a:schemeClr>
              </a:solidFill>
              <a:latin typeface="+mn-lt"/>
            </a:endParaRPr>
          </a:p>
        </p:txBody>
      </p:sp>
      <p:sp>
        <p:nvSpPr>
          <p:cNvPr id="3" name="Rectangle 2"/>
          <p:cNvSpPr/>
          <p:nvPr/>
        </p:nvSpPr>
        <p:spPr>
          <a:xfrm>
            <a:off x="1094198" y="1210805"/>
            <a:ext cx="7423078" cy="400110"/>
          </a:xfrm>
          <a:prstGeom prst="rect">
            <a:avLst/>
          </a:prstGeom>
        </p:spPr>
        <p:txBody>
          <a:bodyPr wrap="square">
            <a:spAutoFit/>
          </a:bodyPr>
          <a:lstStyle/>
          <a:p>
            <a:r>
              <a:rPr lang="en-US" sz="2000" i="1" dirty="0">
                <a:solidFill>
                  <a:srgbClr val="002060"/>
                </a:solidFill>
              </a:rPr>
              <a:t>Chia </a:t>
            </a:r>
            <a:r>
              <a:rPr lang="en-US" sz="2000" i="1" dirty="0" err="1">
                <a:solidFill>
                  <a:srgbClr val="002060"/>
                </a:solidFill>
              </a:rPr>
              <a:t>lớp</a:t>
            </a:r>
            <a:r>
              <a:rPr lang="en-US" sz="2000" i="1" dirty="0">
                <a:solidFill>
                  <a:srgbClr val="002060"/>
                </a:solidFill>
              </a:rPr>
              <a:t> </a:t>
            </a:r>
            <a:r>
              <a:rPr lang="en-US" sz="2000" i="1" dirty="0" err="1">
                <a:solidFill>
                  <a:srgbClr val="002060"/>
                </a:solidFill>
              </a:rPr>
              <a:t>thành</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nhóm</a:t>
            </a:r>
            <a:r>
              <a:rPr lang="en-US" sz="2000" i="1" dirty="0">
                <a:solidFill>
                  <a:srgbClr val="002060"/>
                </a:solidFill>
              </a:rPr>
              <a:t> (5 - 6 HS), </a:t>
            </a:r>
            <a:r>
              <a:rPr lang="en-US" sz="2000" i="1" dirty="0" err="1">
                <a:solidFill>
                  <a:srgbClr val="002060"/>
                </a:solidFill>
              </a:rPr>
              <a:t>thảo</a:t>
            </a:r>
            <a:r>
              <a:rPr lang="en-US" sz="2000" i="1" dirty="0">
                <a:solidFill>
                  <a:srgbClr val="002060"/>
                </a:solidFill>
              </a:rPr>
              <a:t> </a:t>
            </a:r>
            <a:r>
              <a:rPr lang="en-US" sz="2000" i="1" dirty="0" err="1">
                <a:solidFill>
                  <a:srgbClr val="002060"/>
                </a:solidFill>
              </a:rPr>
              <a:t>luận</a:t>
            </a:r>
            <a:r>
              <a:rPr lang="en-US" sz="2000" i="1" dirty="0">
                <a:solidFill>
                  <a:srgbClr val="002060"/>
                </a:solidFill>
              </a:rPr>
              <a:t> </a:t>
            </a:r>
            <a:r>
              <a:rPr lang="en-US" sz="2000" i="1" dirty="0" err="1">
                <a:solidFill>
                  <a:srgbClr val="002060"/>
                </a:solidFill>
              </a:rPr>
              <a:t>hoàn</a:t>
            </a:r>
            <a:r>
              <a:rPr lang="en-US" sz="2000" i="1" dirty="0">
                <a:solidFill>
                  <a:srgbClr val="002060"/>
                </a:solidFill>
              </a:rPr>
              <a:t> </a:t>
            </a:r>
            <a:r>
              <a:rPr lang="en-US" sz="2000" i="1" dirty="0" err="1">
                <a:solidFill>
                  <a:srgbClr val="002060"/>
                </a:solidFill>
              </a:rPr>
              <a:t>thành</a:t>
            </a:r>
            <a:r>
              <a:rPr lang="en-US" sz="2000" i="1" dirty="0">
                <a:solidFill>
                  <a:srgbClr val="002060"/>
                </a:solidFill>
              </a:rPr>
              <a:t> </a:t>
            </a:r>
            <a:r>
              <a:rPr lang="en-US" sz="2000" b="1" i="1" dirty="0">
                <a:solidFill>
                  <a:srgbClr val="002060"/>
                </a:solidFill>
              </a:rPr>
              <a:t>HĐ1</a:t>
            </a:r>
            <a:r>
              <a:rPr lang="en-US" sz="2000" i="1" dirty="0">
                <a:solidFill>
                  <a:srgbClr val="002060"/>
                </a:solidFill>
              </a:rPr>
              <a:t>.</a:t>
            </a:r>
          </a:p>
        </p:txBody>
      </p:sp>
      <p:pic>
        <p:nvPicPr>
          <p:cNvPr id="4" name="Picture 3"/>
          <p:cNvPicPr>
            <a:picLocks noChangeAspect="1"/>
          </p:cNvPicPr>
          <p:nvPr/>
        </p:nvPicPr>
        <p:blipFill>
          <a:blip r:embed="rId2"/>
          <a:stretch>
            <a:fillRect/>
          </a:stretch>
        </p:blipFill>
        <p:spPr>
          <a:xfrm>
            <a:off x="644624" y="1023160"/>
            <a:ext cx="449574" cy="587755"/>
          </a:xfrm>
          <a:prstGeom prst="rect">
            <a:avLst/>
          </a:prstGeom>
        </p:spPr>
      </p:pic>
      <p:sp>
        <p:nvSpPr>
          <p:cNvPr id="5" name="Rounded Rectangle 4"/>
          <p:cNvSpPr/>
          <p:nvPr/>
        </p:nvSpPr>
        <p:spPr>
          <a:xfrm>
            <a:off x="644624" y="1880195"/>
            <a:ext cx="1893093" cy="523982"/>
          </a:xfrm>
          <a:prstGeom prst="roundRect">
            <a:avLst/>
          </a:prstGeom>
          <a:solidFill>
            <a:schemeClr val="accent1">
              <a:lumMod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err="1">
                <a:solidFill>
                  <a:schemeClr val="bg1"/>
                </a:solidFill>
              </a:rPr>
              <a:t>Hoạt</a:t>
            </a:r>
            <a:r>
              <a:rPr lang="en-US" sz="2000" b="1" dirty="0">
                <a:solidFill>
                  <a:schemeClr val="bg1"/>
                </a:solidFill>
              </a:rPr>
              <a:t> </a:t>
            </a:r>
            <a:r>
              <a:rPr lang="en-US" sz="2000" b="1" dirty="0" err="1">
                <a:solidFill>
                  <a:schemeClr val="bg1"/>
                </a:solidFill>
              </a:rPr>
              <a:t>động</a:t>
            </a:r>
            <a:r>
              <a:rPr lang="en-US" sz="2000" b="1" dirty="0">
                <a:solidFill>
                  <a:schemeClr val="bg1"/>
                </a:solidFill>
              </a:rPr>
              <a:t> 1:</a:t>
            </a:r>
          </a:p>
        </p:txBody>
      </p:sp>
      <p:sp>
        <p:nvSpPr>
          <p:cNvPr id="6" name="Rectangle 5"/>
          <p:cNvSpPr/>
          <p:nvPr/>
        </p:nvSpPr>
        <p:spPr>
          <a:xfrm>
            <a:off x="644624" y="2508864"/>
            <a:ext cx="5519870" cy="1938992"/>
          </a:xfrm>
          <a:prstGeom prst="rect">
            <a:avLst/>
          </a:prstGeom>
        </p:spPr>
        <p:txBody>
          <a:bodyPr wrap="square">
            <a:spAutoFit/>
          </a:bodyPr>
          <a:lstStyle/>
          <a:p>
            <a:pPr algn="just">
              <a:lnSpc>
                <a:spcPct val="150000"/>
              </a:lnSpc>
            </a:pPr>
            <a:r>
              <a:rPr lang="en-US" sz="2000" dirty="0" err="1"/>
              <a:t>Từ</a:t>
            </a:r>
            <a:r>
              <a:rPr lang="en-US" sz="2000" dirty="0"/>
              <a:t> </a:t>
            </a:r>
            <a:r>
              <a:rPr lang="en-US" sz="2000" dirty="0" err="1"/>
              <a:t>hiểu</a:t>
            </a:r>
            <a:r>
              <a:rPr lang="en-US" sz="2000" dirty="0"/>
              <a:t> </a:t>
            </a:r>
            <a:r>
              <a:rPr lang="en-US" sz="2000" dirty="0" err="1"/>
              <a:t>biết</a:t>
            </a:r>
            <a:r>
              <a:rPr lang="en-US" sz="2000" dirty="0"/>
              <a:t> </a:t>
            </a:r>
            <a:r>
              <a:rPr lang="en-US" sz="2000" dirty="0" err="1"/>
              <a:t>của</a:t>
            </a:r>
            <a:r>
              <a:rPr lang="en-US" sz="2000" dirty="0"/>
              <a:t> </a:t>
            </a:r>
            <a:r>
              <a:rPr lang="en-US" sz="2000" dirty="0" err="1"/>
              <a:t>em</a:t>
            </a:r>
            <a:r>
              <a:rPr lang="en-US" sz="2000" dirty="0"/>
              <a:t>, </a:t>
            </a:r>
            <a:r>
              <a:rPr lang="en-US" sz="2000" dirty="0" err="1"/>
              <a:t>hãy</a:t>
            </a:r>
            <a:r>
              <a:rPr lang="en-US" sz="2000" dirty="0"/>
              <a:t> </a:t>
            </a:r>
            <a:r>
              <a:rPr lang="en-US" sz="2000" dirty="0" err="1"/>
              <a:t>thảo</a:t>
            </a:r>
            <a:r>
              <a:rPr lang="en-US" sz="2000" dirty="0"/>
              <a:t> </a:t>
            </a:r>
            <a:r>
              <a:rPr lang="en-US" sz="2000" dirty="0" err="1"/>
              <a:t>luận</a:t>
            </a:r>
            <a:r>
              <a:rPr lang="en-US" sz="2000" dirty="0"/>
              <a:t> </a:t>
            </a:r>
            <a:r>
              <a:rPr lang="en-US" sz="2000" dirty="0" err="1"/>
              <a:t>với</a:t>
            </a:r>
            <a:r>
              <a:rPr lang="en-US" sz="2000" dirty="0"/>
              <a:t> </a:t>
            </a:r>
            <a:r>
              <a:rPr lang="en-US" sz="2000" dirty="0" err="1"/>
              <a:t>các</a:t>
            </a:r>
            <a:r>
              <a:rPr lang="en-US" sz="2000" dirty="0"/>
              <a:t> </a:t>
            </a:r>
            <a:r>
              <a:rPr lang="en-US" sz="2000" dirty="0" err="1"/>
              <a:t>bạn</a:t>
            </a:r>
            <a:r>
              <a:rPr lang="en-US" sz="2000" dirty="0"/>
              <a:t> </a:t>
            </a:r>
            <a:r>
              <a:rPr lang="en-US" sz="2000" dirty="0" err="1"/>
              <a:t>về</a:t>
            </a:r>
            <a:r>
              <a:rPr lang="en-US" sz="2000" dirty="0"/>
              <a:t> </a:t>
            </a:r>
            <a:r>
              <a:rPr lang="en-US" sz="2000" dirty="0" err="1"/>
              <a:t>một</a:t>
            </a:r>
            <a:r>
              <a:rPr lang="en-US" sz="2000" dirty="0"/>
              <a:t> </a:t>
            </a:r>
            <a:r>
              <a:rPr lang="en-US" sz="2000" dirty="0" err="1"/>
              <a:t>vài</a:t>
            </a:r>
            <a:r>
              <a:rPr lang="en-US" sz="2000" dirty="0"/>
              <a:t> </a:t>
            </a:r>
            <a:r>
              <a:rPr lang="en-US" sz="2000" dirty="0" err="1"/>
              <a:t>biểu</a:t>
            </a:r>
            <a:r>
              <a:rPr lang="en-US" sz="2000" dirty="0"/>
              <a:t> </a:t>
            </a:r>
            <a:r>
              <a:rPr lang="en-US" sz="2000" dirty="0" err="1"/>
              <a:t>hiện</a:t>
            </a:r>
            <a:r>
              <a:rPr lang="en-US" sz="2000" dirty="0"/>
              <a:t> vi </a:t>
            </a:r>
            <a:r>
              <a:rPr lang="en-US" sz="2000" dirty="0" err="1"/>
              <a:t>phạm</a:t>
            </a:r>
            <a:r>
              <a:rPr lang="en-US" sz="2000" dirty="0"/>
              <a:t> </a:t>
            </a:r>
            <a:r>
              <a:rPr lang="en-US" sz="2000" dirty="0" err="1"/>
              <a:t>đạo</a:t>
            </a:r>
            <a:r>
              <a:rPr lang="en-US" sz="2000" dirty="0"/>
              <a:t> </a:t>
            </a:r>
            <a:r>
              <a:rPr lang="en-US" sz="2000" dirty="0" err="1"/>
              <a:t>đức</a:t>
            </a:r>
            <a:r>
              <a:rPr lang="en-US" sz="2000" dirty="0"/>
              <a:t> </a:t>
            </a:r>
            <a:r>
              <a:rPr lang="en-US" sz="2000" dirty="0" err="1"/>
              <a:t>và</a:t>
            </a:r>
            <a:r>
              <a:rPr lang="en-US" sz="2000" dirty="0"/>
              <a:t> </a:t>
            </a:r>
            <a:r>
              <a:rPr lang="en-US" sz="2000" dirty="0" err="1"/>
              <a:t>pháp</a:t>
            </a:r>
            <a:r>
              <a:rPr lang="en-US" sz="2000" dirty="0"/>
              <a:t> </a:t>
            </a:r>
            <a:r>
              <a:rPr lang="en-US" sz="2000" dirty="0" err="1"/>
              <a:t>luật</a:t>
            </a:r>
            <a:r>
              <a:rPr lang="en-US" sz="2000" dirty="0"/>
              <a:t> hay </a:t>
            </a:r>
            <a:r>
              <a:rPr lang="en-US" sz="2000" dirty="0" err="1"/>
              <a:t>biểu</a:t>
            </a:r>
            <a:r>
              <a:rPr lang="en-US" sz="2000" dirty="0"/>
              <a:t> </a:t>
            </a:r>
            <a:r>
              <a:rPr lang="en-US" sz="2000" dirty="0" err="1"/>
              <a:t>hiện</a:t>
            </a:r>
            <a:r>
              <a:rPr lang="en-US" sz="2000" dirty="0"/>
              <a:t> </a:t>
            </a:r>
            <a:r>
              <a:rPr lang="en-US" sz="2000" dirty="0" err="1"/>
              <a:t>thiếu</a:t>
            </a:r>
            <a:r>
              <a:rPr lang="en-US" sz="2000" dirty="0"/>
              <a:t> </a:t>
            </a:r>
            <a:r>
              <a:rPr lang="en-US" sz="2000" dirty="0" err="1"/>
              <a:t>văn</a:t>
            </a:r>
            <a:r>
              <a:rPr lang="en-US" sz="2000" dirty="0"/>
              <a:t> </a:t>
            </a:r>
            <a:r>
              <a:rPr lang="en-US" sz="2000" dirty="0" err="1"/>
              <a:t>hóa</a:t>
            </a:r>
            <a:r>
              <a:rPr lang="en-US" sz="2000" dirty="0"/>
              <a:t> </a:t>
            </a:r>
            <a:r>
              <a:rPr lang="en-US" sz="2000" dirty="0" err="1"/>
              <a:t>khi</a:t>
            </a:r>
            <a:r>
              <a:rPr lang="en-US" sz="2000" dirty="0"/>
              <a:t> </a:t>
            </a:r>
            <a:r>
              <a:rPr lang="en-US" sz="2000" dirty="0" err="1"/>
              <a:t>sử</a:t>
            </a:r>
            <a:r>
              <a:rPr lang="en-US" sz="2000" dirty="0"/>
              <a:t> </a:t>
            </a:r>
            <a:r>
              <a:rPr lang="en-US" sz="2000" dirty="0" err="1"/>
              <a:t>dụng</a:t>
            </a:r>
            <a:r>
              <a:rPr lang="en-US" sz="2000" dirty="0"/>
              <a:t> </a:t>
            </a:r>
            <a:r>
              <a:rPr lang="en-US" sz="2000" dirty="0" err="1"/>
              <a:t>công</a:t>
            </a:r>
            <a:r>
              <a:rPr lang="en-US" sz="2000" dirty="0"/>
              <a:t> </a:t>
            </a:r>
            <a:r>
              <a:rPr lang="en-US" sz="2000" dirty="0" err="1"/>
              <a:t>nghệ</a:t>
            </a:r>
            <a:r>
              <a:rPr lang="en-US" sz="2000" dirty="0"/>
              <a:t> </a:t>
            </a:r>
            <a:r>
              <a:rPr lang="en-US" sz="2000" dirty="0" err="1"/>
              <a:t>kĩ</a:t>
            </a:r>
            <a:r>
              <a:rPr lang="en-US" sz="2000" dirty="0"/>
              <a:t> </a:t>
            </a:r>
            <a:r>
              <a:rPr lang="en-US" sz="2000" dirty="0" err="1"/>
              <a:t>thuật</a:t>
            </a:r>
            <a:r>
              <a:rPr lang="en-US" sz="2000" dirty="0"/>
              <a:t> </a:t>
            </a:r>
            <a:r>
              <a:rPr lang="en-US" sz="2000" dirty="0" err="1"/>
              <a:t>số</a:t>
            </a:r>
            <a:r>
              <a:rPr lang="en-US" sz="2000" dirty="0"/>
              <a:t>.</a:t>
            </a:r>
          </a:p>
        </p:txBody>
      </p:sp>
      <p:pic>
        <p:nvPicPr>
          <p:cNvPr id="7"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392577" y="2322542"/>
            <a:ext cx="2439723" cy="2311637"/>
          </a:xfrm>
          <a:prstGeom prst="rect">
            <a:avLst/>
          </a:prstGeom>
        </p:spPr>
      </p:pic>
    </p:spTree>
    <p:extLst>
      <p:ext uri="{BB962C8B-B14F-4D97-AF65-F5344CB8AC3E}">
        <p14:creationId xmlns:p14="http://schemas.microsoft.com/office/powerpoint/2010/main" val="369078885"/>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cxnSp>
        <p:nvCxnSpPr>
          <p:cNvPr id="116" name="Google Shape;116;p16"/>
          <p:cNvCxnSpPr/>
          <p:nvPr/>
        </p:nvCxnSpPr>
        <p:spPr>
          <a:xfrm rot="10800000" flipH="1">
            <a:off x="2815499" y="3324355"/>
            <a:ext cx="1181400" cy="763500"/>
          </a:xfrm>
          <a:prstGeom prst="straightConnector1">
            <a:avLst/>
          </a:prstGeom>
          <a:noFill/>
          <a:ln w="9525" cap="flat" cmpd="sng">
            <a:solidFill>
              <a:schemeClr val="dk2"/>
            </a:solidFill>
            <a:prstDash val="solid"/>
            <a:round/>
            <a:headEnd type="none" w="med" len="med"/>
            <a:tailEnd type="none" w="med" len="med"/>
          </a:ln>
        </p:spPr>
      </p:cxnSp>
      <p:cxnSp>
        <p:nvCxnSpPr>
          <p:cNvPr id="117" name="Google Shape;117;p16"/>
          <p:cNvCxnSpPr/>
          <p:nvPr/>
        </p:nvCxnSpPr>
        <p:spPr>
          <a:xfrm rot="10800000">
            <a:off x="4979255" y="3324355"/>
            <a:ext cx="1181400" cy="763500"/>
          </a:xfrm>
          <a:prstGeom prst="straightConnector1">
            <a:avLst/>
          </a:prstGeom>
          <a:noFill/>
          <a:ln w="9525" cap="flat" cmpd="sng">
            <a:solidFill>
              <a:schemeClr val="dk2"/>
            </a:solidFill>
            <a:prstDash val="solid"/>
            <a:round/>
            <a:headEnd type="none" w="med" len="med"/>
            <a:tailEnd type="none" w="med" len="med"/>
          </a:ln>
        </p:spPr>
      </p:cxnSp>
      <p:cxnSp>
        <p:nvCxnSpPr>
          <p:cNvPr id="118" name="Google Shape;118;p16"/>
          <p:cNvCxnSpPr/>
          <p:nvPr/>
        </p:nvCxnSpPr>
        <p:spPr>
          <a:xfrm>
            <a:off x="2868897" y="3001168"/>
            <a:ext cx="1074600" cy="0"/>
          </a:xfrm>
          <a:prstGeom prst="straightConnector1">
            <a:avLst/>
          </a:prstGeom>
          <a:noFill/>
          <a:ln w="9525" cap="flat" cmpd="sng">
            <a:solidFill>
              <a:schemeClr val="dk2"/>
            </a:solidFill>
            <a:prstDash val="solid"/>
            <a:round/>
            <a:headEnd type="none" w="med" len="med"/>
            <a:tailEnd type="none" w="med" len="med"/>
          </a:ln>
        </p:spPr>
      </p:cxnSp>
      <p:cxnSp>
        <p:nvCxnSpPr>
          <p:cNvPr id="120" name="Google Shape;120;p16"/>
          <p:cNvCxnSpPr/>
          <p:nvPr/>
        </p:nvCxnSpPr>
        <p:spPr>
          <a:xfrm flipH="1">
            <a:off x="5002024" y="1872509"/>
            <a:ext cx="1181400" cy="763500"/>
          </a:xfrm>
          <a:prstGeom prst="straightConnector1">
            <a:avLst/>
          </a:prstGeom>
          <a:noFill/>
          <a:ln w="9525" cap="flat" cmpd="sng">
            <a:solidFill>
              <a:schemeClr val="dk2"/>
            </a:solidFill>
            <a:prstDash val="solid"/>
            <a:round/>
            <a:headEnd type="none" w="med" len="med"/>
            <a:tailEnd type="none" w="med" len="med"/>
          </a:ln>
        </p:spPr>
      </p:cxnSp>
      <p:cxnSp>
        <p:nvCxnSpPr>
          <p:cNvPr id="121" name="Google Shape;121;p16"/>
          <p:cNvCxnSpPr/>
          <p:nvPr/>
        </p:nvCxnSpPr>
        <p:spPr>
          <a:xfrm rot="10800000">
            <a:off x="2796031" y="1872509"/>
            <a:ext cx="1181400" cy="763500"/>
          </a:xfrm>
          <a:prstGeom prst="straightConnector1">
            <a:avLst/>
          </a:prstGeom>
          <a:noFill/>
          <a:ln w="9525" cap="flat" cmpd="sng">
            <a:solidFill>
              <a:schemeClr val="dk2"/>
            </a:solidFill>
            <a:prstDash val="solid"/>
            <a:round/>
            <a:headEnd type="none" w="med" len="med"/>
            <a:tailEnd type="none" w="med" len="med"/>
          </a:ln>
        </p:spPr>
      </p:cxnSp>
      <p:grpSp>
        <p:nvGrpSpPr>
          <p:cNvPr id="123" name="Google Shape;123;p16"/>
          <p:cNvGrpSpPr/>
          <p:nvPr/>
        </p:nvGrpSpPr>
        <p:grpSpPr>
          <a:xfrm>
            <a:off x="2143556" y="2582970"/>
            <a:ext cx="731491" cy="731491"/>
            <a:chOff x="3355736" y="1751976"/>
            <a:chExt cx="853150" cy="853150"/>
          </a:xfrm>
        </p:grpSpPr>
        <p:sp>
          <p:nvSpPr>
            <p:cNvPr id="124" name="Google Shape;124;p16"/>
            <p:cNvSpPr/>
            <p:nvPr/>
          </p:nvSpPr>
          <p:spPr>
            <a:xfrm>
              <a:off x="3355736" y="1751976"/>
              <a:ext cx="853150" cy="853150"/>
            </a:xfrm>
            <a:custGeom>
              <a:avLst/>
              <a:gdLst/>
              <a:ahLst/>
              <a:cxnLst/>
              <a:rect l="l" t="t" r="r" b="b"/>
              <a:pathLst>
                <a:path w="9799" h="9799" extrusionOk="0">
                  <a:moveTo>
                    <a:pt x="4897" y="1"/>
                  </a:moveTo>
                  <a:cubicBezTo>
                    <a:pt x="2196" y="1"/>
                    <a:pt x="1" y="2196"/>
                    <a:pt x="1" y="4903"/>
                  </a:cubicBezTo>
                  <a:cubicBezTo>
                    <a:pt x="1" y="7603"/>
                    <a:pt x="2196" y="9799"/>
                    <a:pt x="4897" y="9799"/>
                  </a:cubicBezTo>
                  <a:cubicBezTo>
                    <a:pt x="5745" y="9799"/>
                    <a:pt x="6535" y="9585"/>
                    <a:pt x="7228" y="9209"/>
                  </a:cubicBezTo>
                  <a:cubicBezTo>
                    <a:pt x="7348" y="9329"/>
                    <a:pt x="7656" y="9582"/>
                    <a:pt x="8132" y="9582"/>
                  </a:cubicBezTo>
                  <a:cubicBezTo>
                    <a:pt x="8222" y="9582"/>
                    <a:pt x="8318" y="9573"/>
                    <a:pt x="8419" y="9552"/>
                  </a:cubicBezTo>
                  <a:cubicBezTo>
                    <a:pt x="8419" y="9552"/>
                    <a:pt x="8070" y="9300"/>
                    <a:pt x="7908" y="8762"/>
                  </a:cubicBezTo>
                  <a:cubicBezTo>
                    <a:pt x="9054" y="7869"/>
                    <a:pt x="9799" y="6470"/>
                    <a:pt x="9799" y="4903"/>
                  </a:cubicBezTo>
                  <a:cubicBezTo>
                    <a:pt x="9799" y="2196"/>
                    <a:pt x="7603" y="1"/>
                    <a:pt x="4897" y="1"/>
                  </a:cubicBezTo>
                  <a:close/>
                </a:path>
              </a:pathLst>
            </a:custGeom>
            <a:solidFill>
              <a:schemeClr val="l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6"/>
            <p:cNvSpPr/>
            <p:nvPr/>
          </p:nvSpPr>
          <p:spPr>
            <a:xfrm>
              <a:off x="3624160" y="2018136"/>
              <a:ext cx="331631" cy="325971"/>
            </a:xfrm>
            <a:custGeom>
              <a:avLst/>
              <a:gdLst/>
              <a:ahLst/>
              <a:cxnLst/>
              <a:rect l="l" t="t" r="r" b="b"/>
              <a:pathLst>
                <a:path w="3809" h="3744" extrusionOk="0">
                  <a:moveTo>
                    <a:pt x="0" y="0"/>
                  </a:moveTo>
                  <a:lnTo>
                    <a:pt x="0" y="3743"/>
                  </a:lnTo>
                  <a:lnTo>
                    <a:pt x="3808" y="3743"/>
                  </a:lnTo>
                  <a:lnTo>
                    <a:pt x="38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6"/>
            <p:cNvSpPr/>
            <p:nvPr/>
          </p:nvSpPr>
          <p:spPr>
            <a:xfrm>
              <a:off x="3621374" y="2205328"/>
              <a:ext cx="350698" cy="307862"/>
            </a:xfrm>
            <a:custGeom>
              <a:avLst/>
              <a:gdLst/>
              <a:ahLst/>
              <a:cxnLst/>
              <a:rect l="l" t="t" r="r" b="b"/>
              <a:pathLst>
                <a:path w="4028" h="3536" extrusionOk="0">
                  <a:moveTo>
                    <a:pt x="2014" y="0"/>
                  </a:moveTo>
                  <a:cubicBezTo>
                    <a:pt x="900" y="0"/>
                    <a:pt x="0" y="823"/>
                    <a:pt x="0" y="1833"/>
                  </a:cubicBezTo>
                  <a:lnTo>
                    <a:pt x="0" y="3160"/>
                  </a:lnTo>
                  <a:cubicBezTo>
                    <a:pt x="0" y="3160"/>
                    <a:pt x="512" y="3536"/>
                    <a:pt x="1956" y="3536"/>
                  </a:cubicBezTo>
                  <a:cubicBezTo>
                    <a:pt x="3393" y="3536"/>
                    <a:pt x="4028" y="3160"/>
                    <a:pt x="4028" y="3160"/>
                  </a:cubicBezTo>
                  <a:lnTo>
                    <a:pt x="4028" y="1833"/>
                  </a:lnTo>
                  <a:cubicBezTo>
                    <a:pt x="4028" y="823"/>
                    <a:pt x="3128" y="0"/>
                    <a:pt x="2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6"/>
            <p:cNvSpPr/>
            <p:nvPr/>
          </p:nvSpPr>
          <p:spPr>
            <a:xfrm>
              <a:off x="3643314" y="1908172"/>
              <a:ext cx="296108" cy="317526"/>
            </a:xfrm>
            <a:custGeom>
              <a:avLst/>
              <a:gdLst/>
              <a:ahLst/>
              <a:cxnLst/>
              <a:rect l="l" t="t" r="r" b="b"/>
              <a:pathLst>
                <a:path w="3401" h="3647" extrusionOk="0">
                  <a:moveTo>
                    <a:pt x="1723" y="1"/>
                  </a:moveTo>
                  <a:cubicBezTo>
                    <a:pt x="784" y="1"/>
                    <a:pt x="1" y="318"/>
                    <a:pt x="1" y="1742"/>
                  </a:cubicBezTo>
                  <a:cubicBezTo>
                    <a:pt x="1" y="3161"/>
                    <a:pt x="1335" y="3646"/>
                    <a:pt x="1736" y="3646"/>
                  </a:cubicBezTo>
                  <a:cubicBezTo>
                    <a:pt x="2138" y="3646"/>
                    <a:pt x="3400" y="3141"/>
                    <a:pt x="3400" y="1742"/>
                  </a:cubicBezTo>
                  <a:cubicBezTo>
                    <a:pt x="3400" y="337"/>
                    <a:pt x="2662" y="1"/>
                    <a:pt x="1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6"/>
            <p:cNvSpPr/>
            <p:nvPr/>
          </p:nvSpPr>
          <p:spPr>
            <a:xfrm>
              <a:off x="3617978" y="1876915"/>
              <a:ext cx="422352" cy="238297"/>
            </a:xfrm>
            <a:custGeom>
              <a:avLst/>
              <a:gdLst/>
              <a:ahLst/>
              <a:cxnLst/>
              <a:rect l="l" t="t" r="r" b="b"/>
              <a:pathLst>
                <a:path w="4851" h="2737" extrusionOk="0">
                  <a:moveTo>
                    <a:pt x="1949" y="0"/>
                  </a:moveTo>
                  <a:cubicBezTo>
                    <a:pt x="1222" y="0"/>
                    <a:pt x="997" y="463"/>
                    <a:pt x="997" y="463"/>
                  </a:cubicBezTo>
                  <a:cubicBezTo>
                    <a:pt x="997" y="463"/>
                    <a:pt x="963" y="451"/>
                    <a:pt x="903" y="451"/>
                  </a:cubicBezTo>
                  <a:cubicBezTo>
                    <a:pt x="790" y="451"/>
                    <a:pt x="586" y="495"/>
                    <a:pt x="356" y="755"/>
                  </a:cubicBezTo>
                  <a:cubicBezTo>
                    <a:pt x="0" y="1156"/>
                    <a:pt x="39" y="1616"/>
                    <a:pt x="117" y="2037"/>
                  </a:cubicBezTo>
                  <a:cubicBezTo>
                    <a:pt x="149" y="2212"/>
                    <a:pt x="402" y="2723"/>
                    <a:pt x="402" y="2723"/>
                  </a:cubicBezTo>
                  <a:cubicBezTo>
                    <a:pt x="402" y="2723"/>
                    <a:pt x="389" y="2289"/>
                    <a:pt x="492" y="1888"/>
                  </a:cubicBezTo>
                  <a:cubicBezTo>
                    <a:pt x="564" y="1616"/>
                    <a:pt x="842" y="1098"/>
                    <a:pt x="842" y="1098"/>
                  </a:cubicBezTo>
                  <a:cubicBezTo>
                    <a:pt x="842" y="1098"/>
                    <a:pt x="1613" y="1558"/>
                    <a:pt x="2442" y="1674"/>
                  </a:cubicBezTo>
                  <a:cubicBezTo>
                    <a:pt x="2726" y="1712"/>
                    <a:pt x="2936" y="1717"/>
                    <a:pt x="3093" y="1717"/>
                  </a:cubicBezTo>
                  <a:cubicBezTo>
                    <a:pt x="3153" y="1717"/>
                    <a:pt x="3205" y="1716"/>
                    <a:pt x="3251" y="1716"/>
                  </a:cubicBezTo>
                  <a:cubicBezTo>
                    <a:pt x="3439" y="1716"/>
                    <a:pt x="3523" y="1729"/>
                    <a:pt x="3588" y="1855"/>
                  </a:cubicBezTo>
                  <a:cubicBezTo>
                    <a:pt x="3717" y="2095"/>
                    <a:pt x="3562" y="2736"/>
                    <a:pt x="3562" y="2736"/>
                  </a:cubicBezTo>
                  <a:cubicBezTo>
                    <a:pt x="3562" y="2736"/>
                    <a:pt x="4851" y="573"/>
                    <a:pt x="2383" y="49"/>
                  </a:cubicBezTo>
                  <a:cubicBezTo>
                    <a:pt x="2222" y="15"/>
                    <a:pt x="2078" y="0"/>
                    <a:pt x="1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6"/>
            <p:cNvSpPr/>
            <p:nvPr/>
          </p:nvSpPr>
          <p:spPr>
            <a:xfrm>
              <a:off x="3609533" y="2059754"/>
              <a:ext cx="364280" cy="79142"/>
            </a:xfrm>
            <a:custGeom>
              <a:avLst/>
              <a:gdLst/>
              <a:ahLst/>
              <a:cxnLst/>
              <a:rect l="l" t="t" r="r" b="b"/>
              <a:pathLst>
                <a:path w="4184" h="909" extrusionOk="0">
                  <a:moveTo>
                    <a:pt x="325" y="1"/>
                  </a:moveTo>
                  <a:cubicBezTo>
                    <a:pt x="77" y="1"/>
                    <a:pt x="0" y="162"/>
                    <a:pt x="0" y="371"/>
                  </a:cubicBezTo>
                  <a:cubicBezTo>
                    <a:pt x="0" y="610"/>
                    <a:pt x="175" y="908"/>
                    <a:pt x="453" y="908"/>
                  </a:cubicBezTo>
                  <a:cubicBezTo>
                    <a:pt x="699" y="908"/>
                    <a:pt x="894" y="720"/>
                    <a:pt x="894" y="481"/>
                  </a:cubicBezTo>
                  <a:cubicBezTo>
                    <a:pt x="894" y="241"/>
                    <a:pt x="790" y="66"/>
                    <a:pt x="421" y="8"/>
                  </a:cubicBezTo>
                  <a:cubicBezTo>
                    <a:pt x="386" y="3"/>
                    <a:pt x="354" y="1"/>
                    <a:pt x="325" y="1"/>
                  </a:cubicBezTo>
                  <a:close/>
                  <a:moveTo>
                    <a:pt x="3859" y="1"/>
                  </a:moveTo>
                  <a:cubicBezTo>
                    <a:pt x="3829" y="1"/>
                    <a:pt x="3797" y="3"/>
                    <a:pt x="3762" y="8"/>
                  </a:cubicBezTo>
                  <a:cubicBezTo>
                    <a:pt x="3387" y="66"/>
                    <a:pt x="3290" y="241"/>
                    <a:pt x="3290" y="481"/>
                  </a:cubicBezTo>
                  <a:cubicBezTo>
                    <a:pt x="3290" y="720"/>
                    <a:pt x="3490" y="908"/>
                    <a:pt x="3730" y="908"/>
                  </a:cubicBezTo>
                  <a:cubicBezTo>
                    <a:pt x="4009" y="908"/>
                    <a:pt x="4183" y="610"/>
                    <a:pt x="4183" y="371"/>
                  </a:cubicBezTo>
                  <a:cubicBezTo>
                    <a:pt x="4183" y="162"/>
                    <a:pt x="4106" y="1"/>
                    <a:pt x="38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6"/>
            <p:cNvSpPr/>
            <p:nvPr/>
          </p:nvSpPr>
          <p:spPr>
            <a:xfrm>
              <a:off x="3754933" y="2183910"/>
              <a:ext cx="72264" cy="89155"/>
            </a:xfrm>
            <a:custGeom>
              <a:avLst/>
              <a:gdLst/>
              <a:ahLst/>
              <a:cxnLst/>
              <a:rect l="l" t="t" r="r" b="b"/>
              <a:pathLst>
                <a:path w="830" h="1024" extrusionOk="0">
                  <a:moveTo>
                    <a:pt x="415" y="0"/>
                  </a:moveTo>
                  <a:cubicBezTo>
                    <a:pt x="189" y="0"/>
                    <a:pt x="1" y="169"/>
                    <a:pt x="1" y="376"/>
                  </a:cubicBezTo>
                  <a:lnTo>
                    <a:pt x="1" y="648"/>
                  </a:lnTo>
                  <a:cubicBezTo>
                    <a:pt x="1" y="855"/>
                    <a:pt x="189" y="1023"/>
                    <a:pt x="415" y="1023"/>
                  </a:cubicBezTo>
                  <a:cubicBezTo>
                    <a:pt x="648" y="1023"/>
                    <a:pt x="830" y="855"/>
                    <a:pt x="830" y="648"/>
                  </a:cubicBezTo>
                  <a:lnTo>
                    <a:pt x="830" y="376"/>
                  </a:lnTo>
                  <a:cubicBezTo>
                    <a:pt x="830" y="169"/>
                    <a:pt x="648" y="0"/>
                    <a:pt x="4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16"/>
          <p:cNvGrpSpPr/>
          <p:nvPr/>
        </p:nvGrpSpPr>
        <p:grpSpPr>
          <a:xfrm>
            <a:off x="2143515" y="3803014"/>
            <a:ext cx="731548" cy="679256"/>
            <a:chOff x="3067113" y="2877389"/>
            <a:chExt cx="705923" cy="654642"/>
          </a:xfrm>
        </p:grpSpPr>
        <p:sp>
          <p:nvSpPr>
            <p:cNvPr id="135" name="Google Shape;135;p16"/>
            <p:cNvSpPr/>
            <p:nvPr/>
          </p:nvSpPr>
          <p:spPr>
            <a:xfrm>
              <a:off x="3067113" y="2877389"/>
              <a:ext cx="705923" cy="654642"/>
            </a:xfrm>
            <a:custGeom>
              <a:avLst/>
              <a:gdLst/>
              <a:ahLst/>
              <a:cxnLst/>
              <a:rect l="l" t="t" r="r" b="b"/>
              <a:pathLst>
                <a:path w="8108" h="7519" extrusionOk="0">
                  <a:moveTo>
                    <a:pt x="3756" y="0"/>
                  </a:moveTo>
                  <a:cubicBezTo>
                    <a:pt x="1684" y="0"/>
                    <a:pt x="0" y="1678"/>
                    <a:pt x="0" y="3756"/>
                  </a:cubicBezTo>
                  <a:cubicBezTo>
                    <a:pt x="0" y="5835"/>
                    <a:pt x="1684" y="7519"/>
                    <a:pt x="3756" y="7519"/>
                  </a:cubicBezTo>
                  <a:cubicBezTo>
                    <a:pt x="5615" y="7519"/>
                    <a:pt x="7156" y="6172"/>
                    <a:pt x="7460" y="4404"/>
                  </a:cubicBezTo>
                  <a:cubicBezTo>
                    <a:pt x="7648" y="4352"/>
                    <a:pt x="7933" y="4223"/>
                    <a:pt x="8108" y="3866"/>
                  </a:cubicBezTo>
                  <a:lnTo>
                    <a:pt x="8108" y="3866"/>
                  </a:lnTo>
                  <a:cubicBezTo>
                    <a:pt x="8108" y="3866"/>
                    <a:pt x="8014" y="3893"/>
                    <a:pt x="7863" y="3893"/>
                  </a:cubicBezTo>
                  <a:cubicBezTo>
                    <a:pt x="7768" y="3893"/>
                    <a:pt x="7650" y="3882"/>
                    <a:pt x="7519" y="3847"/>
                  </a:cubicBezTo>
                  <a:cubicBezTo>
                    <a:pt x="7519" y="3815"/>
                    <a:pt x="7519" y="3789"/>
                    <a:pt x="7519" y="3756"/>
                  </a:cubicBezTo>
                  <a:cubicBezTo>
                    <a:pt x="7519" y="1678"/>
                    <a:pt x="5835" y="0"/>
                    <a:pt x="3756" y="0"/>
                  </a:cubicBezTo>
                  <a:close/>
                </a:path>
              </a:pathLst>
            </a:cu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6"/>
            <p:cNvSpPr/>
            <p:nvPr/>
          </p:nvSpPr>
          <p:spPr>
            <a:xfrm>
              <a:off x="3266667" y="3237058"/>
              <a:ext cx="254926" cy="244217"/>
            </a:xfrm>
            <a:custGeom>
              <a:avLst/>
              <a:gdLst/>
              <a:ahLst/>
              <a:cxnLst/>
              <a:rect l="l" t="t" r="r" b="b"/>
              <a:pathLst>
                <a:path w="2928" h="2805" extrusionOk="0">
                  <a:moveTo>
                    <a:pt x="1464" y="1"/>
                  </a:moveTo>
                  <a:cubicBezTo>
                    <a:pt x="655" y="1"/>
                    <a:pt x="1" y="629"/>
                    <a:pt x="1" y="1406"/>
                  </a:cubicBezTo>
                  <a:lnTo>
                    <a:pt x="1" y="2423"/>
                  </a:lnTo>
                  <a:cubicBezTo>
                    <a:pt x="1" y="2423"/>
                    <a:pt x="454" y="2805"/>
                    <a:pt x="1387" y="2805"/>
                  </a:cubicBezTo>
                  <a:cubicBezTo>
                    <a:pt x="2313" y="2805"/>
                    <a:pt x="2928" y="2423"/>
                    <a:pt x="2928" y="2423"/>
                  </a:cubicBezTo>
                  <a:lnTo>
                    <a:pt x="2928" y="1406"/>
                  </a:lnTo>
                  <a:cubicBezTo>
                    <a:pt x="2928" y="629"/>
                    <a:pt x="2274" y="1"/>
                    <a:pt x="14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3282513" y="3008772"/>
              <a:ext cx="215399" cy="243608"/>
            </a:xfrm>
            <a:custGeom>
              <a:avLst/>
              <a:gdLst/>
              <a:ahLst/>
              <a:cxnLst/>
              <a:rect l="l" t="t" r="r" b="b"/>
              <a:pathLst>
                <a:path w="2474" h="2798" extrusionOk="0">
                  <a:moveTo>
                    <a:pt x="1256" y="0"/>
                  </a:moveTo>
                  <a:cubicBezTo>
                    <a:pt x="570" y="0"/>
                    <a:pt x="0" y="246"/>
                    <a:pt x="0" y="1334"/>
                  </a:cubicBezTo>
                  <a:cubicBezTo>
                    <a:pt x="0" y="2429"/>
                    <a:pt x="971" y="2798"/>
                    <a:pt x="1263" y="2798"/>
                  </a:cubicBezTo>
                  <a:cubicBezTo>
                    <a:pt x="1554" y="2798"/>
                    <a:pt x="2474" y="2416"/>
                    <a:pt x="2474" y="1334"/>
                  </a:cubicBezTo>
                  <a:cubicBezTo>
                    <a:pt x="2474" y="259"/>
                    <a:pt x="1936"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6"/>
            <p:cNvSpPr/>
            <p:nvPr/>
          </p:nvSpPr>
          <p:spPr>
            <a:xfrm>
              <a:off x="3257700" y="3125440"/>
              <a:ext cx="265026" cy="60423"/>
            </a:xfrm>
            <a:custGeom>
              <a:avLst/>
              <a:gdLst/>
              <a:ahLst/>
              <a:cxnLst/>
              <a:rect l="l" t="t" r="r" b="b"/>
              <a:pathLst>
                <a:path w="3044" h="694" extrusionOk="0">
                  <a:moveTo>
                    <a:pt x="232" y="0"/>
                  </a:moveTo>
                  <a:cubicBezTo>
                    <a:pt x="55" y="0"/>
                    <a:pt x="0" y="120"/>
                    <a:pt x="0" y="286"/>
                  </a:cubicBezTo>
                  <a:cubicBezTo>
                    <a:pt x="0" y="460"/>
                    <a:pt x="130" y="694"/>
                    <a:pt x="330" y="694"/>
                  </a:cubicBezTo>
                  <a:cubicBezTo>
                    <a:pt x="512" y="694"/>
                    <a:pt x="654" y="545"/>
                    <a:pt x="654" y="363"/>
                  </a:cubicBezTo>
                  <a:cubicBezTo>
                    <a:pt x="654" y="182"/>
                    <a:pt x="583" y="46"/>
                    <a:pt x="311" y="7"/>
                  </a:cubicBezTo>
                  <a:cubicBezTo>
                    <a:pt x="282" y="2"/>
                    <a:pt x="256" y="0"/>
                    <a:pt x="232" y="0"/>
                  </a:cubicBezTo>
                  <a:close/>
                  <a:moveTo>
                    <a:pt x="2812" y="0"/>
                  </a:moveTo>
                  <a:cubicBezTo>
                    <a:pt x="2788" y="0"/>
                    <a:pt x="2762" y="2"/>
                    <a:pt x="2733" y="7"/>
                  </a:cubicBezTo>
                  <a:cubicBezTo>
                    <a:pt x="2467" y="46"/>
                    <a:pt x="2396" y="182"/>
                    <a:pt x="2396" y="363"/>
                  </a:cubicBezTo>
                  <a:cubicBezTo>
                    <a:pt x="2396" y="545"/>
                    <a:pt x="2539" y="694"/>
                    <a:pt x="2713" y="694"/>
                  </a:cubicBezTo>
                  <a:cubicBezTo>
                    <a:pt x="2914" y="694"/>
                    <a:pt x="3044" y="460"/>
                    <a:pt x="3044" y="286"/>
                  </a:cubicBezTo>
                  <a:cubicBezTo>
                    <a:pt x="3044" y="120"/>
                    <a:pt x="2989" y="0"/>
                    <a:pt x="28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p:nvPr/>
          </p:nvSpPr>
          <p:spPr>
            <a:xfrm>
              <a:off x="3263881" y="2984567"/>
              <a:ext cx="274690" cy="182140"/>
            </a:xfrm>
            <a:custGeom>
              <a:avLst/>
              <a:gdLst/>
              <a:ahLst/>
              <a:cxnLst/>
              <a:rect l="l" t="t" r="r" b="b"/>
              <a:pathLst>
                <a:path w="3155" h="2092" extrusionOk="0">
                  <a:moveTo>
                    <a:pt x="1414" y="1"/>
                  </a:moveTo>
                  <a:cubicBezTo>
                    <a:pt x="889" y="1"/>
                    <a:pt x="726" y="356"/>
                    <a:pt x="726" y="356"/>
                  </a:cubicBezTo>
                  <a:cubicBezTo>
                    <a:pt x="726" y="356"/>
                    <a:pt x="701" y="347"/>
                    <a:pt x="659" y="347"/>
                  </a:cubicBezTo>
                  <a:cubicBezTo>
                    <a:pt x="577" y="347"/>
                    <a:pt x="427" y="381"/>
                    <a:pt x="259" y="583"/>
                  </a:cubicBezTo>
                  <a:cubicBezTo>
                    <a:pt x="0" y="893"/>
                    <a:pt x="26" y="1243"/>
                    <a:pt x="85" y="1567"/>
                  </a:cubicBezTo>
                  <a:cubicBezTo>
                    <a:pt x="104" y="1703"/>
                    <a:pt x="292" y="2091"/>
                    <a:pt x="292" y="2091"/>
                  </a:cubicBezTo>
                  <a:cubicBezTo>
                    <a:pt x="292" y="2091"/>
                    <a:pt x="279" y="2001"/>
                    <a:pt x="298" y="1683"/>
                  </a:cubicBezTo>
                  <a:cubicBezTo>
                    <a:pt x="337" y="1165"/>
                    <a:pt x="758" y="1094"/>
                    <a:pt x="758" y="1094"/>
                  </a:cubicBezTo>
                  <a:cubicBezTo>
                    <a:pt x="758" y="1094"/>
                    <a:pt x="1270" y="1259"/>
                    <a:pt x="1764" y="1259"/>
                  </a:cubicBezTo>
                  <a:cubicBezTo>
                    <a:pt x="2089" y="1259"/>
                    <a:pt x="2406" y="1188"/>
                    <a:pt x="2565" y="952"/>
                  </a:cubicBezTo>
                  <a:cubicBezTo>
                    <a:pt x="2727" y="1282"/>
                    <a:pt x="2688" y="1619"/>
                    <a:pt x="2688" y="1619"/>
                  </a:cubicBezTo>
                  <a:cubicBezTo>
                    <a:pt x="2688" y="1619"/>
                    <a:pt x="3154" y="1075"/>
                    <a:pt x="2772" y="382"/>
                  </a:cubicBezTo>
                  <a:lnTo>
                    <a:pt x="2772" y="382"/>
                  </a:lnTo>
                  <a:cubicBezTo>
                    <a:pt x="2693" y="423"/>
                    <a:pt x="2620" y="440"/>
                    <a:pt x="2552" y="440"/>
                  </a:cubicBezTo>
                  <a:cubicBezTo>
                    <a:pt x="2255" y="440"/>
                    <a:pt x="2046" y="112"/>
                    <a:pt x="1729" y="39"/>
                  </a:cubicBezTo>
                  <a:cubicBezTo>
                    <a:pt x="1612" y="12"/>
                    <a:pt x="1508" y="1"/>
                    <a:pt x="1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3363659" y="3220168"/>
              <a:ext cx="52500" cy="68868"/>
            </a:xfrm>
            <a:custGeom>
              <a:avLst/>
              <a:gdLst/>
              <a:ahLst/>
              <a:cxnLst/>
              <a:rect l="l" t="t" r="r" b="b"/>
              <a:pathLst>
                <a:path w="603" h="791" extrusionOk="0">
                  <a:moveTo>
                    <a:pt x="305" y="1"/>
                  </a:moveTo>
                  <a:cubicBezTo>
                    <a:pt x="137" y="1"/>
                    <a:pt x="1" y="130"/>
                    <a:pt x="1" y="292"/>
                  </a:cubicBezTo>
                  <a:lnTo>
                    <a:pt x="1" y="499"/>
                  </a:lnTo>
                  <a:cubicBezTo>
                    <a:pt x="1" y="661"/>
                    <a:pt x="137" y="791"/>
                    <a:pt x="305" y="791"/>
                  </a:cubicBezTo>
                  <a:cubicBezTo>
                    <a:pt x="467" y="791"/>
                    <a:pt x="603" y="661"/>
                    <a:pt x="603" y="499"/>
                  </a:cubicBezTo>
                  <a:lnTo>
                    <a:pt x="603" y="292"/>
                  </a:lnTo>
                  <a:cubicBezTo>
                    <a:pt x="603" y="130"/>
                    <a:pt x="467" y="1"/>
                    <a:pt x="3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6"/>
          <p:cNvGrpSpPr/>
          <p:nvPr/>
        </p:nvGrpSpPr>
        <p:grpSpPr>
          <a:xfrm>
            <a:off x="6107118" y="3805342"/>
            <a:ext cx="731553" cy="674601"/>
            <a:chOff x="5254730" y="2780398"/>
            <a:chExt cx="822155" cy="762951"/>
          </a:xfrm>
        </p:grpSpPr>
        <p:sp>
          <p:nvSpPr>
            <p:cNvPr id="155" name="Google Shape;155;p16"/>
            <p:cNvSpPr/>
            <p:nvPr/>
          </p:nvSpPr>
          <p:spPr>
            <a:xfrm>
              <a:off x="5254730" y="2780398"/>
              <a:ext cx="822155" cy="762951"/>
            </a:xfrm>
            <a:custGeom>
              <a:avLst/>
              <a:gdLst/>
              <a:ahLst/>
              <a:cxnLst/>
              <a:rect l="l" t="t" r="r" b="b"/>
              <a:pathLst>
                <a:path w="9443" h="8763" extrusionOk="0">
                  <a:moveTo>
                    <a:pt x="5064" y="0"/>
                  </a:moveTo>
                  <a:cubicBezTo>
                    <a:pt x="2649" y="0"/>
                    <a:pt x="687" y="1963"/>
                    <a:pt x="687" y="4378"/>
                  </a:cubicBezTo>
                  <a:cubicBezTo>
                    <a:pt x="687" y="4417"/>
                    <a:pt x="687" y="4449"/>
                    <a:pt x="687" y="4482"/>
                  </a:cubicBezTo>
                  <a:cubicBezTo>
                    <a:pt x="531" y="4525"/>
                    <a:pt x="391" y="4538"/>
                    <a:pt x="278" y="4538"/>
                  </a:cubicBezTo>
                  <a:cubicBezTo>
                    <a:pt x="107" y="4538"/>
                    <a:pt x="0" y="4508"/>
                    <a:pt x="0" y="4508"/>
                  </a:cubicBezTo>
                  <a:lnTo>
                    <a:pt x="0" y="4508"/>
                  </a:lnTo>
                  <a:cubicBezTo>
                    <a:pt x="208" y="4916"/>
                    <a:pt x="531" y="5071"/>
                    <a:pt x="752" y="5129"/>
                  </a:cubicBezTo>
                  <a:cubicBezTo>
                    <a:pt x="1108" y="7189"/>
                    <a:pt x="2901" y="8762"/>
                    <a:pt x="5064" y="8762"/>
                  </a:cubicBezTo>
                  <a:cubicBezTo>
                    <a:pt x="7486" y="8762"/>
                    <a:pt x="9442" y="6800"/>
                    <a:pt x="9442" y="4378"/>
                  </a:cubicBezTo>
                  <a:cubicBezTo>
                    <a:pt x="9442" y="1963"/>
                    <a:pt x="7486" y="0"/>
                    <a:pt x="5064" y="0"/>
                  </a:cubicBezTo>
                  <a:close/>
                </a:path>
              </a:pathLst>
            </a:cu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6"/>
            <p:cNvSpPr/>
            <p:nvPr/>
          </p:nvSpPr>
          <p:spPr>
            <a:xfrm>
              <a:off x="5533253" y="2968112"/>
              <a:ext cx="299504" cy="227936"/>
            </a:xfrm>
            <a:custGeom>
              <a:avLst/>
              <a:gdLst/>
              <a:ahLst/>
              <a:cxnLst/>
              <a:rect l="l" t="t" r="r" b="b"/>
              <a:pathLst>
                <a:path w="3440" h="2618" extrusionOk="0">
                  <a:moveTo>
                    <a:pt x="234" y="1"/>
                  </a:moveTo>
                  <a:cubicBezTo>
                    <a:pt x="104" y="1"/>
                    <a:pt x="0" y="117"/>
                    <a:pt x="0" y="260"/>
                  </a:cubicBezTo>
                  <a:lnTo>
                    <a:pt x="0" y="2093"/>
                  </a:lnTo>
                  <a:cubicBezTo>
                    <a:pt x="273" y="2464"/>
                    <a:pt x="1021" y="2618"/>
                    <a:pt x="1751" y="2618"/>
                  </a:cubicBezTo>
                  <a:cubicBezTo>
                    <a:pt x="2599" y="2618"/>
                    <a:pt x="3422" y="2409"/>
                    <a:pt x="3439" y="2093"/>
                  </a:cubicBezTo>
                  <a:lnTo>
                    <a:pt x="3439" y="260"/>
                  </a:lnTo>
                  <a:cubicBezTo>
                    <a:pt x="3439" y="117"/>
                    <a:pt x="3329" y="1"/>
                    <a:pt x="3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p:nvPr/>
          </p:nvSpPr>
          <p:spPr>
            <a:xfrm>
              <a:off x="5532121" y="3155304"/>
              <a:ext cx="314131" cy="276954"/>
            </a:xfrm>
            <a:custGeom>
              <a:avLst/>
              <a:gdLst/>
              <a:ahLst/>
              <a:cxnLst/>
              <a:rect l="l" t="t" r="r" b="b"/>
              <a:pathLst>
                <a:path w="3608" h="3181" extrusionOk="0">
                  <a:moveTo>
                    <a:pt x="1807" y="1"/>
                  </a:moveTo>
                  <a:cubicBezTo>
                    <a:pt x="810" y="1"/>
                    <a:pt x="0" y="733"/>
                    <a:pt x="0" y="1639"/>
                  </a:cubicBezTo>
                  <a:lnTo>
                    <a:pt x="0" y="2824"/>
                  </a:lnTo>
                  <a:cubicBezTo>
                    <a:pt x="0" y="2824"/>
                    <a:pt x="389" y="3180"/>
                    <a:pt x="1755" y="3180"/>
                  </a:cubicBezTo>
                  <a:cubicBezTo>
                    <a:pt x="3115" y="3180"/>
                    <a:pt x="3607" y="2824"/>
                    <a:pt x="3607" y="2824"/>
                  </a:cubicBezTo>
                  <a:lnTo>
                    <a:pt x="3607" y="1639"/>
                  </a:lnTo>
                  <a:cubicBezTo>
                    <a:pt x="3607" y="733"/>
                    <a:pt x="2798" y="1"/>
                    <a:pt x="18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p:nvPr/>
          </p:nvSpPr>
          <p:spPr>
            <a:xfrm>
              <a:off x="5552408" y="2889230"/>
              <a:ext cx="264503" cy="284267"/>
            </a:xfrm>
            <a:custGeom>
              <a:avLst/>
              <a:gdLst/>
              <a:ahLst/>
              <a:cxnLst/>
              <a:rect l="l" t="t" r="r" b="b"/>
              <a:pathLst>
                <a:path w="3038" h="3265" extrusionOk="0">
                  <a:moveTo>
                    <a:pt x="1535" y="0"/>
                  </a:moveTo>
                  <a:cubicBezTo>
                    <a:pt x="700" y="0"/>
                    <a:pt x="1" y="285"/>
                    <a:pt x="1" y="1561"/>
                  </a:cubicBezTo>
                  <a:cubicBezTo>
                    <a:pt x="1" y="2830"/>
                    <a:pt x="1192" y="3264"/>
                    <a:pt x="1548" y="3264"/>
                  </a:cubicBezTo>
                  <a:cubicBezTo>
                    <a:pt x="1911" y="3264"/>
                    <a:pt x="3038" y="2811"/>
                    <a:pt x="3038" y="1561"/>
                  </a:cubicBezTo>
                  <a:cubicBezTo>
                    <a:pt x="3038" y="305"/>
                    <a:pt x="2377" y="0"/>
                    <a:pt x="15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a:off x="5521935" y="3024966"/>
              <a:ext cx="325971" cy="70697"/>
            </a:xfrm>
            <a:custGeom>
              <a:avLst/>
              <a:gdLst/>
              <a:ahLst/>
              <a:cxnLst/>
              <a:rect l="l" t="t" r="r" b="b"/>
              <a:pathLst>
                <a:path w="3744" h="812" extrusionOk="0">
                  <a:moveTo>
                    <a:pt x="284" y="1"/>
                  </a:moveTo>
                  <a:cubicBezTo>
                    <a:pt x="67" y="1"/>
                    <a:pt x="1" y="149"/>
                    <a:pt x="1" y="332"/>
                  </a:cubicBezTo>
                  <a:cubicBezTo>
                    <a:pt x="1" y="546"/>
                    <a:pt x="156" y="811"/>
                    <a:pt x="402" y="811"/>
                  </a:cubicBezTo>
                  <a:cubicBezTo>
                    <a:pt x="623" y="811"/>
                    <a:pt x="797" y="643"/>
                    <a:pt x="797" y="429"/>
                  </a:cubicBezTo>
                  <a:cubicBezTo>
                    <a:pt x="797" y="222"/>
                    <a:pt x="707" y="60"/>
                    <a:pt x="376" y="8"/>
                  </a:cubicBezTo>
                  <a:cubicBezTo>
                    <a:pt x="343" y="3"/>
                    <a:pt x="312" y="1"/>
                    <a:pt x="284" y="1"/>
                  </a:cubicBezTo>
                  <a:close/>
                  <a:moveTo>
                    <a:pt x="3454" y="1"/>
                  </a:moveTo>
                  <a:cubicBezTo>
                    <a:pt x="3426" y="1"/>
                    <a:pt x="3395" y="3"/>
                    <a:pt x="3362" y="8"/>
                  </a:cubicBezTo>
                  <a:cubicBezTo>
                    <a:pt x="3032" y="60"/>
                    <a:pt x="2941" y="222"/>
                    <a:pt x="2941" y="429"/>
                  </a:cubicBezTo>
                  <a:cubicBezTo>
                    <a:pt x="2941" y="643"/>
                    <a:pt x="3116" y="811"/>
                    <a:pt x="3336" y="811"/>
                  </a:cubicBezTo>
                  <a:cubicBezTo>
                    <a:pt x="3582" y="811"/>
                    <a:pt x="3744" y="546"/>
                    <a:pt x="3744" y="332"/>
                  </a:cubicBezTo>
                  <a:cubicBezTo>
                    <a:pt x="3744" y="149"/>
                    <a:pt x="3673" y="1"/>
                    <a:pt x="34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6"/>
            <p:cNvSpPr/>
            <p:nvPr/>
          </p:nvSpPr>
          <p:spPr>
            <a:xfrm>
              <a:off x="5460466" y="2861543"/>
              <a:ext cx="377340" cy="212700"/>
            </a:xfrm>
            <a:custGeom>
              <a:avLst/>
              <a:gdLst/>
              <a:ahLst/>
              <a:cxnLst/>
              <a:rect l="l" t="t" r="r" b="b"/>
              <a:pathLst>
                <a:path w="4334" h="2443" extrusionOk="0">
                  <a:moveTo>
                    <a:pt x="2601" y="1"/>
                  </a:moveTo>
                  <a:cubicBezTo>
                    <a:pt x="2483" y="1"/>
                    <a:pt x="2351" y="14"/>
                    <a:pt x="2203" y="46"/>
                  </a:cubicBezTo>
                  <a:cubicBezTo>
                    <a:pt x="1" y="513"/>
                    <a:pt x="1147" y="2442"/>
                    <a:pt x="1147" y="2442"/>
                  </a:cubicBezTo>
                  <a:cubicBezTo>
                    <a:pt x="1147" y="2442"/>
                    <a:pt x="1011" y="1872"/>
                    <a:pt x="1121" y="1659"/>
                  </a:cubicBezTo>
                  <a:cubicBezTo>
                    <a:pt x="1184" y="1545"/>
                    <a:pt x="1260" y="1534"/>
                    <a:pt x="1432" y="1534"/>
                  </a:cubicBezTo>
                  <a:cubicBezTo>
                    <a:pt x="1472" y="1534"/>
                    <a:pt x="1517" y="1535"/>
                    <a:pt x="1568" y="1535"/>
                  </a:cubicBezTo>
                  <a:cubicBezTo>
                    <a:pt x="1709" y="1535"/>
                    <a:pt x="1896" y="1530"/>
                    <a:pt x="2151" y="1497"/>
                  </a:cubicBezTo>
                  <a:cubicBezTo>
                    <a:pt x="2889" y="1393"/>
                    <a:pt x="3582" y="985"/>
                    <a:pt x="3582" y="985"/>
                  </a:cubicBezTo>
                  <a:cubicBezTo>
                    <a:pt x="3582" y="985"/>
                    <a:pt x="3835" y="1445"/>
                    <a:pt x="3893" y="1691"/>
                  </a:cubicBezTo>
                  <a:cubicBezTo>
                    <a:pt x="3984" y="2047"/>
                    <a:pt x="3971" y="2436"/>
                    <a:pt x="3971" y="2436"/>
                  </a:cubicBezTo>
                  <a:cubicBezTo>
                    <a:pt x="3971" y="2436"/>
                    <a:pt x="4204" y="1976"/>
                    <a:pt x="4230" y="1821"/>
                  </a:cubicBezTo>
                  <a:cubicBezTo>
                    <a:pt x="4301" y="1445"/>
                    <a:pt x="4333" y="1037"/>
                    <a:pt x="4016" y="674"/>
                  </a:cubicBezTo>
                  <a:cubicBezTo>
                    <a:pt x="3810" y="438"/>
                    <a:pt x="3627" y="399"/>
                    <a:pt x="3527" y="399"/>
                  </a:cubicBezTo>
                  <a:cubicBezTo>
                    <a:pt x="3476" y="399"/>
                    <a:pt x="3446" y="409"/>
                    <a:pt x="3446" y="409"/>
                  </a:cubicBezTo>
                  <a:cubicBezTo>
                    <a:pt x="3446" y="409"/>
                    <a:pt x="3247" y="1"/>
                    <a:pt x="2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6"/>
            <p:cNvSpPr/>
            <p:nvPr/>
          </p:nvSpPr>
          <p:spPr>
            <a:xfrm>
              <a:off x="5652185" y="3135627"/>
              <a:ext cx="64341" cy="80709"/>
            </a:xfrm>
            <a:custGeom>
              <a:avLst/>
              <a:gdLst/>
              <a:ahLst/>
              <a:cxnLst/>
              <a:rect l="l" t="t" r="r" b="b"/>
              <a:pathLst>
                <a:path w="739" h="927" extrusionOk="0">
                  <a:moveTo>
                    <a:pt x="370" y="0"/>
                  </a:moveTo>
                  <a:cubicBezTo>
                    <a:pt x="163" y="0"/>
                    <a:pt x="1" y="156"/>
                    <a:pt x="1" y="343"/>
                  </a:cubicBezTo>
                  <a:lnTo>
                    <a:pt x="1" y="583"/>
                  </a:lnTo>
                  <a:cubicBezTo>
                    <a:pt x="1" y="771"/>
                    <a:pt x="163" y="926"/>
                    <a:pt x="370" y="926"/>
                  </a:cubicBezTo>
                  <a:cubicBezTo>
                    <a:pt x="577" y="926"/>
                    <a:pt x="739" y="771"/>
                    <a:pt x="739" y="583"/>
                  </a:cubicBezTo>
                  <a:lnTo>
                    <a:pt x="739" y="343"/>
                  </a:lnTo>
                  <a:cubicBezTo>
                    <a:pt x="739" y="156"/>
                    <a:pt x="577"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6"/>
          <p:cNvGrpSpPr/>
          <p:nvPr/>
        </p:nvGrpSpPr>
        <p:grpSpPr>
          <a:xfrm>
            <a:off x="6107118" y="1417666"/>
            <a:ext cx="731553" cy="674601"/>
            <a:chOff x="5254730" y="2780398"/>
            <a:chExt cx="822155" cy="762951"/>
          </a:xfrm>
        </p:grpSpPr>
        <p:sp>
          <p:nvSpPr>
            <p:cNvPr id="166" name="Google Shape;166;p16"/>
            <p:cNvSpPr/>
            <p:nvPr/>
          </p:nvSpPr>
          <p:spPr>
            <a:xfrm>
              <a:off x="5254730" y="2780398"/>
              <a:ext cx="822155" cy="762951"/>
            </a:xfrm>
            <a:custGeom>
              <a:avLst/>
              <a:gdLst/>
              <a:ahLst/>
              <a:cxnLst/>
              <a:rect l="l" t="t" r="r" b="b"/>
              <a:pathLst>
                <a:path w="9443" h="8763" extrusionOk="0">
                  <a:moveTo>
                    <a:pt x="5064" y="0"/>
                  </a:moveTo>
                  <a:cubicBezTo>
                    <a:pt x="2649" y="0"/>
                    <a:pt x="687" y="1963"/>
                    <a:pt x="687" y="4378"/>
                  </a:cubicBezTo>
                  <a:cubicBezTo>
                    <a:pt x="687" y="4417"/>
                    <a:pt x="687" y="4449"/>
                    <a:pt x="687" y="4482"/>
                  </a:cubicBezTo>
                  <a:cubicBezTo>
                    <a:pt x="531" y="4525"/>
                    <a:pt x="391" y="4538"/>
                    <a:pt x="278" y="4538"/>
                  </a:cubicBezTo>
                  <a:cubicBezTo>
                    <a:pt x="107" y="4538"/>
                    <a:pt x="0" y="4508"/>
                    <a:pt x="0" y="4508"/>
                  </a:cubicBezTo>
                  <a:lnTo>
                    <a:pt x="0" y="4508"/>
                  </a:lnTo>
                  <a:cubicBezTo>
                    <a:pt x="208" y="4916"/>
                    <a:pt x="531" y="5071"/>
                    <a:pt x="752" y="5129"/>
                  </a:cubicBezTo>
                  <a:cubicBezTo>
                    <a:pt x="1108" y="7189"/>
                    <a:pt x="2901" y="8762"/>
                    <a:pt x="5064" y="8762"/>
                  </a:cubicBezTo>
                  <a:cubicBezTo>
                    <a:pt x="7486" y="8762"/>
                    <a:pt x="9442" y="6800"/>
                    <a:pt x="9442" y="4378"/>
                  </a:cubicBezTo>
                  <a:cubicBezTo>
                    <a:pt x="9442" y="1963"/>
                    <a:pt x="7486" y="0"/>
                    <a:pt x="5064" y="0"/>
                  </a:cubicBezTo>
                  <a:close/>
                </a:path>
              </a:pathLst>
            </a:cu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6"/>
            <p:cNvSpPr/>
            <p:nvPr/>
          </p:nvSpPr>
          <p:spPr>
            <a:xfrm>
              <a:off x="5533253" y="2968112"/>
              <a:ext cx="299504" cy="227936"/>
            </a:xfrm>
            <a:custGeom>
              <a:avLst/>
              <a:gdLst/>
              <a:ahLst/>
              <a:cxnLst/>
              <a:rect l="l" t="t" r="r" b="b"/>
              <a:pathLst>
                <a:path w="3440" h="2618" extrusionOk="0">
                  <a:moveTo>
                    <a:pt x="234" y="1"/>
                  </a:moveTo>
                  <a:cubicBezTo>
                    <a:pt x="104" y="1"/>
                    <a:pt x="0" y="117"/>
                    <a:pt x="0" y="260"/>
                  </a:cubicBezTo>
                  <a:lnTo>
                    <a:pt x="0" y="2093"/>
                  </a:lnTo>
                  <a:cubicBezTo>
                    <a:pt x="273" y="2464"/>
                    <a:pt x="1021" y="2618"/>
                    <a:pt x="1751" y="2618"/>
                  </a:cubicBezTo>
                  <a:cubicBezTo>
                    <a:pt x="2599" y="2618"/>
                    <a:pt x="3422" y="2409"/>
                    <a:pt x="3439" y="2093"/>
                  </a:cubicBezTo>
                  <a:lnTo>
                    <a:pt x="3439" y="260"/>
                  </a:lnTo>
                  <a:cubicBezTo>
                    <a:pt x="3439" y="117"/>
                    <a:pt x="3329" y="1"/>
                    <a:pt x="3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6"/>
            <p:cNvSpPr/>
            <p:nvPr/>
          </p:nvSpPr>
          <p:spPr>
            <a:xfrm>
              <a:off x="5532121" y="3155304"/>
              <a:ext cx="314131" cy="276954"/>
            </a:xfrm>
            <a:custGeom>
              <a:avLst/>
              <a:gdLst/>
              <a:ahLst/>
              <a:cxnLst/>
              <a:rect l="l" t="t" r="r" b="b"/>
              <a:pathLst>
                <a:path w="3608" h="3181" extrusionOk="0">
                  <a:moveTo>
                    <a:pt x="1807" y="1"/>
                  </a:moveTo>
                  <a:cubicBezTo>
                    <a:pt x="810" y="1"/>
                    <a:pt x="0" y="733"/>
                    <a:pt x="0" y="1639"/>
                  </a:cubicBezTo>
                  <a:lnTo>
                    <a:pt x="0" y="2824"/>
                  </a:lnTo>
                  <a:cubicBezTo>
                    <a:pt x="0" y="2824"/>
                    <a:pt x="389" y="3180"/>
                    <a:pt x="1755" y="3180"/>
                  </a:cubicBezTo>
                  <a:cubicBezTo>
                    <a:pt x="3115" y="3180"/>
                    <a:pt x="3607" y="2824"/>
                    <a:pt x="3607" y="2824"/>
                  </a:cubicBezTo>
                  <a:lnTo>
                    <a:pt x="3607" y="1639"/>
                  </a:lnTo>
                  <a:cubicBezTo>
                    <a:pt x="3607" y="733"/>
                    <a:pt x="2798" y="1"/>
                    <a:pt x="18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6"/>
            <p:cNvSpPr/>
            <p:nvPr/>
          </p:nvSpPr>
          <p:spPr>
            <a:xfrm>
              <a:off x="5552408" y="2889230"/>
              <a:ext cx="264503" cy="284267"/>
            </a:xfrm>
            <a:custGeom>
              <a:avLst/>
              <a:gdLst/>
              <a:ahLst/>
              <a:cxnLst/>
              <a:rect l="l" t="t" r="r" b="b"/>
              <a:pathLst>
                <a:path w="3038" h="3265" extrusionOk="0">
                  <a:moveTo>
                    <a:pt x="1535" y="0"/>
                  </a:moveTo>
                  <a:cubicBezTo>
                    <a:pt x="700" y="0"/>
                    <a:pt x="1" y="285"/>
                    <a:pt x="1" y="1561"/>
                  </a:cubicBezTo>
                  <a:cubicBezTo>
                    <a:pt x="1" y="2830"/>
                    <a:pt x="1192" y="3264"/>
                    <a:pt x="1548" y="3264"/>
                  </a:cubicBezTo>
                  <a:cubicBezTo>
                    <a:pt x="1911" y="3264"/>
                    <a:pt x="3038" y="2811"/>
                    <a:pt x="3038" y="1561"/>
                  </a:cubicBezTo>
                  <a:cubicBezTo>
                    <a:pt x="3038" y="305"/>
                    <a:pt x="2377" y="0"/>
                    <a:pt x="15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6"/>
            <p:cNvSpPr/>
            <p:nvPr/>
          </p:nvSpPr>
          <p:spPr>
            <a:xfrm>
              <a:off x="5521935" y="3024966"/>
              <a:ext cx="325971" cy="70697"/>
            </a:xfrm>
            <a:custGeom>
              <a:avLst/>
              <a:gdLst/>
              <a:ahLst/>
              <a:cxnLst/>
              <a:rect l="l" t="t" r="r" b="b"/>
              <a:pathLst>
                <a:path w="3744" h="812" extrusionOk="0">
                  <a:moveTo>
                    <a:pt x="284" y="1"/>
                  </a:moveTo>
                  <a:cubicBezTo>
                    <a:pt x="67" y="1"/>
                    <a:pt x="1" y="149"/>
                    <a:pt x="1" y="332"/>
                  </a:cubicBezTo>
                  <a:cubicBezTo>
                    <a:pt x="1" y="546"/>
                    <a:pt x="156" y="811"/>
                    <a:pt x="402" y="811"/>
                  </a:cubicBezTo>
                  <a:cubicBezTo>
                    <a:pt x="623" y="811"/>
                    <a:pt x="797" y="643"/>
                    <a:pt x="797" y="429"/>
                  </a:cubicBezTo>
                  <a:cubicBezTo>
                    <a:pt x="797" y="222"/>
                    <a:pt x="707" y="60"/>
                    <a:pt x="376" y="8"/>
                  </a:cubicBezTo>
                  <a:cubicBezTo>
                    <a:pt x="343" y="3"/>
                    <a:pt x="312" y="1"/>
                    <a:pt x="284" y="1"/>
                  </a:cubicBezTo>
                  <a:close/>
                  <a:moveTo>
                    <a:pt x="3454" y="1"/>
                  </a:moveTo>
                  <a:cubicBezTo>
                    <a:pt x="3426" y="1"/>
                    <a:pt x="3395" y="3"/>
                    <a:pt x="3362" y="8"/>
                  </a:cubicBezTo>
                  <a:cubicBezTo>
                    <a:pt x="3032" y="60"/>
                    <a:pt x="2941" y="222"/>
                    <a:pt x="2941" y="429"/>
                  </a:cubicBezTo>
                  <a:cubicBezTo>
                    <a:pt x="2941" y="643"/>
                    <a:pt x="3116" y="811"/>
                    <a:pt x="3336" y="811"/>
                  </a:cubicBezTo>
                  <a:cubicBezTo>
                    <a:pt x="3582" y="811"/>
                    <a:pt x="3744" y="546"/>
                    <a:pt x="3744" y="332"/>
                  </a:cubicBezTo>
                  <a:cubicBezTo>
                    <a:pt x="3744" y="149"/>
                    <a:pt x="3673" y="1"/>
                    <a:pt x="34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6"/>
            <p:cNvSpPr/>
            <p:nvPr/>
          </p:nvSpPr>
          <p:spPr>
            <a:xfrm>
              <a:off x="5460466" y="2861543"/>
              <a:ext cx="377340" cy="212700"/>
            </a:xfrm>
            <a:custGeom>
              <a:avLst/>
              <a:gdLst/>
              <a:ahLst/>
              <a:cxnLst/>
              <a:rect l="l" t="t" r="r" b="b"/>
              <a:pathLst>
                <a:path w="4334" h="2443" extrusionOk="0">
                  <a:moveTo>
                    <a:pt x="2601" y="1"/>
                  </a:moveTo>
                  <a:cubicBezTo>
                    <a:pt x="2483" y="1"/>
                    <a:pt x="2351" y="14"/>
                    <a:pt x="2203" y="46"/>
                  </a:cubicBezTo>
                  <a:cubicBezTo>
                    <a:pt x="1" y="513"/>
                    <a:pt x="1147" y="2442"/>
                    <a:pt x="1147" y="2442"/>
                  </a:cubicBezTo>
                  <a:cubicBezTo>
                    <a:pt x="1147" y="2442"/>
                    <a:pt x="1011" y="1872"/>
                    <a:pt x="1121" y="1659"/>
                  </a:cubicBezTo>
                  <a:cubicBezTo>
                    <a:pt x="1184" y="1545"/>
                    <a:pt x="1260" y="1534"/>
                    <a:pt x="1432" y="1534"/>
                  </a:cubicBezTo>
                  <a:cubicBezTo>
                    <a:pt x="1472" y="1534"/>
                    <a:pt x="1517" y="1535"/>
                    <a:pt x="1568" y="1535"/>
                  </a:cubicBezTo>
                  <a:cubicBezTo>
                    <a:pt x="1709" y="1535"/>
                    <a:pt x="1896" y="1530"/>
                    <a:pt x="2151" y="1497"/>
                  </a:cubicBezTo>
                  <a:cubicBezTo>
                    <a:pt x="2889" y="1393"/>
                    <a:pt x="3582" y="985"/>
                    <a:pt x="3582" y="985"/>
                  </a:cubicBezTo>
                  <a:cubicBezTo>
                    <a:pt x="3582" y="985"/>
                    <a:pt x="3835" y="1445"/>
                    <a:pt x="3893" y="1691"/>
                  </a:cubicBezTo>
                  <a:cubicBezTo>
                    <a:pt x="3984" y="2047"/>
                    <a:pt x="3971" y="2436"/>
                    <a:pt x="3971" y="2436"/>
                  </a:cubicBezTo>
                  <a:cubicBezTo>
                    <a:pt x="3971" y="2436"/>
                    <a:pt x="4204" y="1976"/>
                    <a:pt x="4230" y="1821"/>
                  </a:cubicBezTo>
                  <a:cubicBezTo>
                    <a:pt x="4301" y="1445"/>
                    <a:pt x="4333" y="1037"/>
                    <a:pt x="4016" y="674"/>
                  </a:cubicBezTo>
                  <a:cubicBezTo>
                    <a:pt x="3810" y="438"/>
                    <a:pt x="3627" y="399"/>
                    <a:pt x="3527" y="399"/>
                  </a:cubicBezTo>
                  <a:cubicBezTo>
                    <a:pt x="3476" y="399"/>
                    <a:pt x="3446" y="409"/>
                    <a:pt x="3446" y="409"/>
                  </a:cubicBezTo>
                  <a:cubicBezTo>
                    <a:pt x="3446" y="409"/>
                    <a:pt x="3247" y="1"/>
                    <a:pt x="2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6"/>
            <p:cNvSpPr/>
            <p:nvPr/>
          </p:nvSpPr>
          <p:spPr>
            <a:xfrm>
              <a:off x="5652185" y="3135627"/>
              <a:ext cx="64341" cy="80709"/>
            </a:xfrm>
            <a:custGeom>
              <a:avLst/>
              <a:gdLst/>
              <a:ahLst/>
              <a:cxnLst/>
              <a:rect l="l" t="t" r="r" b="b"/>
              <a:pathLst>
                <a:path w="739" h="927" extrusionOk="0">
                  <a:moveTo>
                    <a:pt x="370" y="0"/>
                  </a:moveTo>
                  <a:cubicBezTo>
                    <a:pt x="163" y="0"/>
                    <a:pt x="1" y="156"/>
                    <a:pt x="1" y="343"/>
                  </a:cubicBezTo>
                  <a:lnTo>
                    <a:pt x="1" y="583"/>
                  </a:lnTo>
                  <a:cubicBezTo>
                    <a:pt x="1" y="771"/>
                    <a:pt x="163" y="926"/>
                    <a:pt x="370" y="926"/>
                  </a:cubicBezTo>
                  <a:cubicBezTo>
                    <a:pt x="577" y="926"/>
                    <a:pt x="739" y="771"/>
                    <a:pt x="739" y="583"/>
                  </a:cubicBezTo>
                  <a:lnTo>
                    <a:pt x="739" y="343"/>
                  </a:lnTo>
                  <a:cubicBezTo>
                    <a:pt x="739" y="156"/>
                    <a:pt x="577"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6"/>
          <p:cNvGrpSpPr/>
          <p:nvPr/>
        </p:nvGrpSpPr>
        <p:grpSpPr>
          <a:xfrm>
            <a:off x="2143515" y="1415339"/>
            <a:ext cx="731548" cy="679256"/>
            <a:chOff x="3067113" y="2877389"/>
            <a:chExt cx="705923" cy="654642"/>
          </a:xfrm>
        </p:grpSpPr>
        <p:sp>
          <p:nvSpPr>
            <p:cNvPr id="177" name="Google Shape;177;p16"/>
            <p:cNvSpPr/>
            <p:nvPr/>
          </p:nvSpPr>
          <p:spPr>
            <a:xfrm>
              <a:off x="3067113" y="2877389"/>
              <a:ext cx="705923" cy="654642"/>
            </a:xfrm>
            <a:custGeom>
              <a:avLst/>
              <a:gdLst/>
              <a:ahLst/>
              <a:cxnLst/>
              <a:rect l="l" t="t" r="r" b="b"/>
              <a:pathLst>
                <a:path w="8108" h="7519" extrusionOk="0">
                  <a:moveTo>
                    <a:pt x="3756" y="0"/>
                  </a:moveTo>
                  <a:cubicBezTo>
                    <a:pt x="1684" y="0"/>
                    <a:pt x="0" y="1678"/>
                    <a:pt x="0" y="3756"/>
                  </a:cubicBezTo>
                  <a:cubicBezTo>
                    <a:pt x="0" y="5835"/>
                    <a:pt x="1684" y="7519"/>
                    <a:pt x="3756" y="7519"/>
                  </a:cubicBezTo>
                  <a:cubicBezTo>
                    <a:pt x="5615" y="7519"/>
                    <a:pt x="7156" y="6172"/>
                    <a:pt x="7460" y="4404"/>
                  </a:cubicBezTo>
                  <a:cubicBezTo>
                    <a:pt x="7648" y="4352"/>
                    <a:pt x="7933" y="4223"/>
                    <a:pt x="8108" y="3866"/>
                  </a:cubicBezTo>
                  <a:lnTo>
                    <a:pt x="8108" y="3866"/>
                  </a:lnTo>
                  <a:cubicBezTo>
                    <a:pt x="8108" y="3866"/>
                    <a:pt x="8014" y="3893"/>
                    <a:pt x="7863" y="3893"/>
                  </a:cubicBezTo>
                  <a:cubicBezTo>
                    <a:pt x="7768" y="3893"/>
                    <a:pt x="7650" y="3882"/>
                    <a:pt x="7519" y="3847"/>
                  </a:cubicBezTo>
                  <a:cubicBezTo>
                    <a:pt x="7519" y="3815"/>
                    <a:pt x="7519" y="3789"/>
                    <a:pt x="7519" y="3756"/>
                  </a:cubicBezTo>
                  <a:cubicBezTo>
                    <a:pt x="7519" y="1678"/>
                    <a:pt x="5835" y="0"/>
                    <a:pt x="3756" y="0"/>
                  </a:cubicBezTo>
                  <a:close/>
                </a:path>
              </a:pathLst>
            </a:custGeom>
            <a:solidFill>
              <a:schemeClr val="l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6"/>
            <p:cNvSpPr/>
            <p:nvPr/>
          </p:nvSpPr>
          <p:spPr>
            <a:xfrm>
              <a:off x="3266667" y="3237058"/>
              <a:ext cx="254926" cy="244217"/>
            </a:xfrm>
            <a:custGeom>
              <a:avLst/>
              <a:gdLst/>
              <a:ahLst/>
              <a:cxnLst/>
              <a:rect l="l" t="t" r="r" b="b"/>
              <a:pathLst>
                <a:path w="2928" h="2805" extrusionOk="0">
                  <a:moveTo>
                    <a:pt x="1464" y="1"/>
                  </a:moveTo>
                  <a:cubicBezTo>
                    <a:pt x="655" y="1"/>
                    <a:pt x="1" y="629"/>
                    <a:pt x="1" y="1406"/>
                  </a:cubicBezTo>
                  <a:lnTo>
                    <a:pt x="1" y="2423"/>
                  </a:lnTo>
                  <a:cubicBezTo>
                    <a:pt x="1" y="2423"/>
                    <a:pt x="454" y="2805"/>
                    <a:pt x="1387" y="2805"/>
                  </a:cubicBezTo>
                  <a:cubicBezTo>
                    <a:pt x="2313" y="2805"/>
                    <a:pt x="2928" y="2423"/>
                    <a:pt x="2928" y="2423"/>
                  </a:cubicBezTo>
                  <a:lnTo>
                    <a:pt x="2928" y="1406"/>
                  </a:lnTo>
                  <a:cubicBezTo>
                    <a:pt x="2928" y="629"/>
                    <a:pt x="2274" y="1"/>
                    <a:pt x="1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6"/>
            <p:cNvSpPr/>
            <p:nvPr/>
          </p:nvSpPr>
          <p:spPr>
            <a:xfrm>
              <a:off x="3282513" y="3008772"/>
              <a:ext cx="215399" cy="243608"/>
            </a:xfrm>
            <a:custGeom>
              <a:avLst/>
              <a:gdLst/>
              <a:ahLst/>
              <a:cxnLst/>
              <a:rect l="l" t="t" r="r" b="b"/>
              <a:pathLst>
                <a:path w="2474" h="2798" extrusionOk="0">
                  <a:moveTo>
                    <a:pt x="1256" y="0"/>
                  </a:moveTo>
                  <a:cubicBezTo>
                    <a:pt x="570" y="0"/>
                    <a:pt x="0" y="246"/>
                    <a:pt x="0" y="1334"/>
                  </a:cubicBezTo>
                  <a:cubicBezTo>
                    <a:pt x="0" y="2429"/>
                    <a:pt x="971" y="2798"/>
                    <a:pt x="1263" y="2798"/>
                  </a:cubicBezTo>
                  <a:cubicBezTo>
                    <a:pt x="1554" y="2798"/>
                    <a:pt x="2474" y="2416"/>
                    <a:pt x="2474" y="1334"/>
                  </a:cubicBezTo>
                  <a:cubicBezTo>
                    <a:pt x="2474" y="259"/>
                    <a:pt x="1936"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6"/>
            <p:cNvSpPr/>
            <p:nvPr/>
          </p:nvSpPr>
          <p:spPr>
            <a:xfrm>
              <a:off x="3257700" y="3125440"/>
              <a:ext cx="265026" cy="60423"/>
            </a:xfrm>
            <a:custGeom>
              <a:avLst/>
              <a:gdLst/>
              <a:ahLst/>
              <a:cxnLst/>
              <a:rect l="l" t="t" r="r" b="b"/>
              <a:pathLst>
                <a:path w="3044" h="694" extrusionOk="0">
                  <a:moveTo>
                    <a:pt x="232" y="0"/>
                  </a:moveTo>
                  <a:cubicBezTo>
                    <a:pt x="55" y="0"/>
                    <a:pt x="0" y="120"/>
                    <a:pt x="0" y="286"/>
                  </a:cubicBezTo>
                  <a:cubicBezTo>
                    <a:pt x="0" y="460"/>
                    <a:pt x="130" y="694"/>
                    <a:pt x="330" y="694"/>
                  </a:cubicBezTo>
                  <a:cubicBezTo>
                    <a:pt x="512" y="694"/>
                    <a:pt x="654" y="545"/>
                    <a:pt x="654" y="363"/>
                  </a:cubicBezTo>
                  <a:cubicBezTo>
                    <a:pt x="654" y="182"/>
                    <a:pt x="583" y="46"/>
                    <a:pt x="311" y="7"/>
                  </a:cubicBezTo>
                  <a:cubicBezTo>
                    <a:pt x="282" y="2"/>
                    <a:pt x="256" y="0"/>
                    <a:pt x="232" y="0"/>
                  </a:cubicBezTo>
                  <a:close/>
                  <a:moveTo>
                    <a:pt x="2812" y="0"/>
                  </a:moveTo>
                  <a:cubicBezTo>
                    <a:pt x="2788" y="0"/>
                    <a:pt x="2762" y="2"/>
                    <a:pt x="2733" y="7"/>
                  </a:cubicBezTo>
                  <a:cubicBezTo>
                    <a:pt x="2467" y="46"/>
                    <a:pt x="2396" y="182"/>
                    <a:pt x="2396" y="363"/>
                  </a:cubicBezTo>
                  <a:cubicBezTo>
                    <a:pt x="2396" y="545"/>
                    <a:pt x="2539" y="694"/>
                    <a:pt x="2713" y="694"/>
                  </a:cubicBezTo>
                  <a:cubicBezTo>
                    <a:pt x="2914" y="694"/>
                    <a:pt x="3044" y="460"/>
                    <a:pt x="3044" y="286"/>
                  </a:cubicBezTo>
                  <a:cubicBezTo>
                    <a:pt x="3044" y="120"/>
                    <a:pt x="2989" y="0"/>
                    <a:pt x="28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6"/>
            <p:cNvSpPr/>
            <p:nvPr/>
          </p:nvSpPr>
          <p:spPr>
            <a:xfrm>
              <a:off x="3263881" y="2984567"/>
              <a:ext cx="274690" cy="182140"/>
            </a:xfrm>
            <a:custGeom>
              <a:avLst/>
              <a:gdLst/>
              <a:ahLst/>
              <a:cxnLst/>
              <a:rect l="l" t="t" r="r" b="b"/>
              <a:pathLst>
                <a:path w="3155" h="2092" extrusionOk="0">
                  <a:moveTo>
                    <a:pt x="1414" y="1"/>
                  </a:moveTo>
                  <a:cubicBezTo>
                    <a:pt x="889" y="1"/>
                    <a:pt x="726" y="356"/>
                    <a:pt x="726" y="356"/>
                  </a:cubicBezTo>
                  <a:cubicBezTo>
                    <a:pt x="726" y="356"/>
                    <a:pt x="701" y="347"/>
                    <a:pt x="659" y="347"/>
                  </a:cubicBezTo>
                  <a:cubicBezTo>
                    <a:pt x="577" y="347"/>
                    <a:pt x="427" y="381"/>
                    <a:pt x="259" y="583"/>
                  </a:cubicBezTo>
                  <a:cubicBezTo>
                    <a:pt x="0" y="893"/>
                    <a:pt x="26" y="1243"/>
                    <a:pt x="85" y="1567"/>
                  </a:cubicBezTo>
                  <a:cubicBezTo>
                    <a:pt x="104" y="1703"/>
                    <a:pt x="292" y="2091"/>
                    <a:pt x="292" y="2091"/>
                  </a:cubicBezTo>
                  <a:cubicBezTo>
                    <a:pt x="292" y="2091"/>
                    <a:pt x="279" y="2001"/>
                    <a:pt x="298" y="1683"/>
                  </a:cubicBezTo>
                  <a:cubicBezTo>
                    <a:pt x="337" y="1165"/>
                    <a:pt x="758" y="1094"/>
                    <a:pt x="758" y="1094"/>
                  </a:cubicBezTo>
                  <a:cubicBezTo>
                    <a:pt x="758" y="1094"/>
                    <a:pt x="1270" y="1259"/>
                    <a:pt x="1764" y="1259"/>
                  </a:cubicBezTo>
                  <a:cubicBezTo>
                    <a:pt x="2089" y="1259"/>
                    <a:pt x="2406" y="1188"/>
                    <a:pt x="2565" y="952"/>
                  </a:cubicBezTo>
                  <a:cubicBezTo>
                    <a:pt x="2727" y="1282"/>
                    <a:pt x="2688" y="1619"/>
                    <a:pt x="2688" y="1619"/>
                  </a:cubicBezTo>
                  <a:cubicBezTo>
                    <a:pt x="2688" y="1619"/>
                    <a:pt x="3154" y="1075"/>
                    <a:pt x="2772" y="382"/>
                  </a:cubicBezTo>
                  <a:lnTo>
                    <a:pt x="2772" y="382"/>
                  </a:lnTo>
                  <a:cubicBezTo>
                    <a:pt x="2693" y="423"/>
                    <a:pt x="2620" y="440"/>
                    <a:pt x="2552" y="440"/>
                  </a:cubicBezTo>
                  <a:cubicBezTo>
                    <a:pt x="2255" y="440"/>
                    <a:pt x="2046" y="112"/>
                    <a:pt x="1729" y="39"/>
                  </a:cubicBezTo>
                  <a:cubicBezTo>
                    <a:pt x="1612" y="12"/>
                    <a:pt x="1508" y="1"/>
                    <a:pt x="1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a:off x="3363659" y="3220168"/>
              <a:ext cx="52500" cy="68868"/>
            </a:xfrm>
            <a:custGeom>
              <a:avLst/>
              <a:gdLst/>
              <a:ahLst/>
              <a:cxnLst/>
              <a:rect l="l" t="t" r="r" b="b"/>
              <a:pathLst>
                <a:path w="603" h="791" extrusionOk="0">
                  <a:moveTo>
                    <a:pt x="305" y="1"/>
                  </a:moveTo>
                  <a:cubicBezTo>
                    <a:pt x="137" y="1"/>
                    <a:pt x="1" y="130"/>
                    <a:pt x="1" y="292"/>
                  </a:cubicBezTo>
                  <a:lnTo>
                    <a:pt x="1" y="499"/>
                  </a:lnTo>
                  <a:cubicBezTo>
                    <a:pt x="1" y="661"/>
                    <a:pt x="137" y="791"/>
                    <a:pt x="305" y="791"/>
                  </a:cubicBezTo>
                  <a:cubicBezTo>
                    <a:pt x="467" y="791"/>
                    <a:pt x="603" y="661"/>
                    <a:pt x="603" y="499"/>
                  </a:cubicBezTo>
                  <a:lnTo>
                    <a:pt x="603" y="292"/>
                  </a:lnTo>
                  <a:cubicBezTo>
                    <a:pt x="603" y="130"/>
                    <a:pt x="467" y="1"/>
                    <a:pt x="3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16"/>
          <p:cNvGrpSpPr/>
          <p:nvPr/>
        </p:nvGrpSpPr>
        <p:grpSpPr>
          <a:xfrm>
            <a:off x="3254239" y="2516746"/>
            <a:ext cx="2261391" cy="1571106"/>
            <a:chOff x="2925422" y="2621416"/>
            <a:chExt cx="2916795" cy="2026449"/>
          </a:xfrm>
        </p:grpSpPr>
        <p:sp>
          <p:nvSpPr>
            <p:cNvPr id="187" name="Google Shape;187;p16"/>
            <p:cNvSpPr/>
            <p:nvPr/>
          </p:nvSpPr>
          <p:spPr>
            <a:xfrm>
              <a:off x="2925422" y="3862174"/>
              <a:ext cx="674928" cy="740923"/>
            </a:xfrm>
            <a:custGeom>
              <a:avLst/>
              <a:gdLst/>
              <a:ahLst/>
              <a:cxnLst/>
              <a:rect l="l" t="t" r="r" b="b"/>
              <a:pathLst>
                <a:path w="7752" h="8510" extrusionOk="0">
                  <a:moveTo>
                    <a:pt x="2704" y="1"/>
                  </a:moveTo>
                  <a:cubicBezTo>
                    <a:pt x="2547" y="1"/>
                    <a:pt x="2403" y="94"/>
                    <a:pt x="2338" y="248"/>
                  </a:cubicBezTo>
                  <a:lnTo>
                    <a:pt x="1244" y="3065"/>
                  </a:lnTo>
                  <a:lnTo>
                    <a:pt x="959" y="3803"/>
                  </a:lnTo>
                  <a:lnTo>
                    <a:pt x="959" y="3809"/>
                  </a:lnTo>
                  <a:lnTo>
                    <a:pt x="33" y="6192"/>
                  </a:lnTo>
                  <a:cubicBezTo>
                    <a:pt x="0" y="6283"/>
                    <a:pt x="0" y="6387"/>
                    <a:pt x="33" y="6471"/>
                  </a:cubicBezTo>
                  <a:cubicBezTo>
                    <a:pt x="39" y="6490"/>
                    <a:pt x="52" y="6510"/>
                    <a:pt x="59" y="6523"/>
                  </a:cubicBezTo>
                  <a:cubicBezTo>
                    <a:pt x="72" y="6542"/>
                    <a:pt x="78" y="6555"/>
                    <a:pt x="91" y="6575"/>
                  </a:cubicBezTo>
                  <a:cubicBezTo>
                    <a:pt x="130" y="6626"/>
                    <a:pt x="188" y="6665"/>
                    <a:pt x="259" y="6698"/>
                  </a:cubicBezTo>
                  <a:lnTo>
                    <a:pt x="4864" y="8485"/>
                  </a:lnTo>
                  <a:cubicBezTo>
                    <a:pt x="4912" y="8501"/>
                    <a:pt x="4961" y="8509"/>
                    <a:pt x="5009" y="8509"/>
                  </a:cubicBezTo>
                  <a:cubicBezTo>
                    <a:pt x="5056" y="8509"/>
                    <a:pt x="5103" y="8501"/>
                    <a:pt x="5149" y="8485"/>
                  </a:cubicBezTo>
                  <a:cubicBezTo>
                    <a:pt x="5175" y="8472"/>
                    <a:pt x="5200" y="8459"/>
                    <a:pt x="5226" y="8440"/>
                  </a:cubicBezTo>
                  <a:cubicBezTo>
                    <a:pt x="5233" y="8440"/>
                    <a:pt x="5239" y="8433"/>
                    <a:pt x="5246" y="8427"/>
                  </a:cubicBezTo>
                  <a:cubicBezTo>
                    <a:pt x="5285" y="8394"/>
                    <a:pt x="5317" y="8362"/>
                    <a:pt x="5343" y="8317"/>
                  </a:cubicBezTo>
                  <a:cubicBezTo>
                    <a:pt x="5356" y="8297"/>
                    <a:pt x="5362" y="8278"/>
                    <a:pt x="5369" y="8258"/>
                  </a:cubicBezTo>
                  <a:lnTo>
                    <a:pt x="5492" y="7947"/>
                  </a:lnTo>
                  <a:lnTo>
                    <a:pt x="7674" y="2320"/>
                  </a:lnTo>
                  <a:cubicBezTo>
                    <a:pt x="7752" y="2119"/>
                    <a:pt x="7655" y="1893"/>
                    <a:pt x="7454" y="1815"/>
                  </a:cubicBezTo>
                  <a:lnTo>
                    <a:pt x="7033" y="1647"/>
                  </a:lnTo>
                  <a:lnTo>
                    <a:pt x="6521" y="1452"/>
                  </a:lnTo>
                  <a:lnTo>
                    <a:pt x="5952" y="1226"/>
                  </a:lnTo>
                  <a:lnTo>
                    <a:pt x="5440" y="1031"/>
                  </a:lnTo>
                  <a:lnTo>
                    <a:pt x="4864" y="805"/>
                  </a:lnTo>
                  <a:lnTo>
                    <a:pt x="4352" y="610"/>
                  </a:lnTo>
                  <a:lnTo>
                    <a:pt x="3782" y="384"/>
                  </a:lnTo>
                  <a:lnTo>
                    <a:pt x="3271" y="189"/>
                  </a:lnTo>
                  <a:lnTo>
                    <a:pt x="2850" y="28"/>
                  </a:lnTo>
                  <a:cubicBezTo>
                    <a:pt x="2801" y="9"/>
                    <a:pt x="2752" y="1"/>
                    <a:pt x="27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6"/>
            <p:cNvSpPr/>
            <p:nvPr/>
          </p:nvSpPr>
          <p:spPr>
            <a:xfrm>
              <a:off x="3190973" y="3850246"/>
              <a:ext cx="356444" cy="207041"/>
            </a:xfrm>
            <a:custGeom>
              <a:avLst/>
              <a:gdLst/>
              <a:ahLst/>
              <a:cxnLst/>
              <a:rect l="l" t="t" r="r" b="b"/>
              <a:pathLst>
                <a:path w="4094" h="2378" extrusionOk="0">
                  <a:moveTo>
                    <a:pt x="520" y="0"/>
                  </a:moveTo>
                  <a:cubicBezTo>
                    <a:pt x="418" y="0"/>
                    <a:pt x="319" y="59"/>
                    <a:pt x="279" y="165"/>
                  </a:cubicBezTo>
                  <a:lnTo>
                    <a:pt x="214" y="326"/>
                  </a:lnTo>
                  <a:lnTo>
                    <a:pt x="52" y="754"/>
                  </a:lnTo>
                  <a:cubicBezTo>
                    <a:pt x="0" y="883"/>
                    <a:pt x="65" y="1032"/>
                    <a:pt x="195" y="1084"/>
                  </a:cubicBezTo>
                  <a:lnTo>
                    <a:pt x="234" y="1097"/>
                  </a:lnTo>
                  <a:cubicBezTo>
                    <a:pt x="264" y="1109"/>
                    <a:pt x="295" y="1115"/>
                    <a:pt x="326" y="1115"/>
                  </a:cubicBezTo>
                  <a:cubicBezTo>
                    <a:pt x="428" y="1115"/>
                    <a:pt x="524" y="1054"/>
                    <a:pt x="564" y="955"/>
                  </a:cubicBezTo>
                  <a:lnTo>
                    <a:pt x="726" y="521"/>
                  </a:lnTo>
                  <a:lnTo>
                    <a:pt x="791" y="359"/>
                  </a:lnTo>
                  <a:cubicBezTo>
                    <a:pt x="842" y="229"/>
                    <a:pt x="778" y="87"/>
                    <a:pt x="648" y="35"/>
                  </a:cubicBezTo>
                  <a:lnTo>
                    <a:pt x="609" y="16"/>
                  </a:lnTo>
                  <a:cubicBezTo>
                    <a:pt x="580" y="5"/>
                    <a:pt x="550" y="0"/>
                    <a:pt x="520" y="0"/>
                  </a:cubicBezTo>
                  <a:close/>
                  <a:moveTo>
                    <a:pt x="1599" y="419"/>
                  </a:moveTo>
                  <a:cubicBezTo>
                    <a:pt x="1497" y="419"/>
                    <a:pt x="1402" y="481"/>
                    <a:pt x="1367" y="586"/>
                  </a:cubicBezTo>
                  <a:lnTo>
                    <a:pt x="1302" y="747"/>
                  </a:lnTo>
                  <a:lnTo>
                    <a:pt x="1134" y="1175"/>
                  </a:lnTo>
                  <a:cubicBezTo>
                    <a:pt x="1082" y="1304"/>
                    <a:pt x="1147" y="1453"/>
                    <a:pt x="1276" y="1505"/>
                  </a:cubicBezTo>
                  <a:lnTo>
                    <a:pt x="1322" y="1518"/>
                  </a:lnTo>
                  <a:cubicBezTo>
                    <a:pt x="1352" y="1530"/>
                    <a:pt x="1383" y="1536"/>
                    <a:pt x="1413" y="1536"/>
                  </a:cubicBezTo>
                  <a:cubicBezTo>
                    <a:pt x="1512" y="1536"/>
                    <a:pt x="1606" y="1473"/>
                    <a:pt x="1645" y="1369"/>
                  </a:cubicBezTo>
                  <a:lnTo>
                    <a:pt x="1814" y="942"/>
                  </a:lnTo>
                  <a:lnTo>
                    <a:pt x="1878" y="780"/>
                  </a:lnTo>
                  <a:cubicBezTo>
                    <a:pt x="1930" y="650"/>
                    <a:pt x="1859" y="501"/>
                    <a:pt x="1729" y="456"/>
                  </a:cubicBezTo>
                  <a:lnTo>
                    <a:pt x="1691" y="437"/>
                  </a:lnTo>
                  <a:cubicBezTo>
                    <a:pt x="1660" y="425"/>
                    <a:pt x="1629" y="419"/>
                    <a:pt x="1599" y="419"/>
                  </a:cubicBezTo>
                  <a:close/>
                  <a:moveTo>
                    <a:pt x="2691" y="843"/>
                  </a:moveTo>
                  <a:cubicBezTo>
                    <a:pt x="2585" y="843"/>
                    <a:pt x="2489" y="905"/>
                    <a:pt x="2448" y="1006"/>
                  </a:cubicBezTo>
                  <a:lnTo>
                    <a:pt x="2384" y="1168"/>
                  </a:lnTo>
                  <a:lnTo>
                    <a:pt x="2215" y="1596"/>
                  </a:lnTo>
                  <a:cubicBezTo>
                    <a:pt x="2170" y="1725"/>
                    <a:pt x="2235" y="1874"/>
                    <a:pt x="2364" y="1926"/>
                  </a:cubicBezTo>
                  <a:lnTo>
                    <a:pt x="2403" y="1939"/>
                  </a:lnTo>
                  <a:cubicBezTo>
                    <a:pt x="2433" y="1951"/>
                    <a:pt x="2465" y="1957"/>
                    <a:pt x="2496" y="1957"/>
                  </a:cubicBezTo>
                  <a:cubicBezTo>
                    <a:pt x="2597" y="1957"/>
                    <a:pt x="2694" y="1896"/>
                    <a:pt x="2733" y="1796"/>
                  </a:cubicBezTo>
                  <a:lnTo>
                    <a:pt x="2895" y="1363"/>
                  </a:lnTo>
                  <a:lnTo>
                    <a:pt x="2960" y="1201"/>
                  </a:lnTo>
                  <a:cubicBezTo>
                    <a:pt x="3012" y="1071"/>
                    <a:pt x="2947" y="922"/>
                    <a:pt x="2817" y="877"/>
                  </a:cubicBezTo>
                  <a:lnTo>
                    <a:pt x="2779" y="857"/>
                  </a:lnTo>
                  <a:cubicBezTo>
                    <a:pt x="2749" y="848"/>
                    <a:pt x="2720" y="843"/>
                    <a:pt x="2691" y="843"/>
                  </a:cubicBezTo>
                  <a:close/>
                  <a:moveTo>
                    <a:pt x="3767" y="1261"/>
                  </a:moveTo>
                  <a:cubicBezTo>
                    <a:pt x="3666" y="1261"/>
                    <a:pt x="3569" y="1322"/>
                    <a:pt x="3530" y="1421"/>
                  </a:cubicBezTo>
                  <a:lnTo>
                    <a:pt x="3471" y="1583"/>
                  </a:lnTo>
                  <a:lnTo>
                    <a:pt x="3303" y="2017"/>
                  </a:lnTo>
                  <a:cubicBezTo>
                    <a:pt x="3251" y="2146"/>
                    <a:pt x="3316" y="2295"/>
                    <a:pt x="3446" y="2340"/>
                  </a:cubicBezTo>
                  <a:lnTo>
                    <a:pt x="3484" y="2360"/>
                  </a:lnTo>
                  <a:cubicBezTo>
                    <a:pt x="3516" y="2372"/>
                    <a:pt x="3549" y="2378"/>
                    <a:pt x="3580" y="2378"/>
                  </a:cubicBezTo>
                  <a:cubicBezTo>
                    <a:pt x="3682" y="2378"/>
                    <a:pt x="3775" y="2317"/>
                    <a:pt x="3815" y="2217"/>
                  </a:cubicBezTo>
                  <a:lnTo>
                    <a:pt x="3983" y="1784"/>
                  </a:lnTo>
                  <a:lnTo>
                    <a:pt x="4041" y="1622"/>
                  </a:lnTo>
                  <a:cubicBezTo>
                    <a:pt x="4093" y="1492"/>
                    <a:pt x="4028" y="1343"/>
                    <a:pt x="3899" y="1298"/>
                  </a:cubicBezTo>
                  <a:lnTo>
                    <a:pt x="3860" y="1278"/>
                  </a:lnTo>
                  <a:cubicBezTo>
                    <a:pt x="3830" y="1266"/>
                    <a:pt x="3798" y="1261"/>
                    <a:pt x="3767" y="126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6"/>
            <p:cNvSpPr/>
            <p:nvPr/>
          </p:nvSpPr>
          <p:spPr>
            <a:xfrm>
              <a:off x="3025199" y="4004353"/>
              <a:ext cx="460139" cy="489566"/>
            </a:xfrm>
            <a:custGeom>
              <a:avLst/>
              <a:gdLst/>
              <a:ahLst/>
              <a:cxnLst/>
              <a:rect l="l" t="t" r="r" b="b"/>
              <a:pathLst>
                <a:path w="5285" h="5623" extrusionOk="0">
                  <a:moveTo>
                    <a:pt x="1678" y="1"/>
                  </a:moveTo>
                  <a:cubicBezTo>
                    <a:pt x="1639" y="1"/>
                    <a:pt x="1607" y="20"/>
                    <a:pt x="1594" y="52"/>
                  </a:cubicBezTo>
                  <a:cubicBezTo>
                    <a:pt x="1574" y="98"/>
                    <a:pt x="1613" y="156"/>
                    <a:pt x="1671" y="175"/>
                  </a:cubicBezTo>
                  <a:lnTo>
                    <a:pt x="5123" y="1516"/>
                  </a:lnTo>
                  <a:cubicBezTo>
                    <a:pt x="5143" y="1524"/>
                    <a:pt x="5162" y="1527"/>
                    <a:pt x="5180" y="1527"/>
                  </a:cubicBezTo>
                  <a:cubicBezTo>
                    <a:pt x="5220" y="1527"/>
                    <a:pt x="5252" y="1509"/>
                    <a:pt x="5265" y="1477"/>
                  </a:cubicBezTo>
                  <a:cubicBezTo>
                    <a:pt x="5285" y="1432"/>
                    <a:pt x="5246" y="1373"/>
                    <a:pt x="5188" y="1354"/>
                  </a:cubicBezTo>
                  <a:lnTo>
                    <a:pt x="1730" y="14"/>
                  </a:lnTo>
                  <a:cubicBezTo>
                    <a:pt x="1717" y="7"/>
                    <a:pt x="1697" y="1"/>
                    <a:pt x="1678" y="1"/>
                  </a:cubicBezTo>
                  <a:close/>
                  <a:moveTo>
                    <a:pt x="1452" y="588"/>
                  </a:moveTo>
                  <a:cubicBezTo>
                    <a:pt x="1413" y="588"/>
                    <a:pt x="1381" y="603"/>
                    <a:pt x="1367" y="635"/>
                  </a:cubicBezTo>
                  <a:cubicBezTo>
                    <a:pt x="1367" y="648"/>
                    <a:pt x="1361" y="655"/>
                    <a:pt x="1361" y="661"/>
                  </a:cubicBezTo>
                  <a:cubicBezTo>
                    <a:pt x="1361" y="700"/>
                    <a:pt x="1393" y="739"/>
                    <a:pt x="1445" y="758"/>
                  </a:cubicBezTo>
                  <a:lnTo>
                    <a:pt x="4896" y="2099"/>
                  </a:lnTo>
                  <a:cubicBezTo>
                    <a:pt x="4914" y="2107"/>
                    <a:pt x="4933" y="2110"/>
                    <a:pt x="4950" y="2110"/>
                  </a:cubicBezTo>
                  <a:cubicBezTo>
                    <a:pt x="4990" y="2110"/>
                    <a:pt x="5025" y="2091"/>
                    <a:pt x="5039" y="2060"/>
                  </a:cubicBezTo>
                  <a:cubicBezTo>
                    <a:pt x="5052" y="2015"/>
                    <a:pt x="5019" y="1963"/>
                    <a:pt x="4961" y="1937"/>
                  </a:cubicBezTo>
                  <a:lnTo>
                    <a:pt x="1503" y="596"/>
                  </a:lnTo>
                  <a:cubicBezTo>
                    <a:pt x="1485" y="591"/>
                    <a:pt x="1468" y="588"/>
                    <a:pt x="1452" y="588"/>
                  </a:cubicBezTo>
                  <a:close/>
                  <a:moveTo>
                    <a:pt x="1231" y="1172"/>
                  </a:moveTo>
                  <a:cubicBezTo>
                    <a:pt x="1190" y="1172"/>
                    <a:pt x="1155" y="1191"/>
                    <a:pt x="1140" y="1224"/>
                  </a:cubicBezTo>
                  <a:cubicBezTo>
                    <a:pt x="1134" y="1231"/>
                    <a:pt x="1134" y="1237"/>
                    <a:pt x="1134" y="1244"/>
                  </a:cubicBezTo>
                  <a:cubicBezTo>
                    <a:pt x="1134" y="1283"/>
                    <a:pt x="1166" y="1328"/>
                    <a:pt x="1218" y="1348"/>
                  </a:cubicBezTo>
                  <a:lnTo>
                    <a:pt x="4670" y="2688"/>
                  </a:lnTo>
                  <a:cubicBezTo>
                    <a:pt x="4685" y="2693"/>
                    <a:pt x="4701" y="2696"/>
                    <a:pt x="4717" y="2696"/>
                  </a:cubicBezTo>
                  <a:cubicBezTo>
                    <a:pt x="4759" y="2696"/>
                    <a:pt x="4798" y="2678"/>
                    <a:pt x="4812" y="2649"/>
                  </a:cubicBezTo>
                  <a:cubicBezTo>
                    <a:pt x="4825" y="2604"/>
                    <a:pt x="4793" y="2546"/>
                    <a:pt x="4734" y="2526"/>
                  </a:cubicBezTo>
                  <a:lnTo>
                    <a:pt x="1276" y="1179"/>
                  </a:lnTo>
                  <a:cubicBezTo>
                    <a:pt x="1261" y="1174"/>
                    <a:pt x="1246" y="1172"/>
                    <a:pt x="1231" y="1172"/>
                  </a:cubicBezTo>
                  <a:close/>
                  <a:moveTo>
                    <a:pt x="997" y="1757"/>
                  </a:moveTo>
                  <a:cubicBezTo>
                    <a:pt x="971" y="1757"/>
                    <a:pt x="946" y="1766"/>
                    <a:pt x="927" y="1781"/>
                  </a:cubicBezTo>
                  <a:cubicBezTo>
                    <a:pt x="920" y="1788"/>
                    <a:pt x="920" y="1801"/>
                    <a:pt x="914" y="1807"/>
                  </a:cubicBezTo>
                  <a:cubicBezTo>
                    <a:pt x="914" y="1814"/>
                    <a:pt x="907" y="1827"/>
                    <a:pt x="907" y="1833"/>
                  </a:cubicBezTo>
                  <a:cubicBezTo>
                    <a:pt x="907" y="1872"/>
                    <a:pt x="940" y="1911"/>
                    <a:pt x="991" y="1930"/>
                  </a:cubicBezTo>
                  <a:lnTo>
                    <a:pt x="1043" y="1950"/>
                  </a:lnTo>
                  <a:lnTo>
                    <a:pt x="4443" y="3271"/>
                  </a:lnTo>
                  <a:cubicBezTo>
                    <a:pt x="4461" y="3279"/>
                    <a:pt x="4479" y="3282"/>
                    <a:pt x="4497" y="3282"/>
                  </a:cubicBezTo>
                  <a:cubicBezTo>
                    <a:pt x="4537" y="3282"/>
                    <a:pt x="4572" y="3263"/>
                    <a:pt x="4585" y="3232"/>
                  </a:cubicBezTo>
                  <a:cubicBezTo>
                    <a:pt x="4598" y="3187"/>
                    <a:pt x="4566" y="3128"/>
                    <a:pt x="4508" y="3109"/>
                  </a:cubicBezTo>
                  <a:lnTo>
                    <a:pt x="1050" y="1768"/>
                  </a:lnTo>
                  <a:cubicBezTo>
                    <a:pt x="1032" y="1761"/>
                    <a:pt x="1014" y="1757"/>
                    <a:pt x="997" y="1757"/>
                  </a:cubicBezTo>
                  <a:close/>
                  <a:moveTo>
                    <a:pt x="772" y="2343"/>
                  </a:moveTo>
                  <a:cubicBezTo>
                    <a:pt x="733" y="2343"/>
                    <a:pt x="701" y="2358"/>
                    <a:pt x="687" y="2390"/>
                  </a:cubicBezTo>
                  <a:cubicBezTo>
                    <a:pt x="681" y="2397"/>
                    <a:pt x="681" y="2410"/>
                    <a:pt x="681" y="2416"/>
                  </a:cubicBezTo>
                  <a:cubicBezTo>
                    <a:pt x="681" y="2455"/>
                    <a:pt x="713" y="2494"/>
                    <a:pt x="758" y="2513"/>
                  </a:cubicBezTo>
                  <a:lnTo>
                    <a:pt x="1652" y="2863"/>
                  </a:lnTo>
                  <a:lnTo>
                    <a:pt x="4216" y="3854"/>
                  </a:lnTo>
                  <a:cubicBezTo>
                    <a:pt x="4234" y="3862"/>
                    <a:pt x="4253" y="3865"/>
                    <a:pt x="4270" y="3865"/>
                  </a:cubicBezTo>
                  <a:cubicBezTo>
                    <a:pt x="4310" y="3865"/>
                    <a:pt x="4345" y="3846"/>
                    <a:pt x="4359" y="3815"/>
                  </a:cubicBezTo>
                  <a:cubicBezTo>
                    <a:pt x="4372" y="3769"/>
                    <a:pt x="4339" y="3718"/>
                    <a:pt x="4281" y="3692"/>
                  </a:cubicBezTo>
                  <a:lnTo>
                    <a:pt x="1484" y="2604"/>
                  </a:lnTo>
                  <a:lnTo>
                    <a:pt x="823" y="2351"/>
                  </a:lnTo>
                  <a:cubicBezTo>
                    <a:pt x="806" y="2345"/>
                    <a:pt x="788" y="2343"/>
                    <a:pt x="772" y="2343"/>
                  </a:cubicBezTo>
                  <a:close/>
                  <a:moveTo>
                    <a:pt x="543" y="2929"/>
                  </a:moveTo>
                  <a:cubicBezTo>
                    <a:pt x="503" y="2929"/>
                    <a:pt x="469" y="2948"/>
                    <a:pt x="460" y="2979"/>
                  </a:cubicBezTo>
                  <a:cubicBezTo>
                    <a:pt x="454" y="2986"/>
                    <a:pt x="454" y="2992"/>
                    <a:pt x="454" y="3005"/>
                  </a:cubicBezTo>
                  <a:cubicBezTo>
                    <a:pt x="454" y="3044"/>
                    <a:pt x="486" y="3083"/>
                    <a:pt x="538" y="3102"/>
                  </a:cubicBezTo>
                  <a:lnTo>
                    <a:pt x="2267" y="3769"/>
                  </a:lnTo>
                  <a:lnTo>
                    <a:pt x="3990" y="4443"/>
                  </a:lnTo>
                  <a:cubicBezTo>
                    <a:pt x="4007" y="4449"/>
                    <a:pt x="4025" y="4452"/>
                    <a:pt x="4042" y="4452"/>
                  </a:cubicBezTo>
                  <a:cubicBezTo>
                    <a:pt x="4083" y="4452"/>
                    <a:pt x="4119" y="4436"/>
                    <a:pt x="4132" y="4404"/>
                  </a:cubicBezTo>
                  <a:cubicBezTo>
                    <a:pt x="4145" y="4359"/>
                    <a:pt x="4113" y="4300"/>
                    <a:pt x="4054" y="4281"/>
                  </a:cubicBezTo>
                  <a:lnTo>
                    <a:pt x="2092" y="3517"/>
                  </a:lnTo>
                  <a:lnTo>
                    <a:pt x="596" y="2941"/>
                  </a:lnTo>
                  <a:cubicBezTo>
                    <a:pt x="579" y="2933"/>
                    <a:pt x="560" y="2929"/>
                    <a:pt x="543" y="2929"/>
                  </a:cubicBezTo>
                  <a:close/>
                  <a:moveTo>
                    <a:pt x="316" y="3512"/>
                  </a:moveTo>
                  <a:cubicBezTo>
                    <a:pt x="277" y="3512"/>
                    <a:pt x="243" y="3531"/>
                    <a:pt x="234" y="3562"/>
                  </a:cubicBezTo>
                  <a:cubicBezTo>
                    <a:pt x="227" y="3569"/>
                    <a:pt x="227" y="3582"/>
                    <a:pt x="227" y="3588"/>
                  </a:cubicBezTo>
                  <a:cubicBezTo>
                    <a:pt x="227" y="3627"/>
                    <a:pt x="260" y="3666"/>
                    <a:pt x="305" y="3685"/>
                  </a:cubicBezTo>
                  <a:lnTo>
                    <a:pt x="706" y="3841"/>
                  </a:lnTo>
                  <a:lnTo>
                    <a:pt x="2876" y="4683"/>
                  </a:lnTo>
                  <a:lnTo>
                    <a:pt x="3763" y="5026"/>
                  </a:lnTo>
                  <a:cubicBezTo>
                    <a:pt x="3781" y="5034"/>
                    <a:pt x="3799" y="5037"/>
                    <a:pt x="3817" y="5037"/>
                  </a:cubicBezTo>
                  <a:cubicBezTo>
                    <a:pt x="3857" y="5037"/>
                    <a:pt x="3892" y="5018"/>
                    <a:pt x="3905" y="4987"/>
                  </a:cubicBezTo>
                  <a:cubicBezTo>
                    <a:pt x="3918" y="4942"/>
                    <a:pt x="3886" y="4890"/>
                    <a:pt x="3828" y="4864"/>
                  </a:cubicBezTo>
                  <a:lnTo>
                    <a:pt x="2701" y="4430"/>
                  </a:lnTo>
                  <a:lnTo>
                    <a:pt x="532" y="3588"/>
                  </a:lnTo>
                  <a:lnTo>
                    <a:pt x="370" y="3523"/>
                  </a:lnTo>
                  <a:cubicBezTo>
                    <a:pt x="352" y="3515"/>
                    <a:pt x="333" y="3512"/>
                    <a:pt x="316" y="3512"/>
                  </a:cubicBezTo>
                  <a:close/>
                  <a:moveTo>
                    <a:pt x="96" y="4099"/>
                  </a:moveTo>
                  <a:cubicBezTo>
                    <a:pt x="54" y="4099"/>
                    <a:pt x="17" y="4117"/>
                    <a:pt x="7" y="4145"/>
                  </a:cubicBezTo>
                  <a:cubicBezTo>
                    <a:pt x="1" y="4158"/>
                    <a:pt x="1" y="4164"/>
                    <a:pt x="1" y="4171"/>
                  </a:cubicBezTo>
                  <a:cubicBezTo>
                    <a:pt x="1" y="4210"/>
                    <a:pt x="33" y="4255"/>
                    <a:pt x="78" y="4268"/>
                  </a:cubicBezTo>
                  <a:lnTo>
                    <a:pt x="1315" y="4754"/>
                  </a:lnTo>
                  <a:lnTo>
                    <a:pt x="2669" y="5272"/>
                  </a:lnTo>
                  <a:lnTo>
                    <a:pt x="3536" y="5615"/>
                  </a:lnTo>
                  <a:cubicBezTo>
                    <a:pt x="3552" y="5620"/>
                    <a:pt x="3567" y="5623"/>
                    <a:pt x="3582" y="5623"/>
                  </a:cubicBezTo>
                  <a:cubicBezTo>
                    <a:pt x="3625" y="5623"/>
                    <a:pt x="3664" y="5603"/>
                    <a:pt x="3679" y="5570"/>
                  </a:cubicBezTo>
                  <a:cubicBezTo>
                    <a:pt x="3692" y="5524"/>
                    <a:pt x="3659" y="5473"/>
                    <a:pt x="3601" y="5447"/>
                  </a:cubicBezTo>
                  <a:lnTo>
                    <a:pt x="2843" y="5155"/>
                  </a:lnTo>
                  <a:lnTo>
                    <a:pt x="1147" y="4495"/>
                  </a:lnTo>
                  <a:lnTo>
                    <a:pt x="143" y="4106"/>
                  </a:lnTo>
                  <a:cubicBezTo>
                    <a:pt x="127" y="4101"/>
                    <a:pt x="111" y="4099"/>
                    <a:pt x="96" y="409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6"/>
            <p:cNvSpPr/>
            <p:nvPr/>
          </p:nvSpPr>
          <p:spPr>
            <a:xfrm>
              <a:off x="3385687" y="3695025"/>
              <a:ext cx="121282" cy="97948"/>
            </a:xfrm>
            <a:custGeom>
              <a:avLst/>
              <a:gdLst/>
              <a:ahLst/>
              <a:cxnLst/>
              <a:rect l="l" t="t" r="r" b="b"/>
              <a:pathLst>
                <a:path w="1393" h="1125" extrusionOk="0">
                  <a:moveTo>
                    <a:pt x="351" y="0"/>
                  </a:moveTo>
                  <a:cubicBezTo>
                    <a:pt x="308" y="0"/>
                    <a:pt x="275" y="13"/>
                    <a:pt x="259" y="38"/>
                  </a:cubicBezTo>
                  <a:lnTo>
                    <a:pt x="45" y="342"/>
                  </a:lnTo>
                  <a:cubicBezTo>
                    <a:pt x="0" y="414"/>
                    <a:pt x="97" y="569"/>
                    <a:pt x="266" y="679"/>
                  </a:cubicBezTo>
                  <a:lnTo>
                    <a:pt x="745" y="1009"/>
                  </a:lnTo>
                  <a:cubicBezTo>
                    <a:pt x="853" y="1084"/>
                    <a:pt x="965" y="1125"/>
                    <a:pt x="1042" y="1125"/>
                  </a:cubicBezTo>
                  <a:cubicBezTo>
                    <a:pt x="1085" y="1125"/>
                    <a:pt x="1117" y="1112"/>
                    <a:pt x="1133" y="1087"/>
                  </a:cubicBezTo>
                  <a:lnTo>
                    <a:pt x="1347" y="783"/>
                  </a:lnTo>
                  <a:cubicBezTo>
                    <a:pt x="1392" y="711"/>
                    <a:pt x="1295" y="563"/>
                    <a:pt x="1127" y="446"/>
                  </a:cubicBezTo>
                  <a:lnTo>
                    <a:pt x="648" y="116"/>
                  </a:lnTo>
                  <a:cubicBezTo>
                    <a:pt x="539" y="41"/>
                    <a:pt x="428" y="0"/>
                    <a:pt x="3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6"/>
            <p:cNvSpPr/>
            <p:nvPr/>
          </p:nvSpPr>
          <p:spPr>
            <a:xfrm>
              <a:off x="3385687" y="3711219"/>
              <a:ext cx="108309" cy="81754"/>
            </a:xfrm>
            <a:custGeom>
              <a:avLst/>
              <a:gdLst/>
              <a:ahLst/>
              <a:cxnLst/>
              <a:rect l="l" t="t" r="r" b="b"/>
              <a:pathLst>
                <a:path w="1244" h="939" extrusionOk="0">
                  <a:moveTo>
                    <a:pt x="156" y="1"/>
                  </a:moveTo>
                  <a:lnTo>
                    <a:pt x="156" y="1"/>
                  </a:lnTo>
                  <a:cubicBezTo>
                    <a:pt x="155" y="1"/>
                    <a:pt x="155" y="2"/>
                    <a:pt x="155" y="2"/>
                  </a:cubicBezTo>
                  <a:lnTo>
                    <a:pt x="155" y="2"/>
                  </a:lnTo>
                  <a:lnTo>
                    <a:pt x="156" y="1"/>
                  </a:lnTo>
                  <a:close/>
                  <a:moveTo>
                    <a:pt x="155" y="2"/>
                  </a:moveTo>
                  <a:lnTo>
                    <a:pt x="45" y="156"/>
                  </a:lnTo>
                  <a:cubicBezTo>
                    <a:pt x="0" y="228"/>
                    <a:pt x="97" y="377"/>
                    <a:pt x="266" y="493"/>
                  </a:cubicBezTo>
                  <a:lnTo>
                    <a:pt x="745" y="823"/>
                  </a:lnTo>
                  <a:cubicBezTo>
                    <a:pt x="853" y="898"/>
                    <a:pt x="965" y="939"/>
                    <a:pt x="1044" y="939"/>
                  </a:cubicBezTo>
                  <a:cubicBezTo>
                    <a:pt x="1087" y="939"/>
                    <a:pt x="1121" y="926"/>
                    <a:pt x="1140" y="901"/>
                  </a:cubicBezTo>
                  <a:lnTo>
                    <a:pt x="1243" y="752"/>
                  </a:lnTo>
                  <a:lnTo>
                    <a:pt x="1243" y="752"/>
                  </a:lnTo>
                  <a:cubicBezTo>
                    <a:pt x="1226" y="776"/>
                    <a:pt x="1194" y="788"/>
                    <a:pt x="1153" y="788"/>
                  </a:cubicBezTo>
                  <a:cubicBezTo>
                    <a:pt x="1073" y="788"/>
                    <a:pt x="960" y="745"/>
                    <a:pt x="848" y="668"/>
                  </a:cubicBezTo>
                  <a:lnTo>
                    <a:pt x="369" y="344"/>
                  </a:lnTo>
                  <a:cubicBezTo>
                    <a:pt x="202" y="228"/>
                    <a:pt x="105" y="74"/>
                    <a:pt x="155" y="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6"/>
            <p:cNvSpPr/>
            <p:nvPr/>
          </p:nvSpPr>
          <p:spPr>
            <a:xfrm>
              <a:off x="3399182" y="3695025"/>
              <a:ext cx="108309" cy="81145"/>
            </a:xfrm>
            <a:custGeom>
              <a:avLst/>
              <a:gdLst/>
              <a:ahLst/>
              <a:cxnLst/>
              <a:rect l="l" t="t" r="r" b="b"/>
              <a:pathLst>
                <a:path w="1244" h="932" extrusionOk="0">
                  <a:moveTo>
                    <a:pt x="4" y="183"/>
                  </a:moveTo>
                  <a:cubicBezTo>
                    <a:pt x="2" y="184"/>
                    <a:pt x="2" y="185"/>
                    <a:pt x="1" y="187"/>
                  </a:cubicBezTo>
                  <a:lnTo>
                    <a:pt x="4" y="183"/>
                  </a:lnTo>
                  <a:close/>
                  <a:moveTo>
                    <a:pt x="196" y="0"/>
                  </a:moveTo>
                  <a:cubicBezTo>
                    <a:pt x="153" y="0"/>
                    <a:pt x="120" y="13"/>
                    <a:pt x="104" y="38"/>
                  </a:cubicBezTo>
                  <a:lnTo>
                    <a:pt x="4" y="183"/>
                  </a:lnTo>
                  <a:lnTo>
                    <a:pt x="4" y="183"/>
                  </a:lnTo>
                  <a:cubicBezTo>
                    <a:pt x="20" y="161"/>
                    <a:pt x="49" y="151"/>
                    <a:pt x="87" y="151"/>
                  </a:cubicBezTo>
                  <a:cubicBezTo>
                    <a:pt x="164" y="151"/>
                    <a:pt x="278" y="194"/>
                    <a:pt x="389" y="271"/>
                  </a:cubicBezTo>
                  <a:lnTo>
                    <a:pt x="868" y="595"/>
                  </a:lnTo>
                  <a:cubicBezTo>
                    <a:pt x="1036" y="711"/>
                    <a:pt x="1134" y="866"/>
                    <a:pt x="1089" y="931"/>
                  </a:cubicBezTo>
                  <a:lnTo>
                    <a:pt x="1089" y="931"/>
                  </a:lnTo>
                  <a:lnTo>
                    <a:pt x="1192" y="783"/>
                  </a:lnTo>
                  <a:cubicBezTo>
                    <a:pt x="1244" y="711"/>
                    <a:pt x="1140" y="556"/>
                    <a:pt x="972" y="446"/>
                  </a:cubicBezTo>
                  <a:lnTo>
                    <a:pt x="499" y="116"/>
                  </a:lnTo>
                  <a:cubicBezTo>
                    <a:pt x="387" y="41"/>
                    <a:pt x="274" y="0"/>
                    <a:pt x="196" y="0"/>
                  </a:cubicBezTo>
                  <a:close/>
                  <a:moveTo>
                    <a:pt x="1089" y="931"/>
                  </a:moveTo>
                  <a:lnTo>
                    <a:pt x="1088" y="932"/>
                  </a:lnTo>
                  <a:cubicBezTo>
                    <a:pt x="1089" y="932"/>
                    <a:pt x="1089" y="931"/>
                    <a:pt x="1089" y="93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6"/>
            <p:cNvSpPr/>
            <p:nvPr/>
          </p:nvSpPr>
          <p:spPr>
            <a:xfrm>
              <a:off x="3421209" y="3713483"/>
              <a:ext cx="326320" cy="236120"/>
            </a:xfrm>
            <a:custGeom>
              <a:avLst/>
              <a:gdLst/>
              <a:ahLst/>
              <a:cxnLst/>
              <a:rect l="l" t="t" r="r" b="b"/>
              <a:pathLst>
                <a:path w="3748" h="2712" extrusionOk="0">
                  <a:moveTo>
                    <a:pt x="382" y="1"/>
                  </a:moveTo>
                  <a:lnTo>
                    <a:pt x="0" y="564"/>
                  </a:lnTo>
                  <a:lnTo>
                    <a:pt x="2752" y="2449"/>
                  </a:lnTo>
                  <a:cubicBezTo>
                    <a:pt x="2752" y="2449"/>
                    <a:pt x="3439" y="2636"/>
                    <a:pt x="3672" y="2708"/>
                  </a:cubicBezTo>
                  <a:cubicBezTo>
                    <a:pt x="3685" y="2710"/>
                    <a:pt x="3696" y="2712"/>
                    <a:pt x="3705" y="2712"/>
                  </a:cubicBezTo>
                  <a:cubicBezTo>
                    <a:pt x="3742" y="2712"/>
                    <a:pt x="3747" y="2690"/>
                    <a:pt x="3711" y="2643"/>
                  </a:cubicBezTo>
                  <a:cubicBezTo>
                    <a:pt x="3568" y="2455"/>
                    <a:pt x="3134" y="1879"/>
                    <a:pt x="3134" y="1879"/>
                  </a:cubicBezTo>
                  <a:lnTo>
                    <a:pt x="3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6"/>
            <p:cNvSpPr/>
            <p:nvPr/>
          </p:nvSpPr>
          <p:spPr>
            <a:xfrm>
              <a:off x="3649496" y="3873423"/>
              <a:ext cx="80187" cy="69130"/>
            </a:xfrm>
            <a:custGeom>
              <a:avLst/>
              <a:gdLst/>
              <a:ahLst/>
              <a:cxnLst/>
              <a:rect l="l" t="t" r="r" b="b"/>
              <a:pathLst>
                <a:path w="921" h="794" extrusionOk="0">
                  <a:moveTo>
                    <a:pt x="368" y="1"/>
                  </a:moveTo>
                  <a:cubicBezTo>
                    <a:pt x="345" y="1"/>
                    <a:pt x="324" y="7"/>
                    <a:pt x="312" y="22"/>
                  </a:cubicBezTo>
                  <a:cubicBezTo>
                    <a:pt x="273" y="87"/>
                    <a:pt x="435" y="165"/>
                    <a:pt x="402" y="204"/>
                  </a:cubicBezTo>
                  <a:cubicBezTo>
                    <a:pt x="397" y="214"/>
                    <a:pt x="385" y="217"/>
                    <a:pt x="370" y="217"/>
                  </a:cubicBezTo>
                  <a:cubicBezTo>
                    <a:pt x="336" y="217"/>
                    <a:pt x="283" y="199"/>
                    <a:pt x="238" y="199"/>
                  </a:cubicBezTo>
                  <a:cubicBezTo>
                    <a:pt x="213" y="199"/>
                    <a:pt x="190" y="205"/>
                    <a:pt x="176" y="223"/>
                  </a:cubicBezTo>
                  <a:cubicBezTo>
                    <a:pt x="130" y="294"/>
                    <a:pt x="260" y="417"/>
                    <a:pt x="240" y="450"/>
                  </a:cubicBezTo>
                  <a:cubicBezTo>
                    <a:pt x="238" y="453"/>
                    <a:pt x="234" y="454"/>
                    <a:pt x="228" y="454"/>
                  </a:cubicBezTo>
                  <a:cubicBezTo>
                    <a:pt x="197" y="454"/>
                    <a:pt x="122" y="415"/>
                    <a:pt x="75" y="415"/>
                  </a:cubicBezTo>
                  <a:cubicBezTo>
                    <a:pt x="59" y="415"/>
                    <a:pt x="47" y="419"/>
                    <a:pt x="40" y="430"/>
                  </a:cubicBezTo>
                  <a:cubicBezTo>
                    <a:pt x="1" y="482"/>
                    <a:pt x="130" y="612"/>
                    <a:pt x="130" y="612"/>
                  </a:cubicBezTo>
                  <a:cubicBezTo>
                    <a:pt x="130" y="612"/>
                    <a:pt x="486" y="709"/>
                    <a:pt x="778" y="793"/>
                  </a:cubicBezTo>
                  <a:lnTo>
                    <a:pt x="920" y="579"/>
                  </a:lnTo>
                  <a:cubicBezTo>
                    <a:pt x="739" y="346"/>
                    <a:pt x="512" y="42"/>
                    <a:pt x="512" y="42"/>
                  </a:cubicBezTo>
                  <a:cubicBezTo>
                    <a:pt x="512" y="42"/>
                    <a:pt x="430" y="1"/>
                    <a:pt x="3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6"/>
            <p:cNvSpPr/>
            <p:nvPr/>
          </p:nvSpPr>
          <p:spPr>
            <a:xfrm>
              <a:off x="3649496" y="3909468"/>
              <a:ext cx="71132" cy="33085"/>
            </a:xfrm>
            <a:custGeom>
              <a:avLst/>
              <a:gdLst/>
              <a:ahLst/>
              <a:cxnLst/>
              <a:rect l="l" t="t" r="r" b="b"/>
              <a:pathLst>
                <a:path w="817" h="380" extrusionOk="0">
                  <a:moveTo>
                    <a:pt x="75" y="1"/>
                  </a:moveTo>
                  <a:cubicBezTo>
                    <a:pt x="59" y="1"/>
                    <a:pt x="47" y="5"/>
                    <a:pt x="40" y="16"/>
                  </a:cubicBezTo>
                  <a:cubicBezTo>
                    <a:pt x="1" y="68"/>
                    <a:pt x="130" y="198"/>
                    <a:pt x="130" y="198"/>
                  </a:cubicBezTo>
                  <a:cubicBezTo>
                    <a:pt x="130" y="198"/>
                    <a:pt x="486" y="295"/>
                    <a:pt x="778" y="379"/>
                  </a:cubicBezTo>
                  <a:lnTo>
                    <a:pt x="817" y="314"/>
                  </a:lnTo>
                  <a:lnTo>
                    <a:pt x="240" y="36"/>
                  </a:lnTo>
                  <a:cubicBezTo>
                    <a:pt x="238" y="39"/>
                    <a:pt x="234" y="40"/>
                    <a:pt x="228" y="40"/>
                  </a:cubicBezTo>
                  <a:cubicBezTo>
                    <a:pt x="197" y="40"/>
                    <a:pt x="122" y="1"/>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6"/>
            <p:cNvSpPr/>
            <p:nvPr/>
          </p:nvSpPr>
          <p:spPr>
            <a:xfrm>
              <a:off x="3673178" y="3874032"/>
              <a:ext cx="56505" cy="55547"/>
            </a:xfrm>
            <a:custGeom>
              <a:avLst/>
              <a:gdLst/>
              <a:ahLst/>
              <a:cxnLst/>
              <a:rect l="l" t="t" r="r" b="b"/>
              <a:pathLst>
                <a:path w="649" h="638" extrusionOk="0">
                  <a:moveTo>
                    <a:pt x="93" y="0"/>
                  </a:moveTo>
                  <a:cubicBezTo>
                    <a:pt x="70" y="0"/>
                    <a:pt x="50" y="6"/>
                    <a:pt x="40" y="22"/>
                  </a:cubicBezTo>
                  <a:cubicBezTo>
                    <a:pt x="1" y="80"/>
                    <a:pt x="156" y="164"/>
                    <a:pt x="130" y="197"/>
                  </a:cubicBezTo>
                  <a:lnTo>
                    <a:pt x="603" y="637"/>
                  </a:lnTo>
                  <a:lnTo>
                    <a:pt x="648" y="579"/>
                  </a:lnTo>
                  <a:cubicBezTo>
                    <a:pt x="467" y="339"/>
                    <a:pt x="240" y="41"/>
                    <a:pt x="240" y="41"/>
                  </a:cubicBezTo>
                  <a:cubicBezTo>
                    <a:pt x="240" y="41"/>
                    <a:pt x="155" y="0"/>
                    <a:pt x="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6"/>
            <p:cNvSpPr/>
            <p:nvPr/>
          </p:nvSpPr>
          <p:spPr>
            <a:xfrm>
              <a:off x="3818665" y="3345368"/>
              <a:ext cx="1382592" cy="955713"/>
            </a:xfrm>
            <a:custGeom>
              <a:avLst/>
              <a:gdLst/>
              <a:ahLst/>
              <a:cxnLst/>
              <a:rect l="l" t="t" r="r" b="b"/>
              <a:pathLst>
                <a:path w="15880" h="10977" extrusionOk="0">
                  <a:moveTo>
                    <a:pt x="661" y="0"/>
                  </a:moveTo>
                  <a:cubicBezTo>
                    <a:pt x="298" y="0"/>
                    <a:pt x="7" y="266"/>
                    <a:pt x="7" y="596"/>
                  </a:cubicBezTo>
                  <a:lnTo>
                    <a:pt x="1" y="10381"/>
                  </a:lnTo>
                  <a:cubicBezTo>
                    <a:pt x="1" y="10705"/>
                    <a:pt x="298" y="10970"/>
                    <a:pt x="661" y="10970"/>
                  </a:cubicBezTo>
                  <a:lnTo>
                    <a:pt x="15219" y="10977"/>
                  </a:lnTo>
                  <a:cubicBezTo>
                    <a:pt x="15581" y="10977"/>
                    <a:pt x="15879" y="10711"/>
                    <a:pt x="15879" y="10381"/>
                  </a:cubicBezTo>
                  <a:lnTo>
                    <a:pt x="15879" y="602"/>
                  </a:lnTo>
                  <a:cubicBezTo>
                    <a:pt x="15879" y="272"/>
                    <a:pt x="15588" y="7"/>
                    <a:pt x="15225" y="7"/>
                  </a:cubicBezTo>
                  <a:lnTo>
                    <a:pt x="6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6"/>
            <p:cNvSpPr/>
            <p:nvPr/>
          </p:nvSpPr>
          <p:spPr>
            <a:xfrm>
              <a:off x="3818665" y="4221512"/>
              <a:ext cx="1382592" cy="79577"/>
            </a:xfrm>
            <a:custGeom>
              <a:avLst/>
              <a:gdLst/>
              <a:ahLst/>
              <a:cxnLst/>
              <a:rect l="l" t="t" r="r" b="b"/>
              <a:pathLst>
                <a:path w="15880" h="914" extrusionOk="0">
                  <a:moveTo>
                    <a:pt x="1" y="1"/>
                  </a:moveTo>
                  <a:lnTo>
                    <a:pt x="1" y="311"/>
                  </a:lnTo>
                  <a:cubicBezTo>
                    <a:pt x="1" y="642"/>
                    <a:pt x="298" y="907"/>
                    <a:pt x="661" y="907"/>
                  </a:cubicBezTo>
                  <a:lnTo>
                    <a:pt x="15219" y="914"/>
                  </a:lnTo>
                  <a:cubicBezTo>
                    <a:pt x="15581" y="914"/>
                    <a:pt x="15879" y="648"/>
                    <a:pt x="15879" y="318"/>
                  </a:cubicBezTo>
                  <a:lnTo>
                    <a:pt x="15879" y="7"/>
                  </a:lnTo>
                  <a:cubicBezTo>
                    <a:pt x="15879" y="333"/>
                    <a:pt x="15588" y="596"/>
                    <a:pt x="15232" y="596"/>
                  </a:cubicBezTo>
                  <a:cubicBezTo>
                    <a:pt x="15227" y="596"/>
                    <a:pt x="15223" y="596"/>
                    <a:pt x="15219" y="596"/>
                  </a:cubicBezTo>
                  <a:lnTo>
                    <a:pt x="661" y="596"/>
                  </a:lnTo>
                  <a:cubicBezTo>
                    <a:pt x="298" y="596"/>
                    <a:pt x="1" y="331"/>
                    <a:pt x="1" y="1"/>
                  </a:cubicBezTo>
                  <a:close/>
                </a:path>
              </a:pathLst>
            </a:custGeom>
            <a:solidFill>
              <a:srgbClr val="D1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6"/>
            <p:cNvSpPr/>
            <p:nvPr/>
          </p:nvSpPr>
          <p:spPr>
            <a:xfrm>
              <a:off x="3694596" y="2621416"/>
              <a:ext cx="1631772" cy="708796"/>
            </a:xfrm>
            <a:custGeom>
              <a:avLst/>
              <a:gdLst/>
              <a:ahLst/>
              <a:cxnLst/>
              <a:rect l="l" t="t" r="r" b="b"/>
              <a:pathLst>
                <a:path w="18742" h="8141" extrusionOk="0">
                  <a:moveTo>
                    <a:pt x="655" y="0"/>
                  </a:moveTo>
                  <a:cubicBezTo>
                    <a:pt x="299" y="0"/>
                    <a:pt x="46" y="233"/>
                    <a:pt x="7" y="551"/>
                  </a:cubicBezTo>
                  <a:cubicBezTo>
                    <a:pt x="1" y="622"/>
                    <a:pt x="7" y="693"/>
                    <a:pt x="20" y="771"/>
                  </a:cubicBezTo>
                  <a:lnTo>
                    <a:pt x="1283" y="7370"/>
                  </a:lnTo>
                  <a:cubicBezTo>
                    <a:pt x="1367" y="7791"/>
                    <a:pt x="1782" y="8134"/>
                    <a:pt x="2216" y="8134"/>
                  </a:cubicBezTo>
                  <a:lnTo>
                    <a:pt x="16527" y="8140"/>
                  </a:lnTo>
                  <a:cubicBezTo>
                    <a:pt x="16954" y="8140"/>
                    <a:pt x="17375" y="7797"/>
                    <a:pt x="17453" y="7376"/>
                  </a:cubicBezTo>
                  <a:lnTo>
                    <a:pt x="18722" y="777"/>
                  </a:lnTo>
                  <a:cubicBezTo>
                    <a:pt x="18735" y="700"/>
                    <a:pt x="18742" y="628"/>
                    <a:pt x="18735" y="557"/>
                  </a:cubicBezTo>
                  <a:cubicBezTo>
                    <a:pt x="18696" y="240"/>
                    <a:pt x="18444" y="13"/>
                    <a:pt x="18088" y="13"/>
                  </a:cubicBezTo>
                  <a:lnTo>
                    <a:pt x="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6"/>
            <p:cNvSpPr/>
            <p:nvPr/>
          </p:nvSpPr>
          <p:spPr>
            <a:xfrm>
              <a:off x="3695206" y="2621416"/>
              <a:ext cx="1630640" cy="59291"/>
            </a:xfrm>
            <a:custGeom>
              <a:avLst/>
              <a:gdLst/>
              <a:ahLst/>
              <a:cxnLst/>
              <a:rect l="l" t="t" r="r" b="b"/>
              <a:pathLst>
                <a:path w="18729" h="681" extrusionOk="0">
                  <a:moveTo>
                    <a:pt x="648" y="0"/>
                  </a:moveTo>
                  <a:cubicBezTo>
                    <a:pt x="292" y="0"/>
                    <a:pt x="39" y="233"/>
                    <a:pt x="0" y="551"/>
                  </a:cubicBezTo>
                  <a:cubicBezTo>
                    <a:pt x="0" y="570"/>
                    <a:pt x="7" y="596"/>
                    <a:pt x="13" y="616"/>
                  </a:cubicBezTo>
                  <a:lnTo>
                    <a:pt x="20" y="674"/>
                  </a:lnTo>
                  <a:cubicBezTo>
                    <a:pt x="97" y="408"/>
                    <a:pt x="337" y="227"/>
                    <a:pt x="648" y="227"/>
                  </a:cubicBezTo>
                  <a:lnTo>
                    <a:pt x="18087" y="233"/>
                  </a:lnTo>
                  <a:cubicBezTo>
                    <a:pt x="18398" y="233"/>
                    <a:pt x="18631" y="421"/>
                    <a:pt x="18709" y="680"/>
                  </a:cubicBezTo>
                  <a:lnTo>
                    <a:pt x="18715" y="622"/>
                  </a:lnTo>
                  <a:cubicBezTo>
                    <a:pt x="18722" y="603"/>
                    <a:pt x="18722" y="577"/>
                    <a:pt x="18728" y="557"/>
                  </a:cubicBezTo>
                  <a:cubicBezTo>
                    <a:pt x="18689" y="246"/>
                    <a:pt x="18437" y="13"/>
                    <a:pt x="18087" y="13"/>
                  </a:cubicBezTo>
                  <a:lnTo>
                    <a:pt x="648" y="0"/>
                  </a:lnTo>
                  <a:close/>
                </a:path>
              </a:pathLst>
            </a:custGeom>
            <a:solidFill>
              <a:srgbClr val="E2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6"/>
            <p:cNvSpPr/>
            <p:nvPr/>
          </p:nvSpPr>
          <p:spPr>
            <a:xfrm>
              <a:off x="3766774" y="2689588"/>
              <a:ext cx="1487418" cy="590997"/>
            </a:xfrm>
            <a:custGeom>
              <a:avLst/>
              <a:gdLst/>
              <a:ahLst/>
              <a:cxnLst/>
              <a:rect l="l" t="t" r="r" b="b"/>
              <a:pathLst>
                <a:path w="17084" h="6788" extrusionOk="0">
                  <a:moveTo>
                    <a:pt x="363" y="1"/>
                  </a:moveTo>
                  <a:cubicBezTo>
                    <a:pt x="363" y="1"/>
                    <a:pt x="1" y="14"/>
                    <a:pt x="85" y="512"/>
                  </a:cubicBezTo>
                  <a:cubicBezTo>
                    <a:pt x="150" y="901"/>
                    <a:pt x="1166" y="6373"/>
                    <a:pt x="1166" y="6373"/>
                  </a:cubicBezTo>
                  <a:cubicBezTo>
                    <a:pt x="1212" y="6567"/>
                    <a:pt x="1341" y="6781"/>
                    <a:pt x="1555" y="6781"/>
                  </a:cubicBezTo>
                  <a:lnTo>
                    <a:pt x="15614" y="6787"/>
                  </a:lnTo>
                  <a:cubicBezTo>
                    <a:pt x="15737" y="6787"/>
                    <a:pt x="15847" y="6710"/>
                    <a:pt x="15879" y="6503"/>
                  </a:cubicBezTo>
                  <a:cubicBezTo>
                    <a:pt x="15879" y="6503"/>
                    <a:pt x="16915" y="1011"/>
                    <a:pt x="17006" y="493"/>
                  </a:cubicBezTo>
                  <a:cubicBezTo>
                    <a:pt x="17084" y="27"/>
                    <a:pt x="16760" y="7"/>
                    <a:pt x="16760" y="7"/>
                  </a:cubicBezTo>
                  <a:lnTo>
                    <a:pt x="3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6"/>
            <p:cNvSpPr/>
            <p:nvPr/>
          </p:nvSpPr>
          <p:spPr>
            <a:xfrm>
              <a:off x="3879002" y="3410145"/>
              <a:ext cx="1262443" cy="517688"/>
            </a:xfrm>
            <a:custGeom>
              <a:avLst/>
              <a:gdLst/>
              <a:ahLst/>
              <a:cxnLst/>
              <a:rect l="l" t="t" r="r" b="b"/>
              <a:pathLst>
                <a:path w="14500" h="5946" extrusionOk="0">
                  <a:moveTo>
                    <a:pt x="473" y="1"/>
                  </a:moveTo>
                  <a:cubicBezTo>
                    <a:pt x="214" y="1"/>
                    <a:pt x="0" y="215"/>
                    <a:pt x="0" y="474"/>
                  </a:cubicBezTo>
                  <a:lnTo>
                    <a:pt x="0" y="5473"/>
                  </a:lnTo>
                  <a:cubicBezTo>
                    <a:pt x="0" y="5732"/>
                    <a:pt x="208" y="5939"/>
                    <a:pt x="467" y="5939"/>
                  </a:cubicBezTo>
                  <a:lnTo>
                    <a:pt x="14027" y="5946"/>
                  </a:lnTo>
                  <a:cubicBezTo>
                    <a:pt x="14286" y="5946"/>
                    <a:pt x="14493" y="5738"/>
                    <a:pt x="14493" y="5479"/>
                  </a:cubicBezTo>
                  <a:lnTo>
                    <a:pt x="14500" y="474"/>
                  </a:lnTo>
                  <a:cubicBezTo>
                    <a:pt x="14500" y="215"/>
                    <a:pt x="14286" y="7"/>
                    <a:pt x="14027" y="7"/>
                  </a:cubicBez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6"/>
            <p:cNvSpPr/>
            <p:nvPr/>
          </p:nvSpPr>
          <p:spPr>
            <a:xfrm>
              <a:off x="3990620" y="3816656"/>
              <a:ext cx="67737" cy="72264"/>
            </a:xfrm>
            <a:custGeom>
              <a:avLst/>
              <a:gdLst/>
              <a:ahLst/>
              <a:cxnLst/>
              <a:rect l="l" t="t" r="r" b="b"/>
              <a:pathLst>
                <a:path w="778" h="830" extrusionOk="0">
                  <a:moveTo>
                    <a:pt x="85" y="1"/>
                  </a:moveTo>
                  <a:cubicBezTo>
                    <a:pt x="40" y="1"/>
                    <a:pt x="1" y="40"/>
                    <a:pt x="1" y="85"/>
                  </a:cubicBezTo>
                  <a:lnTo>
                    <a:pt x="1" y="746"/>
                  </a:lnTo>
                  <a:cubicBezTo>
                    <a:pt x="1" y="791"/>
                    <a:pt x="40" y="830"/>
                    <a:pt x="85" y="830"/>
                  </a:cubicBezTo>
                  <a:lnTo>
                    <a:pt x="694" y="830"/>
                  </a:lnTo>
                  <a:cubicBezTo>
                    <a:pt x="739" y="830"/>
                    <a:pt x="778" y="791"/>
                    <a:pt x="778" y="746"/>
                  </a:cubicBezTo>
                  <a:lnTo>
                    <a:pt x="778" y="85"/>
                  </a:lnTo>
                  <a:cubicBezTo>
                    <a:pt x="778" y="40"/>
                    <a:pt x="739" y="1"/>
                    <a:pt x="694" y="1"/>
                  </a:cubicBezTo>
                  <a:close/>
                </a:path>
              </a:pathLst>
            </a:custGeom>
            <a:solidFill>
              <a:srgbClr val="373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 name="Google Shape;204;p16"/>
            <p:cNvGrpSpPr/>
            <p:nvPr/>
          </p:nvGrpSpPr>
          <p:grpSpPr>
            <a:xfrm>
              <a:off x="3902074" y="3432173"/>
              <a:ext cx="1215700" cy="457357"/>
              <a:chOff x="3902074" y="3432173"/>
              <a:chExt cx="1215700" cy="457357"/>
            </a:xfrm>
          </p:grpSpPr>
          <p:sp>
            <p:nvSpPr>
              <p:cNvPr id="205" name="Google Shape;205;p16"/>
              <p:cNvSpPr/>
              <p:nvPr/>
            </p:nvSpPr>
            <p:spPr>
              <a:xfrm>
                <a:off x="3905470" y="3432173"/>
                <a:ext cx="72264" cy="35000"/>
              </a:xfrm>
              <a:custGeom>
                <a:avLst/>
                <a:gdLst/>
                <a:ahLst/>
                <a:cxnLst/>
                <a:rect l="l" t="t" r="r" b="b"/>
                <a:pathLst>
                  <a:path w="830" h="402" extrusionOk="0">
                    <a:moveTo>
                      <a:pt x="66" y="0"/>
                    </a:moveTo>
                    <a:cubicBezTo>
                      <a:pt x="33" y="0"/>
                      <a:pt x="1" y="26"/>
                      <a:pt x="1" y="59"/>
                    </a:cubicBezTo>
                    <a:lnTo>
                      <a:pt x="1" y="337"/>
                    </a:lnTo>
                    <a:cubicBezTo>
                      <a:pt x="1" y="376"/>
                      <a:pt x="33" y="402"/>
                      <a:pt x="66" y="402"/>
                    </a:cubicBezTo>
                    <a:lnTo>
                      <a:pt x="765" y="402"/>
                    </a:lnTo>
                    <a:cubicBezTo>
                      <a:pt x="797" y="402"/>
                      <a:pt x="830" y="376"/>
                      <a:pt x="830" y="337"/>
                    </a:cubicBezTo>
                    <a:lnTo>
                      <a:pt x="830" y="59"/>
                    </a:lnTo>
                    <a:cubicBezTo>
                      <a:pt x="830" y="26"/>
                      <a:pt x="797" y="0"/>
                      <a:pt x="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6"/>
              <p:cNvSpPr/>
              <p:nvPr/>
            </p:nvSpPr>
            <p:spPr>
              <a:xfrm>
                <a:off x="3993493" y="3432173"/>
                <a:ext cx="71654" cy="35000"/>
              </a:xfrm>
              <a:custGeom>
                <a:avLst/>
                <a:gdLst/>
                <a:ahLst/>
                <a:cxnLst/>
                <a:rect l="l" t="t" r="r" b="b"/>
                <a:pathLst>
                  <a:path w="823" h="402" extrusionOk="0">
                    <a:moveTo>
                      <a:pt x="58" y="0"/>
                    </a:moveTo>
                    <a:cubicBezTo>
                      <a:pt x="26" y="0"/>
                      <a:pt x="0" y="26"/>
                      <a:pt x="0" y="59"/>
                    </a:cubicBezTo>
                    <a:lnTo>
                      <a:pt x="0" y="337"/>
                    </a:lnTo>
                    <a:cubicBezTo>
                      <a:pt x="0" y="376"/>
                      <a:pt x="26" y="402"/>
                      <a:pt x="58" y="402"/>
                    </a:cubicBezTo>
                    <a:lnTo>
                      <a:pt x="758" y="402"/>
                    </a:lnTo>
                    <a:cubicBezTo>
                      <a:pt x="797" y="402"/>
                      <a:pt x="822" y="376"/>
                      <a:pt x="822" y="337"/>
                    </a:cubicBezTo>
                    <a:lnTo>
                      <a:pt x="822" y="59"/>
                    </a:lnTo>
                    <a:cubicBezTo>
                      <a:pt x="822" y="26"/>
                      <a:pt x="797" y="0"/>
                      <a:pt x="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6"/>
              <p:cNvSpPr/>
              <p:nvPr/>
            </p:nvSpPr>
            <p:spPr>
              <a:xfrm>
                <a:off x="4080820" y="3432173"/>
                <a:ext cx="71742" cy="35000"/>
              </a:xfrm>
              <a:custGeom>
                <a:avLst/>
                <a:gdLst/>
                <a:ahLst/>
                <a:cxnLst/>
                <a:rect l="l" t="t" r="r" b="b"/>
                <a:pathLst>
                  <a:path w="824" h="402" extrusionOk="0">
                    <a:moveTo>
                      <a:pt x="66" y="0"/>
                    </a:moveTo>
                    <a:cubicBezTo>
                      <a:pt x="27" y="0"/>
                      <a:pt x="1" y="26"/>
                      <a:pt x="1" y="59"/>
                    </a:cubicBezTo>
                    <a:lnTo>
                      <a:pt x="1" y="337"/>
                    </a:lnTo>
                    <a:cubicBezTo>
                      <a:pt x="1" y="376"/>
                      <a:pt x="27" y="402"/>
                      <a:pt x="66" y="402"/>
                    </a:cubicBezTo>
                    <a:lnTo>
                      <a:pt x="765" y="402"/>
                    </a:lnTo>
                    <a:cubicBezTo>
                      <a:pt x="797" y="402"/>
                      <a:pt x="823" y="376"/>
                      <a:pt x="823" y="337"/>
                    </a:cubicBezTo>
                    <a:lnTo>
                      <a:pt x="823" y="65"/>
                    </a:lnTo>
                    <a:cubicBezTo>
                      <a:pt x="823" y="26"/>
                      <a:pt x="797" y="0"/>
                      <a:pt x="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6"/>
              <p:cNvSpPr/>
              <p:nvPr/>
            </p:nvSpPr>
            <p:spPr>
              <a:xfrm>
                <a:off x="4168235" y="3432173"/>
                <a:ext cx="72264" cy="35000"/>
              </a:xfrm>
              <a:custGeom>
                <a:avLst/>
                <a:gdLst/>
                <a:ahLst/>
                <a:cxnLst/>
                <a:rect l="l" t="t" r="r" b="b"/>
                <a:pathLst>
                  <a:path w="830" h="402" extrusionOk="0">
                    <a:moveTo>
                      <a:pt x="65" y="0"/>
                    </a:moveTo>
                    <a:cubicBezTo>
                      <a:pt x="33" y="0"/>
                      <a:pt x="1" y="26"/>
                      <a:pt x="1" y="65"/>
                    </a:cubicBezTo>
                    <a:lnTo>
                      <a:pt x="1" y="344"/>
                    </a:lnTo>
                    <a:cubicBezTo>
                      <a:pt x="7" y="376"/>
                      <a:pt x="33" y="402"/>
                      <a:pt x="65" y="402"/>
                    </a:cubicBezTo>
                    <a:lnTo>
                      <a:pt x="765" y="402"/>
                    </a:lnTo>
                    <a:cubicBezTo>
                      <a:pt x="804" y="402"/>
                      <a:pt x="829" y="376"/>
                      <a:pt x="829" y="344"/>
                    </a:cubicBezTo>
                    <a:lnTo>
                      <a:pt x="829" y="65"/>
                    </a:lnTo>
                    <a:cubicBezTo>
                      <a:pt x="829" y="26"/>
                      <a:pt x="797" y="0"/>
                      <a:pt x="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6"/>
              <p:cNvSpPr/>
              <p:nvPr/>
            </p:nvSpPr>
            <p:spPr>
              <a:xfrm>
                <a:off x="4256171" y="3432173"/>
                <a:ext cx="71742" cy="35000"/>
              </a:xfrm>
              <a:custGeom>
                <a:avLst/>
                <a:gdLst/>
                <a:ahLst/>
                <a:cxnLst/>
                <a:rect l="l" t="t" r="r" b="b"/>
                <a:pathLst>
                  <a:path w="824" h="402" extrusionOk="0">
                    <a:moveTo>
                      <a:pt x="66" y="0"/>
                    </a:moveTo>
                    <a:cubicBezTo>
                      <a:pt x="33" y="0"/>
                      <a:pt x="1" y="33"/>
                      <a:pt x="1" y="65"/>
                    </a:cubicBezTo>
                    <a:lnTo>
                      <a:pt x="1" y="337"/>
                    </a:lnTo>
                    <a:cubicBezTo>
                      <a:pt x="1" y="370"/>
                      <a:pt x="27" y="402"/>
                      <a:pt x="66" y="402"/>
                    </a:cubicBezTo>
                    <a:lnTo>
                      <a:pt x="758" y="402"/>
                    </a:lnTo>
                    <a:cubicBezTo>
                      <a:pt x="797" y="402"/>
                      <a:pt x="823" y="370"/>
                      <a:pt x="823" y="337"/>
                    </a:cubicBezTo>
                    <a:lnTo>
                      <a:pt x="823" y="65"/>
                    </a:lnTo>
                    <a:cubicBezTo>
                      <a:pt x="823" y="33"/>
                      <a:pt x="797" y="0"/>
                      <a:pt x="7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6"/>
              <p:cNvSpPr/>
              <p:nvPr/>
            </p:nvSpPr>
            <p:spPr>
              <a:xfrm>
                <a:off x="4343585" y="3432173"/>
                <a:ext cx="72264" cy="35000"/>
              </a:xfrm>
              <a:custGeom>
                <a:avLst/>
                <a:gdLst/>
                <a:ahLst/>
                <a:cxnLst/>
                <a:rect l="l" t="t" r="r" b="b"/>
                <a:pathLst>
                  <a:path w="830" h="402" extrusionOk="0">
                    <a:moveTo>
                      <a:pt x="72" y="0"/>
                    </a:moveTo>
                    <a:cubicBezTo>
                      <a:pt x="33" y="0"/>
                      <a:pt x="0" y="33"/>
                      <a:pt x="0" y="65"/>
                    </a:cubicBezTo>
                    <a:lnTo>
                      <a:pt x="0" y="337"/>
                    </a:lnTo>
                    <a:cubicBezTo>
                      <a:pt x="0" y="376"/>
                      <a:pt x="33" y="402"/>
                      <a:pt x="72" y="402"/>
                    </a:cubicBezTo>
                    <a:lnTo>
                      <a:pt x="758" y="402"/>
                    </a:lnTo>
                    <a:cubicBezTo>
                      <a:pt x="797" y="402"/>
                      <a:pt x="829" y="376"/>
                      <a:pt x="829" y="337"/>
                    </a:cubicBezTo>
                    <a:lnTo>
                      <a:pt x="829" y="65"/>
                    </a:lnTo>
                    <a:cubicBezTo>
                      <a:pt x="829" y="33"/>
                      <a:pt x="797" y="0"/>
                      <a:pt x="7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6"/>
              <p:cNvSpPr/>
              <p:nvPr/>
            </p:nvSpPr>
            <p:spPr>
              <a:xfrm>
                <a:off x="4431522" y="3432173"/>
                <a:ext cx="71742" cy="35000"/>
              </a:xfrm>
              <a:custGeom>
                <a:avLst/>
                <a:gdLst/>
                <a:ahLst/>
                <a:cxnLst/>
                <a:rect l="l" t="t" r="r" b="b"/>
                <a:pathLst>
                  <a:path w="824" h="402" extrusionOk="0">
                    <a:moveTo>
                      <a:pt x="59" y="0"/>
                    </a:moveTo>
                    <a:cubicBezTo>
                      <a:pt x="27" y="0"/>
                      <a:pt x="1" y="26"/>
                      <a:pt x="1" y="65"/>
                    </a:cubicBezTo>
                    <a:lnTo>
                      <a:pt x="1" y="344"/>
                    </a:lnTo>
                    <a:cubicBezTo>
                      <a:pt x="1" y="376"/>
                      <a:pt x="27" y="402"/>
                      <a:pt x="59" y="402"/>
                    </a:cubicBezTo>
                    <a:lnTo>
                      <a:pt x="758" y="402"/>
                    </a:lnTo>
                    <a:cubicBezTo>
                      <a:pt x="797" y="402"/>
                      <a:pt x="823" y="376"/>
                      <a:pt x="823" y="344"/>
                    </a:cubicBezTo>
                    <a:lnTo>
                      <a:pt x="823" y="65"/>
                    </a:lnTo>
                    <a:cubicBezTo>
                      <a:pt x="823" y="26"/>
                      <a:pt x="797" y="0"/>
                      <a:pt x="7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6"/>
              <p:cNvSpPr/>
              <p:nvPr/>
            </p:nvSpPr>
            <p:spPr>
              <a:xfrm>
                <a:off x="4518936" y="3432173"/>
                <a:ext cx="71654" cy="35000"/>
              </a:xfrm>
              <a:custGeom>
                <a:avLst/>
                <a:gdLst/>
                <a:ahLst/>
                <a:cxnLst/>
                <a:rect l="l" t="t" r="r" b="b"/>
                <a:pathLst>
                  <a:path w="823" h="402" extrusionOk="0">
                    <a:moveTo>
                      <a:pt x="65" y="0"/>
                    </a:moveTo>
                    <a:cubicBezTo>
                      <a:pt x="26" y="0"/>
                      <a:pt x="0" y="26"/>
                      <a:pt x="0" y="65"/>
                    </a:cubicBezTo>
                    <a:lnTo>
                      <a:pt x="0" y="344"/>
                    </a:lnTo>
                    <a:cubicBezTo>
                      <a:pt x="0" y="376"/>
                      <a:pt x="26" y="402"/>
                      <a:pt x="65" y="402"/>
                    </a:cubicBezTo>
                    <a:lnTo>
                      <a:pt x="765" y="402"/>
                    </a:lnTo>
                    <a:cubicBezTo>
                      <a:pt x="797" y="402"/>
                      <a:pt x="823" y="376"/>
                      <a:pt x="823" y="344"/>
                    </a:cubicBezTo>
                    <a:lnTo>
                      <a:pt x="823" y="65"/>
                    </a:lnTo>
                    <a:cubicBezTo>
                      <a:pt x="823" y="26"/>
                      <a:pt x="797" y="0"/>
                      <a:pt x="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6"/>
              <p:cNvSpPr/>
              <p:nvPr/>
            </p:nvSpPr>
            <p:spPr>
              <a:xfrm>
                <a:off x="4606350" y="3432173"/>
                <a:ext cx="72264" cy="35000"/>
              </a:xfrm>
              <a:custGeom>
                <a:avLst/>
                <a:gdLst/>
                <a:ahLst/>
                <a:cxnLst/>
                <a:rect l="l" t="t" r="r" b="b"/>
                <a:pathLst>
                  <a:path w="830" h="402" extrusionOk="0">
                    <a:moveTo>
                      <a:pt x="65" y="0"/>
                    </a:moveTo>
                    <a:cubicBezTo>
                      <a:pt x="33" y="0"/>
                      <a:pt x="0" y="26"/>
                      <a:pt x="0" y="65"/>
                    </a:cubicBezTo>
                    <a:lnTo>
                      <a:pt x="0" y="344"/>
                    </a:lnTo>
                    <a:cubicBezTo>
                      <a:pt x="0" y="376"/>
                      <a:pt x="33" y="402"/>
                      <a:pt x="65" y="402"/>
                    </a:cubicBezTo>
                    <a:lnTo>
                      <a:pt x="764" y="402"/>
                    </a:lnTo>
                    <a:cubicBezTo>
                      <a:pt x="803" y="402"/>
                      <a:pt x="829" y="376"/>
                      <a:pt x="829" y="344"/>
                    </a:cubicBezTo>
                    <a:lnTo>
                      <a:pt x="829" y="65"/>
                    </a:lnTo>
                    <a:cubicBezTo>
                      <a:pt x="829" y="26"/>
                      <a:pt x="797" y="0"/>
                      <a:pt x="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6"/>
              <p:cNvSpPr/>
              <p:nvPr/>
            </p:nvSpPr>
            <p:spPr>
              <a:xfrm>
                <a:off x="4694287" y="3432173"/>
                <a:ext cx="71654" cy="35000"/>
              </a:xfrm>
              <a:custGeom>
                <a:avLst/>
                <a:gdLst/>
                <a:ahLst/>
                <a:cxnLst/>
                <a:rect l="l" t="t" r="r" b="b"/>
                <a:pathLst>
                  <a:path w="823" h="402" extrusionOk="0">
                    <a:moveTo>
                      <a:pt x="59" y="0"/>
                    </a:moveTo>
                    <a:cubicBezTo>
                      <a:pt x="26" y="0"/>
                      <a:pt x="0" y="33"/>
                      <a:pt x="0" y="65"/>
                    </a:cubicBezTo>
                    <a:lnTo>
                      <a:pt x="0" y="344"/>
                    </a:lnTo>
                    <a:cubicBezTo>
                      <a:pt x="0" y="376"/>
                      <a:pt x="26" y="402"/>
                      <a:pt x="59" y="402"/>
                    </a:cubicBezTo>
                    <a:lnTo>
                      <a:pt x="765" y="402"/>
                    </a:lnTo>
                    <a:cubicBezTo>
                      <a:pt x="797" y="402"/>
                      <a:pt x="823" y="376"/>
                      <a:pt x="823" y="344"/>
                    </a:cubicBezTo>
                    <a:lnTo>
                      <a:pt x="823" y="65"/>
                    </a:lnTo>
                    <a:cubicBezTo>
                      <a:pt x="823" y="33"/>
                      <a:pt x="797" y="0"/>
                      <a:pt x="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6"/>
              <p:cNvSpPr/>
              <p:nvPr/>
            </p:nvSpPr>
            <p:spPr>
              <a:xfrm>
                <a:off x="4781701" y="3432173"/>
                <a:ext cx="72264" cy="35000"/>
              </a:xfrm>
              <a:custGeom>
                <a:avLst/>
                <a:gdLst/>
                <a:ahLst/>
                <a:cxnLst/>
                <a:rect l="l" t="t" r="r" b="b"/>
                <a:pathLst>
                  <a:path w="830" h="402" extrusionOk="0">
                    <a:moveTo>
                      <a:pt x="65" y="0"/>
                    </a:moveTo>
                    <a:cubicBezTo>
                      <a:pt x="33" y="0"/>
                      <a:pt x="0" y="33"/>
                      <a:pt x="0" y="65"/>
                    </a:cubicBezTo>
                    <a:lnTo>
                      <a:pt x="0" y="344"/>
                    </a:lnTo>
                    <a:cubicBezTo>
                      <a:pt x="0" y="376"/>
                      <a:pt x="33" y="402"/>
                      <a:pt x="65" y="402"/>
                    </a:cubicBezTo>
                    <a:lnTo>
                      <a:pt x="764" y="402"/>
                    </a:lnTo>
                    <a:cubicBezTo>
                      <a:pt x="797" y="402"/>
                      <a:pt x="829" y="376"/>
                      <a:pt x="829" y="344"/>
                    </a:cubicBezTo>
                    <a:lnTo>
                      <a:pt x="829" y="65"/>
                    </a:lnTo>
                    <a:cubicBezTo>
                      <a:pt x="829" y="33"/>
                      <a:pt x="797" y="0"/>
                      <a:pt x="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6"/>
              <p:cNvSpPr/>
              <p:nvPr/>
            </p:nvSpPr>
            <p:spPr>
              <a:xfrm>
                <a:off x="4869637" y="3432173"/>
                <a:ext cx="71654" cy="35000"/>
              </a:xfrm>
              <a:custGeom>
                <a:avLst/>
                <a:gdLst/>
                <a:ahLst/>
                <a:cxnLst/>
                <a:rect l="l" t="t" r="r" b="b"/>
                <a:pathLst>
                  <a:path w="823" h="402" extrusionOk="0">
                    <a:moveTo>
                      <a:pt x="59" y="0"/>
                    </a:moveTo>
                    <a:cubicBezTo>
                      <a:pt x="26" y="0"/>
                      <a:pt x="0" y="33"/>
                      <a:pt x="0" y="65"/>
                    </a:cubicBezTo>
                    <a:lnTo>
                      <a:pt x="0" y="344"/>
                    </a:lnTo>
                    <a:cubicBezTo>
                      <a:pt x="0" y="376"/>
                      <a:pt x="26" y="402"/>
                      <a:pt x="59" y="402"/>
                    </a:cubicBezTo>
                    <a:lnTo>
                      <a:pt x="758" y="402"/>
                    </a:lnTo>
                    <a:cubicBezTo>
                      <a:pt x="797" y="402"/>
                      <a:pt x="823" y="376"/>
                      <a:pt x="823" y="344"/>
                    </a:cubicBezTo>
                    <a:lnTo>
                      <a:pt x="823" y="65"/>
                    </a:lnTo>
                    <a:cubicBezTo>
                      <a:pt x="823" y="33"/>
                      <a:pt x="797" y="0"/>
                      <a:pt x="7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6"/>
              <p:cNvSpPr/>
              <p:nvPr/>
            </p:nvSpPr>
            <p:spPr>
              <a:xfrm>
                <a:off x="4957051" y="3432173"/>
                <a:ext cx="71654" cy="35000"/>
              </a:xfrm>
              <a:custGeom>
                <a:avLst/>
                <a:gdLst/>
                <a:ahLst/>
                <a:cxnLst/>
                <a:rect l="l" t="t" r="r" b="b"/>
                <a:pathLst>
                  <a:path w="823" h="402" extrusionOk="0">
                    <a:moveTo>
                      <a:pt x="65" y="0"/>
                    </a:moveTo>
                    <a:cubicBezTo>
                      <a:pt x="26" y="0"/>
                      <a:pt x="0" y="33"/>
                      <a:pt x="0" y="65"/>
                    </a:cubicBezTo>
                    <a:lnTo>
                      <a:pt x="0" y="344"/>
                    </a:lnTo>
                    <a:cubicBezTo>
                      <a:pt x="0" y="376"/>
                      <a:pt x="26" y="402"/>
                      <a:pt x="65" y="402"/>
                    </a:cubicBezTo>
                    <a:lnTo>
                      <a:pt x="764" y="402"/>
                    </a:lnTo>
                    <a:cubicBezTo>
                      <a:pt x="797" y="402"/>
                      <a:pt x="823" y="376"/>
                      <a:pt x="823" y="344"/>
                    </a:cubicBezTo>
                    <a:lnTo>
                      <a:pt x="823" y="65"/>
                    </a:lnTo>
                    <a:cubicBezTo>
                      <a:pt x="823" y="33"/>
                      <a:pt x="797" y="0"/>
                      <a:pt x="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6"/>
              <p:cNvSpPr/>
              <p:nvPr/>
            </p:nvSpPr>
            <p:spPr>
              <a:xfrm>
                <a:off x="5044378" y="3432173"/>
                <a:ext cx="72264" cy="35000"/>
              </a:xfrm>
              <a:custGeom>
                <a:avLst/>
                <a:gdLst/>
                <a:ahLst/>
                <a:cxnLst/>
                <a:rect l="l" t="t" r="r" b="b"/>
                <a:pathLst>
                  <a:path w="830" h="402" extrusionOk="0">
                    <a:moveTo>
                      <a:pt x="66" y="0"/>
                    </a:moveTo>
                    <a:cubicBezTo>
                      <a:pt x="33" y="0"/>
                      <a:pt x="1" y="33"/>
                      <a:pt x="1" y="65"/>
                    </a:cubicBezTo>
                    <a:lnTo>
                      <a:pt x="1" y="344"/>
                    </a:lnTo>
                    <a:cubicBezTo>
                      <a:pt x="1" y="376"/>
                      <a:pt x="33" y="402"/>
                      <a:pt x="66" y="402"/>
                    </a:cubicBezTo>
                    <a:lnTo>
                      <a:pt x="765" y="402"/>
                    </a:lnTo>
                    <a:cubicBezTo>
                      <a:pt x="797" y="402"/>
                      <a:pt x="830" y="376"/>
                      <a:pt x="830" y="344"/>
                    </a:cubicBezTo>
                    <a:lnTo>
                      <a:pt x="830" y="65"/>
                    </a:lnTo>
                    <a:cubicBezTo>
                      <a:pt x="830" y="33"/>
                      <a:pt x="804" y="0"/>
                      <a:pt x="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6"/>
              <p:cNvSpPr/>
              <p:nvPr/>
            </p:nvSpPr>
            <p:spPr>
              <a:xfrm>
                <a:off x="3906079" y="3486850"/>
                <a:ext cx="72264" cy="72264"/>
              </a:xfrm>
              <a:custGeom>
                <a:avLst/>
                <a:gdLst/>
                <a:ahLst/>
                <a:cxnLst/>
                <a:rect l="l" t="t" r="r" b="b"/>
                <a:pathLst>
                  <a:path w="830" h="830" extrusionOk="0">
                    <a:moveTo>
                      <a:pt x="84" y="1"/>
                    </a:moveTo>
                    <a:cubicBezTo>
                      <a:pt x="39" y="1"/>
                      <a:pt x="0" y="39"/>
                      <a:pt x="0" y="85"/>
                    </a:cubicBezTo>
                    <a:lnTo>
                      <a:pt x="0" y="739"/>
                    </a:lnTo>
                    <a:cubicBezTo>
                      <a:pt x="0" y="791"/>
                      <a:pt x="39" y="830"/>
                      <a:pt x="84" y="830"/>
                    </a:cubicBezTo>
                    <a:lnTo>
                      <a:pt x="739" y="830"/>
                    </a:lnTo>
                    <a:cubicBezTo>
                      <a:pt x="790" y="830"/>
                      <a:pt x="829" y="791"/>
                      <a:pt x="829" y="739"/>
                    </a:cubicBezTo>
                    <a:lnTo>
                      <a:pt x="829" y="85"/>
                    </a:lnTo>
                    <a:cubicBezTo>
                      <a:pt x="829" y="39"/>
                      <a:pt x="790" y="1"/>
                      <a:pt x="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6"/>
              <p:cNvSpPr/>
              <p:nvPr/>
            </p:nvSpPr>
            <p:spPr>
              <a:xfrm>
                <a:off x="3990620" y="3486850"/>
                <a:ext cx="72264" cy="72264"/>
              </a:xfrm>
              <a:custGeom>
                <a:avLst/>
                <a:gdLst/>
                <a:ahLst/>
                <a:cxnLst/>
                <a:rect l="l" t="t" r="r" b="b"/>
                <a:pathLst>
                  <a:path w="830" h="830" extrusionOk="0">
                    <a:moveTo>
                      <a:pt x="91" y="1"/>
                    </a:moveTo>
                    <a:cubicBezTo>
                      <a:pt x="40" y="1"/>
                      <a:pt x="1" y="39"/>
                      <a:pt x="1" y="85"/>
                    </a:cubicBezTo>
                    <a:lnTo>
                      <a:pt x="1" y="745"/>
                    </a:lnTo>
                    <a:cubicBezTo>
                      <a:pt x="1" y="791"/>
                      <a:pt x="40" y="830"/>
                      <a:pt x="91" y="830"/>
                    </a:cubicBezTo>
                    <a:lnTo>
                      <a:pt x="745" y="830"/>
                    </a:lnTo>
                    <a:cubicBezTo>
                      <a:pt x="791" y="830"/>
                      <a:pt x="830" y="791"/>
                      <a:pt x="830" y="745"/>
                    </a:cubicBezTo>
                    <a:lnTo>
                      <a:pt x="830" y="85"/>
                    </a:lnTo>
                    <a:cubicBezTo>
                      <a:pt x="830" y="39"/>
                      <a:pt x="791"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6"/>
              <p:cNvSpPr/>
              <p:nvPr/>
            </p:nvSpPr>
            <p:spPr>
              <a:xfrm>
                <a:off x="4032934" y="3568605"/>
                <a:ext cx="70523" cy="72264"/>
              </a:xfrm>
              <a:custGeom>
                <a:avLst/>
                <a:gdLst/>
                <a:ahLst/>
                <a:cxnLst/>
                <a:rect l="l" t="t" r="r" b="b"/>
                <a:pathLst>
                  <a:path w="810" h="830" extrusionOk="0">
                    <a:moveTo>
                      <a:pt x="91" y="1"/>
                    </a:moveTo>
                    <a:cubicBezTo>
                      <a:pt x="39" y="1"/>
                      <a:pt x="7" y="39"/>
                      <a:pt x="7" y="85"/>
                    </a:cubicBezTo>
                    <a:lnTo>
                      <a:pt x="0" y="745"/>
                    </a:lnTo>
                    <a:cubicBezTo>
                      <a:pt x="0" y="791"/>
                      <a:pt x="39" y="829"/>
                      <a:pt x="91" y="829"/>
                    </a:cubicBezTo>
                    <a:lnTo>
                      <a:pt x="726" y="829"/>
                    </a:lnTo>
                    <a:cubicBezTo>
                      <a:pt x="771" y="829"/>
                      <a:pt x="810" y="791"/>
                      <a:pt x="810" y="745"/>
                    </a:cubicBezTo>
                    <a:lnTo>
                      <a:pt x="810" y="85"/>
                    </a:lnTo>
                    <a:cubicBezTo>
                      <a:pt x="810" y="39"/>
                      <a:pt x="771" y="1"/>
                      <a:pt x="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6"/>
              <p:cNvSpPr/>
              <p:nvPr/>
            </p:nvSpPr>
            <p:spPr>
              <a:xfrm>
                <a:off x="4053743" y="3651405"/>
                <a:ext cx="67824" cy="72351"/>
              </a:xfrm>
              <a:custGeom>
                <a:avLst/>
                <a:gdLst/>
                <a:ahLst/>
                <a:cxnLst/>
                <a:rect l="l" t="t" r="r" b="b"/>
                <a:pathLst>
                  <a:path w="779" h="831" extrusionOk="0">
                    <a:moveTo>
                      <a:pt x="75" y="1"/>
                    </a:moveTo>
                    <a:cubicBezTo>
                      <a:pt x="34" y="1"/>
                      <a:pt x="1" y="38"/>
                      <a:pt x="1" y="86"/>
                    </a:cubicBezTo>
                    <a:lnTo>
                      <a:pt x="1" y="746"/>
                    </a:lnTo>
                    <a:cubicBezTo>
                      <a:pt x="1" y="792"/>
                      <a:pt x="40" y="830"/>
                      <a:pt x="85" y="830"/>
                    </a:cubicBezTo>
                    <a:lnTo>
                      <a:pt x="694" y="830"/>
                    </a:lnTo>
                    <a:cubicBezTo>
                      <a:pt x="739" y="830"/>
                      <a:pt x="778" y="792"/>
                      <a:pt x="778" y="746"/>
                    </a:cubicBezTo>
                    <a:lnTo>
                      <a:pt x="778" y="86"/>
                    </a:lnTo>
                    <a:cubicBezTo>
                      <a:pt x="778" y="34"/>
                      <a:pt x="739" y="2"/>
                      <a:pt x="694" y="2"/>
                    </a:cubicBezTo>
                    <a:lnTo>
                      <a:pt x="85" y="2"/>
                    </a:lnTo>
                    <a:cubicBezTo>
                      <a:pt x="82" y="1"/>
                      <a:pt x="79" y="1"/>
                      <a:pt x="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6"/>
              <p:cNvSpPr/>
              <p:nvPr/>
            </p:nvSpPr>
            <p:spPr>
              <a:xfrm>
                <a:off x="4098930" y="3733247"/>
                <a:ext cx="67737" cy="72264"/>
              </a:xfrm>
              <a:custGeom>
                <a:avLst/>
                <a:gdLst/>
                <a:ahLst/>
                <a:cxnLst/>
                <a:rect l="l" t="t" r="r" b="b"/>
                <a:pathLst>
                  <a:path w="778" h="830" extrusionOk="0">
                    <a:moveTo>
                      <a:pt x="84" y="1"/>
                    </a:moveTo>
                    <a:cubicBezTo>
                      <a:pt x="39" y="1"/>
                      <a:pt x="0" y="39"/>
                      <a:pt x="0" y="85"/>
                    </a:cubicBezTo>
                    <a:lnTo>
                      <a:pt x="0" y="745"/>
                    </a:lnTo>
                    <a:cubicBezTo>
                      <a:pt x="0" y="791"/>
                      <a:pt x="39" y="829"/>
                      <a:pt x="84" y="829"/>
                    </a:cubicBezTo>
                    <a:lnTo>
                      <a:pt x="693" y="829"/>
                    </a:lnTo>
                    <a:cubicBezTo>
                      <a:pt x="738" y="829"/>
                      <a:pt x="777" y="791"/>
                      <a:pt x="777" y="745"/>
                    </a:cubicBezTo>
                    <a:lnTo>
                      <a:pt x="777" y="85"/>
                    </a:lnTo>
                    <a:cubicBezTo>
                      <a:pt x="777" y="39"/>
                      <a:pt x="738" y="1"/>
                      <a:pt x="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6"/>
              <p:cNvSpPr/>
              <p:nvPr/>
            </p:nvSpPr>
            <p:spPr>
              <a:xfrm>
                <a:off x="3902074" y="3816656"/>
                <a:ext cx="67824" cy="72264"/>
              </a:xfrm>
              <a:custGeom>
                <a:avLst/>
                <a:gdLst/>
                <a:ahLst/>
                <a:cxnLst/>
                <a:rect l="l" t="t" r="r" b="b"/>
                <a:pathLst>
                  <a:path w="779" h="830" extrusionOk="0">
                    <a:moveTo>
                      <a:pt x="85" y="1"/>
                    </a:moveTo>
                    <a:cubicBezTo>
                      <a:pt x="40" y="1"/>
                      <a:pt x="1" y="40"/>
                      <a:pt x="1" y="85"/>
                    </a:cubicBezTo>
                    <a:lnTo>
                      <a:pt x="1" y="746"/>
                    </a:lnTo>
                    <a:cubicBezTo>
                      <a:pt x="1" y="791"/>
                      <a:pt x="40" y="830"/>
                      <a:pt x="85" y="830"/>
                    </a:cubicBezTo>
                    <a:lnTo>
                      <a:pt x="694" y="830"/>
                    </a:lnTo>
                    <a:cubicBezTo>
                      <a:pt x="739" y="830"/>
                      <a:pt x="778" y="791"/>
                      <a:pt x="778" y="746"/>
                    </a:cubicBezTo>
                    <a:lnTo>
                      <a:pt x="778" y="85"/>
                    </a:lnTo>
                    <a:cubicBezTo>
                      <a:pt x="778" y="40"/>
                      <a:pt x="739"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6"/>
              <p:cNvSpPr/>
              <p:nvPr/>
            </p:nvSpPr>
            <p:spPr>
              <a:xfrm>
                <a:off x="4079689" y="3816656"/>
                <a:ext cx="67214" cy="72264"/>
              </a:xfrm>
              <a:custGeom>
                <a:avLst/>
                <a:gdLst/>
                <a:ahLst/>
                <a:cxnLst/>
                <a:rect l="l" t="t" r="r" b="b"/>
                <a:pathLst>
                  <a:path w="772" h="830" extrusionOk="0">
                    <a:moveTo>
                      <a:pt x="79" y="1"/>
                    </a:moveTo>
                    <a:cubicBezTo>
                      <a:pt x="33" y="1"/>
                      <a:pt x="1" y="40"/>
                      <a:pt x="1" y="85"/>
                    </a:cubicBezTo>
                    <a:lnTo>
                      <a:pt x="1" y="746"/>
                    </a:lnTo>
                    <a:cubicBezTo>
                      <a:pt x="1" y="791"/>
                      <a:pt x="33" y="830"/>
                      <a:pt x="79" y="830"/>
                    </a:cubicBezTo>
                    <a:lnTo>
                      <a:pt x="687" y="830"/>
                    </a:lnTo>
                    <a:cubicBezTo>
                      <a:pt x="733" y="830"/>
                      <a:pt x="771" y="791"/>
                      <a:pt x="771" y="746"/>
                    </a:cubicBezTo>
                    <a:lnTo>
                      <a:pt x="771" y="85"/>
                    </a:lnTo>
                    <a:cubicBezTo>
                      <a:pt x="771" y="40"/>
                      <a:pt x="733"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6"/>
              <p:cNvSpPr/>
              <p:nvPr/>
            </p:nvSpPr>
            <p:spPr>
              <a:xfrm>
                <a:off x="4692023" y="3816656"/>
                <a:ext cx="67737" cy="72264"/>
              </a:xfrm>
              <a:custGeom>
                <a:avLst/>
                <a:gdLst/>
                <a:ahLst/>
                <a:cxnLst/>
                <a:rect l="l" t="t" r="r" b="b"/>
                <a:pathLst>
                  <a:path w="778" h="830" extrusionOk="0">
                    <a:moveTo>
                      <a:pt x="85" y="1"/>
                    </a:moveTo>
                    <a:cubicBezTo>
                      <a:pt x="39" y="1"/>
                      <a:pt x="1" y="40"/>
                      <a:pt x="1" y="85"/>
                    </a:cubicBezTo>
                    <a:lnTo>
                      <a:pt x="1" y="746"/>
                    </a:lnTo>
                    <a:cubicBezTo>
                      <a:pt x="1" y="797"/>
                      <a:pt x="39" y="830"/>
                      <a:pt x="85" y="830"/>
                    </a:cubicBezTo>
                    <a:lnTo>
                      <a:pt x="693" y="830"/>
                    </a:lnTo>
                    <a:cubicBezTo>
                      <a:pt x="739" y="830"/>
                      <a:pt x="778" y="797"/>
                      <a:pt x="778" y="746"/>
                    </a:cubicBezTo>
                    <a:lnTo>
                      <a:pt x="778" y="85"/>
                    </a:lnTo>
                    <a:cubicBezTo>
                      <a:pt x="778" y="40"/>
                      <a:pt x="739" y="1"/>
                      <a:pt x="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6"/>
              <p:cNvSpPr/>
              <p:nvPr/>
            </p:nvSpPr>
            <p:spPr>
              <a:xfrm>
                <a:off x="4780569" y="3817178"/>
                <a:ext cx="67737" cy="71742"/>
              </a:xfrm>
              <a:custGeom>
                <a:avLst/>
                <a:gdLst/>
                <a:ahLst/>
                <a:cxnLst/>
                <a:rect l="l" t="t" r="r" b="b"/>
                <a:pathLst>
                  <a:path w="778" h="824" extrusionOk="0">
                    <a:moveTo>
                      <a:pt x="74" y="1"/>
                    </a:moveTo>
                    <a:cubicBezTo>
                      <a:pt x="34" y="1"/>
                      <a:pt x="0" y="37"/>
                      <a:pt x="0" y="79"/>
                    </a:cubicBezTo>
                    <a:lnTo>
                      <a:pt x="0" y="740"/>
                    </a:lnTo>
                    <a:cubicBezTo>
                      <a:pt x="0" y="791"/>
                      <a:pt x="39" y="824"/>
                      <a:pt x="84" y="824"/>
                    </a:cubicBezTo>
                    <a:lnTo>
                      <a:pt x="693" y="824"/>
                    </a:lnTo>
                    <a:cubicBezTo>
                      <a:pt x="738" y="824"/>
                      <a:pt x="777" y="791"/>
                      <a:pt x="777" y="746"/>
                    </a:cubicBezTo>
                    <a:lnTo>
                      <a:pt x="777" y="86"/>
                    </a:lnTo>
                    <a:cubicBezTo>
                      <a:pt x="777" y="34"/>
                      <a:pt x="738" y="1"/>
                      <a:pt x="693" y="1"/>
                    </a:cubicBezTo>
                    <a:lnTo>
                      <a:pt x="84" y="1"/>
                    </a:lnTo>
                    <a:cubicBezTo>
                      <a:pt x="81" y="1"/>
                      <a:pt x="78" y="1"/>
                      <a:pt x="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6"/>
              <p:cNvSpPr/>
              <p:nvPr/>
            </p:nvSpPr>
            <p:spPr>
              <a:xfrm>
                <a:off x="4874687" y="3817265"/>
                <a:ext cx="67737" cy="72264"/>
              </a:xfrm>
              <a:custGeom>
                <a:avLst/>
                <a:gdLst/>
                <a:ahLst/>
                <a:cxnLst/>
                <a:rect l="l" t="t" r="r" b="b"/>
                <a:pathLst>
                  <a:path w="778" h="830" extrusionOk="0">
                    <a:moveTo>
                      <a:pt x="85" y="0"/>
                    </a:moveTo>
                    <a:cubicBezTo>
                      <a:pt x="40" y="0"/>
                      <a:pt x="1" y="39"/>
                      <a:pt x="1" y="85"/>
                    </a:cubicBezTo>
                    <a:lnTo>
                      <a:pt x="1" y="745"/>
                    </a:lnTo>
                    <a:cubicBezTo>
                      <a:pt x="1" y="790"/>
                      <a:pt x="40" y="829"/>
                      <a:pt x="85" y="829"/>
                    </a:cubicBezTo>
                    <a:lnTo>
                      <a:pt x="694" y="829"/>
                    </a:lnTo>
                    <a:cubicBezTo>
                      <a:pt x="739" y="829"/>
                      <a:pt x="778" y="790"/>
                      <a:pt x="771" y="745"/>
                    </a:cubicBezTo>
                    <a:lnTo>
                      <a:pt x="771" y="85"/>
                    </a:lnTo>
                    <a:cubicBezTo>
                      <a:pt x="778" y="33"/>
                      <a:pt x="739" y="0"/>
                      <a:pt x="6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6"/>
              <p:cNvSpPr/>
              <p:nvPr/>
            </p:nvSpPr>
            <p:spPr>
              <a:xfrm>
                <a:off x="4963233" y="3857316"/>
                <a:ext cx="67737" cy="32214"/>
              </a:xfrm>
              <a:custGeom>
                <a:avLst/>
                <a:gdLst/>
                <a:ahLst/>
                <a:cxnLst/>
                <a:rect l="l" t="t" r="r" b="b"/>
                <a:pathLst>
                  <a:path w="778" h="370" extrusionOk="0">
                    <a:moveTo>
                      <a:pt x="59" y="0"/>
                    </a:moveTo>
                    <a:cubicBezTo>
                      <a:pt x="26" y="0"/>
                      <a:pt x="0" y="20"/>
                      <a:pt x="0" y="52"/>
                    </a:cubicBezTo>
                    <a:lnTo>
                      <a:pt x="0" y="311"/>
                    </a:lnTo>
                    <a:cubicBezTo>
                      <a:pt x="0" y="343"/>
                      <a:pt x="26" y="369"/>
                      <a:pt x="59" y="369"/>
                    </a:cubicBezTo>
                    <a:lnTo>
                      <a:pt x="719" y="369"/>
                    </a:lnTo>
                    <a:cubicBezTo>
                      <a:pt x="752" y="369"/>
                      <a:pt x="777" y="343"/>
                      <a:pt x="777" y="311"/>
                    </a:cubicBezTo>
                    <a:lnTo>
                      <a:pt x="777" y="52"/>
                    </a:lnTo>
                    <a:cubicBezTo>
                      <a:pt x="777" y="20"/>
                      <a:pt x="752" y="0"/>
                      <a:pt x="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6"/>
              <p:cNvSpPr/>
              <p:nvPr/>
            </p:nvSpPr>
            <p:spPr>
              <a:xfrm>
                <a:off x="4963233" y="3821183"/>
                <a:ext cx="67737" cy="32214"/>
              </a:xfrm>
              <a:custGeom>
                <a:avLst/>
                <a:gdLst/>
                <a:ahLst/>
                <a:cxnLst/>
                <a:rect l="l" t="t" r="r" b="b"/>
                <a:pathLst>
                  <a:path w="778" h="370" extrusionOk="0">
                    <a:moveTo>
                      <a:pt x="59" y="1"/>
                    </a:moveTo>
                    <a:cubicBezTo>
                      <a:pt x="26" y="1"/>
                      <a:pt x="0" y="20"/>
                      <a:pt x="0" y="53"/>
                    </a:cubicBezTo>
                    <a:lnTo>
                      <a:pt x="0" y="312"/>
                    </a:lnTo>
                    <a:cubicBezTo>
                      <a:pt x="0" y="344"/>
                      <a:pt x="26" y="370"/>
                      <a:pt x="59" y="370"/>
                    </a:cubicBezTo>
                    <a:lnTo>
                      <a:pt x="719" y="370"/>
                    </a:lnTo>
                    <a:cubicBezTo>
                      <a:pt x="752" y="370"/>
                      <a:pt x="777" y="344"/>
                      <a:pt x="777" y="312"/>
                    </a:cubicBezTo>
                    <a:lnTo>
                      <a:pt x="777" y="53"/>
                    </a:lnTo>
                    <a:cubicBezTo>
                      <a:pt x="777" y="20"/>
                      <a:pt x="752" y="1"/>
                      <a:pt x="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6"/>
              <p:cNvSpPr/>
              <p:nvPr/>
            </p:nvSpPr>
            <p:spPr>
              <a:xfrm>
                <a:off x="5048383" y="3817265"/>
                <a:ext cx="67127" cy="72264"/>
              </a:xfrm>
              <a:custGeom>
                <a:avLst/>
                <a:gdLst/>
                <a:ahLst/>
                <a:cxnLst/>
                <a:rect l="l" t="t" r="r" b="b"/>
                <a:pathLst>
                  <a:path w="771" h="830" extrusionOk="0">
                    <a:moveTo>
                      <a:pt x="78" y="0"/>
                    </a:moveTo>
                    <a:cubicBezTo>
                      <a:pt x="33" y="0"/>
                      <a:pt x="0" y="33"/>
                      <a:pt x="0" y="85"/>
                    </a:cubicBezTo>
                    <a:lnTo>
                      <a:pt x="0" y="745"/>
                    </a:lnTo>
                    <a:cubicBezTo>
                      <a:pt x="0" y="790"/>
                      <a:pt x="33" y="829"/>
                      <a:pt x="78" y="829"/>
                    </a:cubicBezTo>
                    <a:lnTo>
                      <a:pt x="687" y="829"/>
                    </a:lnTo>
                    <a:cubicBezTo>
                      <a:pt x="732" y="829"/>
                      <a:pt x="771" y="790"/>
                      <a:pt x="771" y="745"/>
                    </a:cubicBezTo>
                    <a:lnTo>
                      <a:pt x="771" y="85"/>
                    </a:lnTo>
                    <a:cubicBezTo>
                      <a:pt x="771" y="33"/>
                      <a:pt x="732" y="0"/>
                      <a:pt x="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6"/>
              <p:cNvSpPr/>
              <p:nvPr/>
            </p:nvSpPr>
            <p:spPr>
              <a:xfrm>
                <a:off x="4168235" y="3816656"/>
                <a:ext cx="505238" cy="72264"/>
              </a:xfrm>
              <a:custGeom>
                <a:avLst/>
                <a:gdLst/>
                <a:ahLst/>
                <a:cxnLst/>
                <a:rect l="l" t="t" r="r" b="b"/>
                <a:pathLst>
                  <a:path w="5803" h="830" extrusionOk="0">
                    <a:moveTo>
                      <a:pt x="169" y="1"/>
                    </a:moveTo>
                    <a:cubicBezTo>
                      <a:pt x="78" y="1"/>
                      <a:pt x="1" y="79"/>
                      <a:pt x="1" y="176"/>
                    </a:cubicBezTo>
                    <a:lnTo>
                      <a:pt x="1" y="655"/>
                    </a:lnTo>
                    <a:cubicBezTo>
                      <a:pt x="1" y="752"/>
                      <a:pt x="78" y="830"/>
                      <a:pt x="169" y="830"/>
                    </a:cubicBezTo>
                    <a:lnTo>
                      <a:pt x="5628" y="830"/>
                    </a:lnTo>
                    <a:cubicBezTo>
                      <a:pt x="5725" y="830"/>
                      <a:pt x="5803" y="752"/>
                      <a:pt x="5803" y="661"/>
                    </a:cubicBezTo>
                    <a:lnTo>
                      <a:pt x="5803" y="176"/>
                    </a:lnTo>
                    <a:cubicBezTo>
                      <a:pt x="5803" y="79"/>
                      <a:pt x="5725" y="1"/>
                      <a:pt x="5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6"/>
              <p:cNvSpPr/>
              <p:nvPr/>
            </p:nvSpPr>
            <p:spPr>
              <a:xfrm>
                <a:off x="4183993" y="3733247"/>
                <a:ext cx="67214" cy="72264"/>
              </a:xfrm>
              <a:custGeom>
                <a:avLst/>
                <a:gdLst/>
                <a:ahLst/>
                <a:cxnLst/>
                <a:rect l="l" t="t" r="r" b="b"/>
                <a:pathLst>
                  <a:path w="772" h="830" extrusionOk="0">
                    <a:moveTo>
                      <a:pt x="79" y="1"/>
                    </a:moveTo>
                    <a:cubicBezTo>
                      <a:pt x="33" y="1"/>
                      <a:pt x="1" y="39"/>
                      <a:pt x="1" y="85"/>
                    </a:cubicBezTo>
                    <a:lnTo>
                      <a:pt x="1" y="745"/>
                    </a:lnTo>
                    <a:cubicBezTo>
                      <a:pt x="1" y="791"/>
                      <a:pt x="33" y="829"/>
                      <a:pt x="79" y="829"/>
                    </a:cubicBezTo>
                    <a:lnTo>
                      <a:pt x="687" y="829"/>
                    </a:lnTo>
                    <a:cubicBezTo>
                      <a:pt x="733" y="829"/>
                      <a:pt x="771" y="791"/>
                      <a:pt x="771" y="745"/>
                    </a:cubicBezTo>
                    <a:lnTo>
                      <a:pt x="771" y="85"/>
                    </a:lnTo>
                    <a:cubicBezTo>
                      <a:pt x="771" y="39"/>
                      <a:pt x="733"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6"/>
              <p:cNvSpPr/>
              <p:nvPr/>
            </p:nvSpPr>
            <p:spPr>
              <a:xfrm>
                <a:off x="4268622" y="3733247"/>
                <a:ext cx="67737" cy="72264"/>
              </a:xfrm>
              <a:custGeom>
                <a:avLst/>
                <a:gdLst/>
                <a:ahLst/>
                <a:cxnLst/>
                <a:rect l="l" t="t" r="r" b="b"/>
                <a:pathLst>
                  <a:path w="778" h="830" extrusionOk="0">
                    <a:moveTo>
                      <a:pt x="91" y="1"/>
                    </a:moveTo>
                    <a:cubicBezTo>
                      <a:pt x="39" y="1"/>
                      <a:pt x="0" y="39"/>
                      <a:pt x="0" y="91"/>
                    </a:cubicBezTo>
                    <a:lnTo>
                      <a:pt x="0" y="739"/>
                    </a:lnTo>
                    <a:cubicBezTo>
                      <a:pt x="0" y="791"/>
                      <a:pt x="39" y="829"/>
                      <a:pt x="91" y="829"/>
                    </a:cubicBezTo>
                    <a:lnTo>
                      <a:pt x="687" y="829"/>
                    </a:lnTo>
                    <a:cubicBezTo>
                      <a:pt x="732" y="829"/>
                      <a:pt x="777" y="791"/>
                      <a:pt x="777" y="739"/>
                    </a:cubicBezTo>
                    <a:lnTo>
                      <a:pt x="777" y="91"/>
                    </a:lnTo>
                    <a:cubicBezTo>
                      <a:pt x="777" y="39"/>
                      <a:pt x="738"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6"/>
              <p:cNvSpPr/>
              <p:nvPr/>
            </p:nvSpPr>
            <p:spPr>
              <a:xfrm>
                <a:off x="4353162" y="3733247"/>
                <a:ext cx="67737" cy="72264"/>
              </a:xfrm>
              <a:custGeom>
                <a:avLst/>
                <a:gdLst/>
                <a:ahLst/>
                <a:cxnLst/>
                <a:rect l="l" t="t" r="r" b="b"/>
                <a:pathLst>
                  <a:path w="778" h="830" extrusionOk="0">
                    <a:moveTo>
                      <a:pt x="85" y="1"/>
                    </a:moveTo>
                    <a:cubicBezTo>
                      <a:pt x="39" y="1"/>
                      <a:pt x="1" y="39"/>
                      <a:pt x="1" y="85"/>
                    </a:cubicBezTo>
                    <a:lnTo>
                      <a:pt x="1" y="745"/>
                    </a:lnTo>
                    <a:cubicBezTo>
                      <a:pt x="1" y="791"/>
                      <a:pt x="39" y="829"/>
                      <a:pt x="85" y="829"/>
                    </a:cubicBezTo>
                    <a:lnTo>
                      <a:pt x="693" y="829"/>
                    </a:lnTo>
                    <a:cubicBezTo>
                      <a:pt x="739" y="829"/>
                      <a:pt x="778" y="791"/>
                      <a:pt x="778" y="745"/>
                    </a:cubicBezTo>
                    <a:lnTo>
                      <a:pt x="778" y="85"/>
                    </a:lnTo>
                    <a:cubicBezTo>
                      <a:pt x="778" y="39"/>
                      <a:pt x="739" y="1"/>
                      <a:pt x="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6"/>
              <p:cNvSpPr/>
              <p:nvPr/>
            </p:nvSpPr>
            <p:spPr>
              <a:xfrm>
                <a:off x="4438313" y="3733247"/>
                <a:ext cx="67737" cy="72264"/>
              </a:xfrm>
              <a:custGeom>
                <a:avLst/>
                <a:gdLst/>
                <a:ahLst/>
                <a:cxnLst/>
                <a:rect l="l" t="t" r="r" b="b"/>
                <a:pathLst>
                  <a:path w="778" h="830" extrusionOk="0">
                    <a:moveTo>
                      <a:pt x="85" y="1"/>
                    </a:moveTo>
                    <a:cubicBezTo>
                      <a:pt x="39" y="1"/>
                      <a:pt x="0" y="39"/>
                      <a:pt x="0" y="85"/>
                    </a:cubicBezTo>
                    <a:lnTo>
                      <a:pt x="0" y="745"/>
                    </a:lnTo>
                    <a:cubicBezTo>
                      <a:pt x="0" y="791"/>
                      <a:pt x="39" y="829"/>
                      <a:pt x="85" y="829"/>
                    </a:cubicBezTo>
                    <a:lnTo>
                      <a:pt x="693" y="829"/>
                    </a:lnTo>
                    <a:cubicBezTo>
                      <a:pt x="739" y="829"/>
                      <a:pt x="778" y="791"/>
                      <a:pt x="778" y="745"/>
                    </a:cubicBezTo>
                    <a:lnTo>
                      <a:pt x="778" y="85"/>
                    </a:lnTo>
                    <a:cubicBezTo>
                      <a:pt x="778" y="39"/>
                      <a:pt x="739" y="1"/>
                      <a:pt x="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6"/>
              <p:cNvSpPr/>
              <p:nvPr/>
            </p:nvSpPr>
            <p:spPr>
              <a:xfrm>
                <a:off x="4522854" y="3733247"/>
                <a:ext cx="67737" cy="72264"/>
              </a:xfrm>
              <a:custGeom>
                <a:avLst/>
                <a:gdLst/>
                <a:ahLst/>
                <a:cxnLst/>
                <a:rect l="l" t="t" r="r" b="b"/>
                <a:pathLst>
                  <a:path w="778" h="830" extrusionOk="0">
                    <a:moveTo>
                      <a:pt x="85" y="1"/>
                    </a:moveTo>
                    <a:cubicBezTo>
                      <a:pt x="40" y="1"/>
                      <a:pt x="1" y="39"/>
                      <a:pt x="1" y="85"/>
                    </a:cubicBezTo>
                    <a:lnTo>
                      <a:pt x="1" y="745"/>
                    </a:lnTo>
                    <a:cubicBezTo>
                      <a:pt x="1" y="797"/>
                      <a:pt x="40" y="829"/>
                      <a:pt x="85" y="829"/>
                    </a:cubicBezTo>
                    <a:lnTo>
                      <a:pt x="694" y="829"/>
                    </a:lnTo>
                    <a:cubicBezTo>
                      <a:pt x="739" y="829"/>
                      <a:pt x="778" y="797"/>
                      <a:pt x="778" y="745"/>
                    </a:cubicBezTo>
                    <a:lnTo>
                      <a:pt x="778" y="85"/>
                    </a:lnTo>
                    <a:cubicBezTo>
                      <a:pt x="778" y="39"/>
                      <a:pt x="739"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6"/>
              <p:cNvSpPr/>
              <p:nvPr/>
            </p:nvSpPr>
            <p:spPr>
              <a:xfrm>
                <a:off x="4608004" y="3733247"/>
                <a:ext cx="67737" cy="72264"/>
              </a:xfrm>
              <a:custGeom>
                <a:avLst/>
                <a:gdLst/>
                <a:ahLst/>
                <a:cxnLst/>
                <a:rect l="l" t="t" r="r" b="b"/>
                <a:pathLst>
                  <a:path w="778" h="830" extrusionOk="0">
                    <a:moveTo>
                      <a:pt x="85" y="1"/>
                    </a:moveTo>
                    <a:cubicBezTo>
                      <a:pt x="39" y="1"/>
                      <a:pt x="1" y="39"/>
                      <a:pt x="1" y="85"/>
                    </a:cubicBezTo>
                    <a:lnTo>
                      <a:pt x="1" y="745"/>
                    </a:lnTo>
                    <a:cubicBezTo>
                      <a:pt x="1" y="797"/>
                      <a:pt x="39" y="829"/>
                      <a:pt x="85" y="829"/>
                    </a:cubicBezTo>
                    <a:lnTo>
                      <a:pt x="694" y="829"/>
                    </a:lnTo>
                    <a:cubicBezTo>
                      <a:pt x="739" y="829"/>
                      <a:pt x="778" y="797"/>
                      <a:pt x="778" y="745"/>
                    </a:cubicBezTo>
                    <a:lnTo>
                      <a:pt x="778" y="85"/>
                    </a:lnTo>
                    <a:cubicBezTo>
                      <a:pt x="778" y="39"/>
                      <a:pt x="739"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6"/>
              <p:cNvSpPr/>
              <p:nvPr/>
            </p:nvSpPr>
            <p:spPr>
              <a:xfrm>
                <a:off x="4692545" y="3733769"/>
                <a:ext cx="67824" cy="71742"/>
              </a:xfrm>
              <a:custGeom>
                <a:avLst/>
                <a:gdLst/>
                <a:ahLst/>
                <a:cxnLst/>
                <a:rect l="l" t="t" r="r" b="b"/>
                <a:pathLst>
                  <a:path w="779" h="824" extrusionOk="0">
                    <a:moveTo>
                      <a:pt x="85" y="1"/>
                    </a:moveTo>
                    <a:cubicBezTo>
                      <a:pt x="40" y="1"/>
                      <a:pt x="1" y="33"/>
                      <a:pt x="1" y="79"/>
                    </a:cubicBezTo>
                    <a:lnTo>
                      <a:pt x="1" y="746"/>
                    </a:lnTo>
                    <a:cubicBezTo>
                      <a:pt x="1" y="791"/>
                      <a:pt x="40" y="823"/>
                      <a:pt x="85" y="823"/>
                    </a:cubicBezTo>
                    <a:lnTo>
                      <a:pt x="694" y="823"/>
                    </a:lnTo>
                    <a:cubicBezTo>
                      <a:pt x="739" y="823"/>
                      <a:pt x="778" y="791"/>
                      <a:pt x="778" y="746"/>
                    </a:cubicBezTo>
                    <a:lnTo>
                      <a:pt x="778" y="79"/>
                    </a:lnTo>
                    <a:cubicBezTo>
                      <a:pt x="778" y="33"/>
                      <a:pt x="739"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6"/>
              <p:cNvSpPr/>
              <p:nvPr/>
            </p:nvSpPr>
            <p:spPr>
              <a:xfrm>
                <a:off x="4777696" y="3733247"/>
                <a:ext cx="67737" cy="72264"/>
              </a:xfrm>
              <a:custGeom>
                <a:avLst/>
                <a:gdLst/>
                <a:ahLst/>
                <a:cxnLst/>
                <a:rect l="l" t="t" r="r" b="b"/>
                <a:pathLst>
                  <a:path w="778" h="830" extrusionOk="0">
                    <a:moveTo>
                      <a:pt x="85" y="1"/>
                    </a:moveTo>
                    <a:cubicBezTo>
                      <a:pt x="40" y="1"/>
                      <a:pt x="1" y="39"/>
                      <a:pt x="1" y="85"/>
                    </a:cubicBezTo>
                    <a:lnTo>
                      <a:pt x="1" y="745"/>
                    </a:lnTo>
                    <a:cubicBezTo>
                      <a:pt x="1" y="797"/>
                      <a:pt x="40" y="829"/>
                      <a:pt x="85" y="829"/>
                    </a:cubicBezTo>
                    <a:lnTo>
                      <a:pt x="694" y="829"/>
                    </a:lnTo>
                    <a:cubicBezTo>
                      <a:pt x="739" y="829"/>
                      <a:pt x="778" y="797"/>
                      <a:pt x="778" y="745"/>
                    </a:cubicBezTo>
                    <a:lnTo>
                      <a:pt x="778" y="85"/>
                    </a:lnTo>
                    <a:cubicBezTo>
                      <a:pt x="778" y="39"/>
                      <a:pt x="739"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4862324" y="3733769"/>
                <a:ext cx="67737" cy="72264"/>
              </a:xfrm>
              <a:custGeom>
                <a:avLst/>
                <a:gdLst/>
                <a:ahLst/>
                <a:cxnLst/>
                <a:rect l="l" t="t" r="r" b="b"/>
                <a:pathLst>
                  <a:path w="778" h="830" extrusionOk="0">
                    <a:moveTo>
                      <a:pt x="84" y="1"/>
                    </a:moveTo>
                    <a:cubicBezTo>
                      <a:pt x="39" y="1"/>
                      <a:pt x="0" y="40"/>
                      <a:pt x="0" y="85"/>
                    </a:cubicBezTo>
                    <a:lnTo>
                      <a:pt x="0" y="746"/>
                    </a:lnTo>
                    <a:cubicBezTo>
                      <a:pt x="0" y="791"/>
                      <a:pt x="39" y="830"/>
                      <a:pt x="84" y="830"/>
                    </a:cubicBezTo>
                    <a:lnTo>
                      <a:pt x="693" y="830"/>
                    </a:lnTo>
                    <a:cubicBezTo>
                      <a:pt x="738" y="830"/>
                      <a:pt x="777" y="791"/>
                      <a:pt x="777" y="746"/>
                    </a:cubicBezTo>
                    <a:lnTo>
                      <a:pt x="777" y="79"/>
                    </a:lnTo>
                    <a:cubicBezTo>
                      <a:pt x="777" y="40"/>
                      <a:pt x="738" y="1"/>
                      <a:pt x="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4947474" y="3733769"/>
                <a:ext cx="166904" cy="72264"/>
              </a:xfrm>
              <a:custGeom>
                <a:avLst/>
                <a:gdLst/>
                <a:ahLst/>
                <a:cxnLst/>
                <a:rect l="l" t="t" r="r" b="b"/>
                <a:pathLst>
                  <a:path w="1917" h="830" extrusionOk="0">
                    <a:moveTo>
                      <a:pt x="130" y="1"/>
                    </a:moveTo>
                    <a:cubicBezTo>
                      <a:pt x="58" y="1"/>
                      <a:pt x="0" y="59"/>
                      <a:pt x="0" y="130"/>
                    </a:cubicBezTo>
                    <a:lnTo>
                      <a:pt x="0" y="694"/>
                    </a:lnTo>
                    <a:cubicBezTo>
                      <a:pt x="0" y="765"/>
                      <a:pt x="58" y="830"/>
                      <a:pt x="130" y="830"/>
                    </a:cubicBezTo>
                    <a:lnTo>
                      <a:pt x="1787" y="830"/>
                    </a:lnTo>
                    <a:cubicBezTo>
                      <a:pt x="1859" y="830"/>
                      <a:pt x="1917" y="772"/>
                      <a:pt x="1917" y="694"/>
                    </a:cubicBezTo>
                    <a:lnTo>
                      <a:pt x="1917" y="130"/>
                    </a:lnTo>
                    <a:cubicBezTo>
                      <a:pt x="1917" y="59"/>
                      <a:pt x="1859" y="1"/>
                      <a:pt x="17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3904947" y="3733247"/>
                <a:ext cx="167513" cy="72264"/>
              </a:xfrm>
              <a:custGeom>
                <a:avLst/>
                <a:gdLst/>
                <a:ahLst/>
                <a:cxnLst/>
                <a:rect l="l" t="t" r="r" b="b"/>
                <a:pathLst>
                  <a:path w="1924" h="830" extrusionOk="0">
                    <a:moveTo>
                      <a:pt x="136" y="1"/>
                    </a:moveTo>
                    <a:cubicBezTo>
                      <a:pt x="65" y="1"/>
                      <a:pt x="0" y="59"/>
                      <a:pt x="0" y="130"/>
                    </a:cubicBezTo>
                    <a:lnTo>
                      <a:pt x="0" y="693"/>
                    </a:lnTo>
                    <a:cubicBezTo>
                      <a:pt x="0" y="771"/>
                      <a:pt x="65" y="829"/>
                      <a:pt x="136" y="829"/>
                    </a:cubicBezTo>
                    <a:lnTo>
                      <a:pt x="1788" y="829"/>
                    </a:lnTo>
                    <a:cubicBezTo>
                      <a:pt x="1865" y="829"/>
                      <a:pt x="1924" y="771"/>
                      <a:pt x="1924" y="700"/>
                    </a:cubicBezTo>
                    <a:lnTo>
                      <a:pt x="1924" y="130"/>
                    </a:lnTo>
                    <a:cubicBezTo>
                      <a:pt x="1924" y="59"/>
                      <a:pt x="1865" y="1"/>
                      <a:pt x="17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6"/>
              <p:cNvSpPr/>
              <p:nvPr/>
            </p:nvSpPr>
            <p:spPr>
              <a:xfrm>
                <a:off x="3907211" y="3650970"/>
                <a:ext cx="133122" cy="72177"/>
              </a:xfrm>
              <a:custGeom>
                <a:avLst/>
                <a:gdLst/>
                <a:ahLst/>
                <a:cxnLst/>
                <a:rect l="l" t="t" r="r" b="b"/>
                <a:pathLst>
                  <a:path w="1529" h="829" extrusionOk="0">
                    <a:moveTo>
                      <a:pt x="117" y="0"/>
                    </a:moveTo>
                    <a:cubicBezTo>
                      <a:pt x="52" y="0"/>
                      <a:pt x="0" y="58"/>
                      <a:pt x="0" y="123"/>
                    </a:cubicBezTo>
                    <a:lnTo>
                      <a:pt x="0" y="712"/>
                    </a:lnTo>
                    <a:cubicBezTo>
                      <a:pt x="0" y="777"/>
                      <a:pt x="52" y="829"/>
                      <a:pt x="117" y="829"/>
                    </a:cubicBezTo>
                    <a:lnTo>
                      <a:pt x="1412" y="829"/>
                    </a:lnTo>
                    <a:cubicBezTo>
                      <a:pt x="1477" y="829"/>
                      <a:pt x="1529" y="777"/>
                      <a:pt x="1529" y="712"/>
                    </a:cubicBezTo>
                    <a:lnTo>
                      <a:pt x="1529" y="123"/>
                    </a:lnTo>
                    <a:cubicBezTo>
                      <a:pt x="1529" y="58"/>
                      <a:pt x="1477" y="7"/>
                      <a:pt x="1412" y="7"/>
                    </a:cubicBezTo>
                    <a:lnTo>
                      <a:pt x="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6"/>
              <p:cNvSpPr/>
              <p:nvPr/>
            </p:nvSpPr>
            <p:spPr>
              <a:xfrm>
                <a:off x="4138371" y="3651492"/>
                <a:ext cx="67737" cy="72264"/>
              </a:xfrm>
              <a:custGeom>
                <a:avLst/>
                <a:gdLst/>
                <a:ahLst/>
                <a:cxnLst/>
                <a:rect l="l" t="t" r="r" b="b"/>
                <a:pathLst>
                  <a:path w="778" h="830" extrusionOk="0">
                    <a:moveTo>
                      <a:pt x="84" y="1"/>
                    </a:moveTo>
                    <a:cubicBezTo>
                      <a:pt x="39" y="1"/>
                      <a:pt x="0" y="39"/>
                      <a:pt x="0" y="85"/>
                    </a:cubicBezTo>
                    <a:lnTo>
                      <a:pt x="0" y="745"/>
                    </a:lnTo>
                    <a:cubicBezTo>
                      <a:pt x="0" y="791"/>
                      <a:pt x="39" y="829"/>
                      <a:pt x="84" y="829"/>
                    </a:cubicBezTo>
                    <a:lnTo>
                      <a:pt x="693" y="829"/>
                    </a:lnTo>
                    <a:cubicBezTo>
                      <a:pt x="739" y="829"/>
                      <a:pt x="777" y="791"/>
                      <a:pt x="777" y="745"/>
                    </a:cubicBezTo>
                    <a:lnTo>
                      <a:pt x="777" y="85"/>
                    </a:lnTo>
                    <a:cubicBezTo>
                      <a:pt x="777" y="39"/>
                      <a:pt x="739" y="1"/>
                      <a:pt x="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6"/>
              <p:cNvSpPr/>
              <p:nvPr/>
            </p:nvSpPr>
            <p:spPr>
              <a:xfrm>
                <a:off x="4222912" y="3651492"/>
                <a:ext cx="67737" cy="72264"/>
              </a:xfrm>
              <a:custGeom>
                <a:avLst/>
                <a:gdLst/>
                <a:ahLst/>
                <a:cxnLst/>
                <a:rect l="l" t="t" r="r" b="b"/>
                <a:pathLst>
                  <a:path w="778" h="830" extrusionOk="0">
                    <a:moveTo>
                      <a:pt x="85" y="1"/>
                    </a:moveTo>
                    <a:cubicBezTo>
                      <a:pt x="40" y="1"/>
                      <a:pt x="1" y="33"/>
                      <a:pt x="1" y="85"/>
                    </a:cubicBezTo>
                    <a:lnTo>
                      <a:pt x="1" y="745"/>
                    </a:lnTo>
                    <a:cubicBezTo>
                      <a:pt x="1" y="791"/>
                      <a:pt x="40" y="829"/>
                      <a:pt x="85" y="829"/>
                    </a:cubicBezTo>
                    <a:lnTo>
                      <a:pt x="694" y="829"/>
                    </a:lnTo>
                    <a:cubicBezTo>
                      <a:pt x="739" y="829"/>
                      <a:pt x="778" y="791"/>
                      <a:pt x="778" y="745"/>
                    </a:cubicBezTo>
                    <a:lnTo>
                      <a:pt x="778" y="85"/>
                    </a:lnTo>
                    <a:cubicBezTo>
                      <a:pt x="778" y="33"/>
                      <a:pt x="739"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6"/>
              <p:cNvSpPr/>
              <p:nvPr/>
            </p:nvSpPr>
            <p:spPr>
              <a:xfrm>
                <a:off x="4308062" y="3651492"/>
                <a:ext cx="67737" cy="72264"/>
              </a:xfrm>
              <a:custGeom>
                <a:avLst/>
                <a:gdLst/>
                <a:ahLst/>
                <a:cxnLst/>
                <a:rect l="l" t="t" r="r" b="b"/>
                <a:pathLst>
                  <a:path w="778" h="830" extrusionOk="0">
                    <a:moveTo>
                      <a:pt x="91" y="1"/>
                    </a:moveTo>
                    <a:cubicBezTo>
                      <a:pt x="39" y="1"/>
                      <a:pt x="1" y="39"/>
                      <a:pt x="1" y="91"/>
                    </a:cubicBezTo>
                    <a:lnTo>
                      <a:pt x="1" y="739"/>
                    </a:lnTo>
                    <a:cubicBezTo>
                      <a:pt x="1" y="784"/>
                      <a:pt x="39" y="829"/>
                      <a:pt x="91" y="829"/>
                    </a:cubicBezTo>
                    <a:lnTo>
                      <a:pt x="687" y="829"/>
                    </a:lnTo>
                    <a:cubicBezTo>
                      <a:pt x="732" y="829"/>
                      <a:pt x="771" y="784"/>
                      <a:pt x="778" y="739"/>
                    </a:cubicBezTo>
                    <a:lnTo>
                      <a:pt x="778" y="91"/>
                    </a:lnTo>
                    <a:cubicBezTo>
                      <a:pt x="778" y="39"/>
                      <a:pt x="732"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6"/>
              <p:cNvSpPr/>
              <p:nvPr/>
            </p:nvSpPr>
            <p:spPr>
              <a:xfrm>
                <a:off x="4392603" y="3651492"/>
                <a:ext cx="67737" cy="72264"/>
              </a:xfrm>
              <a:custGeom>
                <a:avLst/>
                <a:gdLst/>
                <a:ahLst/>
                <a:cxnLst/>
                <a:rect l="l" t="t" r="r" b="b"/>
                <a:pathLst>
                  <a:path w="778" h="830" extrusionOk="0">
                    <a:moveTo>
                      <a:pt x="85" y="1"/>
                    </a:moveTo>
                    <a:cubicBezTo>
                      <a:pt x="40" y="1"/>
                      <a:pt x="1" y="39"/>
                      <a:pt x="1" y="85"/>
                    </a:cubicBezTo>
                    <a:lnTo>
                      <a:pt x="1" y="745"/>
                    </a:lnTo>
                    <a:cubicBezTo>
                      <a:pt x="1" y="791"/>
                      <a:pt x="40" y="829"/>
                      <a:pt x="85" y="829"/>
                    </a:cubicBezTo>
                    <a:lnTo>
                      <a:pt x="694" y="829"/>
                    </a:lnTo>
                    <a:cubicBezTo>
                      <a:pt x="739" y="829"/>
                      <a:pt x="778" y="791"/>
                      <a:pt x="778" y="745"/>
                    </a:cubicBezTo>
                    <a:lnTo>
                      <a:pt x="778" y="85"/>
                    </a:lnTo>
                    <a:cubicBezTo>
                      <a:pt x="778" y="39"/>
                      <a:pt x="739"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6"/>
              <p:cNvSpPr/>
              <p:nvPr/>
            </p:nvSpPr>
            <p:spPr>
              <a:xfrm>
                <a:off x="4477231" y="3651492"/>
                <a:ext cx="67737" cy="72264"/>
              </a:xfrm>
              <a:custGeom>
                <a:avLst/>
                <a:gdLst/>
                <a:ahLst/>
                <a:cxnLst/>
                <a:rect l="l" t="t" r="r" b="b"/>
                <a:pathLst>
                  <a:path w="778" h="830" extrusionOk="0">
                    <a:moveTo>
                      <a:pt x="84" y="1"/>
                    </a:moveTo>
                    <a:cubicBezTo>
                      <a:pt x="39" y="1"/>
                      <a:pt x="0" y="39"/>
                      <a:pt x="0" y="85"/>
                    </a:cubicBezTo>
                    <a:lnTo>
                      <a:pt x="0" y="745"/>
                    </a:lnTo>
                    <a:cubicBezTo>
                      <a:pt x="0" y="791"/>
                      <a:pt x="39" y="829"/>
                      <a:pt x="84" y="829"/>
                    </a:cubicBezTo>
                    <a:lnTo>
                      <a:pt x="693" y="829"/>
                    </a:lnTo>
                    <a:cubicBezTo>
                      <a:pt x="738" y="829"/>
                      <a:pt x="777" y="791"/>
                      <a:pt x="777" y="745"/>
                    </a:cubicBezTo>
                    <a:lnTo>
                      <a:pt x="777" y="85"/>
                    </a:lnTo>
                    <a:cubicBezTo>
                      <a:pt x="777" y="39"/>
                      <a:pt x="738" y="1"/>
                      <a:pt x="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6"/>
              <p:cNvSpPr/>
              <p:nvPr/>
            </p:nvSpPr>
            <p:spPr>
              <a:xfrm>
                <a:off x="4562382" y="3651492"/>
                <a:ext cx="67127" cy="72264"/>
              </a:xfrm>
              <a:custGeom>
                <a:avLst/>
                <a:gdLst/>
                <a:ahLst/>
                <a:cxnLst/>
                <a:rect l="l" t="t" r="r" b="b"/>
                <a:pathLst>
                  <a:path w="771" h="830" extrusionOk="0">
                    <a:moveTo>
                      <a:pt x="84" y="1"/>
                    </a:moveTo>
                    <a:cubicBezTo>
                      <a:pt x="32" y="1"/>
                      <a:pt x="0" y="39"/>
                      <a:pt x="0" y="85"/>
                    </a:cubicBezTo>
                    <a:lnTo>
                      <a:pt x="0" y="745"/>
                    </a:lnTo>
                    <a:cubicBezTo>
                      <a:pt x="0" y="791"/>
                      <a:pt x="32" y="829"/>
                      <a:pt x="84" y="829"/>
                    </a:cubicBezTo>
                    <a:lnTo>
                      <a:pt x="687" y="829"/>
                    </a:lnTo>
                    <a:cubicBezTo>
                      <a:pt x="738" y="829"/>
                      <a:pt x="771" y="791"/>
                      <a:pt x="771" y="745"/>
                    </a:cubicBezTo>
                    <a:lnTo>
                      <a:pt x="771" y="85"/>
                    </a:lnTo>
                    <a:cubicBezTo>
                      <a:pt x="771" y="39"/>
                      <a:pt x="738"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6"/>
              <p:cNvSpPr/>
              <p:nvPr/>
            </p:nvSpPr>
            <p:spPr>
              <a:xfrm>
                <a:off x="4646923" y="3651492"/>
                <a:ext cx="67737" cy="72264"/>
              </a:xfrm>
              <a:custGeom>
                <a:avLst/>
                <a:gdLst/>
                <a:ahLst/>
                <a:cxnLst/>
                <a:rect l="l" t="t" r="r" b="b"/>
                <a:pathLst>
                  <a:path w="778" h="830" extrusionOk="0">
                    <a:moveTo>
                      <a:pt x="85" y="1"/>
                    </a:moveTo>
                    <a:cubicBezTo>
                      <a:pt x="39" y="1"/>
                      <a:pt x="0" y="39"/>
                      <a:pt x="0" y="85"/>
                    </a:cubicBezTo>
                    <a:lnTo>
                      <a:pt x="0" y="745"/>
                    </a:lnTo>
                    <a:cubicBezTo>
                      <a:pt x="0" y="791"/>
                      <a:pt x="39" y="829"/>
                      <a:pt x="85" y="829"/>
                    </a:cubicBezTo>
                    <a:lnTo>
                      <a:pt x="693" y="829"/>
                    </a:lnTo>
                    <a:cubicBezTo>
                      <a:pt x="739" y="829"/>
                      <a:pt x="778" y="791"/>
                      <a:pt x="778" y="745"/>
                    </a:cubicBezTo>
                    <a:lnTo>
                      <a:pt x="778" y="85"/>
                    </a:lnTo>
                    <a:cubicBezTo>
                      <a:pt x="778" y="39"/>
                      <a:pt x="739" y="1"/>
                      <a:pt x="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6"/>
              <p:cNvSpPr/>
              <p:nvPr/>
            </p:nvSpPr>
            <p:spPr>
              <a:xfrm>
                <a:off x="4731464" y="3651492"/>
                <a:ext cx="67737" cy="72264"/>
              </a:xfrm>
              <a:custGeom>
                <a:avLst/>
                <a:gdLst/>
                <a:ahLst/>
                <a:cxnLst/>
                <a:rect l="l" t="t" r="r" b="b"/>
                <a:pathLst>
                  <a:path w="778" h="830" extrusionOk="0">
                    <a:moveTo>
                      <a:pt x="85" y="1"/>
                    </a:moveTo>
                    <a:cubicBezTo>
                      <a:pt x="40" y="1"/>
                      <a:pt x="1" y="39"/>
                      <a:pt x="1" y="85"/>
                    </a:cubicBezTo>
                    <a:lnTo>
                      <a:pt x="1" y="745"/>
                    </a:lnTo>
                    <a:cubicBezTo>
                      <a:pt x="1" y="791"/>
                      <a:pt x="40" y="829"/>
                      <a:pt x="85" y="829"/>
                    </a:cubicBezTo>
                    <a:lnTo>
                      <a:pt x="694" y="829"/>
                    </a:lnTo>
                    <a:cubicBezTo>
                      <a:pt x="739" y="829"/>
                      <a:pt x="778" y="791"/>
                      <a:pt x="778" y="745"/>
                    </a:cubicBezTo>
                    <a:lnTo>
                      <a:pt x="778" y="85"/>
                    </a:lnTo>
                    <a:cubicBezTo>
                      <a:pt x="778" y="39"/>
                      <a:pt x="739"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p:nvPr/>
            </p:nvSpPr>
            <p:spPr>
              <a:xfrm>
                <a:off x="4816614" y="3651492"/>
                <a:ext cx="67214" cy="72264"/>
              </a:xfrm>
              <a:custGeom>
                <a:avLst/>
                <a:gdLst/>
                <a:ahLst/>
                <a:cxnLst/>
                <a:rect l="l" t="t" r="r" b="b"/>
                <a:pathLst>
                  <a:path w="772" h="830" extrusionOk="0">
                    <a:moveTo>
                      <a:pt x="78" y="1"/>
                    </a:moveTo>
                    <a:cubicBezTo>
                      <a:pt x="33" y="1"/>
                      <a:pt x="1" y="39"/>
                      <a:pt x="1" y="85"/>
                    </a:cubicBezTo>
                    <a:lnTo>
                      <a:pt x="1" y="745"/>
                    </a:lnTo>
                    <a:cubicBezTo>
                      <a:pt x="1" y="791"/>
                      <a:pt x="33" y="829"/>
                      <a:pt x="78" y="829"/>
                    </a:cubicBezTo>
                    <a:lnTo>
                      <a:pt x="687" y="829"/>
                    </a:lnTo>
                    <a:cubicBezTo>
                      <a:pt x="732" y="829"/>
                      <a:pt x="771" y="791"/>
                      <a:pt x="771" y="745"/>
                    </a:cubicBezTo>
                    <a:lnTo>
                      <a:pt x="771" y="85"/>
                    </a:lnTo>
                    <a:cubicBezTo>
                      <a:pt x="771" y="39"/>
                      <a:pt x="732"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6"/>
              <p:cNvSpPr/>
              <p:nvPr/>
            </p:nvSpPr>
            <p:spPr>
              <a:xfrm>
                <a:off x="4901242" y="3651492"/>
                <a:ext cx="67127" cy="72264"/>
              </a:xfrm>
              <a:custGeom>
                <a:avLst/>
                <a:gdLst/>
                <a:ahLst/>
                <a:cxnLst/>
                <a:rect l="l" t="t" r="r" b="b"/>
                <a:pathLst>
                  <a:path w="771" h="830" extrusionOk="0">
                    <a:moveTo>
                      <a:pt x="91" y="1"/>
                    </a:moveTo>
                    <a:cubicBezTo>
                      <a:pt x="39" y="1"/>
                      <a:pt x="0" y="39"/>
                      <a:pt x="0" y="91"/>
                    </a:cubicBezTo>
                    <a:lnTo>
                      <a:pt x="0" y="739"/>
                    </a:lnTo>
                    <a:cubicBezTo>
                      <a:pt x="0" y="791"/>
                      <a:pt x="39" y="829"/>
                      <a:pt x="91" y="829"/>
                    </a:cubicBezTo>
                    <a:lnTo>
                      <a:pt x="686" y="829"/>
                    </a:lnTo>
                    <a:cubicBezTo>
                      <a:pt x="732" y="829"/>
                      <a:pt x="771" y="791"/>
                      <a:pt x="771" y="739"/>
                    </a:cubicBezTo>
                    <a:lnTo>
                      <a:pt x="771" y="91"/>
                    </a:lnTo>
                    <a:cubicBezTo>
                      <a:pt x="771" y="39"/>
                      <a:pt x="732"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6"/>
              <p:cNvSpPr/>
              <p:nvPr/>
            </p:nvSpPr>
            <p:spPr>
              <a:xfrm>
                <a:off x="4984651" y="3651492"/>
                <a:ext cx="131991" cy="72264"/>
              </a:xfrm>
              <a:custGeom>
                <a:avLst/>
                <a:gdLst/>
                <a:ahLst/>
                <a:cxnLst/>
                <a:rect l="l" t="t" r="r" b="b"/>
                <a:pathLst>
                  <a:path w="1516" h="830" extrusionOk="0">
                    <a:moveTo>
                      <a:pt x="117" y="1"/>
                    </a:moveTo>
                    <a:cubicBezTo>
                      <a:pt x="52" y="1"/>
                      <a:pt x="0" y="52"/>
                      <a:pt x="0" y="117"/>
                    </a:cubicBezTo>
                    <a:lnTo>
                      <a:pt x="0" y="713"/>
                    </a:lnTo>
                    <a:cubicBezTo>
                      <a:pt x="0" y="778"/>
                      <a:pt x="52" y="829"/>
                      <a:pt x="117" y="829"/>
                    </a:cubicBezTo>
                    <a:lnTo>
                      <a:pt x="1393" y="829"/>
                    </a:lnTo>
                    <a:cubicBezTo>
                      <a:pt x="1464" y="829"/>
                      <a:pt x="1516" y="778"/>
                      <a:pt x="1516" y="713"/>
                    </a:cubicBezTo>
                    <a:lnTo>
                      <a:pt x="1516" y="117"/>
                    </a:lnTo>
                    <a:cubicBezTo>
                      <a:pt x="1516" y="52"/>
                      <a:pt x="1457" y="1"/>
                      <a:pt x="1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6"/>
              <p:cNvSpPr/>
              <p:nvPr/>
            </p:nvSpPr>
            <p:spPr>
              <a:xfrm>
                <a:off x="3907211" y="3568605"/>
                <a:ext cx="112836" cy="72264"/>
              </a:xfrm>
              <a:custGeom>
                <a:avLst/>
                <a:gdLst/>
                <a:ahLst/>
                <a:cxnLst/>
                <a:rect l="l" t="t" r="r" b="b"/>
                <a:pathLst>
                  <a:path w="1296" h="830" extrusionOk="0">
                    <a:moveTo>
                      <a:pt x="110" y="1"/>
                    </a:moveTo>
                    <a:cubicBezTo>
                      <a:pt x="46" y="1"/>
                      <a:pt x="0" y="46"/>
                      <a:pt x="0" y="104"/>
                    </a:cubicBezTo>
                    <a:lnTo>
                      <a:pt x="0" y="719"/>
                    </a:lnTo>
                    <a:cubicBezTo>
                      <a:pt x="0" y="778"/>
                      <a:pt x="46" y="829"/>
                      <a:pt x="104" y="829"/>
                    </a:cubicBezTo>
                    <a:lnTo>
                      <a:pt x="1185" y="829"/>
                    </a:lnTo>
                    <a:cubicBezTo>
                      <a:pt x="1244" y="829"/>
                      <a:pt x="1289" y="778"/>
                      <a:pt x="1295" y="719"/>
                    </a:cubicBezTo>
                    <a:lnTo>
                      <a:pt x="1295" y="111"/>
                    </a:lnTo>
                    <a:cubicBezTo>
                      <a:pt x="1295" y="46"/>
                      <a:pt x="1244" y="1"/>
                      <a:pt x="1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6"/>
              <p:cNvSpPr/>
              <p:nvPr/>
            </p:nvSpPr>
            <p:spPr>
              <a:xfrm>
                <a:off x="4118085" y="3568605"/>
                <a:ext cx="70000" cy="72264"/>
              </a:xfrm>
              <a:custGeom>
                <a:avLst/>
                <a:gdLst/>
                <a:ahLst/>
                <a:cxnLst/>
                <a:rect l="l" t="t" r="r" b="b"/>
                <a:pathLst>
                  <a:path w="804" h="830" extrusionOk="0">
                    <a:moveTo>
                      <a:pt x="84" y="1"/>
                    </a:moveTo>
                    <a:cubicBezTo>
                      <a:pt x="39" y="1"/>
                      <a:pt x="0" y="39"/>
                      <a:pt x="0" y="85"/>
                    </a:cubicBezTo>
                    <a:lnTo>
                      <a:pt x="0" y="745"/>
                    </a:lnTo>
                    <a:cubicBezTo>
                      <a:pt x="0" y="791"/>
                      <a:pt x="33" y="829"/>
                      <a:pt x="84" y="829"/>
                    </a:cubicBezTo>
                    <a:lnTo>
                      <a:pt x="719" y="829"/>
                    </a:lnTo>
                    <a:cubicBezTo>
                      <a:pt x="764" y="829"/>
                      <a:pt x="803" y="791"/>
                      <a:pt x="803" y="745"/>
                    </a:cubicBezTo>
                    <a:lnTo>
                      <a:pt x="803" y="85"/>
                    </a:lnTo>
                    <a:cubicBezTo>
                      <a:pt x="803" y="39"/>
                      <a:pt x="764" y="1"/>
                      <a:pt x="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6"/>
              <p:cNvSpPr/>
              <p:nvPr/>
            </p:nvSpPr>
            <p:spPr>
              <a:xfrm>
                <a:off x="4202103" y="3568605"/>
                <a:ext cx="70523" cy="72264"/>
              </a:xfrm>
              <a:custGeom>
                <a:avLst/>
                <a:gdLst/>
                <a:ahLst/>
                <a:cxnLst/>
                <a:rect l="l" t="t" r="r" b="b"/>
                <a:pathLst>
                  <a:path w="810" h="830" extrusionOk="0">
                    <a:moveTo>
                      <a:pt x="91" y="1"/>
                    </a:moveTo>
                    <a:cubicBezTo>
                      <a:pt x="39" y="1"/>
                      <a:pt x="0" y="39"/>
                      <a:pt x="0" y="85"/>
                    </a:cubicBezTo>
                    <a:lnTo>
                      <a:pt x="0" y="745"/>
                    </a:lnTo>
                    <a:cubicBezTo>
                      <a:pt x="0" y="791"/>
                      <a:pt x="39" y="829"/>
                      <a:pt x="91" y="829"/>
                    </a:cubicBezTo>
                    <a:lnTo>
                      <a:pt x="725" y="829"/>
                    </a:lnTo>
                    <a:cubicBezTo>
                      <a:pt x="771" y="829"/>
                      <a:pt x="810" y="791"/>
                      <a:pt x="810" y="745"/>
                    </a:cubicBezTo>
                    <a:lnTo>
                      <a:pt x="810" y="85"/>
                    </a:lnTo>
                    <a:cubicBezTo>
                      <a:pt x="810" y="39"/>
                      <a:pt x="771" y="1"/>
                      <a:pt x="7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6"/>
              <p:cNvSpPr/>
              <p:nvPr/>
            </p:nvSpPr>
            <p:spPr>
              <a:xfrm>
                <a:off x="4286644" y="3568605"/>
                <a:ext cx="70523" cy="72264"/>
              </a:xfrm>
              <a:custGeom>
                <a:avLst/>
                <a:gdLst/>
                <a:ahLst/>
                <a:cxnLst/>
                <a:rect l="l" t="t" r="r" b="b"/>
                <a:pathLst>
                  <a:path w="810" h="830" extrusionOk="0">
                    <a:moveTo>
                      <a:pt x="91" y="1"/>
                    </a:moveTo>
                    <a:cubicBezTo>
                      <a:pt x="39" y="1"/>
                      <a:pt x="0" y="39"/>
                      <a:pt x="0" y="85"/>
                    </a:cubicBezTo>
                    <a:lnTo>
                      <a:pt x="0" y="745"/>
                    </a:lnTo>
                    <a:cubicBezTo>
                      <a:pt x="0" y="791"/>
                      <a:pt x="39" y="829"/>
                      <a:pt x="91" y="829"/>
                    </a:cubicBezTo>
                    <a:lnTo>
                      <a:pt x="726" y="829"/>
                    </a:lnTo>
                    <a:cubicBezTo>
                      <a:pt x="771" y="829"/>
                      <a:pt x="810" y="791"/>
                      <a:pt x="810" y="745"/>
                    </a:cubicBezTo>
                    <a:lnTo>
                      <a:pt x="810" y="85"/>
                    </a:lnTo>
                    <a:cubicBezTo>
                      <a:pt x="810" y="39"/>
                      <a:pt x="771" y="1"/>
                      <a:pt x="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6"/>
              <p:cNvSpPr/>
              <p:nvPr/>
            </p:nvSpPr>
            <p:spPr>
              <a:xfrm>
                <a:off x="4371185" y="3568605"/>
                <a:ext cx="70610" cy="72264"/>
              </a:xfrm>
              <a:custGeom>
                <a:avLst/>
                <a:gdLst/>
                <a:ahLst/>
                <a:cxnLst/>
                <a:rect l="l" t="t" r="r" b="b"/>
                <a:pathLst>
                  <a:path w="811" h="830" extrusionOk="0">
                    <a:moveTo>
                      <a:pt x="85" y="1"/>
                    </a:moveTo>
                    <a:cubicBezTo>
                      <a:pt x="40" y="1"/>
                      <a:pt x="1" y="39"/>
                      <a:pt x="1" y="85"/>
                    </a:cubicBezTo>
                    <a:lnTo>
                      <a:pt x="1" y="745"/>
                    </a:lnTo>
                    <a:cubicBezTo>
                      <a:pt x="1" y="791"/>
                      <a:pt x="40" y="829"/>
                      <a:pt x="85" y="829"/>
                    </a:cubicBezTo>
                    <a:lnTo>
                      <a:pt x="720" y="829"/>
                    </a:lnTo>
                    <a:cubicBezTo>
                      <a:pt x="771" y="829"/>
                      <a:pt x="810" y="791"/>
                      <a:pt x="810" y="745"/>
                    </a:cubicBezTo>
                    <a:lnTo>
                      <a:pt x="810" y="85"/>
                    </a:lnTo>
                    <a:cubicBezTo>
                      <a:pt x="810" y="39"/>
                      <a:pt x="771" y="1"/>
                      <a:pt x="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6"/>
              <p:cNvSpPr/>
              <p:nvPr/>
            </p:nvSpPr>
            <p:spPr>
              <a:xfrm>
                <a:off x="4455813" y="3568605"/>
                <a:ext cx="70523" cy="72264"/>
              </a:xfrm>
              <a:custGeom>
                <a:avLst/>
                <a:gdLst/>
                <a:ahLst/>
                <a:cxnLst/>
                <a:rect l="l" t="t" r="r" b="b"/>
                <a:pathLst>
                  <a:path w="810" h="830" extrusionOk="0">
                    <a:moveTo>
                      <a:pt x="84" y="1"/>
                    </a:moveTo>
                    <a:cubicBezTo>
                      <a:pt x="39" y="1"/>
                      <a:pt x="0" y="39"/>
                      <a:pt x="0" y="85"/>
                    </a:cubicBezTo>
                    <a:lnTo>
                      <a:pt x="0" y="745"/>
                    </a:lnTo>
                    <a:cubicBezTo>
                      <a:pt x="0" y="791"/>
                      <a:pt x="39" y="829"/>
                      <a:pt x="84" y="829"/>
                    </a:cubicBezTo>
                    <a:lnTo>
                      <a:pt x="719" y="829"/>
                    </a:lnTo>
                    <a:cubicBezTo>
                      <a:pt x="771" y="829"/>
                      <a:pt x="810" y="791"/>
                      <a:pt x="810" y="745"/>
                    </a:cubicBezTo>
                    <a:lnTo>
                      <a:pt x="810" y="85"/>
                    </a:lnTo>
                    <a:cubicBezTo>
                      <a:pt x="810" y="39"/>
                      <a:pt x="771" y="1"/>
                      <a:pt x="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6"/>
              <p:cNvSpPr/>
              <p:nvPr/>
            </p:nvSpPr>
            <p:spPr>
              <a:xfrm>
                <a:off x="4540354" y="3568605"/>
                <a:ext cx="70523" cy="72264"/>
              </a:xfrm>
              <a:custGeom>
                <a:avLst/>
                <a:gdLst/>
                <a:ahLst/>
                <a:cxnLst/>
                <a:rect l="l" t="t" r="r" b="b"/>
                <a:pathLst>
                  <a:path w="810" h="830" extrusionOk="0">
                    <a:moveTo>
                      <a:pt x="85" y="1"/>
                    </a:moveTo>
                    <a:cubicBezTo>
                      <a:pt x="39" y="1"/>
                      <a:pt x="1" y="39"/>
                      <a:pt x="1" y="85"/>
                    </a:cubicBezTo>
                    <a:lnTo>
                      <a:pt x="1" y="745"/>
                    </a:lnTo>
                    <a:cubicBezTo>
                      <a:pt x="1" y="791"/>
                      <a:pt x="39" y="829"/>
                      <a:pt x="85" y="829"/>
                    </a:cubicBezTo>
                    <a:lnTo>
                      <a:pt x="719" y="829"/>
                    </a:lnTo>
                    <a:cubicBezTo>
                      <a:pt x="771" y="829"/>
                      <a:pt x="810" y="791"/>
                      <a:pt x="804" y="745"/>
                    </a:cubicBezTo>
                    <a:lnTo>
                      <a:pt x="804" y="85"/>
                    </a:lnTo>
                    <a:cubicBezTo>
                      <a:pt x="804" y="39"/>
                      <a:pt x="771" y="1"/>
                      <a:pt x="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6"/>
              <p:cNvSpPr/>
              <p:nvPr/>
            </p:nvSpPr>
            <p:spPr>
              <a:xfrm>
                <a:off x="4624895" y="3568605"/>
                <a:ext cx="70610" cy="72264"/>
              </a:xfrm>
              <a:custGeom>
                <a:avLst/>
                <a:gdLst/>
                <a:ahLst/>
                <a:cxnLst/>
                <a:rect l="l" t="t" r="r" b="b"/>
                <a:pathLst>
                  <a:path w="811" h="830" extrusionOk="0">
                    <a:moveTo>
                      <a:pt x="85" y="1"/>
                    </a:moveTo>
                    <a:cubicBezTo>
                      <a:pt x="40" y="1"/>
                      <a:pt x="1" y="39"/>
                      <a:pt x="1" y="85"/>
                    </a:cubicBezTo>
                    <a:lnTo>
                      <a:pt x="1" y="745"/>
                    </a:lnTo>
                    <a:cubicBezTo>
                      <a:pt x="1" y="791"/>
                      <a:pt x="40" y="829"/>
                      <a:pt x="85" y="829"/>
                    </a:cubicBezTo>
                    <a:lnTo>
                      <a:pt x="720" y="829"/>
                    </a:lnTo>
                    <a:cubicBezTo>
                      <a:pt x="772" y="829"/>
                      <a:pt x="804" y="791"/>
                      <a:pt x="810" y="745"/>
                    </a:cubicBezTo>
                    <a:lnTo>
                      <a:pt x="810" y="85"/>
                    </a:lnTo>
                    <a:cubicBezTo>
                      <a:pt x="810" y="39"/>
                      <a:pt x="772" y="1"/>
                      <a:pt x="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6"/>
              <p:cNvSpPr/>
              <p:nvPr/>
            </p:nvSpPr>
            <p:spPr>
              <a:xfrm>
                <a:off x="4709523" y="3568605"/>
                <a:ext cx="70000" cy="72264"/>
              </a:xfrm>
              <a:custGeom>
                <a:avLst/>
                <a:gdLst/>
                <a:ahLst/>
                <a:cxnLst/>
                <a:rect l="l" t="t" r="r" b="b"/>
                <a:pathLst>
                  <a:path w="804" h="830" extrusionOk="0">
                    <a:moveTo>
                      <a:pt x="84" y="1"/>
                    </a:moveTo>
                    <a:cubicBezTo>
                      <a:pt x="39" y="1"/>
                      <a:pt x="0" y="39"/>
                      <a:pt x="0" y="85"/>
                    </a:cubicBezTo>
                    <a:lnTo>
                      <a:pt x="0" y="745"/>
                    </a:lnTo>
                    <a:cubicBezTo>
                      <a:pt x="0" y="791"/>
                      <a:pt x="39" y="829"/>
                      <a:pt x="84" y="829"/>
                    </a:cubicBezTo>
                    <a:lnTo>
                      <a:pt x="719" y="829"/>
                    </a:lnTo>
                    <a:cubicBezTo>
                      <a:pt x="764" y="829"/>
                      <a:pt x="803" y="791"/>
                      <a:pt x="803" y="745"/>
                    </a:cubicBezTo>
                    <a:lnTo>
                      <a:pt x="803" y="85"/>
                    </a:lnTo>
                    <a:cubicBezTo>
                      <a:pt x="803" y="39"/>
                      <a:pt x="764" y="1"/>
                      <a:pt x="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6"/>
              <p:cNvSpPr/>
              <p:nvPr/>
            </p:nvSpPr>
            <p:spPr>
              <a:xfrm>
                <a:off x="4794064" y="3568605"/>
                <a:ext cx="70000" cy="72264"/>
              </a:xfrm>
              <a:custGeom>
                <a:avLst/>
                <a:gdLst/>
                <a:ahLst/>
                <a:cxnLst/>
                <a:rect l="l" t="t" r="r" b="b"/>
                <a:pathLst>
                  <a:path w="804" h="830" extrusionOk="0">
                    <a:moveTo>
                      <a:pt x="85" y="1"/>
                    </a:moveTo>
                    <a:cubicBezTo>
                      <a:pt x="39" y="1"/>
                      <a:pt x="1" y="39"/>
                      <a:pt x="1" y="91"/>
                    </a:cubicBezTo>
                    <a:lnTo>
                      <a:pt x="1" y="745"/>
                    </a:lnTo>
                    <a:cubicBezTo>
                      <a:pt x="1" y="791"/>
                      <a:pt x="39" y="829"/>
                      <a:pt x="85" y="829"/>
                    </a:cubicBezTo>
                    <a:lnTo>
                      <a:pt x="719" y="829"/>
                    </a:lnTo>
                    <a:cubicBezTo>
                      <a:pt x="765" y="829"/>
                      <a:pt x="804" y="791"/>
                      <a:pt x="804" y="745"/>
                    </a:cubicBezTo>
                    <a:lnTo>
                      <a:pt x="804" y="91"/>
                    </a:lnTo>
                    <a:cubicBezTo>
                      <a:pt x="804" y="39"/>
                      <a:pt x="771" y="1"/>
                      <a:pt x="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6"/>
              <p:cNvSpPr/>
              <p:nvPr/>
            </p:nvSpPr>
            <p:spPr>
              <a:xfrm>
                <a:off x="4878692" y="3568605"/>
                <a:ext cx="69913" cy="72264"/>
              </a:xfrm>
              <a:custGeom>
                <a:avLst/>
                <a:gdLst/>
                <a:ahLst/>
                <a:cxnLst/>
                <a:rect l="l" t="t" r="r" b="b"/>
                <a:pathLst>
                  <a:path w="803" h="830" extrusionOk="0">
                    <a:moveTo>
                      <a:pt x="84" y="1"/>
                    </a:moveTo>
                    <a:cubicBezTo>
                      <a:pt x="39" y="1"/>
                      <a:pt x="0" y="39"/>
                      <a:pt x="0" y="85"/>
                    </a:cubicBezTo>
                    <a:lnTo>
                      <a:pt x="0" y="745"/>
                    </a:lnTo>
                    <a:cubicBezTo>
                      <a:pt x="0" y="791"/>
                      <a:pt x="39" y="829"/>
                      <a:pt x="84" y="829"/>
                    </a:cubicBezTo>
                    <a:lnTo>
                      <a:pt x="719" y="829"/>
                    </a:lnTo>
                    <a:cubicBezTo>
                      <a:pt x="764" y="829"/>
                      <a:pt x="803" y="791"/>
                      <a:pt x="803" y="745"/>
                    </a:cubicBezTo>
                    <a:lnTo>
                      <a:pt x="803" y="85"/>
                    </a:lnTo>
                    <a:cubicBezTo>
                      <a:pt x="803" y="39"/>
                      <a:pt x="764" y="1"/>
                      <a:pt x="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6"/>
              <p:cNvSpPr/>
              <p:nvPr/>
            </p:nvSpPr>
            <p:spPr>
              <a:xfrm>
                <a:off x="4963233" y="3568605"/>
                <a:ext cx="70000" cy="72264"/>
              </a:xfrm>
              <a:custGeom>
                <a:avLst/>
                <a:gdLst/>
                <a:ahLst/>
                <a:cxnLst/>
                <a:rect l="l" t="t" r="r" b="b"/>
                <a:pathLst>
                  <a:path w="804" h="830" extrusionOk="0">
                    <a:moveTo>
                      <a:pt x="85" y="1"/>
                    </a:moveTo>
                    <a:cubicBezTo>
                      <a:pt x="39" y="1"/>
                      <a:pt x="0" y="39"/>
                      <a:pt x="0" y="91"/>
                    </a:cubicBezTo>
                    <a:lnTo>
                      <a:pt x="0" y="745"/>
                    </a:lnTo>
                    <a:cubicBezTo>
                      <a:pt x="0" y="797"/>
                      <a:pt x="39" y="829"/>
                      <a:pt x="85" y="829"/>
                    </a:cubicBezTo>
                    <a:lnTo>
                      <a:pt x="719" y="829"/>
                    </a:lnTo>
                    <a:cubicBezTo>
                      <a:pt x="765" y="829"/>
                      <a:pt x="803" y="797"/>
                      <a:pt x="803" y="745"/>
                    </a:cubicBezTo>
                    <a:lnTo>
                      <a:pt x="803" y="91"/>
                    </a:lnTo>
                    <a:cubicBezTo>
                      <a:pt x="803" y="39"/>
                      <a:pt x="765" y="1"/>
                      <a:pt x="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6"/>
              <p:cNvSpPr/>
              <p:nvPr/>
            </p:nvSpPr>
            <p:spPr>
              <a:xfrm>
                <a:off x="5047774" y="3569215"/>
                <a:ext cx="70000" cy="71654"/>
              </a:xfrm>
              <a:custGeom>
                <a:avLst/>
                <a:gdLst/>
                <a:ahLst/>
                <a:cxnLst/>
                <a:rect l="l" t="t" r="r" b="b"/>
                <a:pathLst>
                  <a:path w="804" h="823" extrusionOk="0">
                    <a:moveTo>
                      <a:pt x="85" y="0"/>
                    </a:moveTo>
                    <a:cubicBezTo>
                      <a:pt x="40" y="0"/>
                      <a:pt x="1" y="32"/>
                      <a:pt x="1" y="84"/>
                    </a:cubicBezTo>
                    <a:lnTo>
                      <a:pt x="1" y="738"/>
                    </a:lnTo>
                    <a:cubicBezTo>
                      <a:pt x="1" y="790"/>
                      <a:pt x="40" y="822"/>
                      <a:pt x="85" y="822"/>
                    </a:cubicBezTo>
                    <a:lnTo>
                      <a:pt x="720" y="822"/>
                    </a:lnTo>
                    <a:cubicBezTo>
                      <a:pt x="765" y="822"/>
                      <a:pt x="804" y="790"/>
                      <a:pt x="804" y="738"/>
                    </a:cubicBezTo>
                    <a:lnTo>
                      <a:pt x="804" y="84"/>
                    </a:lnTo>
                    <a:cubicBezTo>
                      <a:pt x="804" y="32"/>
                      <a:pt x="765" y="0"/>
                      <a:pt x="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6"/>
              <p:cNvSpPr/>
              <p:nvPr/>
            </p:nvSpPr>
            <p:spPr>
              <a:xfrm>
                <a:off x="4075771" y="3486850"/>
                <a:ext cx="72264" cy="72264"/>
              </a:xfrm>
              <a:custGeom>
                <a:avLst/>
                <a:gdLst/>
                <a:ahLst/>
                <a:cxnLst/>
                <a:rect l="l" t="t" r="r" b="b"/>
                <a:pathLst>
                  <a:path w="830" h="830" extrusionOk="0">
                    <a:moveTo>
                      <a:pt x="85" y="1"/>
                    </a:moveTo>
                    <a:cubicBezTo>
                      <a:pt x="39" y="1"/>
                      <a:pt x="0" y="39"/>
                      <a:pt x="0" y="85"/>
                    </a:cubicBezTo>
                    <a:lnTo>
                      <a:pt x="0" y="745"/>
                    </a:lnTo>
                    <a:cubicBezTo>
                      <a:pt x="0" y="791"/>
                      <a:pt x="39" y="830"/>
                      <a:pt x="85" y="830"/>
                    </a:cubicBezTo>
                    <a:lnTo>
                      <a:pt x="739" y="830"/>
                    </a:lnTo>
                    <a:cubicBezTo>
                      <a:pt x="791" y="830"/>
                      <a:pt x="829" y="791"/>
                      <a:pt x="829" y="745"/>
                    </a:cubicBezTo>
                    <a:lnTo>
                      <a:pt x="829" y="85"/>
                    </a:lnTo>
                    <a:cubicBezTo>
                      <a:pt x="829" y="39"/>
                      <a:pt x="791" y="1"/>
                      <a:pt x="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6"/>
              <p:cNvSpPr/>
              <p:nvPr/>
            </p:nvSpPr>
            <p:spPr>
              <a:xfrm>
                <a:off x="4160312" y="3486850"/>
                <a:ext cx="72264" cy="72264"/>
              </a:xfrm>
              <a:custGeom>
                <a:avLst/>
                <a:gdLst/>
                <a:ahLst/>
                <a:cxnLst/>
                <a:rect l="l" t="t" r="r" b="b"/>
                <a:pathLst>
                  <a:path w="830" h="830" extrusionOk="0">
                    <a:moveTo>
                      <a:pt x="92" y="1"/>
                    </a:moveTo>
                    <a:cubicBezTo>
                      <a:pt x="40" y="1"/>
                      <a:pt x="1" y="39"/>
                      <a:pt x="1" y="91"/>
                    </a:cubicBezTo>
                    <a:lnTo>
                      <a:pt x="1" y="745"/>
                    </a:lnTo>
                    <a:cubicBezTo>
                      <a:pt x="1" y="791"/>
                      <a:pt x="40" y="830"/>
                      <a:pt x="92" y="830"/>
                    </a:cubicBezTo>
                    <a:lnTo>
                      <a:pt x="746" y="830"/>
                    </a:lnTo>
                    <a:cubicBezTo>
                      <a:pt x="791" y="830"/>
                      <a:pt x="830" y="791"/>
                      <a:pt x="830" y="745"/>
                    </a:cubicBezTo>
                    <a:lnTo>
                      <a:pt x="830" y="91"/>
                    </a:lnTo>
                    <a:cubicBezTo>
                      <a:pt x="830" y="39"/>
                      <a:pt x="791"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6"/>
              <p:cNvSpPr/>
              <p:nvPr/>
            </p:nvSpPr>
            <p:spPr>
              <a:xfrm>
                <a:off x="4245462" y="3486850"/>
                <a:ext cx="72264" cy="72264"/>
              </a:xfrm>
              <a:custGeom>
                <a:avLst/>
                <a:gdLst/>
                <a:ahLst/>
                <a:cxnLst/>
                <a:rect l="l" t="t" r="r" b="b"/>
                <a:pathLst>
                  <a:path w="830" h="830" extrusionOk="0">
                    <a:moveTo>
                      <a:pt x="85" y="1"/>
                    </a:moveTo>
                    <a:cubicBezTo>
                      <a:pt x="40" y="1"/>
                      <a:pt x="1" y="39"/>
                      <a:pt x="1" y="85"/>
                    </a:cubicBezTo>
                    <a:lnTo>
                      <a:pt x="1" y="745"/>
                    </a:lnTo>
                    <a:cubicBezTo>
                      <a:pt x="1" y="791"/>
                      <a:pt x="40" y="830"/>
                      <a:pt x="85" y="830"/>
                    </a:cubicBezTo>
                    <a:lnTo>
                      <a:pt x="739" y="830"/>
                    </a:lnTo>
                    <a:cubicBezTo>
                      <a:pt x="791" y="830"/>
                      <a:pt x="830" y="791"/>
                      <a:pt x="830" y="745"/>
                    </a:cubicBezTo>
                    <a:lnTo>
                      <a:pt x="830" y="85"/>
                    </a:lnTo>
                    <a:cubicBezTo>
                      <a:pt x="830" y="39"/>
                      <a:pt x="791" y="1"/>
                      <a:pt x="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6"/>
              <p:cNvSpPr/>
              <p:nvPr/>
            </p:nvSpPr>
            <p:spPr>
              <a:xfrm>
                <a:off x="4330090" y="3486850"/>
                <a:ext cx="72177" cy="72264"/>
              </a:xfrm>
              <a:custGeom>
                <a:avLst/>
                <a:gdLst/>
                <a:ahLst/>
                <a:cxnLst/>
                <a:rect l="l" t="t" r="r" b="b"/>
                <a:pathLst>
                  <a:path w="829" h="830" extrusionOk="0">
                    <a:moveTo>
                      <a:pt x="97" y="1"/>
                    </a:moveTo>
                    <a:cubicBezTo>
                      <a:pt x="45" y="1"/>
                      <a:pt x="0" y="46"/>
                      <a:pt x="0" y="98"/>
                    </a:cubicBezTo>
                    <a:lnTo>
                      <a:pt x="0" y="739"/>
                    </a:lnTo>
                    <a:cubicBezTo>
                      <a:pt x="0" y="791"/>
                      <a:pt x="45" y="830"/>
                      <a:pt x="97" y="830"/>
                    </a:cubicBezTo>
                    <a:lnTo>
                      <a:pt x="738" y="830"/>
                    </a:lnTo>
                    <a:cubicBezTo>
                      <a:pt x="790" y="830"/>
                      <a:pt x="829" y="791"/>
                      <a:pt x="829" y="739"/>
                    </a:cubicBezTo>
                    <a:lnTo>
                      <a:pt x="829" y="98"/>
                    </a:lnTo>
                    <a:cubicBezTo>
                      <a:pt x="829" y="46"/>
                      <a:pt x="790" y="1"/>
                      <a:pt x="7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6"/>
              <p:cNvSpPr/>
              <p:nvPr/>
            </p:nvSpPr>
            <p:spPr>
              <a:xfrm>
                <a:off x="4415153" y="3486850"/>
                <a:ext cx="72264" cy="72264"/>
              </a:xfrm>
              <a:custGeom>
                <a:avLst/>
                <a:gdLst/>
                <a:ahLst/>
                <a:cxnLst/>
                <a:rect l="l" t="t" r="r" b="b"/>
                <a:pathLst>
                  <a:path w="830" h="830" extrusionOk="0">
                    <a:moveTo>
                      <a:pt x="85" y="1"/>
                    </a:moveTo>
                    <a:cubicBezTo>
                      <a:pt x="40" y="1"/>
                      <a:pt x="1" y="39"/>
                      <a:pt x="1" y="91"/>
                    </a:cubicBezTo>
                    <a:lnTo>
                      <a:pt x="1" y="745"/>
                    </a:lnTo>
                    <a:cubicBezTo>
                      <a:pt x="1" y="791"/>
                      <a:pt x="40" y="830"/>
                      <a:pt x="85" y="830"/>
                    </a:cubicBezTo>
                    <a:lnTo>
                      <a:pt x="739" y="830"/>
                    </a:lnTo>
                    <a:cubicBezTo>
                      <a:pt x="791" y="830"/>
                      <a:pt x="830" y="791"/>
                      <a:pt x="830" y="745"/>
                    </a:cubicBezTo>
                    <a:lnTo>
                      <a:pt x="830" y="91"/>
                    </a:lnTo>
                    <a:cubicBezTo>
                      <a:pt x="830" y="39"/>
                      <a:pt x="791" y="1"/>
                      <a:pt x="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6"/>
              <p:cNvSpPr/>
              <p:nvPr/>
            </p:nvSpPr>
            <p:spPr>
              <a:xfrm>
                <a:off x="4499781" y="3486850"/>
                <a:ext cx="72264" cy="72264"/>
              </a:xfrm>
              <a:custGeom>
                <a:avLst/>
                <a:gdLst/>
                <a:ahLst/>
                <a:cxnLst/>
                <a:rect l="l" t="t" r="r" b="b"/>
                <a:pathLst>
                  <a:path w="830" h="830" extrusionOk="0">
                    <a:moveTo>
                      <a:pt x="91" y="1"/>
                    </a:moveTo>
                    <a:cubicBezTo>
                      <a:pt x="39" y="1"/>
                      <a:pt x="0" y="39"/>
                      <a:pt x="0" y="91"/>
                    </a:cubicBezTo>
                    <a:lnTo>
                      <a:pt x="0" y="745"/>
                    </a:lnTo>
                    <a:cubicBezTo>
                      <a:pt x="0" y="791"/>
                      <a:pt x="39" y="830"/>
                      <a:pt x="91" y="830"/>
                    </a:cubicBezTo>
                    <a:lnTo>
                      <a:pt x="745" y="830"/>
                    </a:lnTo>
                    <a:cubicBezTo>
                      <a:pt x="790" y="830"/>
                      <a:pt x="829" y="791"/>
                      <a:pt x="829" y="745"/>
                    </a:cubicBezTo>
                    <a:lnTo>
                      <a:pt x="829" y="91"/>
                    </a:lnTo>
                    <a:cubicBezTo>
                      <a:pt x="829" y="39"/>
                      <a:pt x="790"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6"/>
              <p:cNvSpPr/>
              <p:nvPr/>
            </p:nvSpPr>
            <p:spPr>
              <a:xfrm>
                <a:off x="4584932" y="3486850"/>
                <a:ext cx="71654" cy="72264"/>
              </a:xfrm>
              <a:custGeom>
                <a:avLst/>
                <a:gdLst/>
                <a:ahLst/>
                <a:cxnLst/>
                <a:rect l="l" t="t" r="r" b="b"/>
                <a:pathLst>
                  <a:path w="823" h="830" extrusionOk="0">
                    <a:moveTo>
                      <a:pt x="84" y="1"/>
                    </a:moveTo>
                    <a:cubicBezTo>
                      <a:pt x="39" y="1"/>
                      <a:pt x="0" y="39"/>
                      <a:pt x="0" y="91"/>
                    </a:cubicBezTo>
                    <a:lnTo>
                      <a:pt x="0" y="745"/>
                    </a:lnTo>
                    <a:cubicBezTo>
                      <a:pt x="0" y="791"/>
                      <a:pt x="39" y="830"/>
                      <a:pt x="84" y="830"/>
                    </a:cubicBezTo>
                    <a:lnTo>
                      <a:pt x="738" y="830"/>
                    </a:lnTo>
                    <a:cubicBezTo>
                      <a:pt x="790" y="830"/>
                      <a:pt x="823" y="791"/>
                      <a:pt x="823" y="745"/>
                    </a:cubicBezTo>
                    <a:lnTo>
                      <a:pt x="823" y="91"/>
                    </a:lnTo>
                    <a:cubicBezTo>
                      <a:pt x="823" y="39"/>
                      <a:pt x="784" y="1"/>
                      <a:pt x="7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6"/>
              <p:cNvSpPr/>
              <p:nvPr/>
            </p:nvSpPr>
            <p:spPr>
              <a:xfrm>
                <a:off x="4669473" y="3487460"/>
                <a:ext cx="72264" cy="71654"/>
              </a:xfrm>
              <a:custGeom>
                <a:avLst/>
                <a:gdLst/>
                <a:ahLst/>
                <a:cxnLst/>
                <a:rect l="l" t="t" r="r" b="b"/>
                <a:pathLst>
                  <a:path w="830" h="823" extrusionOk="0">
                    <a:moveTo>
                      <a:pt x="91" y="0"/>
                    </a:moveTo>
                    <a:cubicBezTo>
                      <a:pt x="39" y="0"/>
                      <a:pt x="0" y="39"/>
                      <a:pt x="0" y="84"/>
                    </a:cubicBezTo>
                    <a:lnTo>
                      <a:pt x="0" y="738"/>
                    </a:lnTo>
                    <a:cubicBezTo>
                      <a:pt x="0" y="784"/>
                      <a:pt x="39" y="823"/>
                      <a:pt x="91" y="823"/>
                    </a:cubicBezTo>
                    <a:lnTo>
                      <a:pt x="745" y="823"/>
                    </a:lnTo>
                    <a:cubicBezTo>
                      <a:pt x="791" y="823"/>
                      <a:pt x="829" y="784"/>
                      <a:pt x="829" y="738"/>
                    </a:cubicBezTo>
                    <a:lnTo>
                      <a:pt x="829" y="84"/>
                    </a:lnTo>
                    <a:cubicBezTo>
                      <a:pt x="829" y="39"/>
                      <a:pt x="791"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6"/>
              <p:cNvSpPr/>
              <p:nvPr/>
            </p:nvSpPr>
            <p:spPr>
              <a:xfrm>
                <a:off x="4754623" y="3487460"/>
                <a:ext cx="72264" cy="71654"/>
              </a:xfrm>
              <a:custGeom>
                <a:avLst/>
                <a:gdLst/>
                <a:ahLst/>
                <a:cxnLst/>
                <a:rect l="l" t="t" r="r" b="b"/>
                <a:pathLst>
                  <a:path w="830" h="823" extrusionOk="0">
                    <a:moveTo>
                      <a:pt x="85" y="0"/>
                    </a:moveTo>
                    <a:cubicBezTo>
                      <a:pt x="39" y="0"/>
                      <a:pt x="0" y="39"/>
                      <a:pt x="0" y="84"/>
                    </a:cubicBezTo>
                    <a:lnTo>
                      <a:pt x="0" y="738"/>
                    </a:lnTo>
                    <a:cubicBezTo>
                      <a:pt x="0" y="784"/>
                      <a:pt x="39" y="823"/>
                      <a:pt x="85" y="823"/>
                    </a:cubicBezTo>
                    <a:lnTo>
                      <a:pt x="739" y="823"/>
                    </a:lnTo>
                    <a:cubicBezTo>
                      <a:pt x="790" y="823"/>
                      <a:pt x="829" y="784"/>
                      <a:pt x="829" y="738"/>
                    </a:cubicBezTo>
                    <a:lnTo>
                      <a:pt x="829" y="84"/>
                    </a:lnTo>
                    <a:cubicBezTo>
                      <a:pt x="829" y="39"/>
                      <a:pt x="790" y="0"/>
                      <a:pt x="7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6"/>
              <p:cNvSpPr/>
              <p:nvPr/>
            </p:nvSpPr>
            <p:spPr>
              <a:xfrm>
                <a:off x="4839164" y="3487460"/>
                <a:ext cx="72264" cy="71742"/>
              </a:xfrm>
              <a:custGeom>
                <a:avLst/>
                <a:gdLst/>
                <a:ahLst/>
                <a:cxnLst/>
                <a:rect l="l" t="t" r="r" b="b"/>
                <a:pathLst>
                  <a:path w="830" h="824" extrusionOk="0">
                    <a:moveTo>
                      <a:pt x="91" y="0"/>
                    </a:moveTo>
                    <a:cubicBezTo>
                      <a:pt x="40" y="0"/>
                      <a:pt x="1" y="39"/>
                      <a:pt x="1" y="84"/>
                    </a:cubicBezTo>
                    <a:lnTo>
                      <a:pt x="1" y="738"/>
                    </a:lnTo>
                    <a:cubicBezTo>
                      <a:pt x="1" y="784"/>
                      <a:pt x="40" y="823"/>
                      <a:pt x="91" y="823"/>
                    </a:cubicBezTo>
                    <a:lnTo>
                      <a:pt x="745" y="823"/>
                    </a:lnTo>
                    <a:cubicBezTo>
                      <a:pt x="748" y="823"/>
                      <a:pt x="751" y="823"/>
                      <a:pt x="754" y="823"/>
                    </a:cubicBezTo>
                    <a:cubicBezTo>
                      <a:pt x="796" y="823"/>
                      <a:pt x="830" y="781"/>
                      <a:pt x="830" y="738"/>
                    </a:cubicBezTo>
                    <a:lnTo>
                      <a:pt x="830" y="84"/>
                    </a:lnTo>
                    <a:cubicBezTo>
                      <a:pt x="830" y="39"/>
                      <a:pt x="791"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6"/>
              <p:cNvSpPr/>
              <p:nvPr/>
            </p:nvSpPr>
            <p:spPr>
              <a:xfrm>
                <a:off x="4924315" y="3487460"/>
                <a:ext cx="72264" cy="72177"/>
              </a:xfrm>
              <a:custGeom>
                <a:avLst/>
                <a:gdLst/>
                <a:ahLst/>
                <a:cxnLst/>
                <a:rect l="l" t="t" r="r" b="b"/>
                <a:pathLst>
                  <a:path w="830" h="829" extrusionOk="0">
                    <a:moveTo>
                      <a:pt x="85" y="0"/>
                    </a:moveTo>
                    <a:cubicBezTo>
                      <a:pt x="39" y="0"/>
                      <a:pt x="1" y="39"/>
                      <a:pt x="1" y="84"/>
                    </a:cubicBezTo>
                    <a:lnTo>
                      <a:pt x="1" y="738"/>
                    </a:lnTo>
                    <a:cubicBezTo>
                      <a:pt x="1" y="784"/>
                      <a:pt x="39" y="829"/>
                      <a:pt x="85" y="829"/>
                    </a:cubicBezTo>
                    <a:lnTo>
                      <a:pt x="739" y="829"/>
                    </a:lnTo>
                    <a:cubicBezTo>
                      <a:pt x="791" y="829"/>
                      <a:pt x="829" y="784"/>
                      <a:pt x="829" y="738"/>
                    </a:cubicBezTo>
                    <a:lnTo>
                      <a:pt x="829" y="84"/>
                    </a:lnTo>
                    <a:cubicBezTo>
                      <a:pt x="829" y="39"/>
                      <a:pt x="791" y="0"/>
                      <a:pt x="7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5008856" y="3487460"/>
                <a:ext cx="106655" cy="72177"/>
              </a:xfrm>
              <a:custGeom>
                <a:avLst/>
                <a:gdLst/>
                <a:ahLst/>
                <a:cxnLst/>
                <a:rect l="l" t="t" r="r" b="b"/>
                <a:pathLst>
                  <a:path w="1225" h="829" extrusionOk="0">
                    <a:moveTo>
                      <a:pt x="105" y="0"/>
                    </a:moveTo>
                    <a:cubicBezTo>
                      <a:pt x="46" y="0"/>
                      <a:pt x="1" y="45"/>
                      <a:pt x="1" y="104"/>
                    </a:cubicBezTo>
                    <a:lnTo>
                      <a:pt x="1" y="719"/>
                    </a:lnTo>
                    <a:cubicBezTo>
                      <a:pt x="1" y="777"/>
                      <a:pt x="46" y="829"/>
                      <a:pt x="105" y="829"/>
                    </a:cubicBezTo>
                    <a:lnTo>
                      <a:pt x="1121" y="829"/>
                    </a:lnTo>
                    <a:cubicBezTo>
                      <a:pt x="1179" y="829"/>
                      <a:pt x="1225" y="777"/>
                      <a:pt x="1225" y="719"/>
                    </a:cubicBezTo>
                    <a:lnTo>
                      <a:pt x="1225" y="104"/>
                    </a:lnTo>
                    <a:cubicBezTo>
                      <a:pt x="1225" y="45"/>
                      <a:pt x="1179" y="0"/>
                      <a:pt x="1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 name="Google Shape;281;p16"/>
            <p:cNvSpPr/>
            <p:nvPr/>
          </p:nvSpPr>
          <p:spPr>
            <a:xfrm>
              <a:off x="4276457" y="3967193"/>
              <a:ext cx="466930" cy="272426"/>
            </a:xfrm>
            <a:custGeom>
              <a:avLst/>
              <a:gdLst/>
              <a:ahLst/>
              <a:cxnLst/>
              <a:rect l="l" t="t" r="r" b="b"/>
              <a:pathLst>
                <a:path w="5363" h="3129" extrusionOk="0">
                  <a:moveTo>
                    <a:pt x="467" y="1"/>
                  </a:moveTo>
                  <a:cubicBezTo>
                    <a:pt x="208" y="1"/>
                    <a:pt x="1" y="208"/>
                    <a:pt x="1" y="467"/>
                  </a:cubicBezTo>
                  <a:lnTo>
                    <a:pt x="1" y="2656"/>
                  </a:lnTo>
                  <a:cubicBezTo>
                    <a:pt x="1" y="2915"/>
                    <a:pt x="208" y="3129"/>
                    <a:pt x="467" y="3129"/>
                  </a:cubicBezTo>
                  <a:lnTo>
                    <a:pt x="4897" y="3129"/>
                  </a:lnTo>
                  <a:cubicBezTo>
                    <a:pt x="5156" y="3129"/>
                    <a:pt x="5363" y="2922"/>
                    <a:pt x="5363" y="2662"/>
                  </a:cubicBezTo>
                  <a:lnTo>
                    <a:pt x="5363" y="474"/>
                  </a:lnTo>
                  <a:cubicBezTo>
                    <a:pt x="5363" y="215"/>
                    <a:pt x="5156" y="1"/>
                    <a:pt x="4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6"/>
            <p:cNvSpPr/>
            <p:nvPr/>
          </p:nvSpPr>
          <p:spPr>
            <a:xfrm>
              <a:off x="4298485" y="4135230"/>
              <a:ext cx="422962" cy="90286"/>
            </a:xfrm>
            <a:custGeom>
              <a:avLst/>
              <a:gdLst/>
              <a:ahLst/>
              <a:cxnLst/>
              <a:rect l="l" t="t" r="r" b="b"/>
              <a:pathLst>
                <a:path w="4858" h="1037" extrusionOk="0">
                  <a:moveTo>
                    <a:pt x="98" y="1"/>
                  </a:moveTo>
                  <a:cubicBezTo>
                    <a:pt x="46" y="1"/>
                    <a:pt x="0" y="20"/>
                    <a:pt x="0" y="40"/>
                  </a:cubicBezTo>
                  <a:cubicBezTo>
                    <a:pt x="0" y="65"/>
                    <a:pt x="46" y="78"/>
                    <a:pt x="98" y="78"/>
                  </a:cubicBezTo>
                  <a:lnTo>
                    <a:pt x="2390" y="78"/>
                  </a:lnTo>
                  <a:lnTo>
                    <a:pt x="2390" y="1017"/>
                  </a:lnTo>
                  <a:cubicBezTo>
                    <a:pt x="2390" y="1024"/>
                    <a:pt x="2409" y="1037"/>
                    <a:pt x="2429" y="1037"/>
                  </a:cubicBezTo>
                  <a:cubicBezTo>
                    <a:pt x="2448" y="1037"/>
                    <a:pt x="2468" y="1024"/>
                    <a:pt x="2468" y="1017"/>
                  </a:cubicBezTo>
                  <a:lnTo>
                    <a:pt x="2468" y="78"/>
                  </a:lnTo>
                  <a:lnTo>
                    <a:pt x="4760" y="78"/>
                  </a:lnTo>
                  <a:cubicBezTo>
                    <a:pt x="4812" y="78"/>
                    <a:pt x="4857" y="65"/>
                    <a:pt x="4857" y="40"/>
                  </a:cubicBezTo>
                  <a:cubicBezTo>
                    <a:pt x="4857" y="20"/>
                    <a:pt x="4812" y="1"/>
                    <a:pt x="4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16"/>
            <p:cNvGrpSpPr/>
            <p:nvPr/>
          </p:nvGrpSpPr>
          <p:grpSpPr>
            <a:xfrm>
              <a:off x="5294082" y="3687065"/>
              <a:ext cx="366544" cy="557129"/>
              <a:chOff x="2542675" y="2534750"/>
              <a:chExt cx="105250" cy="159975"/>
            </a:xfrm>
          </p:grpSpPr>
          <p:sp>
            <p:nvSpPr>
              <p:cNvPr id="289" name="Google Shape;289;p16"/>
              <p:cNvSpPr/>
              <p:nvPr/>
            </p:nvSpPr>
            <p:spPr>
              <a:xfrm>
                <a:off x="2542675" y="2534750"/>
                <a:ext cx="105250" cy="159975"/>
              </a:xfrm>
              <a:custGeom>
                <a:avLst/>
                <a:gdLst/>
                <a:ahLst/>
                <a:cxnLst/>
                <a:rect l="l" t="t" r="r" b="b"/>
                <a:pathLst>
                  <a:path w="4210" h="6399" extrusionOk="0">
                    <a:moveTo>
                      <a:pt x="2105" y="1"/>
                    </a:moveTo>
                    <a:cubicBezTo>
                      <a:pt x="2092" y="1"/>
                      <a:pt x="2079" y="1"/>
                      <a:pt x="2073" y="7"/>
                    </a:cubicBezTo>
                    <a:cubicBezTo>
                      <a:pt x="1231" y="27"/>
                      <a:pt x="512" y="901"/>
                      <a:pt x="188" y="2157"/>
                    </a:cubicBezTo>
                    <a:cubicBezTo>
                      <a:pt x="182" y="2183"/>
                      <a:pt x="175" y="2202"/>
                      <a:pt x="169" y="2228"/>
                    </a:cubicBezTo>
                    <a:cubicBezTo>
                      <a:pt x="59" y="2669"/>
                      <a:pt x="1" y="3161"/>
                      <a:pt x="1" y="3672"/>
                    </a:cubicBezTo>
                    <a:cubicBezTo>
                      <a:pt x="1" y="5699"/>
                      <a:pt x="940" y="6399"/>
                      <a:pt x="2105" y="6399"/>
                    </a:cubicBezTo>
                    <a:cubicBezTo>
                      <a:pt x="3264" y="6399"/>
                      <a:pt x="4210" y="5699"/>
                      <a:pt x="4210" y="3672"/>
                    </a:cubicBezTo>
                    <a:cubicBezTo>
                      <a:pt x="4210" y="3161"/>
                      <a:pt x="4145" y="2669"/>
                      <a:pt x="4042" y="2228"/>
                    </a:cubicBezTo>
                    <a:cubicBezTo>
                      <a:pt x="4035" y="2202"/>
                      <a:pt x="4029" y="2183"/>
                      <a:pt x="4022" y="2157"/>
                    </a:cubicBezTo>
                    <a:cubicBezTo>
                      <a:pt x="3698" y="907"/>
                      <a:pt x="2980" y="27"/>
                      <a:pt x="2138" y="7"/>
                    </a:cubicBezTo>
                    <a:cubicBezTo>
                      <a:pt x="2125" y="1"/>
                      <a:pt x="2118" y="1"/>
                      <a:pt x="21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6"/>
              <p:cNvSpPr/>
              <p:nvPr/>
            </p:nvSpPr>
            <p:spPr>
              <a:xfrm>
                <a:off x="2546900" y="2534925"/>
                <a:ext cx="96825" cy="55550"/>
              </a:xfrm>
              <a:custGeom>
                <a:avLst/>
                <a:gdLst/>
                <a:ahLst/>
                <a:cxnLst/>
                <a:rect l="l" t="t" r="r" b="b"/>
                <a:pathLst>
                  <a:path w="3873" h="2222" extrusionOk="0">
                    <a:moveTo>
                      <a:pt x="1904" y="0"/>
                    </a:moveTo>
                    <a:lnTo>
                      <a:pt x="1904" y="2150"/>
                    </a:lnTo>
                    <a:lnTo>
                      <a:pt x="19" y="2150"/>
                    </a:lnTo>
                    <a:cubicBezTo>
                      <a:pt x="13" y="2176"/>
                      <a:pt x="6" y="2195"/>
                      <a:pt x="0" y="2221"/>
                    </a:cubicBezTo>
                    <a:lnTo>
                      <a:pt x="3873" y="2221"/>
                    </a:lnTo>
                    <a:cubicBezTo>
                      <a:pt x="3866" y="2195"/>
                      <a:pt x="3860" y="2176"/>
                      <a:pt x="3853" y="2150"/>
                    </a:cubicBezTo>
                    <a:lnTo>
                      <a:pt x="1969" y="2150"/>
                    </a:lnTo>
                    <a:lnTo>
                      <a:pt x="19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1" name="Google Shape;291;p16"/>
            <p:cNvSpPr/>
            <p:nvPr/>
          </p:nvSpPr>
          <p:spPr>
            <a:xfrm>
              <a:off x="3783752" y="3728197"/>
              <a:ext cx="426270" cy="919668"/>
            </a:xfrm>
            <a:custGeom>
              <a:avLst/>
              <a:gdLst/>
              <a:ahLst/>
              <a:cxnLst/>
              <a:rect l="l" t="t" r="r" b="b"/>
              <a:pathLst>
                <a:path w="4896" h="10563" extrusionOk="0">
                  <a:moveTo>
                    <a:pt x="2001" y="0"/>
                  </a:moveTo>
                  <a:cubicBezTo>
                    <a:pt x="1962" y="0"/>
                    <a:pt x="1923" y="20"/>
                    <a:pt x="1891" y="59"/>
                  </a:cubicBezTo>
                  <a:cubicBezTo>
                    <a:pt x="1632" y="343"/>
                    <a:pt x="1664" y="1736"/>
                    <a:pt x="1671" y="2655"/>
                  </a:cubicBezTo>
                  <a:cubicBezTo>
                    <a:pt x="1677" y="3128"/>
                    <a:pt x="1677" y="3478"/>
                    <a:pt x="1619" y="3484"/>
                  </a:cubicBezTo>
                  <a:cubicBezTo>
                    <a:pt x="1617" y="3486"/>
                    <a:pt x="1616" y="3487"/>
                    <a:pt x="1614" y="3487"/>
                  </a:cubicBezTo>
                  <a:cubicBezTo>
                    <a:pt x="1609" y="3487"/>
                    <a:pt x="1604" y="3481"/>
                    <a:pt x="1600" y="3471"/>
                  </a:cubicBezTo>
                  <a:cubicBezTo>
                    <a:pt x="1477" y="3258"/>
                    <a:pt x="1554" y="1004"/>
                    <a:pt x="1153" y="654"/>
                  </a:cubicBezTo>
                  <a:cubicBezTo>
                    <a:pt x="1125" y="626"/>
                    <a:pt x="1087" y="608"/>
                    <a:pt x="1047" y="608"/>
                  </a:cubicBezTo>
                  <a:cubicBezTo>
                    <a:pt x="1041" y="608"/>
                    <a:pt x="1036" y="608"/>
                    <a:pt x="1030" y="609"/>
                  </a:cubicBezTo>
                  <a:cubicBezTo>
                    <a:pt x="1017" y="609"/>
                    <a:pt x="1010" y="615"/>
                    <a:pt x="997" y="615"/>
                  </a:cubicBezTo>
                  <a:cubicBezTo>
                    <a:pt x="978" y="622"/>
                    <a:pt x="965" y="635"/>
                    <a:pt x="946" y="654"/>
                  </a:cubicBezTo>
                  <a:cubicBezTo>
                    <a:pt x="933" y="674"/>
                    <a:pt x="920" y="693"/>
                    <a:pt x="907" y="719"/>
                  </a:cubicBezTo>
                  <a:cubicBezTo>
                    <a:pt x="622" y="1282"/>
                    <a:pt x="894" y="3769"/>
                    <a:pt x="784" y="3853"/>
                  </a:cubicBezTo>
                  <a:cubicBezTo>
                    <a:pt x="777" y="3853"/>
                    <a:pt x="777" y="3860"/>
                    <a:pt x="777" y="3860"/>
                  </a:cubicBezTo>
                  <a:cubicBezTo>
                    <a:pt x="777" y="3860"/>
                    <a:pt x="777" y="3860"/>
                    <a:pt x="777" y="3860"/>
                  </a:cubicBezTo>
                  <a:cubicBezTo>
                    <a:pt x="644" y="3860"/>
                    <a:pt x="628" y="1675"/>
                    <a:pt x="286" y="1675"/>
                  </a:cubicBezTo>
                  <a:cubicBezTo>
                    <a:pt x="280" y="1675"/>
                    <a:pt x="273" y="1676"/>
                    <a:pt x="266" y="1677"/>
                  </a:cubicBezTo>
                  <a:cubicBezTo>
                    <a:pt x="220" y="1690"/>
                    <a:pt x="181" y="1742"/>
                    <a:pt x="149" y="1820"/>
                  </a:cubicBezTo>
                  <a:cubicBezTo>
                    <a:pt x="0" y="2208"/>
                    <a:pt x="71" y="3264"/>
                    <a:pt x="71" y="3640"/>
                  </a:cubicBezTo>
                  <a:cubicBezTo>
                    <a:pt x="78" y="4067"/>
                    <a:pt x="97" y="4494"/>
                    <a:pt x="155" y="4922"/>
                  </a:cubicBezTo>
                  <a:cubicBezTo>
                    <a:pt x="227" y="5446"/>
                    <a:pt x="337" y="5971"/>
                    <a:pt x="492" y="6482"/>
                  </a:cubicBezTo>
                  <a:cubicBezTo>
                    <a:pt x="596" y="6819"/>
                    <a:pt x="712" y="7156"/>
                    <a:pt x="855" y="7486"/>
                  </a:cubicBezTo>
                  <a:cubicBezTo>
                    <a:pt x="1004" y="7836"/>
                    <a:pt x="894" y="10562"/>
                    <a:pt x="894" y="10562"/>
                  </a:cubicBezTo>
                  <a:lnTo>
                    <a:pt x="3665" y="10562"/>
                  </a:lnTo>
                  <a:cubicBezTo>
                    <a:pt x="3665" y="10562"/>
                    <a:pt x="3426" y="8192"/>
                    <a:pt x="3665" y="7661"/>
                  </a:cubicBezTo>
                  <a:cubicBezTo>
                    <a:pt x="3898" y="7130"/>
                    <a:pt x="4378" y="6703"/>
                    <a:pt x="4604" y="5777"/>
                  </a:cubicBezTo>
                  <a:cubicBezTo>
                    <a:pt x="4708" y="5343"/>
                    <a:pt x="4799" y="3873"/>
                    <a:pt x="4799" y="3873"/>
                  </a:cubicBezTo>
                  <a:cubicBezTo>
                    <a:pt x="4799" y="3873"/>
                    <a:pt x="4896" y="2694"/>
                    <a:pt x="4779" y="2383"/>
                  </a:cubicBezTo>
                  <a:cubicBezTo>
                    <a:pt x="4747" y="2286"/>
                    <a:pt x="4695" y="2241"/>
                    <a:pt x="4630" y="2215"/>
                  </a:cubicBezTo>
                  <a:cubicBezTo>
                    <a:pt x="4611" y="2208"/>
                    <a:pt x="4590" y="2205"/>
                    <a:pt x="4568" y="2205"/>
                  </a:cubicBezTo>
                  <a:cubicBezTo>
                    <a:pt x="4546" y="2205"/>
                    <a:pt x="4523" y="2208"/>
                    <a:pt x="4501" y="2215"/>
                  </a:cubicBezTo>
                  <a:cubicBezTo>
                    <a:pt x="4378" y="2247"/>
                    <a:pt x="4255" y="2364"/>
                    <a:pt x="4190" y="2519"/>
                  </a:cubicBezTo>
                  <a:cubicBezTo>
                    <a:pt x="4073" y="2798"/>
                    <a:pt x="4022" y="3147"/>
                    <a:pt x="4015" y="3413"/>
                  </a:cubicBezTo>
                  <a:cubicBezTo>
                    <a:pt x="4015" y="3426"/>
                    <a:pt x="4015" y="3432"/>
                    <a:pt x="4015" y="3445"/>
                  </a:cubicBezTo>
                  <a:cubicBezTo>
                    <a:pt x="4015" y="3471"/>
                    <a:pt x="4015" y="3504"/>
                    <a:pt x="4015" y="3530"/>
                  </a:cubicBezTo>
                  <a:cubicBezTo>
                    <a:pt x="4009" y="3827"/>
                    <a:pt x="4034" y="4320"/>
                    <a:pt x="3737" y="4333"/>
                  </a:cubicBezTo>
                  <a:cubicBezTo>
                    <a:pt x="3691" y="4333"/>
                    <a:pt x="3607" y="4281"/>
                    <a:pt x="3568" y="4190"/>
                  </a:cubicBezTo>
                  <a:cubicBezTo>
                    <a:pt x="3562" y="4177"/>
                    <a:pt x="3555" y="4164"/>
                    <a:pt x="3555" y="4145"/>
                  </a:cubicBezTo>
                  <a:cubicBezTo>
                    <a:pt x="3555" y="4145"/>
                    <a:pt x="3555" y="4145"/>
                    <a:pt x="3555" y="4138"/>
                  </a:cubicBezTo>
                  <a:cubicBezTo>
                    <a:pt x="3387" y="3433"/>
                    <a:pt x="3645" y="434"/>
                    <a:pt x="3046" y="434"/>
                  </a:cubicBezTo>
                  <a:cubicBezTo>
                    <a:pt x="3045" y="434"/>
                    <a:pt x="3044" y="434"/>
                    <a:pt x="3044" y="434"/>
                  </a:cubicBezTo>
                  <a:cubicBezTo>
                    <a:pt x="2610" y="441"/>
                    <a:pt x="2610" y="1936"/>
                    <a:pt x="2616" y="2785"/>
                  </a:cubicBezTo>
                  <a:cubicBezTo>
                    <a:pt x="2616" y="3122"/>
                    <a:pt x="2616" y="3355"/>
                    <a:pt x="2590" y="3368"/>
                  </a:cubicBezTo>
                  <a:cubicBezTo>
                    <a:pt x="2590" y="3368"/>
                    <a:pt x="2590" y="3368"/>
                    <a:pt x="2590" y="3368"/>
                  </a:cubicBezTo>
                  <a:cubicBezTo>
                    <a:pt x="2494" y="3368"/>
                    <a:pt x="2622" y="0"/>
                    <a:pt x="20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6"/>
            <p:cNvSpPr/>
            <p:nvPr/>
          </p:nvSpPr>
          <p:spPr>
            <a:xfrm flipH="1">
              <a:off x="5272926" y="3728197"/>
              <a:ext cx="426270" cy="919668"/>
            </a:xfrm>
            <a:custGeom>
              <a:avLst/>
              <a:gdLst/>
              <a:ahLst/>
              <a:cxnLst/>
              <a:rect l="l" t="t" r="r" b="b"/>
              <a:pathLst>
                <a:path w="4896" h="10563" extrusionOk="0">
                  <a:moveTo>
                    <a:pt x="2001" y="0"/>
                  </a:moveTo>
                  <a:cubicBezTo>
                    <a:pt x="1962" y="0"/>
                    <a:pt x="1923" y="20"/>
                    <a:pt x="1891" y="59"/>
                  </a:cubicBezTo>
                  <a:cubicBezTo>
                    <a:pt x="1632" y="343"/>
                    <a:pt x="1664" y="1736"/>
                    <a:pt x="1671" y="2655"/>
                  </a:cubicBezTo>
                  <a:cubicBezTo>
                    <a:pt x="1677" y="3128"/>
                    <a:pt x="1677" y="3478"/>
                    <a:pt x="1619" y="3484"/>
                  </a:cubicBezTo>
                  <a:cubicBezTo>
                    <a:pt x="1617" y="3486"/>
                    <a:pt x="1616" y="3487"/>
                    <a:pt x="1614" y="3487"/>
                  </a:cubicBezTo>
                  <a:cubicBezTo>
                    <a:pt x="1609" y="3487"/>
                    <a:pt x="1604" y="3481"/>
                    <a:pt x="1600" y="3471"/>
                  </a:cubicBezTo>
                  <a:cubicBezTo>
                    <a:pt x="1477" y="3258"/>
                    <a:pt x="1554" y="1004"/>
                    <a:pt x="1153" y="654"/>
                  </a:cubicBezTo>
                  <a:cubicBezTo>
                    <a:pt x="1125" y="626"/>
                    <a:pt x="1087" y="608"/>
                    <a:pt x="1047" y="608"/>
                  </a:cubicBezTo>
                  <a:cubicBezTo>
                    <a:pt x="1041" y="608"/>
                    <a:pt x="1036" y="608"/>
                    <a:pt x="1030" y="609"/>
                  </a:cubicBezTo>
                  <a:cubicBezTo>
                    <a:pt x="1017" y="609"/>
                    <a:pt x="1010" y="615"/>
                    <a:pt x="997" y="615"/>
                  </a:cubicBezTo>
                  <a:cubicBezTo>
                    <a:pt x="978" y="622"/>
                    <a:pt x="965" y="635"/>
                    <a:pt x="946" y="654"/>
                  </a:cubicBezTo>
                  <a:cubicBezTo>
                    <a:pt x="933" y="674"/>
                    <a:pt x="920" y="693"/>
                    <a:pt x="907" y="719"/>
                  </a:cubicBezTo>
                  <a:cubicBezTo>
                    <a:pt x="622" y="1282"/>
                    <a:pt x="894" y="3769"/>
                    <a:pt x="784" y="3853"/>
                  </a:cubicBezTo>
                  <a:cubicBezTo>
                    <a:pt x="777" y="3853"/>
                    <a:pt x="777" y="3860"/>
                    <a:pt x="777" y="3860"/>
                  </a:cubicBezTo>
                  <a:cubicBezTo>
                    <a:pt x="777" y="3860"/>
                    <a:pt x="777" y="3860"/>
                    <a:pt x="777" y="3860"/>
                  </a:cubicBezTo>
                  <a:cubicBezTo>
                    <a:pt x="644" y="3860"/>
                    <a:pt x="628" y="1675"/>
                    <a:pt x="286" y="1675"/>
                  </a:cubicBezTo>
                  <a:cubicBezTo>
                    <a:pt x="280" y="1675"/>
                    <a:pt x="273" y="1676"/>
                    <a:pt x="266" y="1677"/>
                  </a:cubicBezTo>
                  <a:cubicBezTo>
                    <a:pt x="220" y="1690"/>
                    <a:pt x="181" y="1742"/>
                    <a:pt x="149" y="1820"/>
                  </a:cubicBezTo>
                  <a:cubicBezTo>
                    <a:pt x="0" y="2208"/>
                    <a:pt x="71" y="3264"/>
                    <a:pt x="71" y="3640"/>
                  </a:cubicBezTo>
                  <a:cubicBezTo>
                    <a:pt x="78" y="4067"/>
                    <a:pt x="97" y="4494"/>
                    <a:pt x="155" y="4922"/>
                  </a:cubicBezTo>
                  <a:cubicBezTo>
                    <a:pt x="227" y="5446"/>
                    <a:pt x="337" y="5971"/>
                    <a:pt x="492" y="6482"/>
                  </a:cubicBezTo>
                  <a:cubicBezTo>
                    <a:pt x="596" y="6819"/>
                    <a:pt x="712" y="7156"/>
                    <a:pt x="855" y="7486"/>
                  </a:cubicBezTo>
                  <a:cubicBezTo>
                    <a:pt x="1004" y="7836"/>
                    <a:pt x="894" y="10562"/>
                    <a:pt x="894" y="10562"/>
                  </a:cubicBezTo>
                  <a:lnTo>
                    <a:pt x="3665" y="10562"/>
                  </a:lnTo>
                  <a:cubicBezTo>
                    <a:pt x="3665" y="10562"/>
                    <a:pt x="3426" y="8192"/>
                    <a:pt x="3665" y="7661"/>
                  </a:cubicBezTo>
                  <a:cubicBezTo>
                    <a:pt x="3898" y="7130"/>
                    <a:pt x="4378" y="6703"/>
                    <a:pt x="4604" y="5777"/>
                  </a:cubicBezTo>
                  <a:cubicBezTo>
                    <a:pt x="4708" y="5343"/>
                    <a:pt x="4799" y="3873"/>
                    <a:pt x="4799" y="3873"/>
                  </a:cubicBezTo>
                  <a:cubicBezTo>
                    <a:pt x="4799" y="3873"/>
                    <a:pt x="4896" y="2694"/>
                    <a:pt x="4779" y="2383"/>
                  </a:cubicBezTo>
                  <a:cubicBezTo>
                    <a:pt x="4747" y="2286"/>
                    <a:pt x="4695" y="2241"/>
                    <a:pt x="4630" y="2215"/>
                  </a:cubicBezTo>
                  <a:cubicBezTo>
                    <a:pt x="4611" y="2208"/>
                    <a:pt x="4590" y="2205"/>
                    <a:pt x="4568" y="2205"/>
                  </a:cubicBezTo>
                  <a:cubicBezTo>
                    <a:pt x="4546" y="2205"/>
                    <a:pt x="4523" y="2208"/>
                    <a:pt x="4501" y="2215"/>
                  </a:cubicBezTo>
                  <a:cubicBezTo>
                    <a:pt x="4378" y="2247"/>
                    <a:pt x="4255" y="2364"/>
                    <a:pt x="4190" y="2519"/>
                  </a:cubicBezTo>
                  <a:cubicBezTo>
                    <a:pt x="4073" y="2798"/>
                    <a:pt x="4022" y="3147"/>
                    <a:pt x="4015" y="3413"/>
                  </a:cubicBezTo>
                  <a:cubicBezTo>
                    <a:pt x="4015" y="3426"/>
                    <a:pt x="4015" y="3432"/>
                    <a:pt x="4015" y="3445"/>
                  </a:cubicBezTo>
                  <a:cubicBezTo>
                    <a:pt x="4015" y="3471"/>
                    <a:pt x="4015" y="3504"/>
                    <a:pt x="4015" y="3530"/>
                  </a:cubicBezTo>
                  <a:cubicBezTo>
                    <a:pt x="4009" y="3827"/>
                    <a:pt x="4034" y="4320"/>
                    <a:pt x="3737" y="4333"/>
                  </a:cubicBezTo>
                  <a:cubicBezTo>
                    <a:pt x="3691" y="4333"/>
                    <a:pt x="3607" y="4281"/>
                    <a:pt x="3568" y="4190"/>
                  </a:cubicBezTo>
                  <a:cubicBezTo>
                    <a:pt x="3562" y="4177"/>
                    <a:pt x="3555" y="4164"/>
                    <a:pt x="3555" y="4145"/>
                  </a:cubicBezTo>
                  <a:cubicBezTo>
                    <a:pt x="3555" y="4145"/>
                    <a:pt x="3555" y="4145"/>
                    <a:pt x="3555" y="4138"/>
                  </a:cubicBezTo>
                  <a:cubicBezTo>
                    <a:pt x="3387" y="3433"/>
                    <a:pt x="3645" y="434"/>
                    <a:pt x="3046" y="434"/>
                  </a:cubicBezTo>
                  <a:cubicBezTo>
                    <a:pt x="3045" y="434"/>
                    <a:pt x="3044" y="434"/>
                    <a:pt x="3044" y="434"/>
                  </a:cubicBezTo>
                  <a:cubicBezTo>
                    <a:pt x="2610" y="441"/>
                    <a:pt x="2610" y="1936"/>
                    <a:pt x="2616" y="2785"/>
                  </a:cubicBezTo>
                  <a:cubicBezTo>
                    <a:pt x="2616" y="3122"/>
                    <a:pt x="2616" y="3355"/>
                    <a:pt x="2590" y="3368"/>
                  </a:cubicBezTo>
                  <a:cubicBezTo>
                    <a:pt x="2590" y="3368"/>
                    <a:pt x="2590" y="3368"/>
                    <a:pt x="2590" y="3368"/>
                  </a:cubicBezTo>
                  <a:cubicBezTo>
                    <a:pt x="2494" y="3368"/>
                    <a:pt x="2622" y="0"/>
                    <a:pt x="20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3" name="Google Shape;293;p16"/>
            <p:cNvCxnSpPr/>
            <p:nvPr/>
          </p:nvCxnSpPr>
          <p:spPr>
            <a:xfrm>
              <a:off x="3519017" y="4646450"/>
              <a:ext cx="2323200" cy="0"/>
            </a:xfrm>
            <a:prstGeom prst="straightConnector1">
              <a:avLst/>
            </a:prstGeom>
            <a:noFill/>
            <a:ln w="9525" cap="flat" cmpd="sng">
              <a:solidFill>
                <a:schemeClr val="dk2"/>
              </a:solidFill>
              <a:prstDash val="solid"/>
              <a:round/>
              <a:headEnd type="none" w="med" len="med"/>
              <a:tailEnd type="none" w="med" len="med"/>
            </a:ln>
          </p:spPr>
        </p:cxnSp>
      </p:grpSp>
      <p:sp>
        <p:nvSpPr>
          <p:cNvPr id="2" name="Title 1"/>
          <p:cNvSpPr>
            <a:spLocks noGrp="1"/>
          </p:cNvSpPr>
          <p:nvPr>
            <p:ph type="title"/>
          </p:nvPr>
        </p:nvSpPr>
        <p:spPr>
          <a:xfrm>
            <a:off x="293649" y="314830"/>
            <a:ext cx="8520600" cy="572700"/>
          </a:xfrm>
        </p:spPr>
        <p:txBody>
          <a:bodyPr/>
          <a:lstStyle/>
          <a:p>
            <a:pPr>
              <a:lnSpc>
                <a:spcPct val="150000"/>
              </a:lnSpc>
            </a:pPr>
            <a:r>
              <a:rPr lang="en-US" sz="2000" dirty="0" err="1">
                <a:solidFill>
                  <a:srgbClr val="C00000"/>
                </a:solidFill>
                <a:latin typeface="+mn-lt"/>
              </a:rPr>
              <a:t>Một</a:t>
            </a:r>
            <a:r>
              <a:rPr lang="en-US" sz="2000" dirty="0">
                <a:solidFill>
                  <a:srgbClr val="C00000"/>
                </a:solidFill>
                <a:latin typeface="+mn-lt"/>
              </a:rPr>
              <a:t> </a:t>
            </a:r>
            <a:r>
              <a:rPr lang="en-US" sz="2000" dirty="0" err="1">
                <a:solidFill>
                  <a:srgbClr val="C00000"/>
                </a:solidFill>
                <a:latin typeface="+mn-lt"/>
              </a:rPr>
              <a:t>số</a:t>
            </a:r>
            <a:r>
              <a:rPr lang="en-US" sz="2000" dirty="0">
                <a:solidFill>
                  <a:srgbClr val="C00000"/>
                </a:solidFill>
                <a:latin typeface="+mn-lt"/>
              </a:rPr>
              <a:t> </a:t>
            </a:r>
            <a:r>
              <a:rPr lang="en-US" sz="2000" dirty="0" err="1">
                <a:solidFill>
                  <a:srgbClr val="C00000"/>
                </a:solidFill>
                <a:latin typeface="+mn-lt"/>
              </a:rPr>
              <a:t>biểu</a:t>
            </a:r>
            <a:r>
              <a:rPr lang="en-US" sz="2000" dirty="0">
                <a:solidFill>
                  <a:srgbClr val="C00000"/>
                </a:solidFill>
                <a:latin typeface="+mn-lt"/>
              </a:rPr>
              <a:t> </a:t>
            </a:r>
            <a:r>
              <a:rPr lang="en-US" sz="2000" dirty="0" err="1">
                <a:solidFill>
                  <a:srgbClr val="C00000"/>
                </a:solidFill>
                <a:latin typeface="+mn-lt"/>
              </a:rPr>
              <a:t>hiện</a:t>
            </a:r>
            <a:r>
              <a:rPr lang="en-US" sz="2000" dirty="0">
                <a:solidFill>
                  <a:srgbClr val="C00000"/>
                </a:solidFill>
                <a:latin typeface="+mn-lt"/>
              </a:rPr>
              <a:t> vi </a:t>
            </a:r>
            <a:r>
              <a:rPr lang="en-US" sz="2000" dirty="0" err="1">
                <a:solidFill>
                  <a:srgbClr val="C00000"/>
                </a:solidFill>
                <a:latin typeface="+mn-lt"/>
              </a:rPr>
              <a:t>phạm</a:t>
            </a:r>
            <a:r>
              <a:rPr lang="en-US" sz="2000" dirty="0">
                <a:solidFill>
                  <a:srgbClr val="C00000"/>
                </a:solidFill>
                <a:latin typeface="+mn-lt"/>
              </a:rPr>
              <a:t> </a:t>
            </a:r>
            <a:r>
              <a:rPr lang="en-US" sz="2000" dirty="0" err="1">
                <a:solidFill>
                  <a:srgbClr val="C00000"/>
                </a:solidFill>
                <a:latin typeface="+mn-lt"/>
              </a:rPr>
              <a:t>đạo</a:t>
            </a:r>
            <a:r>
              <a:rPr lang="en-US" sz="2000" dirty="0">
                <a:solidFill>
                  <a:srgbClr val="C00000"/>
                </a:solidFill>
                <a:latin typeface="+mn-lt"/>
              </a:rPr>
              <a:t> </a:t>
            </a:r>
            <a:r>
              <a:rPr lang="en-US" sz="2000" dirty="0" err="1">
                <a:solidFill>
                  <a:srgbClr val="C00000"/>
                </a:solidFill>
                <a:latin typeface="+mn-lt"/>
              </a:rPr>
              <a:t>đức</a:t>
            </a:r>
            <a:r>
              <a:rPr lang="en-US" sz="2000" dirty="0">
                <a:solidFill>
                  <a:srgbClr val="C00000"/>
                </a:solidFill>
                <a:latin typeface="+mn-lt"/>
              </a:rPr>
              <a:t>, </a:t>
            </a:r>
            <a:r>
              <a:rPr lang="en-US" sz="2000" dirty="0" err="1">
                <a:solidFill>
                  <a:srgbClr val="C00000"/>
                </a:solidFill>
                <a:latin typeface="+mn-lt"/>
              </a:rPr>
              <a:t>pháp</a:t>
            </a:r>
            <a:r>
              <a:rPr lang="en-US" sz="2000" dirty="0">
                <a:solidFill>
                  <a:srgbClr val="C00000"/>
                </a:solidFill>
                <a:latin typeface="+mn-lt"/>
              </a:rPr>
              <a:t> </a:t>
            </a:r>
            <a:r>
              <a:rPr lang="en-US" sz="2000" dirty="0" err="1">
                <a:solidFill>
                  <a:srgbClr val="C00000"/>
                </a:solidFill>
                <a:latin typeface="+mn-lt"/>
              </a:rPr>
              <a:t>luật</a:t>
            </a:r>
            <a:r>
              <a:rPr lang="en-US" sz="2000" dirty="0">
                <a:solidFill>
                  <a:srgbClr val="C00000"/>
                </a:solidFill>
                <a:latin typeface="+mn-lt"/>
              </a:rPr>
              <a:t> hay </a:t>
            </a:r>
            <a:r>
              <a:rPr lang="en-US" sz="2000" dirty="0" err="1">
                <a:solidFill>
                  <a:srgbClr val="C00000"/>
                </a:solidFill>
                <a:latin typeface="+mn-lt"/>
              </a:rPr>
              <a:t>thiếu</a:t>
            </a:r>
            <a:r>
              <a:rPr lang="en-US" sz="2000" dirty="0">
                <a:solidFill>
                  <a:srgbClr val="C00000"/>
                </a:solidFill>
                <a:latin typeface="+mn-lt"/>
              </a:rPr>
              <a:t> </a:t>
            </a:r>
            <a:r>
              <a:rPr lang="en-US" sz="2000" dirty="0" err="1">
                <a:solidFill>
                  <a:srgbClr val="C00000"/>
                </a:solidFill>
                <a:latin typeface="+mn-lt"/>
              </a:rPr>
              <a:t>văn</a:t>
            </a:r>
            <a:r>
              <a:rPr lang="en-US" sz="2000" dirty="0">
                <a:solidFill>
                  <a:srgbClr val="C00000"/>
                </a:solidFill>
                <a:latin typeface="+mn-lt"/>
              </a:rPr>
              <a:t> </a:t>
            </a:r>
            <a:r>
              <a:rPr lang="en-US" sz="2000" dirty="0" err="1">
                <a:solidFill>
                  <a:srgbClr val="C00000"/>
                </a:solidFill>
                <a:latin typeface="+mn-lt"/>
              </a:rPr>
              <a:t>hóa</a:t>
            </a:r>
            <a:r>
              <a:rPr lang="en-US" sz="2000" dirty="0">
                <a:solidFill>
                  <a:srgbClr val="C00000"/>
                </a:solidFill>
                <a:latin typeface="+mn-lt"/>
              </a:rPr>
              <a:t> </a:t>
            </a:r>
            <a:r>
              <a:rPr lang="en-US" sz="2000" dirty="0" err="1">
                <a:solidFill>
                  <a:srgbClr val="C00000"/>
                </a:solidFill>
                <a:latin typeface="+mn-lt"/>
              </a:rPr>
              <a:t>khi</a:t>
            </a:r>
            <a:r>
              <a:rPr lang="en-US" sz="2000" dirty="0">
                <a:solidFill>
                  <a:srgbClr val="C00000"/>
                </a:solidFill>
                <a:latin typeface="+mn-lt"/>
              </a:rPr>
              <a:t> </a:t>
            </a:r>
            <a:r>
              <a:rPr lang="en-US" sz="2000" dirty="0" err="1">
                <a:solidFill>
                  <a:srgbClr val="C00000"/>
                </a:solidFill>
                <a:latin typeface="+mn-lt"/>
              </a:rPr>
              <a:t>sử</a:t>
            </a:r>
            <a:r>
              <a:rPr lang="en-US" sz="2000" dirty="0">
                <a:solidFill>
                  <a:srgbClr val="C00000"/>
                </a:solidFill>
                <a:latin typeface="+mn-lt"/>
              </a:rPr>
              <a:t> </a:t>
            </a:r>
            <a:r>
              <a:rPr lang="en-US" sz="2000" dirty="0" err="1">
                <a:solidFill>
                  <a:srgbClr val="C00000"/>
                </a:solidFill>
                <a:latin typeface="+mn-lt"/>
              </a:rPr>
              <a:t>dụng</a:t>
            </a:r>
            <a:r>
              <a:rPr lang="en-US" sz="2000" dirty="0">
                <a:solidFill>
                  <a:srgbClr val="C00000"/>
                </a:solidFill>
                <a:latin typeface="+mn-lt"/>
              </a:rPr>
              <a:t> </a:t>
            </a:r>
            <a:r>
              <a:rPr lang="en-US" sz="2000" dirty="0" err="1">
                <a:solidFill>
                  <a:srgbClr val="C00000"/>
                </a:solidFill>
                <a:latin typeface="+mn-lt"/>
              </a:rPr>
              <a:t>công</a:t>
            </a:r>
            <a:r>
              <a:rPr lang="en-US" sz="2000" dirty="0">
                <a:solidFill>
                  <a:srgbClr val="C00000"/>
                </a:solidFill>
                <a:latin typeface="+mn-lt"/>
              </a:rPr>
              <a:t> </a:t>
            </a:r>
            <a:r>
              <a:rPr lang="en-US" sz="2000" dirty="0" err="1">
                <a:solidFill>
                  <a:srgbClr val="C00000"/>
                </a:solidFill>
                <a:latin typeface="+mn-lt"/>
              </a:rPr>
              <a:t>nghệ</a:t>
            </a:r>
            <a:r>
              <a:rPr lang="en-US" sz="2000" dirty="0">
                <a:solidFill>
                  <a:srgbClr val="C00000"/>
                </a:solidFill>
                <a:latin typeface="+mn-lt"/>
              </a:rPr>
              <a:t> </a:t>
            </a:r>
            <a:r>
              <a:rPr lang="en-US" sz="2000" dirty="0" err="1">
                <a:solidFill>
                  <a:srgbClr val="C00000"/>
                </a:solidFill>
                <a:latin typeface="+mn-lt"/>
              </a:rPr>
              <a:t>kĩ</a:t>
            </a:r>
            <a:r>
              <a:rPr lang="en-US" sz="2000" dirty="0">
                <a:solidFill>
                  <a:srgbClr val="C00000"/>
                </a:solidFill>
                <a:latin typeface="+mn-lt"/>
              </a:rPr>
              <a:t> </a:t>
            </a:r>
            <a:r>
              <a:rPr lang="en-US" sz="2000" dirty="0" err="1">
                <a:solidFill>
                  <a:srgbClr val="C00000"/>
                </a:solidFill>
                <a:latin typeface="+mn-lt"/>
              </a:rPr>
              <a:t>thuật</a:t>
            </a:r>
            <a:r>
              <a:rPr lang="en-US" sz="2000" dirty="0">
                <a:solidFill>
                  <a:srgbClr val="C00000"/>
                </a:solidFill>
                <a:latin typeface="+mn-lt"/>
              </a:rPr>
              <a:t> </a:t>
            </a:r>
            <a:r>
              <a:rPr lang="en-US" sz="2000" dirty="0" err="1">
                <a:solidFill>
                  <a:srgbClr val="C00000"/>
                </a:solidFill>
                <a:latin typeface="+mn-lt"/>
              </a:rPr>
              <a:t>số</a:t>
            </a:r>
            <a:r>
              <a:rPr lang="en-US" sz="2000" dirty="0">
                <a:solidFill>
                  <a:srgbClr val="C00000"/>
                </a:solidFill>
                <a:latin typeface="+mn-lt"/>
              </a:rPr>
              <a:t>:</a:t>
            </a:r>
          </a:p>
        </p:txBody>
      </p:sp>
      <p:sp>
        <p:nvSpPr>
          <p:cNvPr id="3" name="Rectangle 2"/>
          <p:cNvSpPr/>
          <p:nvPr/>
        </p:nvSpPr>
        <p:spPr>
          <a:xfrm>
            <a:off x="211477" y="1260406"/>
            <a:ext cx="1898048" cy="872034"/>
          </a:xfrm>
          <a:prstGeom prst="rect">
            <a:avLst/>
          </a:prstGeom>
        </p:spPr>
        <p:txBody>
          <a:bodyPr wrap="square">
            <a:spAutoFit/>
          </a:bodyPr>
          <a:lstStyle/>
          <a:p>
            <a:pPr algn="r">
              <a:lnSpc>
                <a:spcPct val="150000"/>
              </a:lnSpc>
            </a:pPr>
            <a:r>
              <a:rPr lang="en-US" sz="1800" dirty="0"/>
              <a:t>Quay </a:t>
            </a:r>
            <a:r>
              <a:rPr lang="en-US" sz="1800" dirty="0" err="1"/>
              <a:t>phim</a:t>
            </a:r>
            <a:r>
              <a:rPr lang="en-US" sz="1800" dirty="0"/>
              <a:t> </a:t>
            </a:r>
            <a:r>
              <a:rPr lang="en-US" sz="1800" dirty="0" err="1"/>
              <a:t>trong</a:t>
            </a:r>
            <a:r>
              <a:rPr lang="en-US" sz="1800" dirty="0"/>
              <a:t> </a:t>
            </a:r>
            <a:r>
              <a:rPr lang="en-US" sz="1800" dirty="0" err="1"/>
              <a:t>rạp</a:t>
            </a:r>
            <a:r>
              <a:rPr lang="en-US" sz="1800" dirty="0"/>
              <a:t> </a:t>
            </a:r>
            <a:r>
              <a:rPr lang="en-US" sz="1800" dirty="0" err="1"/>
              <a:t>chiếu</a:t>
            </a:r>
            <a:r>
              <a:rPr lang="en-US" sz="1800" dirty="0"/>
              <a:t> </a:t>
            </a:r>
            <a:r>
              <a:rPr lang="en-US" sz="1800" dirty="0" err="1"/>
              <a:t>phim</a:t>
            </a:r>
            <a:endParaRPr lang="en-US" sz="1800" dirty="0"/>
          </a:p>
        </p:txBody>
      </p:sp>
      <p:sp>
        <p:nvSpPr>
          <p:cNvPr id="4" name="Rectangle 3"/>
          <p:cNvSpPr/>
          <p:nvPr/>
        </p:nvSpPr>
        <p:spPr>
          <a:xfrm>
            <a:off x="235533" y="2470821"/>
            <a:ext cx="1872040" cy="923330"/>
          </a:xfrm>
          <a:prstGeom prst="rect">
            <a:avLst/>
          </a:prstGeom>
        </p:spPr>
        <p:txBody>
          <a:bodyPr wrap="square">
            <a:spAutoFit/>
          </a:bodyPr>
          <a:lstStyle/>
          <a:p>
            <a:pPr algn="r">
              <a:lnSpc>
                <a:spcPct val="150000"/>
              </a:lnSpc>
            </a:pPr>
            <a:r>
              <a:rPr lang="vi-VN" sz="1800" dirty="0"/>
              <a:t>Chụp ảnh ở nơi không cho phép</a:t>
            </a:r>
            <a:endParaRPr lang="en-US" sz="1800" dirty="0"/>
          </a:p>
        </p:txBody>
      </p:sp>
      <p:sp>
        <p:nvSpPr>
          <p:cNvPr id="5" name="Rectangle 4"/>
          <p:cNvSpPr/>
          <p:nvPr/>
        </p:nvSpPr>
        <p:spPr>
          <a:xfrm>
            <a:off x="231428" y="3633491"/>
            <a:ext cx="1903548" cy="1338828"/>
          </a:xfrm>
          <a:prstGeom prst="rect">
            <a:avLst/>
          </a:prstGeom>
        </p:spPr>
        <p:txBody>
          <a:bodyPr wrap="square">
            <a:spAutoFit/>
          </a:bodyPr>
          <a:lstStyle/>
          <a:p>
            <a:pPr algn="r">
              <a:lnSpc>
                <a:spcPct val="150000"/>
              </a:lnSpc>
            </a:pPr>
            <a:r>
              <a:rPr lang="en-US" sz="1800" dirty="0" err="1"/>
              <a:t>Ghi</a:t>
            </a:r>
            <a:r>
              <a:rPr lang="en-US" sz="1800" dirty="0"/>
              <a:t> </a:t>
            </a:r>
            <a:r>
              <a:rPr lang="en-US" sz="1800" dirty="0" err="1"/>
              <a:t>âm</a:t>
            </a:r>
            <a:r>
              <a:rPr lang="en-US" sz="1800" dirty="0"/>
              <a:t> </a:t>
            </a:r>
            <a:r>
              <a:rPr lang="en-US" sz="1800" dirty="0" err="1"/>
              <a:t>trái</a:t>
            </a:r>
            <a:r>
              <a:rPr lang="en-US" sz="1800" dirty="0"/>
              <a:t> </a:t>
            </a:r>
            <a:r>
              <a:rPr lang="en-US" sz="1800" dirty="0" err="1"/>
              <a:t>phép</a:t>
            </a:r>
            <a:r>
              <a:rPr lang="en-US" sz="1800" dirty="0"/>
              <a:t> </a:t>
            </a:r>
            <a:r>
              <a:rPr lang="en-US" sz="1800" dirty="0" err="1"/>
              <a:t>các</a:t>
            </a:r>
            <a:r>
              <a:rPr lang="en-US" sz="1800" dirty="0"/>
              <a:t> </a:t>
            </a:r>
            <a:r>
              <a:rPr lang="en-US" sz="1800" dirty="0" err="1"/>
              <a:t>cuộc</a:t>
            </a:r>
            <a:r>
              <a:rPr lang="en-US" sz="1800" dirty="0"/>
              <a:t> </a:t>
            </a:r>
            <a:r>
              <a:rPr lang="en-US" sz="1800" dirty="0" err="1"/>
              <a:t>nói</a:t>
            </a:r>
            <a:r>
              <a:rPr lang="en-US" sz="1800" dirty="0"/>
              <a:t> </a:t>
            </a:r>
            <a:r>
              <a:rPr lang="en-US" sz="1800" dirty="0" err="1"/>
              <a:t>chuyện</a:t>
            </a:r>
            <a:r>
              <a:rPr lang="en-US" sz="1800" dirty="0"/>
              <a:t>.</a:t>
            </a:r>
          </a:p>
        </p:txBody>
      </p:sp>
      <p:sp>
        <p:nvSpPr>
          <p:cNvPr id="6" name="Rectangle 5"/>
          <p:cNvSpPr/>
          <p:nvPr/>
        </p:nvSpPr>
        <p:spPr>
          <a:xfrm>
            <a:off x="6902861" y="1189563"/>
            <a:ext cx="2035059" cy="2585323"/>
          </a:xfrm>
          <a:prstGeom prst="rect">
            <a:avLst/>
          </a:prstGeom>
        </p:spPr>
        <p:txBody>
          <a:bodyPr wrap="square">
            <a:spAutoFit/>
          </a:bodyPr>
          <a:lstStyle/>
          <a:p>
            <a:pPr algn="just">
              <a:lnSpc>
                <a:spcPct val="150000"/>
              </a:lnSpc>
            </a:pPr>
            <a:r>
              <a:rPr lang="vi-VN" sz="1800" dirty="0"/>
              <a:t>Tải về máy tính cá nhân các tệp bài hát, video có bản quyền để sử dụng mà chưa được phép.</a:t>
            </a:r>
            <a:endParaRPr lang="en-US" sz="1800" dirty="0"/>
          </a:p>
        </p:txBody>
      </p:sp>
      <p:sp>
        <p:nvSpPr>
          <p:cNvPr id="7" name="Rectangle 6"/>
          <p:cNvSpPr/>
          <p:nvPr/>
        </p:nvSpPr>
        <p:spPr>
          <a:xfrm>
            <a:off x="6882050" y="3757301"/>
            <a:ext cx="2199504" cy="1338828"/>
          </a:xfrm>
          <a:prstGeom prst="rect">
            <a:avLst/>
          </a:prstGeom>
        </p:spPr>
        <p:txBody>
          <a:bodyPr wrap="square">
            <a:spAutoFit/>
          </a:bodyPr>
          <a:lstStyle/>
          <a:p>
            <a:pPr algn="just">
              <a:lnSpc>
                <a:spcPct val="150000"/>
              </a:lnSpc>
            </a:pPr>
            <a:r>
              <a:rPr lang="en-US" sz="1800" dirty="0"/>
              <a:t>Sao </a:t>
            </a:r>
            <a:r>
              <a:rPr lang="en-US" sz="1800" dirty="0" err="1"/>
              <a:t>chép</a:t>
            </a:r>
            <a:r>
              <a:rPr lang="en-US" sz="1800" dirty="0"/>
              <a:t> </a:t>
            </a:r>
            <a:r>
              <a:rPr lang="en-US" sz="1800" dirty="0" err="1"/>
              <a:t>thông</a:t>
            </a:r>
            <a:r>
              <a:rPr lang="en-US" sz="1800" dirty="0"/>
              <a:t> tin </a:t>
            </a:r>
            <a:r>
              <a:rPr lang="en-US" sz="1800" dirty="0" err="1"/>
              <a:t>từ</a:t>
            </a:r>
            <a:r>
              <a:rPr lang="en-US" sz="1800" dirty="0"/>
              <a:t> </a:t>
            </a:r>
            <a:r>
              <a:rPr lang="en-US" sz="1800" dirty="0" err="1"/>
              <a:t>một</a:t>
            </a:r>
            <a:r>
              <a:rPr lang="en-US" sz="1800" dirty="0"/>
              <a:t> </a:t>
            </a:r>
            <a:r>
              <a:rPr lang="en-US" sz="1800" dirty="0" err="1"/>
              <a:t>trang</a:t>
            </a:r>
            <a:r>
              <a:rPr lang="en-US" sz="1800" dirty="0"/>
              <a:t> web </a:t>
            </a:r>
            <a:r>
              <a:rPr lang="en-US" sz="1800" dirty="0" err="1"/>
              <a:t>và</a:t>
            </a:r>
            <a:r>
              <a:rPr lang="en-US" sz="1800" dirty="0"/>
              <a:t> </a:t>
            </a:r>
            <a:r>
              <a:rPr lang="en-US" sz="1800" dirty="0" err="1"/>
              <a:t>coi</a:t>
            </a:r>
            <a:r>
              <a:rPr lang="en-US" sz="1800" dirty="0"/>
              <a:t> </a:t>
            </a:r>
            <a:r>
              <a:rPr lang="en-US" sz="1800" dirty="0" err="1"/>
              <a:t>đó</a:t>
            </a:r>
            <a:r>
              <a:rPr lang="en-US" sz="1800" dirty="0"/>
              <a:t> </a:t>
            </a:r>
            <a:r>
              <a:rPr lang="en-US" sz="1800" dirty="0" err="1"/>
              <a:t>của</a:t>
            </a:r>
            <a:r>
              <a:rPr lang="en-US" sz="1800" dirty="0"/>
              <a:t> </a:t>
            </a:r>
            <a:r>
              <a:rPr lang="en-US" sz="1800" dirty="0" err="1"/>
              <a:t>mình</a:t>
            </a:r>
            <a:r>
              <a:rPr lang="en-US" sz="1800" dirty="0"/>
              <a:t>.</a:t>
            </a:r>
          </a:p>
        </p:txBody>
      </p:sp>
    </p:spTree>
    <p:extLst>
      <p:ext uri="{BB962C8B-B14F-4D97-AF65-F5344CB8AC3E}">
        <p14:creationId xmlns:p14="http://schemas.microsoft.com/office/powerpoint/2010/main" val="410783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gtEl>
                                        <p:attrNameLst>
                                          <p:attrName>style.visibility</p:attrName>
                                        </p:attrNameLst>
                                      </p:cBhvr>
                                      <p:to>
                                        <p:strVal val="visible"/>
                                      </p:to>
                                    </p:set>
                                    <p:animEffect transition="in" filter="fade">
                                      <p:cBhvr>
                                        <p:cTn id="12" dur="500"/>
                                        <p:tgtEl>
                                          <p:spTgt spid="186"/>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21"/>
                                        </p:tgtEl>
                                        <p:attrNameLst>
                                          <p:attrName>style.visibility</p:attrName>
                                        </p:attrNameLst>
                                      </p:cBhvr>
                                      <p:to>
                                        <p:strVal val="visible"/>
                                      </p:to>
                                    </p:set>
                                    <p:animEffect transition="in" filter="wipe(down)">
                                      <p:cBhvr>
                                        <p:cTn id="16" dur="500"/>
                                        <p:tgtEl>
                                          <p:spTgt spid="121"/>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76"/>
                                        </p:tgtEl>
                                        <p:attrNameLst>
                                          <p:attrName>style.visibility</p:attrName>
                                        </p:attrNameLst>
                                      </p:cBhvr>
                                      <p:to>
                                        <p:strVal val="visible"/>
                                      </p:to>
                                    </p:set>
                                    <p:animEffect transition="in" filter="fade">
                                      <p:cBhvr>
                                        <p:cTn id="20" dur="500"/>
                                        <p:tgtEl>
                                          <p:spTgt spid="17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right)">
                                      <p:cBhvr>
                                        <p:cTn id="28" dur="500"/>
                                        <p:tgtEl>
                                          <p:spTgt spid="118"/>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23"/>
                                        </p:tgtEl>
                                        <p:attrNameLst>
                                          <p:attrName>style.visibility</p:attrName>
                                        </p:attrNameLst>
                                      </p:cBhvr>
                                      <p:to>
                                        <p:strVal val="visible"/>
                                      </p:to>
                                    </p:set>
                                    <p:animEffect transition="in" filter="fade">
                                      <p:cBhvr>
                                        <p:cTn id="32" dur="500"/>
                                        <p:tgtEl>
                                          <p:spTgt spid="12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right)">
                                      <p:cBhvr>
                                        <p:cTn id="40" dur="500"/>
                                        <p:tgtEl>
                                          <p:spTgt spid="116"/>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134"/>
                                        </p:tgtEl>
                                        <p:attrNameLst>
                                          <p:attrName>style.visibility</p:attrName>
                                        </p:attrNameLst>
                                      </p:cBhvr>
                                      <p:to>
                                        <p:strVal val="visible"/>
                                      </p:to>
                                    </p:set>
                                    <p:animEffect transition="in" filter="fade">
                                      <p:cBhvr>
                                        <p:cTn id="44" dur="500"/>
                                        <p:tgtEl>
                                          <p:spTgt spid="13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20"/>
                                        </p:tgtEl>
                                        <p:attrNameLst>
                                          <p:attrName>style.visibility</p:attrName>
                                        </p:attrNameLst>
                                      </p:cBhvr>
                                      <p:to>
                                        <p:strVal val="visible"/>
                                      </p:to>
                                    </p:set>
                                    <p:animEffect transition="in" filter="wipe(down)">
                                      <p:cBhvr>
                                        <p:cTn id="52" dur="500"/>
                                        <p:tgtEl>
                                          <p:spTgt spid="120"/>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fade">
                                      <p:cBhvr>
                                        <p:cTn id="56" dur="500"/>
                                        <p:tgtEl>
                                          <p:spTgt spid="16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17"/>
                                        </p:tgtEl>
                                        <p:attrNameLst>
                                          <p:attrName>style.visibility</p:attrName>
                                        </p:attrNameLst>
                                      </p:cBhvr>
                                      <p:to>
                                        <p:strVal val="visible"/>
                                      </p:to>
                                    </p:set>
                                    <p:animEffect transition="in" filter="wipe(left)">
                                      <p:cBhvr>
                                        <p:cTn id="64" dur="500"/>
                                        <p:tgtEl>
                                          <p:spTgt spid="117"/>
                                        </p:tgtEl>
                                      </p:cBhvr>
                                    </p:animEffec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154"/>
                                        </p:tgtEl>
                                        <p:attrNameLst>
                                          <p:attrName>style.visibility</p:attrName>
                                        </p:attrNameLst>
                                      </p:cBhvr>
                                      <p:to>
                                        <p:strVal val="visible"/>
                                      </p:to>
                                    </p:set>
                                    <p:animEffect transition="in" filter="fade">
                                      <p:cBhvr>
                                        <p:cTn id="68" dur="500"/>
                                        <p:tgtEl>
                                          <p:spTgt spid="15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cxnSp>
        <p:nvCxnSpPr>
          <p:cNvPr id="1586" name="Google Shape;1586;p25"/>
          <p:cNvCxnSpPr/>
          <p:nvPr/>
        </p:nvCxnSpPr>
        <p:spPr>
          <a:xfrm flipH="1">
            <a:off x="1205119" y="3647179"/>
            <a:ext cx="3420786" cy="0"/>
          </a:xfrm>
          <a:prstGeom prst="straightConnector1">
            <a:avLst/>
          </a:prstGeom>
          <a:noFill/>
          <a:ln w="19050" cap="flat" cmpd="sng">
            <a:solidFill>
              <a:schemeClr val="accent6"/>
            </a:solidFill>
            <a:prstDash val="solid"/>
            <a:round/>
            <a:headEnd type="none" w="med" len="med"/>
            <a:tailEnd type="none" w="med" len="med"/>
          </a:ln>
        </p:spPr>
      </p:cxnSp>
      <p:cxnSp>
        <p:nvCxnSpPr>
          <p:cNvPr id="1591" name="Google Shape;1591;p25"/>
          <p:cNvCxnSpPr/>
          <p:nvPr/>
        </p:nvCxnSpPr>
        <p:spPr>
          <a:xfrm flipH="1" flipV="1">
            <a:off x="1229797" y="4862183"/>
            <a:ext cx="5478457" cy="4352"/>
          </a:xfrm>
          <a:prstGeom prst="straightConnector1">
            <a:avLst/>
          </a:prstGeom>
          <a:noFill/>
          <a:ln w="19050" cap="flat" cmpd="sng">
            <a:solidFill>
              <a:schemeClr val="accent2"/>
            </a:solidFill>
            <a:prstDash val="solid"/>
            <a:round/>
            <a:headEnd type="none" w="med" len="med"/>
            <a:tailEnd type="none" w="med" len="med"/>
          </a:ln>
        </p:spPr>
      </p:cxnSp>
      <p:cxnSp>
        <p:nvCxnSpPr>
          <p:cNvPr id="1592" name="Google Shape;1592;p25"/>
          <p:cNvCxnSpPr/>
          <p:nvPr/>
        </p:nvCxnSpPr>
        <p:spPr>
          <a:xfrm flipH="1">
            <a:off x="1205119" y="1722227"/>
            <a:ext cx="4577782" cy="1304"/>
          </a:xfrm>
          <a:prstGeom prst="straightConnector1">
            <a:avLst/>
          </a:prstGeom>
          <a:noFill/>
          <a:ln w="19050" cap="flat" cmpd="sng">
            <a:solidFill>
              <a:schemeClr val="accent1"/>
            </a:solidFill>
            <a:prstDash val="solid"/>
            <a:round/>
            <a:headEnd type="none" w="med" len="med"/>
            <a:tailEnd type="none" w="med" len="med"/>
          </a:ln>
        </p:spPr>
      </p:cxnSp>
      <p:grpSp>
        <p:nvGrpSpPr>
          <p:cNvPr id="5" name="Group 4"/>
          <p:cNvGrpSpPr/>
          <p:nvPr/>
        </p:nvGrpSpPr>
        <p:grpSpPr>
          <a:xfrm>
            <a:off x="4417512" y="1005688"/>
            <a:ext cx="3798306" cy="3979472"/>
            <a:chOff x="4452559" y="1222417"/>
            <a:chExt cx="3447690" cy="3612133"/>
          </a:xfrm>
        </p:grpSpPr>
        <p:sp>
          <p:nvSpPr>
            <p:cNvPr id="1587" name="Google Shape;1587;p25"/>
            <p:cNvSpPr/>
            <p:nvPr/>
          </p:nvSpPr>
          <p:spPr>
            <a:xfrm>
              <a:off x="6690392" y="4829310"/>
              <a:ext cx="147426" cy="5240"/>
            </a:xfrm>
            <a:custGeom>
              <a:avLst/>
              <a:gdLst/>
              <a:ahLst/>
              <a:cxnLst/>
              <a:rect l="l" t="t" r="r" b="b"/>
              <a:pathLst>
                <a:path w="7540" h="268" extrusionOk="0">
                  <a:moveTo>
                    <a:pt x="0" y="1"/>
                  </a:moveTo>
                  <a:lnTo>
                    <a:pt x="0" y="134"/>
                  </a:lnTo>
                  <a:lnTo>
                    <a:pt x="7539" y="268"/>
                  </a:lnTo>
                  <a:lnTo>
                    <a:pt x="7539" y="10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3" name="Google Shape;1593;p25"/>
            <p:cNvGrpSpPr/>
            <p:nvPr/>
          </p:nvGrpSpPr>
          <p:grpSpPr>
            <a:xfrm>
              <a:off x="4452559" y="1222417"/>
              <a:ext cx="3447690" cy="3595179"/>
              <a:chOff x="4452559" y="1222417"/>
              <a:chExt cx="3447690" cy="3595179"/>
            </a:xfrm>
          </p:grpSpPr>
          <p:sp>
            <p:nvSpPr>
              <p:cNvPr id="1594" name="Google Shape;1594;p25"/>
              <p:cNvSpPr/>
              <p:nvPr/>
            </p:nvSpPr>
            <p:spPr>
              <a:xfrm>
                <a:off x="6093587" y="1262854"/>
                <a:ext cx="11771" cy="24812"/>
              </a:xfrm>
              <a:custGeom>
                <a:avLst/>
                <a:gdLst/>
                <a:ahLst/>
                <a:cxnLst/>
                <a:rect l="l" t="t" r="r" b="b"/>
                <a:pathLst>
                  <a:path w="602" h="1269" extrusionOk="0">
                    <a:moveTo>
                      <a:pt x="301" y="1"/>
                    </a:moveTo>
                    <a:cubicBezTo>
                      <a:pt x="134" y="1"/>
                      <a:pt x="1" y="134"/>
                      <a:pt x="1" y="301"/>
                    </a:cubicBezTo>
                    <a:lnTo>
                      <a:pt x="1" y="968"/>
                    </a:lnTo>
                    <a:cubicBezTo>
                      <a:pt x="1" y="1135"/>
                      <a:pt x="134" y="1268"/>
                      <a:pt x="301" y="1268"/>
                    </a:cubicBezTo>
                    <a:cubicBezTo>
                      <a:pt x="468" y="1268"/>
                      <a:pt x="601" y="1135"/>
                      <a:pt x="601" y="968"/>
                    </a:cubicBezTo>
                    <a:lnTo>
                      <a:pt x="601" y="301"/>
                    </a:lnTo>
                    <a:cubicBezTo>
                      <a:pt x="601" y="134"/>
                      <a:pt x="468" y="1"/>
                      <a:pt x="3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5"/>
              <p:cNvSpPr/>
              <p:nvPr/>
            </p:nvSpPr>
            <p:spPr>
              <a:xfrm>
                <a:off x="6065548" y="1249812"/>
                <a:ext cx="24793" cy="11751"/>
              </a:xfrm>
              <a:custGeom>
                <a:avLst/>
                <a:gdLst/>
                <a:ahLst/>
                <a:cxnLst/>
                <a:rect l="l" t="t" r="r" b="b"/>
                <a:pathLst>
                  <a:path w="1268" h="601" extrusionOk="0">
                    <a:moveTo>
                      <a:pt x="301" y="0"/>
                    </a:moveTo>
                    <a:cubicBezTo>
                      <a:pt x="134" y="0"/>
                      <a:pt x="0" y="134"/>
                      <a:pt x="0" y="301"/>
                    </a:cubicBezTo>
                    <a:cubicBezTo>
                      <a:pt x="0" y="467"/>
                      <a:pt x="134" y="601"/>
                      <a:pt x="301" y="601"/>
                    </a:cubicBezTo>
                    <a:lnTo>
                      <a:pt x="968" y="601"/>
                    </a:lnTo>
                    <a:cubicBezTo>
                      <a:pt x="1134" y="601"/>
                      <a:pt x="1268" y="467"/>
                      <a:pt x="1268" y="301"/>
                    </a:cubicBezTo>
                    <a:cubicBezTo>
                      <a:pt x="1268" y="134"/>
                      <a:pt x="1134" y="0"/>
                      <a:pt x="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5"/>
              <p:cNvSpPr/>
              <p:nvPr/>
            </p:nvSpPr>
            <p:spPr>
              <a:xfrm>
                <a:off x="6093587" y="1222417"/>
                <a:ext cx="11771" cy="24812"/>
              </a:xfrm>
              <a:custGeom>
                <a:avLst/>
                <a:gdLst/>
                <a:ahLst/>
                <a:cxnLst/>
                <a:rect l="l" t="t" r="r" b="b"/>
                <a:pathLst>
                  <a:path w="602" h="1269" extrusionOk="0">
                    <a:moveTo>
                      <a:pt x="301" y="0"/>
                    </a:moveTo>
                    <a:cubicBezTo>
                      <a:pt x="134" y="0"/>
                      <a:pt x="1" y="134"/>
                      <a:pt x="1" y="301"/>
                    </a:cubicBezTo>
                    <a:lnTo>
                      <a:pt x="1" y="968"/>
                    </a:lnTo>
                    <a:cubicBezTo>
                      <a:pt x="1" y="1135"/>
                      <a:pt x="134" y="1268"/>
                      <a:pt x="301" y="1268"/>
                    </a:cubicBezTo>
                    <a:cubicBezTo>
                      <a:pt x="468" y="1268"/>
                      <a:pt x="601" y="1135"/>
                      <a:pt x="601" y="968"/>
                    </a:cubicBezTo>
                    <a:lnTo>
                      <a:pt x="601" y="301"/>
                    </a:lnTo>
                    <a:cubicBezTo>
                      <a:pt x="601" y="134"/>
                      <a:pt x="468"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5"/>
              <p:cNvSpPr/>
              <p:nvPr/>
            </p:nvSpPr>
            <p:spPr>
              <a:xfrm>
                <a:off x="6108584" y="1249166"/>
                <a:ext cx="24812" cy="11106"/>
              </a:xfrm>
              <a:custGeom>
                <a:avLst/>
                <a:gdLst/>
                <a:ahLst/>
                <a:cxnLst/>
                <a:rect l="l" t="t" r="r" b="b"/>
                <a:pathLst>
                  <a:path w="1269" h="568" extrusionOk="0">
                    <a:moveTo>
                      <a:pt x="301" y="0"/>
                    </a:moveTo>
                    <a:cubicBezTo>
                      <a:pt x="134" y="0"/>
                      <a:pt x="1" y="134"/>
                      <a:pt x="1" y="300"/>
                    </a:cubicBezTo>
                    <a:cubicBezTo>
                      <a:pt x="1" y="434"/>
                      <a:pt x="134" y="567"/>
                      <a:pt x="301" y="567"/>
                    </a:cubicBezTo>
                    <a:lnTo>
                      <a:pt x="968" y="567"/>
                    </a:lnTo>
                    <a:cubicBezTo>
                      <a:pt x="1135" y="567"/>
                      <a:pt x="1268" y="434"/>
                      <a:pt x="1268" y="300"/>
                    </a:cubicBezTo>
                    <a:cubicBezTo>
                      <a:pt x="1268" y="134"/>
                      <a:pt x="1135" y="0"/>
                      <a:pt x="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5"/>
              <p:cNvSpPr/>
              <p:nvPr/>
            </p:nvSpPr>
            <p:spPr>
              <a:xfrm>
                <a:off x="5237858" y="2001185"/>
                <a:ext cx="1920779" cy="1749929"/>
              </a:xfrm>
              <a:custGeom>
                <a:avLst/>
                <a:gdLst/>
                <a:ahLst/>
                <a:cxnLst/>
                <a:rect l="l" t="t" r="r" b="b"/>
                <a:pathLst>
                  <a:path w="98237" h="89499" extrusionOk="0">
                    <a:moveTo>
                      <a:pt x="49119" y="1"/>
                    </a:moveTo>
                    <a:cubicBezTo>
                      <a:pt x="37669" y="1"/>
                      <a:pt x="26219" y="4371"/>
                      <a:pt x="17479" y="13110"/>
                    </a:cubicBezTo>
                    <a:cubicBezTo>
                      <a:pt x="0" y="30590"/>
                      <a:pt x="0" y="58910"/>
                      <a:pt x="17479" y="76389"/>
                    </a:cubicBezTo>
                    <a:cubicBezTo>
                      <a:pt x="26219" y="85129"/>
                      <a:pt x="37669" y="89498"/>
                      <a:pt x="49119" y="89498"/>
                    </a:cubicBezTo>
                    <a:cubicBezTo>
                      <a:pt x="60568" y="89498"/>
                      <a:pt x="72018" y="85129"/>
                      <a:pt x="80758" y="76389"/>
                    </a:cubicBezTo>
                    <a:cubicBezTo>
                      <a:pt x="98237" y="58910"/>
                      <a:pt x="98237" y="30590"/>
                      <a:pt x="80758" y="13110"/>
                    </a:cubicBezTo>
                    <a:cubicBezTo>
                      <a:pt x="72018" y="4371"/>
                      <a:pt x="60568" y="1"/>
                      <a:pt x="49119"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5"/>
              <p:cNvSpPr/>
              <p:nvPr/>
            </p:nvSpPr>
            <p:spPr>
              <a:xfrm>
                <a:off x="7659628" y="2722583"/>
                <a:ext cx="46320" cy="45675"/>
              </a:xfrm>
              <a:custGeom>
                <a:avLst/>
                <a:gdLst/>
                <a:ahLst/>
                <a:cxnLst/>
                <a:rect l="l" t="t" r="r" b="b"/>
                <a:pathLst>
                  <a:path w="2369" h="2336" extrusionOk="0">
                    <a:moveTo>
                      <a:pt x="1201" y="567"/>
                    </a:moveTo>
                    <a:cubicBezTo>
                      <a:pt x="1501" y="567"/>
                      <a:pt x="1768" y="834"/>
                      <a:pt x="1768" y="1168"/>
                    </a:cubicBezTo>
                    <a:cubicBezTo>
                      <a:pt x="1768" y="1501"/>
                      <a:pt x="1501" y="1768"/>
                      <a:pt x="1201" y="1768"/>
                    </a:cubicBezTo>
                    <a:cubicBezTo>
                      <a:pt x="867" y="1768"/>
                      <a:pt x="601" y="1501"/>
                      <a:pt x="601" y="1168"/>
                    </a:cubicBezTo>
                    <a:cubicBezTo>
                      <a:pt x="601" y="834"/>
                      <a:pt x="867" y="567"/>
                      <a:pt x="1201" y="567"/>
                    </a:cubicBezTo>
                    <a:close/>
                    <a:moveTo>
                      <a:pt x="1201" y="0"/>
                    </a:moveTo>
                    <a:cubicBezTo>
                      <a:pt x="534" y="0"/>
                      <a:pt x="0" y="534"/>
                      <a:pt x="0" y="1168"/>
                    </a:cubicBezTo>
                    <a:cubicBezTo>
                      <a:pt x="0" y="1835"/>
                      <a:pt x="534" y="2335"/>
                      <a:pt x="1201" y="2335"/>
                    </a:cubicBezTo>
                    <a:cubicBezTo>
                      <a:pt x="1835" y="2335"/>
                      <a:pt x="2369" y="1801"/>
                      <a:pt x="2369" y="1168"/>
                    </a:cubicBezTo>
                    <a:cubicBezTo>
                      <a:pt x="2369" y="534"/>
                      <a:pt x="1835" y="0"/>
                      <a:pt x="1201" y="0"/>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5"/>
              <p:cNvSpPr/>
              <p:nvPr/>
            </p:nvSpPr>
            <p:spPr>
              <a:xfrm>
                <a:off x="5064361" y="1757903"/>
                <a:ext cx="40454" cy="39809"/>
              </a:xfrm>
              <a:custGeom>
                <a:avLst/>
                <a:gdLst/>
                <a:ahLst/>
                <a:cxnLst/>
                <a:rect l="l" t="t" r="r" b="b"/>
                <a:pathLst>
                  <a:path w="2069" h="2036" extrusionOk="0">
                    <a:moveTo>
                      <a:pt x="1034" y="1"/>
                    </a:moveTo>
                    <a:cubicBezTo>
                      <a:pt x="467" y="1"/>
                      <a:pt x="0" y="468"/>
                      <a:pt x="0" y="1035"/>
                    </a:cubicBezTo>
                    <a:cubicBezTo>
                      <a:pt x="0" y="1602"/>
                      <a:pt x="467" y="2036"/>
                      <a:pt x="1034" y="2036"/>
                    </a:cubicBezTo>
                    <a:cubicBezTo>
                      <a:pt x="1601" y="2036"/>
                      <a:pt x="2068" y="1602"/>
                      <a:pt x="2068" y="1035"/>
                    </a:cubicBezTo>
                    <a:cubicBezTo>
                      <a:pt x="2068" y="468"/>
                      <a:pt x="1601" y="1"/>
                      <a:pt x="1034"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5"/>
              <p:cNvSpPr/>
              <p:nvPr/>
            </p:nvSpPr>
            <p:spPr>
              <a:xfrm>
                <a:off x="4877804" y="1990098"/>
                <a:ext cx="141560" cy="11106"/>
              </a:xfrm>
              <a:custGeom>
                <a:avLst/>
                <a:gdLst/>
                <a:ahLst/>
                <a:cxnLst/>
                <a:rect l="l" t="t" r="r" b="b"/>
                <a:pathLst>
                  <a:path w="7240" h="568" extrusionOk="0">
                    <a:moveTo>
                      <a:pt x="301" y="1"/>
                    </a:moveTo>
                    <a:cubicBezTo>
                      <a:pt x="134" y="1"/>
                      <a:pt x="1" y="134"/>
                      <a:pt x="1" y="301"/>
                    </a:cubicBezTo>
                    <a:cubicBezTo>
                      <a:pt x="1" y="468"/>
                      <a:pt x="134" y="568"/>
                      <a:pt x="301" y="568"/>
                    </a:cubicBezTo>
                    <a:lnTo>
                      <a:pt x="6939" y="568"/>
                    </a:lnTo>
                    <a:cubicBezTo>
                      <a:pt x="7106" y="568"/>
                      <a:pt x="7239" y="468"/>
                      <a:pt x="7239" y="301"/>
                    </a:cubicBezTo>
                    <a:cubicBezTo>
                      <a:pt x="7239" y="134"/>
                      <a:pt x="7106" y="1"/>
                      <a:pt x="69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5"/>
              <p:cNvSpPr/>
              <p:nvPr/>
            </p:nvSpPr>
            <p:spPr>
              <a:xfrm>
                <a:off x="4811284" y="1990098"/>
                <a:ext cx="36544" cy="11106"/>
              </a:xfrm>
              <a:custGeom>
                <a:avLst/>
                <a:gdLst/>
                <a:ahLst/>
                <a:cxnLst/>
                <a:rect l="l" t="t" r="r" b="b"/>
                <a:pathLst>
                  <a:path w="1869" h="568" extrusionOk="0">
                    <a:moveTo>
                      <a:pt x="267" y="1"/>
                    </a:moveTo>
                    <a:cubicBezTo>
                      <a:pt x="101" y="1"/>
                      <a:pt x="1" y="134"/>
                      <a:pt x="1" y="301"/>
                    </a:cubicBezTo>
                    <a:cubicBezTo>
                      <a:pt x="1" y="468"/>
                      <a:pt x="101" y="568"/>
                      <a:pt x="267" y="568"/>
                    </a:cubicBezTo>
                    <a:lnTo>
                      <a:pt x="1568" y="568"/>
                    </a:lnTo>
                    <a:cubicBezTo>
                      <a:pt x="1735" y="568"/>
                      <a:pt x="1869" y="468"/>
                      <a:pt x="1869" y="301"/>
                    </a:cubicBezTo>
                    <a:cubicBezTo>
                      <a:pt x="1869" y="134"/>
                      <a:pt x="1735" y="1"/>
                      <a:pt x="15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5"/>
              <p:cNvSpPr/>
              <p:nvPr/>
            </p:nvSpPr>
            <p:spPr>
              <a:xfrm>
                <a:off x="4811284" y="2029889"/>
                <a:ext cx="140895" cy="11106"/>
              </a:xfrm>
              <a:custGeom>
                <a:avLst/>
                <a:gdLst/>
                <a:ahLst/>
                <a:cxnLst/>
                <a:rect l="l" t="t" r="r" b="b"/>
                <a:pathLst>
                  <a:path w="7206" h="568" extrusionOk="0">
                    <a:moveTo>
                      <a:pt x="267" y="1"/>
                    </a:moveTo>
                    <a:cubicBezTo>
                      <a:pt x="101" y="1"/>
                      <a:pt x="1" y="134"/>
                      <a:pt x="1" y="268"/>
                    </a:cubicBezTo>
                    <a:cubicBezTo>
                      <a:pt x="1" y="434"/>
                      <a:pt x="101" y="568"/>
                      <a:pt x="267" y="568"/>
                    </a:cubicBezTo>
                    <a:lnTo>
                      <a:pt x="1735" y="568"/>
                    </a:lnTo>
                    <a:cubicBezTo>
                      <a:pt x="1902" y="568"/>
                      <a:pt x="2035" y="434"/>
                      <a:pt x="2035" y="268"/>
                    </a:cubicBezTo>
                    <a:cubicBezTo>
                      <a:pt x="2035" y="134"/>
                      <a:pt x="1902" y="1"/>
                      <a:pt x="1735" y="1"/>
                    </a:cubicBezTo>
                    <a:close/>
                    <a:moveTo>
                      <a:pt x="3203" y="1"/>
                    </a:moveTo>
                    <a:cubicBezTo>
                      <a:pt x="3036" y="1"/>
                      <a:pt x="2903" y="134"/>
                      <a:pt x="2903" y="268"/>
                    </a:cubicBezTo>
                    <a:cubicBezTo>
                      <a:pt x="2903" y="434"/>
                      <a:pt x="3036" y="568"/>
                      <a:pt x="3203" y="568"/>
                    </a:cubicBezTo>
                    <a:lnTo>
                      <a:pt x="4637" y="568"/>
                    </a:lnTo>
                    <a:cubicBezTo>
                      <a:pt x="4804" y="568"/>
                      <a:pt x="4937" y="434"/>
                      <a:pt x="4937" y="268"/>
                    </a:cubicBezTo>
                    <a:cubicBezTo>
                      <a:pt x="4937" y="134"/>
                      <a:pt x="4804" y="1"/>
                      <a:pt x="4637" y="1"/>
                    </a:cubicBezTo>
                    <a:close/>
                    <a:moveTo>
                      <a:pt x="6105" y="1"/>
                    </a:moveTo>
                    <a:cubicBezTo>
                      <a:pt x="5938" y="1"/>
                      <a:pt x="5805" y="134"/>
                      <a:pt x="5805" y="268"/>
                    </a:cubicBezTo>
                    <a:cubicBezTo>
                      <a:pt x="5805" y="434"/>
                      <a:pt x="5938" y="568"/>
                      <a:pt x="6105" y="568"/>
                    </a:cubicBezTo>
                    <a:lnTo>
                      <a:pt x="6939" y="568"/>
                    </a:lnTo>
                    <a:cubicBezTo>
                      <a:pt x="7106" y="568"/>
                      <a:pt x="7206" y="434"/>
                      <a:pt x="7206" y="268"/>
                    </a:cubicBezTo>
                    <a:cubicBezTo>
                      <a:pt x="7206" y="134"/>
                      <a:pt x="7106" y="1"/>
                      <a:pt x="69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5"/>
              <p:cNvSpPr/>
              <p:nvPr/>
            </p:nvSpPr>
            <p:spPr>
              <a:xfrm>
                <a:off x="4801507" y="2382102"/>
                <a:ext cx="11106" cy="24812"/>
              </a:xfrm>
              <a:custGeom>
                <a:avLst/>
                <a:gdLst/>
                <a:ahLst/>
                <a:cxnLst/>
                <a:rect l="l" t="t" r="r" b="b"/>
                <a:pathLst>
                  <a:path w="568" h="1269" extrusionOk="0">
                    <a:moveTo>
                      <a:pt x="267" y="1"/>
                    </a:moveTo>
                    <a:cubicBezTo>
                      <a:pt x="100" y="1"/>
                      <a:pt x="0" y="134"/>
                      <a:pt x="0" y="301"/>
                    </a:cubicBezTo>
                    <a:lnTo>
                      <a:pt x="0" y="968"/>
                    </a:lnTo>
                    <a:cubicBezTo>
                      <a:pt x="0" y="1135"/>
                      <a:pt x="100" y="1268"/>
                      <a:pt x="267" y="1268"/>
                    </a:cubicBezTo>
                    <a:cubicBezTo>
                      <a:pt x="434" y="1268"/>
                      <a:pt x="567" y="1135"/>
                      <a:pt x="567" y="968"/>
                    </a:cubicBezTo>
                    <a:lnTo>
                      <a:pt x="567" y="301"/>
                    </a:lnTo>
                    <a:cubicBezTo>
                      <a:pt x="567" y="134"/>
                      <a:pt x="434" y="1"/>
                      <a:pt x="267" y="1"/>
                    </a:cubicBezTo>
                    <a:close/>
                  </a:path>
                </a:pathLst>
              </a:custGeom>
              <a:solidFill>
                <a:srgbClr val="FDC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5"/>
              <p:cNvSpPr/>
              <p:nvPr/>
            </p:nvSpPr>
            <p:spPr>
              <a:xfrm>
                <a:off x="4773448" y="2369060"/>
                <a:ext cx="24167" cy="11106"/>
              </a:xfrm>
              <a:custGeom>
                <a:avLst/>
                <a:gdLst/>
                <a:ahLst/>
                <a:cxnLst/>
                <a:rect l="l" t="t" r="r" b="b"/>
                <a:pathLst>
                  <a:path w="1236" h="568" extrusionOk="0">
                    <a:moveTo>
                      <a:pt x="268" y="0"/>
                    </a:moveTo>
                    <a:cubicBezTo>
                      <a:pt x="101" y="0"/>
                      <a:pt x="1" y="101"/>
                      <a:pt x="1" y="267"/>
                    </a:cubicBezTo>
                    <a:cubicBezTo>
                      <a:pt x="1" y="434"/>
                      <a:pt x="101" y="568"/>
                      <a:pt x="268" y="568"/>
                    </a:cubicBezTo>
                    <a:lnTo>
                      <a:pt x="968" y="568"/>
                    </a:lnTo>
                    <a:cubicBezTo>
                      <a:pt x="1102" y="568"/>
                      <a:pt x="1235" y="434"/>
                      <a:pt x="1235" y="267"/>
                    </a:cubicBezTo>
                    <a:cubicBezTo>
                      <a:pt x="1235" y="101"/>
                      <a:pt x="1102" y="0"/>
                      <a:pt x="968" y="0"/>
                    </a:cubicBezTo>
                    <a:close/>
                  </a:path>
                </a:pathLst>
              </a:custGeom>
              <a:solidFill>
                <a:srgbClr val="FDC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5"/>
              <p:cNvSpPr/>
              <p:nvPr/>
            </p:nvSpPr>
            <p:spPr>
              <a:xfrm>
                <a:off x="4801507" y="2341666"/>
                <a:ext cx="11106" cy="24147"/>
              </a:xfrm>
              <a:custGeom>
                <a:avLst/>
                <a:gdLst/>
                <a:ahLst/>
                <a:cxnLst/>
                <a:rect l="l" t="t" r="r" b="b"/>
                <a:pathLst>
                  <a:path w="568" h="1235" extrusionOk="0">
                    <a:moveTo>
                      <a:pt x="267" y="0"/>
                    </a:moveTo>
                    <a:cubicBezTo>
                      <a:pt x="100" y="0"/>
                      <a:pt x="0" y="134"/>
                      <a:pt x="0" y="267"/>
                    </a:cubicBezTo>
                    <a:lnTo>
                      <a:pt x="0" y="968"/>
                    </a:lnTo>
                    <a:cubicBezTo>
                      <a:pt x="0" y="1101"/>
                      <a:pt x="100" y="1235"/>
                      <a:pt x="267" y="1235"/>
                    </a:cubicBezTo>
                    <a:cubicBezTo>
                      <a:pt x="434" y="1235"/>
                      <a:pt x="567" y="1101"/>
                      <a:pt x="567" y="968"/>
                    </a:cubicBezTo>
                    <a:lnTo>
                      <a:pt x="567" y="267"/>
                    </a:lnTo>
                    <a:cubicBezTo>
                      <a:pt x="567" y="134"/>
                      <a:pt x="434" y="0"/>
                      <a:pt x="267" y="0"/>
                    </a:cubicBezTo>
                    <a:close/>
                  </a:path>
                </a:pathLst>
              </a:custGeom>
              <a:solidFill>
                <a:srgbClr val="FDC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5"/>
              <p:cNvSpPr/>
              <p:nvPr/>
            </p:nvSpPr>
            <p:spPr>
              <a:xfrm>
                <a:off x="4815859" y="2367750"/>
                <a:ext cx="24793" cy="11771"/>
              </a:xfrm>
              <a:custGeom>
                <a:avLst/>
                <a:gdLst/>
                <a:ahLst/>
                <a:cxnLst/>
                <a:rect l="l" t="t" r="r" b="b"/>
                <a:pathLst>
                  <a:path w="1268" h="602" extrusionOk="0">
                    <a:moveTo>
                      <a:pt x="300" y="1"/>
                    </a:moveTo>
                    <a:cubicBezTo>
                      <a:pt x="133" y="1"/>
                      <a:pt x="0" y="134"/>
                      <a:pt x="0" y="301"/>
                    </a:cubicBezTo>
                    <a:cubicBezTo>
                      <a:pt x="0" y="468"/>
                      <a:pt x="133" y="601"/>
                      <a:pt x="300" y="601"/>
                    </a:cubicBezTo>
                    <a:lnTo>
                      <a:pt x="967" y="601"/>
                    </a:lnTo>
                    <a:cubicBezTo>
                      <a:pt x="1134" y="601"/>
                      <a:pt x="1268" y="468"/>
                      <a:pt x="1268" y="301"/>
                    </a:cubicBezTo>
                    <a:cubicBezTo>
                      <a:pt x="1268" y="134"/>
                      <a:pt x="1134" y="1"/>
                      <a:pt x="9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5"/>
              <p:cNvSpPr/>
              <p:nvPr/>
            </p:nvSpPr>
            <p:spPr>
              <a:xfrm>
                <a:off x="5568543" y="1300689"/>
                <a:ext cx="110237" cy="106972"/>
              </a:xfrm>
              <a:custGeom>
                <a:avLst/>
                <a:gdLst/>
                <a:ahLst/>
                <a:cxnLst/>
                <a:rect l="l" t="t" r="r" b="b"/>
                <a:pathLst>
                  <a:path w="5638" h="5471" extrusionOk="0">
                    <a:moveTo>
                      <a:pt x="0" y="2769"/>
                    </a:moveTo>
                    <a:cubicBezTo>
                      <a:pt x="2" y="2769"/>
                      <a:pt x="4" y="2769"/>
                      <a:pt x="6" y="2769"/>
                    </a:cubicBezTo>
                    <a:lnTo>
                      <a:pt x="6" y="2769"/>
                    </a:lnTo>
                    <a:cubicBezTo>
                      <a:pt x="2" y="2769"/>
                      <a:pt x="0" y="2769"/>
                      <a:pt x="0" y="2769"/>
                    </a:cubicBezTo>
                    <a:close/>
                    <a:moveTo>
                      <a:pt x="5638" y="2902"/>
                    </a:moveTo>
                    <a:lnTo>
                      <a:pt x="5638" y="2902"/>
                    </a:lnTo>
                    <a:cubicBezTo>
                      <a:pt x="5625" y="2905"/>
                      <a:pt x="5612" y="2907"/>
                      <a:pt x="5599" y="2910"/>
                    </a:cubicBezTo>
                    <a:lnTo>
                      <a:pt x="5599" y="2910"/>
                    </a:lnTo>
                    <a:cubicBezTo>
                      <a:pt x="5624" y="2905"/>
                      <a:pt x="5638" y="2902"/>
                      <a:pt x="5638" y="2902"/>
                    </a:cubicBezTo>
                    <a:close/>
                    <a:moveTo>
                      <a:pt x="2936" y="0"/>
                    </a:moveTo>
                    <a:cubicBezTo>
                      <a:pt x="2936" y="3"/>
                      <a:pt x="3325" y="2770"/>
                      <a:pt x="115" y="2770"/>
                    </a:cubicBezTo>
                    <a:cubicBezTo>
                      <a:pt x="79" y="2770"/>
                      <a:pt x="42" y="2770"/>
                      <a:pt x="6" y="2769"/>
                    </a:cubicBezTo>
                    <a:lnTo>
                      <a:pt x="6" y="2769"/>
                    </a:lnTo>
                    <a:cubicBezTo>
                      <a:pt x="142" y="2772"/>
                      <a:pt x="2866" y="2869"/>
                      <a:pt x="2769" y="5471"/>
                    </a:cubicBezTo>
                    <a:cubicBezTo>
                      <a:pt x="2769" y="5471"/>
                      <a:pt x="3033" y="3390"/>
                      <a:pt x="5599" y="2910"/>
                    </a:cubicBezTo>
                    <a:lnTo>
                      <a:pt x="5599" y="2910"/>
                    </a:lnTo>
                    <a:cubicBezTo>
                      <a:pt x="5551" y="2917"/>
                      <a:pt x="5461" y="2928"/>
                      <a:pt x="5342" y="2928"/>
                    </a:cubicBezTo>
                    <a:cubicBezTo>
                      <a:pt x="4725" y="2928"/>
                      <a:pt x="3322" y="2629"/>
                      <a:pt x="29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5"/>
              <p:cNvSpPr/>
              <p:nvPr/>
            </p:nvSpPr>
            <p:spPr>
              <a:xfrm>
                <a:off x="7602884" y="2327959"/>
                <a:ext cx="110237" cy="106991"/>
              </a:xfrm>
              <a:custGeom>
                <a:avLst/>
                <a:gdLst/>
                <a:ahLst/>
                <a:cxnLst/>
                <a:rect l="l" t="t" r="r" b="b"/>
                <a:pathLst>
                  <a:path w="5638" h="5472" extrusionOk="0">
                    <a:moveTo>
                      <a:pt x="0" y="2770"/>
                    </a:moveTo>
                    <a:lnTo>
                      <a:pt x="0" y="2770"/>
                    </a:lnTo>
                    <a:cubicBezTo>
                      <a:pt x="2" y="2770"/>
                      <a:pt x="4" y="2770"/>
                      <a:pt x="5" y="2770"/>
                    </a:cubicBezTo>
                    <a:lnTo>
                      <a:pt x="5" y="2770"/>
                    </a:lnTo>
                    <a:cubicBezTo>
                      <a:pt x="2" y="2770"/>
                      <a:pt x="0" y="2770"/>
                      <a:pt x="0" y="2770"/>
                    </a:cubicBezTo>
                    <a:close/>
                    <a:moveTo>
                      <a:pt x="5638" y="2903"/>
                    </a:moveTo>
                    <a:lnTo>
                      <a:pt x="5638" y="2903"/>
                    </a:lnTo>
                    <a:cubicBezTo>
                      <a:pt x="5625" y="2905"/>
                      <a:pt x="5612" y="2908"/>
                      <a:pt x="5599" y="2910"/>
                    </a:cubicBezTo>
                    <a:lnTo>
                      <a:pt x="5599" y="2910"/>
                    </a:lnTo>
                    <a:cubicBezTo>
                      <a:pt x="5624" y="2906"/>
                      <a:pt x="5637" y="2903"/>
                      <a:pt x="5638" y="2903"/>
                    </a:cubicBezTo>
                    <a:close/>
                    <a:moveTo>
                      <a:pt x="2902" y="1"/>
                    </a:moveTo>
                    <a:cubicBezTo>
                      <a:pt x="2903" y="3"/>
                      <a:pt x="3292" y="2771"/>
                      <a:pt x="114" y="2771"/>
                    </a:cubicBezTo>
                    <a:cubicBezTo>
                      <a:pt x="78" y="2771"/>
                      <a:pt x="42" y="2770"/>
                      <a:pt x="5" y="2770"/>
                    </a:cubicBezTo>
                    <a:lnTo>
                      <a:pt x="5" y="2770"/>
                    </a:lnTo>
                    <a:cubicBezTo>
                      <a:pt x="140" y="2773"/>
                      <a:pt x="2834" y="2870"/>
                      <a:pt x="2769" y="5472"/>
                    </a:cubicBezTo>
                    <a:cubicBezTo>
                      <a:pt x="2769" y="5472"/>
                      <a:pt x="3033" y="3391"/>
                      <a:pt x="5599" y="2910"/>
                    </a:cubicBezTo>
                    <a:lnTo>
                      <a:pt x="5599" y="2910"/>
                    </a:lnTo>
                    <a:cubicBezTo>
                      <a:pt x="5551" y="2918"/>
                      <a:pt x="5461" y="2929"/>
                      <a:pt x="5342" y="2929"/>
                    </a:cubicBezTo>
                    <a:cubicBezTo>
                      <a:pt x="4723" y="2929"/>
                      <a:pt x="3315" y="2630"/>
                      <a:pt x="29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5"/>
              <p:cNvSpPr/>
              <p:nvPr/>
            </p:nvSpPr>
            <p:spPr>
              <a:xfrm>
                <a:off x="7706575" y="3009566"/>
                <a:ext cx="185260" cy="103061"/>
              </a:xfrm>
              <a:custGeom>
                <a:avLst/>
                <a:gdLst/>
                <a:ahLst/>
                <a:cxnLst/>
                <a:rect l="l" t="t" r="r" b="b"/>
                <a:pathLst>
                  <a:path w="9475" h="5271" extrusionOk="0">
                    <a:moveTo>
                      <a:pt x="3770" y="434"/>
                    </a:moveTo>
                    <a:cubicBezTo>
                      <a:pt x="4471" y="434"/>
                      <a:pt x="5071" y="801"/>
                      <a:pt x="5405" y="1401"/>
                    </a:cubicBezTo>
                    <a:lnTo>
                      <a:pt x="5505" y="1568"/>
                    </a:lnTo>
                    <a:lnTo>
                      <a:pt x="5672" y="1535"/>
                    </a:lnTo>
                    <a:cubicBezTo>
                      <a:pt x="5782" y="1504"/>
                      <a:pt x="5892" y="1490"/>
                      <a:pt x="5998" y="1490"/>
                    </a:cubicBezTo>
                    <a:cubicBezTo>
                      <a:pt x="6595" y="1490"/>
                      <a:pt x="7093" y="1941"/>
                      <a:pt x="7206" y="2535"/>
                    </a:cubicBezTo>
                    <a:lnTo>
                      <a:pt x="7206" y="2736"/>
                    </a:lnTo>
                    <a:lnTo>
                      <a:pt x="7973" y="2736"/>
                    </a:lnTo>
                    <a:cubicBezTo>
                      <a:pt x="8540" y="2736"/>
                      <a:pt x="9007" y="3203"/>
                      <a:pt x="9007" y="3770"/>
                    </a:cubicBezTo>
                    <a:cubicBezTo>
                      <a:pt x="9007" y="4370"/>
                      <a:pt x="8540" y="4837"/>
                      <a:pt x="7973" y="4837"/>
                    </a:cubicBezTo>
                    <a:lnTo>
                      <a:pt x="1502" y="4837"/>
                    </a:lnTo>
                    <a:cubicBezTo>
                      <a:pt x="935" y="4837"/>
                      <a:pt x="468" y="4370"/>
                      <a:pt x="468" y="3770"/>
                    </a:cubicBezTo>
                    <a:cubicBezTo>
                      <a:pt x="468" y="3203"/>
                      <a:pt x="935" y="2736"/>
                      <a:pt x="1502" y="2736"/>
                    </a:cubicBezTo>
                    <a:lnTo>
                      <a:pt x="1936" y="2736"/>
                    </a:lnTo>
                    <a:lnTo>
                      <a:pt x="1902" y="2469"/>
                    </a:lnTo>
                    <a:cubicBezTo>
                      <a:pt x="1902" y="2435"/>
                      <a:pt x="1902" y="2369"/>
                      <a:pt x="1902" y="2335"/>
                    </a:cubicBezTo>
                    <a:cubicBezTo>
                      <a:pt x="1902" y="1301"/>
                      <a:pt x="2736" y="434"/>
                      <a:pt x="3770" y="434"/>
                    </a:cubicBezTo>
                    <a:close/>
                    <a:moveTo>
                      <a:pt x="3770" y="0"/>
                    </a:moveTo>
                    <a:cubicBezTo>
                      <a:pt x="2503" y="0"/>
                      <a:pt x="1469" y="1034"/>
                      <a:pt x="1469" y="2302"/>
                    </a:cubicBezTo>
                    <a:cubicBezTo>
                      <a:pt x="668" y="2302"/>
                      <a:pt x="1" y="2969"/>
                      <a:pt x="1" y="3770"/>
                    </a:cubicBezTo>
                    <a:cubicBezTo>
                      <a:pt x="1" y="4604"/>
                      <a:pt x="668" y="5271"/>
                      <a:pt x="1502" y="5271"/>
                    </a:cubicBezTo>
                    <a:lnTo>
                      <a:pt x="7973" y="5271"/>
                    </a:lnTo>
                    <a:cubicBezTo>
                      <a:pt x="8807" y="5271"/>
                      <a:pt x="9474" y="4604"/>
                      <a:pt x="9474" y="3770"/>
                    </a:cubicBezTo>
                    <a:cubicBezTo>
                      <a:pt x="9474" y="2969"/>
                      <a:pt x="8807" y="2269"/>
                      <a:pt x="7973" y="2269"/>
                    </a:cubicBezTo>
                    <a:lnTo>
                      <a:pt x="7606" y="2269"/>
                    </a:lnTo>
                    <a:cubicBezTo>
                      <a:pt x="7397" y="1551"/>
                      <a:pt x="6758" y="1047"/>
                      <a:pt x="6003" y="1047"/>
                    </a:cubicBezTo>
                    <a:cubicBezTo>
                      <a:pt x="5916" y="1047"/>
                      <a:pt x="5828" y="1054"/>
                      <a:pt x="5738" y="1068"/>
                    </a:cubicBezTo>
                    <a:cubicBezTo>
                      <a:pt x="5305" y="401"/>
                      <a:pt x="4571" y="0"/>
                      <a:pt x="37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5"/>
              <p:cNvSpPr/>
              <p:nvPr/>
            </p:nvSpPr>
            <p:spPr>
              <a:xfrm>
                <a:off x="5289381" y="4668210"/>
                <a:ext cx="38499" cy="37189"/>
              </a:xfrm>
              <a:custGeom>
                <a:avLst/>
                <a:gdLst/>
                <a:ahLst/>
                <a:cxnLst/>
                <a:rect l="l" t="t" r="r" b="b"/>
                <a:pathLst>
                  <a:path w="1969" h="1902" extrusionOk="0">
                    <a:moveTo>
                      <a:pt x="1968" y="1001"/>
                    </a:moveTo>
                    <a:lnTo>
                      <a:pt x="1968" y="1001"/>
                    </a:lnTo>
                    <a:cubicBezTo>
                      <a:pt x="1966" y="1002"/>
                      <a:pt x="1964" y="1002"/>
                      <a:pt x="1961" y="1003"/>
                    </a:cubicBezTo>
                    <a:lnTo>
                      <a:pt x="1961" y="1003"/>
                    </a:lnTo>
                    <a:cubicBezTo>
                      <a:pt x="1966" y="1002"/>
                      <a:pt x="1968" y="1001"/>
                      <a:pt x="1968" y="1001"/>
                    </a:cubicBezTo>
                    <a:close/>
                    <a:moveTo>
                      <a:pt x="1034" y="1"/>
                    </a:moveTo>
                    <a:cubicBezTo>
                      <a:pt x="1035" y="2"/>
                      <a:pt x="1167" y="968"/>
                      <a:pt x="0" y="968"/>
                    </a:cubicBezTo>
                    <a:cubicBezTo>
                      <a:pt x="0" y="968"/>
                      <a:pt x="1001" y="968"/>
                      <a:pt x="968" y="1902"/>
                    </a:cubicBezTo>
                    <a:cubicBezTo>
                      <a:pt x="968" y="1902"/>
                      <a:pt x="1067" y="1172"/>
                      <a:pt x="1961" y="1003"/>
                    </a:cubicBezTo>
                    <a:lnTo>
                      <a:pt x="1961" y="1003"/>
                    </a:lnTo>
                    <a:cubicBezTo>
                      <a:pt x="1948" y="1005"/>
                      <a:pt x="1915" y="1010"/>
                      <a:pt x="1870" y="1010"/>
                    </a:cubicBezTo>
                    <a:cubicBezTo>
                      <a:pt x="1657" y="1010"/>
                      <a:pt x="1164" y="909"/>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5"/>
              <p:cNvSpPr/>
              <p:nvPr/>
            </p:nvSpPr>
            <p:spPr>
              <a:xfrm>
                <a:off x="5614845" y="4294469"/>
                <a:ext cx="184595" cy="103081"/>
              </a:xfrm>
              <a:custGeom>
                <a:avLst/>
                <a:gdLst/>
                <a:ahLst/>
                <a:cxnLst/>
                <a:rect l="l" t="t" r="r" b="b"/>
                <a:pathLst>
                  <a:path w="9441" h="5272" extrusionOk="0">
                    <a:moveTo>
                      <a:pt x="3770" y="435"/>
                    </a:moveTo>
                    <a:cubicBezTo>
                      <a:pt x="4437" y="435"/>
                      <a:pt x="5071" y="802"/>
                      <a:pt x="5404" y="1402"/>
                    </a:cubicBezTo>
                    <a:lnTo>
                      <a:pt x="5471" y="1535"/>
                    </a:lnTo>
                    <a:lnTo>
                      <a:pt x="5638" y="1502"/>
                    </a:lnTo>
                    <a:cubicBezTo>
                      <a:pt x="5738" y="1480"/>
                      <a:pt x="5837" y="1470"/>
                      <a:pt x="5933" y="1470"/>
                    </a:cubicBezTo>
                    <a:cubicBezTo>
                      <a:pt x="6570" y="1470"/>
                      <a:pt x="7085" y="1927"/>
                      <a:pt x="7172" y="2536"/>
                    </a:cubicBezTo>
                    <a:lnTo>
                      <a:pt x="7206" y="2736"/>
                    </a:lnTo>
                    <a:lnTo>
                      <a:pt x="7940" y="2736"/>
                    </a:lnTo>
                    <a:cubicBezTo>
                      <a:pt x="8540" y="2736"/>
                      <a:pt x="9007" y="3203"/>
                      <a:pt x="9007" y="3770"/>
                    </a:cubicBezTo>
                    <a:cubicBezTo>
                      <a:pt x="9007" y="4371"/>
                      <a:pt x="8540" y="4838"/>
                      <a:pt x="7940" y="4838"/>
                    </a:cubicBezTo>
                    <a:lnTo>
                      <a:pt x="1502" y="4838"/>
                    </a:lnTo>
                    <a:cubicBezTo>
                      <a:pt x="901" y="4838"/>
                      <a:pt x="434" y="4337"/>
                      <a:pt x="434" y="3770"/>
                    </a:cubicBezTo>
                    <a:cubicBezTo>
                      <a:pt x="434" y="3203"/>
                      <a:pt x="901" y="2736"/>
                      <a:pt x="1502" y="2736"/>
                    </a:cubicBezTo>
                    <a:lnTo>
                      <a:pt x="1502" y="2703"/>
                    </a:lnTo>
                    <a:lnTo>
                      <a:pt x="1902" y="2703"/>
                    </a:lnTo>
                    <a:lnTo>
                      <a:pt x="1902" y="2469"/>
                    </a:lnTo>
                    <a:cubicBezTo>
                      <a:pt x="1902" y="2436"/>
                      <a:pt x="1869" y="2369"/>
                      <a:pt x="1869" y="2303"/>
                    </a:cubicBezTo>
                    <a:cubicBezTo>
                      <a:pt x="1869" y="1269"/>
                      <a:pt x="2736" y="435"/>
                      <a:pt x="3770" y="435"/>
                    </a:cubicBezTo>
                    <a:close/>
                    <a:moveTo>
                      <a:pt x="3770" y="1"/>
                    </a:moveTo>
                    <a:cubicBezTo>
                      <a:pt x="2502" y="1"/>
                      <a:pt x="1468" y="1035"/>
                      <a:pt x="1435" y="2269"/>
                    </a:cubicBezTo>
                    <a:cubicBezTo>
                      <a:pt x="634" y="2303"/>
                      <a:pt x="1" y="2970"/>
                      <a:pt x="1" y="3770"/>
                    </a:cubicBezTo>
                    <a:cubicBezTo>
                      <a:pt x="1" y="4604"/>
                      <a:pt x="668" y="5271"/>
                      <a:pt x="1502" y="5271"/>
                    </a:cubicBezTo>
                    <a:lnTo>
                      <a:pt x="7940" y="5271"/>
                    </a:lnTo>
                    <a:cubicBezTo>
                      <a:pt x="8773" y="5271"/>
                      <a:pt x="9441" y="4604"/>
                      <a:pt x="9441" y="3770"/>
                    </a:cubicBezTo>
                    <a:cubicBezTo>
                      <a:pt x="9441" y="2936"/>
                      <a:pt x="8773" y="2269"/>
                      <a:pt x="7940" y="2269"/>
                    </a:cubicBezTo>
                    <a:lnTo>
                      <a:pt x="7573" y="2269"/>
                    </a:lnTo>
                    <a:cubicBezTo>
                      <a:pt x="7363" y="1551"/>
                      <a:pt x="6725" y="1048"/>
                      <a:pt x="5969" y="1048"/>
                    </a:cubicBezTo>
                    <a:cubicBezTo>
                      <a:pt x="5883" y="1048"/>
                      <a:pt x="5794" y="1055"/>
                      <a:pt x="5705" y="1068"/>
                    </a:cubicBezTo>
                    <a:cubicBezTo>
                      <a:pt x="5271" y="401"/>
                      <a:pt x="4537" y="1"/>
                      <a:pt x="3770"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5"/>
              <p:cNvSpPr/>
              <p:nvPr/>
            </p:nvSpPr>
            <p:spPr>
              <a:xfrm>
                <a:off x="6741270" y="4364920"/>
                <a:ext cx="141541" cy="11751"/>
              </a:xfrm>
              <a:custGeom>
                <a:avLst/>
                <a:gdLst/>
                <a:ahLst/>
                <a:cxnLst/>
                <a:rect l="l" t="t" r="r" b="b"/>
                <a:pathLst>
                  <a:path w="7239" h="601" extrusionOk="0">
                    <a:moveTo>
                      <a:pt x="301" y="1"/>
                    </a:moveTo>
                    <a:cubicBezTo>
                      <a:pt x="134" y="1"/>
                      <a:pt x="0" y="134"/>
                      <a:pt x="0" y="301"/>
                    </a:cubicBezTo>
                    <a:cubicBezTo>
                      <a:pt x="0" y="468"/>
                      <a:pt x="134" y="601"/>
                      <a:pt x="301" y="601"/>
                    </a:cubicBezTo>
                    <a:lnTo>
                      <a:pt x="6939" y="601"/>
                    </a:lnTo>
                    <a:cubicBezTo>
                      <a:pt x="7105" y="601"/>
                      <a:pt x="7239" y="468"/>
                      <a:pt x="7239" y="301"/>
                    </a:cubicBezTo>
                    <a:cubicBezTo>
                      <a:pt x="7239" y="134"/>
                      <a:pt x="7105" y="1"/>
                      <a:pt x="6939" y="1"/>
                    </a:cubicBezTo>
                    <a:close/>
                  </a:path>
                </a:pathLst>
              </a:custGeom>
              <a:solidFill>
                <a:srgbClr val="FDC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5"/>
              <p:cNvSpPr/>
              <p:nvPr/>
            </p:nvSpPr>
            <p:spPr>
              <a:xfrm>
                <a:off x="6674085" y="4454923"/>
                <a:ext cx="37189" cy="11106"/>
              </a:xfrm>
              <a:custGeom>
                <a:avLst/>
                <a:gdLst/>
                <a:ahLst/>
                <a:cxnLst/>
                <a:rect l="l" t="t" r="r" b="b"/>
                <a:pathLst>
                  <a:path w="1902" h="568" extrusionOk="0">
                    <a:moveTo>
                      <a:pt x="301" y="1"/>
                    </a:moveTo>
                    <a:cubicBezTo>
                      <a:pt x="134" y="1"/>
                      <a:pt x="1" y="101"/>
                      <a:pt x="1" y="268"/>
                    </a:cubicBezTo>
                    <a:cubicBezTo>
                      <a:pt x="1" y="434"/>
                      <a:pt x="134" y="568"/>
                      <a:pt x="301" y="568"/>
                    </a:cubicBezTo>
                    <a:lnTo>
                      <a:pt x="1602" y="568"/>
                    </a:lnTo>
                    <a:cubicBezTo>
                      <a:pt x="1768" y="568"/>
                      <a:pt x="1902" y="434"/>
                      <a:pt x="1902" y="268"/>
                    </a:cubicBezTo>
                    <a:cubicBezTo>
                      <a:pt x="1902" y="101"/>
                      <a:pt x="1768" y="1"/>
                      <a:pt x="1602" y="1"/>
                    </a:cubicBezTo>
                    <a:close/>
                  </a:path>
                </a:pathLst>
              </a:custGeom>
              <a:solidFill>
                <a:srgbClr val="FDC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5"/>
              <p:cNvSpPr/>
              <p:nvPr/>
            </p:nvSpPr>
            <p:spPr>
              <a:xfrm>
                <a:off x="6441889" y="4470586"/>
                <a:ext cx="110237" cy="106972"/>
              </a:xfrm>
              <a:custGeom>
                <a:avLst/>
                <a:gdLst/>
                <a:ahLst/>
                <a:cxnLst/>
                <a:rect l="l" t="t" r="r" b="b"/>
                <a:pathLst>
                  <a:path w="5638" h="5471" extrusionOk="0">
                    <a:moveTo>
                      <a:pt x="0" y="2769"/>
                    </a:moveTo>
                    <a:lnTo>
                      <a:pt x="0" y="2769"/>
                    </a:lnTo>
                    <a:cubicBezTo>
                      <a:pt x="2" y="2769"/>
                      <a:pt x="4" y="2769"/>
                      <a:pt x="6" y="2769"/>
                    </a:cubicBezTo>
                    <a:lnTo>
                      <a:pt x="6" y="2769"/>
                    </a:lnTo>
                    <a:cubicBezTo>
                      <a:pt x="2" y="2769"/>
                      <a:pt x="0" y="2769"/>
                      <a:pt x="0" y="2769"/>
                    </a:cubicBezTo>
                    <a:close/>
                    <a:moveTo>
                      <a:pt x="5638" y="2902"/>
                    </a:moveTo>
                    <a:lnTo>
                      <a:pt x="5638" y="2902"/>
                    </a:lnTo>
                    <a:cubicBezTo>
                      <a:pt x="5625" y="2905"/>
                      <a:pt x="5612" y="2907"/>
                      <a:pt x="5599" y="2910"/>
                    </a:cubicBezTo>
                    <a:lnTo>
                      <a:pt x="5599" y="2910"/>
                    </a:lnTo>
                    <a:cubicBezTo>
                      <a:pt x="5624" y="2906"/>
                      <a:pt x="5638" y="2902"/>
                      <a:pt x="5638" y="2902"/>
                    </a:cubicBezTo>
                    <a:close/>
                    <a:moveTo>
                      <a:pt x="2936" y="0"/>
                    </a:moveTo>
                    <a:lnTo>
                      <a:pt x="2936" y="0"/>
                    </a:lnTo>
                    <a:cubicBezTo>
                      <a:pt x="2936" y="4"/>
                      <a:pt x="3325" y="2770"/>
                      <a:pt x="115" y="2770"/>
                    </a:cubicBezTo>
                    <a:cubicBezTo>
                      <a:pt x="79" y="2770"/>
                      <a:pt x="43" y="2770"/>
                      <a:pt x="6" y="2769"/>
                    </a:cubicBezTo>
                    <a:lnTo>
                      <a:pt x="6" y="2769"/>
                    </a:lnTo>
                    <a:cubicBezTo>
                      <a:pt x="143" y="2772"/>
                      <a:pt x="2867" y="2869"/>
                      <a:pt x="2769" y="5471"/>
                    </a:cubicBezTo>
                    <a:cubicBezTo>
                      <a:pt x="2769" y="5471"/>
                      <a:pt x="3033" y="3390"/>
                      <a:pt x="5599" y="2910"/>
                    </a:cubicBezTo>
                    <a:lnTo>
                      <a:pt x="5599" y="2910"/>
                    </a:lnTo>
                    <a:cubicBezTo>
                      <a:pt x="5551" y="2917"/>
                      <a:pt x="5461" y="2928"/>
                      <a:pt x="5342" y="2928"/>
                    </a:cubicBezTo>
                    <a:cubicBezTo>
                      <a:pt x="4725" y="2928"/>
                      <a:pt x="3322" y="2630"/>
                      <a:pt x="2936" y="0"/>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5"/>
              <p:cNvSpPr/>
              <p:nvPr/>
            </p:nvSpPr>
            <p:spPr>
              <a:xfrm>
                <a:off x="4627346" y="2706921"/>
                <a:ext cx="110257" cy="106991"/>
              </a:xfrm>
              <a:custGeom>
                <a:avLst/>
                <a:gdLst/>
                <a:ahLst/>
                <a:cxnLst/>
                <a:rect l="l" t="t" r="r" b="b"/>
                <a:pathLst>
                  <a:path w="5639" h="5472" extrusionOk="0">
                    <a:moveTo>
                      <a:pt x="1" y="2769"/>
                    </a:moveTo>
                    <a:lnTo>
                      <a:pt x="1" y="2769"/>
                    </a:lnTo>
                    <a:cubicBezTo>
                      <a:pt x="3" y="2769"/>
                      <a:pt x="4" y="2769"/>
                      <a:pt x="6" y="2769"/>
                    </a:cubicBezTo>
                    <a:lnTo>
                      <a:pt x="6" y="2769"/>
                    </a:lnTo>
                    <a:cubicBezTo>
                      <a:pt x="3" y="2769"/>
                      <a:pt x="1" y="2769"/>
                      <a:pt x="1" y="2769"/>
                    </a:cubicBezTo>
                    <a:close/>
                    <a:moveTo>
                      <a:pt x="5638" y="2903"/>
                    </a:moveTo>
                    <a:cubicBezTo>
                      <a:pt x="5624" y="2905"/>
                      <a:pt x="5610" y="2908"/>
                      <a:pt x="5596" y="2910"/>
                    </a:cubicBezTo>
                    <a:lnTo>
                      <a:pt x="5596" y="2910"/>
                    </a:lnTo>
                    <a:cubicBezTo>
                      <a:pt x="5623" y="2906"/>
                      <a:pt x="5638" y="2903"/>
                      <a:pt x="5638" y="2903"/>
                    </a:cubicBezTo>
                    <a:close/>
                    <a:moveTo>
                      <a:pt x="2903" y="0"/>
                    </a:moveTo>
                    <a:lnTo>
                      <a:pt x="2903" y="0"/>
                    </a:lnTo>
                    <a:cubicBezTo>
                      <a:pt x="2903" y="2"/>
                      <a:pt x="3293" y="2770"/>
                      <a:pt x="115" y="2770"/>
                    </a:cubicBezTo>
                    <a:cubicBezTo>
                      <a:pt x="79" y="2770"/>
                      <a:pt x="43" y="2770"/>
                      <a:pt x="6" y="2769"/>
                    </a:cubicBezTo>
                    <a:lnTo>
                      <a:pt x="6" y="2769"/>
                    </a:lnTo>
                    <a:cubicBezTo>
                      <a:pt x="141" y="2772"/>
                      <a:pt x="2834" y="2869"/>
                      <a:pt x="2769" y="5471"/>
                    </a:cubicBezTo>
                    <a:cubicBezTo>
                      <a:pt x="2769" y="5471"/>
                      <a:pt x="3000" y="3392"/>
                      <a:pt x="5596" y="2910"/>
                    </a:cubicBezTo>
                    <a:lnTo>
                      <a:pt x="5596" y="2910"/>
                    </a:lnTo>
                    <a:cubicBezTo>
                      <a:pt x="5547" y="2918"/>
                      <a:pt x="5459" y="2928"/>
                      <a:pt x="5342" y="2928"/>
                    </a:cubicBezTo>
                    <a:cubicBezTo>
                      <a:pt x="4724" y="2928"/>
                      <a:pt x="3315" y="2630"/>
                      <a:pt x="2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5"/>
              <p:cNvSpPr/>
              <p:nvPr/>
            </p:nvSpPr>
            <p:spPr>
              <a:xfrm>
                <a:off x="7565049" y="3722458"/>
                <a:ext cx="38499" cy="37208"/>
              </a:xfrm>
              <a:custGeom>
                <a:avLst/>
                <a:gdLst/>
                <a:ahLst/>
                <a:cxnLst/>
                <a:rect l="l" t="t" r="r" b="b"/>
                <a:pathLst>
                  <a:path w="1969" h="1903" extrusionOk="0">
                    <a:moveTo>
                      <a:pt x="1968" y="1035"/>
                    </a:moveTo>
                    <a:cubicBezTo>
                      <a:pt x="1965" y="1035"/>
                      <a:pt x="1962" y="1036"/>
                      <a:pt x="1959" y="1036"/>
                    </a:cubicBezTo>
                    <a:lnTo>
                      <a:pt x="1959" y="1036"/>
                    </a:lnTo>
                    <a:cubicBezTo>
                      <a:pt x="1965" y="1035"/>
                      <a:pt x="1968" y="1035"/>
                      <a:pt x="1968" y="1035"/>
                    </a:cubicBezTo>
                    <a:close/>
                    <a:moveTo>
                      <a:pt x="1001" y="1"/>
                    </a:moveTo>
                    <a:cubicBezTo>
                      <a:pt x="1001" y="2"/>
                      <a:pt x="1130" y="969"/>
                      <a:pt x="55" y="969"/>
                    </a:cubicBezTo>
                    <a:cubicBezTo>
                      <a:pt x="37" y="969"/>
                      <a:pt x="19" y="969"/>
                      <a:pt x="0" y="968"/>
                    </a:cubicBezTo>
                    <a:lnTo>
                      <a:pt x="0" y="968"/>
                    </a:lnTo>
                    <a:cubicBezTo>
                      <a:pt x="1" y="968"/>
                      <a:pt x="1001" y="1002"/>
                      <a:pt x="968" y="1902"/>
                    </a:cubicBezTo>
                    <a:cubicBezTo>
                      <a:pt x="968" y="1902"/>
                      <a:pt x="1034" y="1206"/>
                      <a:pt x="1959" y="1036"/>
                    </a:cubicBezTo>
                    <a:lnTo>
                      <a:pt x="1959" y="1036"/>
                    </a:lnTo>
                    <a:cubicBezTo>
                      <a:pt x="1945" y="1039"/>
                      <a:pt x="1915" y="1043"/>
                      <a:pt x="1873" y="1043"/>
                    </a:cubicBezTo>
                    <a:cubicBezTo>
                      <a:pt x="1662" y="1043"/>
                      <a:pt x="1158" y="940"/>
                      <a:pt x="1001" y="1"/>
                    </a:cubicBezTo>
                    <a:close/>
                  </a:path>
                </a:pathLst>
              </a:custGeom>
              <a:solidFill>
                <a:srgbClr val="FDC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5"/>
              <p:cNvSpPr/>
              <p:nvPr/>
            </p:nvSpPr>
            <p:spPr>
              <a:xfrm>
                <a:off x="5962482" y="4370141"/>
                <a:ext cx="109592" cy="106326"/>
              </a:xfrm>
              <a:custGeom>
                <a:avLst/>
                <a:gdLst/>
                <a:ahLst/>
                <a:cxnLst/>
                <a:rect l="l" t="t" r="r" b="b"/>
                <a:pathLst>
                  <a:path w="5605" h="5438" extrusionOk="0">
                    <a:moveTo>
                      <a:pt x="1" y="2769"/>
                    </a:moveTo>
                    <a:cubicBezTo>
                      <a:pt x="3" y="2769"/>
                      <a:pt x="4" y="2769"/>
                      <a:pt x="6" y="2769"/>
                    </a:cubicBezTo>
                    <a:lnTo>
                      <a:pt x="6" y="2769"/>
                    </a:lnTo>
                    <a:cubicBezTo>
                      <a:pt x="3" y="2769"/>
                      <a:pt x="1" y="2769"/>
                      <a:pt x="1" y="2769"/>
                    </a:cubicBezTo>
                    <a:close/>
                    <a:moveTo>
                      <a:pt x="5605" y="2902"/>
                    </a:moveTo>
                    <a:lnTo>
                      <a:pt x="5605" y="2902"/>
                    </a:lnTo>
                    <a:cubicBezTo>
                      <a:pt x="5592" y="2905"/>
                      <a:pt x="5579" y="2907"/>
                      <a:pt x="5566" y="2910"/>
                    </a:cubicBezTo>
                    <a:lnTo>
                      <a:pt x="5566" y="2910"/>
                    </a:lnTo>
                    <a:cubicBezTo>
                      <a:pt x="5591" y="2906"/>
                      <a:pt x="5605" y="2902"/>
                      <a:pt x="5605" y="2902"/>
                    </a:cubicBezTo>
                    <a:close/>
                    <a:moveTo>
                      <a:pt x="2903" y="0"/>
                    </a:moveTo>
                    <a:cubicBezTo>
                      <a:pt x="2903" y="3"/>
                      <a:pt x="3292" y="2770"/>
                      <a:pt x="115" y="2770"/>
                    </a:cubicBezTo>
                    <a:cubicBezTo>
                      <a:pt x="79" y="2770"/>
                      <a:pt x="43" y="2770"/>
                      <a:pt x="6" y="2769"/>
                    </a:cubicBezTo>
                    <a:lnTo>
                      <a:pt x="6" y="2769"/>
                    </a:lnTo>
                    <a:cubicBezTo>
                      <a:pt x="142" y="2772"/>
                      <a:pt x="2834" y="2869"/>
                      <a:pt x="2736" y="5438"/>
                    </a:cubicBezTo>
                    <a:cubicBezTo>
                      <a:pt x="2736" y="5438"/>
                      <a:pt x="3000" y="3390"/>
                      <a:pt x="5566" y="2910"/>
                    </a:cubicBezTo>
                    <a:lnTo>
                      <a:pt x="5566" y="2910"/>
                    </a:lnTo>
                    <a:cubicBezTo>
                      <a:pt x="5518" y="2917"/>
                      <a:pt x="5428" y="2928"/>
                      <a:pt x="5310" y="2928"/>
                    </a:cubicBezTo>
                    <a:cubicBezTo>
                      <a:pt x="4692" y="2928"/>
                      <a:pt x="3290" y="2630"/>
                      <a:pt x="2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5"/>
              <p:cNvSpPr/>
              <p:nvPr/>
            </p:nvSpPr>
            <p:spPr>
              <a:xfrm>
                <a:off x="4603217" y="3063044"/>
                <a:ext cx="38499" cy="37189"/>
              </a:xfrm>
              <a:custGeom>
                <a:avLst/>
                <a:gdLst/>
                <a:ahLst/>
                <a:cxnLst/>
                <a:rect l="l" t="t" r="r" b="b"/>
                <a:pathLst>
                  <a:path w="1969" h="1902" extrusionOk="0">
                    <a:moveTo>
                      <a:pt x="1" y="968"/>
                    </a:moveTo>
                    <a:lnTo>
                      <a:pt x="1" y="968"/>
                    </a:lnTo>
                    <a:cubicBezTo>
                      <a:pt x="6" y="968"/>
                      <a:pt x="11" y="968"/>
                      <a:pt x="17" y="968"/>
                    </a:cubicBezTo>
                    <a:lnTo>
                      <a:pt x="17" y="968"/>
                    </a:lnTo>
                    <a:cubicBezTo>
                      <a:pt x="6" y="968"/>
                      <a:pt x="1" y="968"/>
                      <a:pt x="1" y="968"/>
                    </a:cubicBezTo>
                    <a:close/>
                    <a:moveTo>
                      <a:pt x="1969" y="1001"/>
                    </a:moveTo>
                    <a:cubicBezTo>
                      <a:pt x="1959" y="1003"/>
                      <a:pt x="1949" y="1005"/>
                      <a:pt x="1940" y="1007"/>
                    </a:cubicBezTo>
                    <a:lnTo>
                      <a:pt x="1940" y="1007"/>
                    </a:lnTo>
                    <a:cubicBezTo>
                      <a:pt x="1958" y="1004"/>
                      <a:pt x="1969" y="1001"/>
                      <a:pt x="1969" y="1001"/>
                    </a:cubicBezTo>
                    <a:close/>
                    <a:moveTo>
                      <a:pt x="1035" y="1"/>
                    </a:moveTo>
                    <a:lnTo>
                      <a:pt x="1035" y="1"/>
                    </a:lnTo>
                    <a:cubicBezTo>
                      <a:pt x="1035" y="2"/>
                      <a:pt x="1163" y="969"/>
                      <a:pt x="57" y="969"/>
                    </a:cubicBezTo>
                    <a:cubicBezTo>
                      <a:pt x="44" y="969"/>
                      <a:pt x="30" y="969"/>
                      <a:pt x="17" y="968"/>
                    </a:cubicBezTo>
                    <a:lnTo>
                      <a:pt x="17" y="968"/>
                    </a:lnTo>
                    <a:cubicBezTo>
                      <a:pt x="145" y="973"/>
                      <a:pt x="999" y="1038"/>
                      <a:pt x="968" y="1902"/>
                    </a:cubicBezTo>
                    <a:cubicBezTo>
                      <a:pt x="968" y="1902"/>
                      <a:pt x="1066" y="1184"/>
                      <a:pt x="1940" y="1007"/>
                    </a:cubicBezTo>
                    <a:lnTo>
                      <a:pt x="1940" y="1007"/>
                    </a:lnTo>
                    <a:cubicBezTo>
                      <a:pt x="1919" y="1010"/>
                      <a:pt x="1886" y="1014"/>
                      <a:pt x="1846" y="1014"/>
                    </a:cubicBezTo>
                    <a:cubicBezTo>
                      <a:pt x="1623" y="1014"/>
                      <a:pt x="1160" y="901"/>
                      <a:pt x="1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5"/>
              <p:cNvSpPr/>
              <p:nvPr/>
            </p:nvSpPr>
            <p:spPr>
              <a:xfrm>
                <a:off x="4584309" y="2496254"/>
                <a:ext cx="38499" cy="37189"/>
              </a:xfrm>
              <a:custGeom>
                <a:avLst/>
                <a:gdLst/>
                <a:ahLst/>
                <a:cxnLst/>
                <a:rect l="l" t="t" r="r" b="b"/>
                <a:pathLst>
                  <a:path w="1969" h="1902" extrusionOk="0">
                    <a:moveTo>
                      <a:pt x="0" y="967"/>
                    </a:moveTo>
                    <a:lnTo>
                      <a:pt x="0" y="967"/>
                    </a:lnTo>
                    <a:cubicBezTo>
                      <a:pt x="6" y="968"/>
                      <a:pt x="11" y="968"/>
                      <a:pt x="16" y="968"/>
                    </a:cubicBezTo>
                    <a:lnTo>
                      <a:pt x="16" y="968"/>
                    </a:lnTo>
                    <a:cubicBezTo>
                      <a:pt x="6" y="967"/>
                      <a:pt x="0" y="967"/>
                      <a:pt x="0" y="967"/>
                    </a:cubicBezTo>
                    <a:close/>
                    <a:moveTo>
                      <a:pt x="1968" y="1034"/>
                    </a:moveTo>
                    <a:lnTo>
                      <a:pt x="1968" y="1034"/>
                    </a:lnTo>
                    <a:cubicBezTo>
                      <a:pt x="1960" y="1035"/>
                      <a:pt x="1952" y="1037"/>
                      <a:pt x="1943" y="1038"/>
                    </a:cubicBezTo>
                    <a:lnTo>
                      <a:pt x="1943" y="1038"/>
                    </a:lnTo>
                    <a:cubicBezTo>
                      <a:pt x="1959" y="1036"/>
                      <a:pt x="1968" y="1034"/>
                      <a:pt x="1968" y="1034"/>
                    </a:cubicBezTo>
                    <a:close/>
                    <a:moveTo>
                      <a:pt x="1034" y="0"/>
                    </a:moveTo>
                    <a:cubicBezTo>
                      <a:pt x="1034" y="1"/>
                      <a:pt x="1163" y="968"/>
                      <a:pt x="57" y="968"/>
                    </a:cubicBezTo>
                    <a:cubicBezTo>
                      <a:pt x="43" y="968"/>
                      <a:pt x="30" y="968"/>
                      <a:pt x="16" y="968"/>
                    </a:cubicBezTo>
                    <a:lnTo>
                      <a:pt x="16" y="968"/>
                    </a:lnTo>
                    <a:cubicBezTo>
                      <a:pt x="145" y="973"/>
                      <a:pt x="998" y="1038"/>
                      <a:pt x="968" y="1901"/>
                    </a:cubicBezTo>
                    <a:cubicBezTo>
                      <a:pt x="968" y="1901"/>
                      <a:pt x="1066" y="1181"/>
                      <a:pt x="1943" y="1038"/>
                    </a:cubicBezTo>
                    <a:lnTo>
                      <a:pt x="1943" y="1038"/>
                    </a:lnTo>
                    <a:cubicBezTo>
                      <a:pt x="1927" y="1040"/>
                      <a:pt x="1903" y="1042"/>
                      <a:pt x="1874" y="1042"/>
                    </a:cubicBezTo>
                    <a:cubicBezTo>
                      <a:pt x="1663" y="1042"/>
                      <a:pt x="1165" y="940"/>
                      <a:pt x="10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5"/>
              <p:cNvSpPr/>
              <p:nvPr/>
            </p:nvSpPr>
            <p:spPr>
              <a:xfrm>
                <a:off x="6780396" y="1320262"/>
                <a:ext cx="45675" cy="46320"/>
              </a:xfrm>
              <a:custGeom>
                <a:avLst/>
                <a:gdLst/>
                <a:ahLst/>
                <a:cxnLst/>
                <a:rect l="l" t="t" r="r" b="b"/>
                <a:pathLst>
                  <a:path w="2336" h="2369" extrusionOk="0">
                    <a:moveTo>
                      <a:pt x="1168" y="600"/>
                    </a:moveTo>
                    <a:cubicBezTo>
                      <a:pt x="1502" y="600"/>
                      <a:pt x="1769" y="867"/>
                      <a:pt x="1769" y="1168"/>
                    </a:cubicBezTo>
                    <a:cubicBezTo>
                      <a:pt x="1769" y="1501"/>
                      <a:pt x="1502" y="1768"/>
                      <a:pt x="1168" y="1768"/>
                    </a:cubicBezTo>
                    <a:cubicBezTo>
                      <a:pt x="835" y="1768"/>
                      <a:pt x="568" y="1501"/>
                      <a:pt x="568" y="1168"/>
                    </a:cubicBezTo>
                    <a:cubicBezTo>
                      <a:pt x="568" y="867"/>
                      <a:pt x="835" y="600"/>
                      <a:pt x="1168" y="600"/>
                    </a:cubicBezTo>
                    <a:close/>
                    <a:moveTo>
                      <a:pt x="1168" y="0"/>
                    </a:moveTo>
                    <a:cubicBezTo>
                      <a:pt x="501" y="0"/>
                      <a:pt x="1" y="534"/>
                      <a:pt x="1" y="1168"/>
                    </a:cubicBezTo>
                    <a:cubicBezTo>
                      <a:pt x="1" y="1835"/>
                      <a:pt x="501" y="2368"/>
                      <a:pt x="1168" y="2368"/>
                    </a:cubicBezTo>
                    <a:cubicBezTo>
                      <a:pt x="1802" y="2368"/>
                      <a:pt x="2336" y="1835"/>
                      <a:pt x="2336" y="1168"/>
                    </a:cubicBezTo>
                    <a:cubicBezTo>
                      <a:pt x="2336" y="534"/>
                      <a:pt x="1802" y="0"/>
                      <a:pt x="1168" y="0"/>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5"/>
              <p:cNvSpPr/>
              <p:nvPr/>
            </p:nvSpPr>
            <p:spPr>
              <a:xfrm>
                <a:off x="7291753" y="1558968"/>
                <a:ext cx="38499" cy="37208"/>
              </a:xfrm>
              <a:custGeom>
                <a:avLst/>
                <a:gdLst/>
                <a:ahLst/>
                <a:cxnLst/>
                <a:rect l="l" t="t" r="r" b="b"/>
                <a:pathLst>
                  <a:path w="1969" h="1903" extrusionOk="0">
                    <a:moveTo>
                      <a:pt x="1969" y="1002"/>
                    </a:moveTo>
                    <a:lnTo>
                      <a:pt x="1969" y="1002"/>
                    </a:lnTo>
                    <a:cubicBezTo>
                      <a:pt x="1966" y="1002"/>
                      <a:pt x="1962" y="1003"/>
                      <a:pt x="1959" y="1003"/>
                    </a:cubicBezTo>
                    <a:lnTo>
                      <a:pt x="1959" y="1003"/>
                    </a:lnTo>
                    <a:cubicBezTo>
                      <a:pt x="1965" y="1002"/>
                      <a:pt x="1969" y="1002"/>
                      <a:pt x="1969" y="1002"/>
                    </a:cubicBezTo>
                    <a:close/>
                    <a:moveTo>
                      <a:pt x="1001" y="1"/>
                    </a:moveTo>
                    <a:cubicBezTo>
                      <a:pt x="1002" y="2"/>
                      <a:pt x="1134" y="968"/>
                      <a:pt x="1" y="968"/>
                    </a:cubicBezTo>
                    <a:cubicBezTo>
                      <a:pt x="1" y="968"/>
                      <a:pt x="1001" y="968"/>
                      <a:pt x="968" y="1902"/>
                    </a:cubicBezTo>
                    <a:cubicBezTo>
                      <a:pt x="968" y="1902"/>
                      <a:pt x="1034" y="1173"/>
                      <a:pt x="1959" y="1003"/>
                    </a:cubicBezTo>
                    <a:lnTo>
                      <a:pt x="1959" y="1003"/>
                    </a:lnTo>
                    <a:cubicBezTo>
                      <a:pt x="1944" y="1006"/>
                      <a:pt x="1913" y="1010"/>
                      <a:pt x="1870" y="1010"/>
                    </a:cubicBezTo>
                    <a:cubicBezTo>
                      <a:pt x="1656" y="1010"/>
                      <a:pt x="1157" y="909"/>
                      <a:pt x="1001" y="1"/>
                    </a:cubicBezTo>
                    <a:close/>
                  </a:path>
                </a:pathLst>
              </a:custGeom>
              <a:solidFill>
                <a:srgbClr val="FDC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5"/>
              <p:cNvSpPr/>
              <p:nvPr/>
            </p:nvSpPr>
            <p:spPr>
              <a:xfrm>
                <a:off x="7298284" y="1846616"/>
                <a:ext cx="184595" cy="103061"/>
              </a:xfrm>
              <a:custGeom>
                <a:avLst/>
                <a:gdLst/>
                <a:ahLst/>
                <a:cxnLst/>
                <a:rect l="l" t="t" r="r" b="b"/>
                <a:pathLst>
                  <a:path w="9441" h="5271" extrusionOk="0">
                    <a:moveTo>
                      <a:pt x="3736" y="434"/>
                    </a:moveTo>
                    <a:cubicBezTo>
                      <a:pt x="4437" y="434"/>
                      <a:pt x="5071" y="801"/>
                      <a:pt x="5404" y="1401"/>
                    </a:cubicBezTo>
                    <a:lnTo>
                      <a:pt x="5471" y="1535"/>
                    </a:lnTo>
                    <a:lnTo>
                      <a:pt x="5638" y="1501"/>
                    </a:lnTo>
                    <a:cubicBezTo>
                      <a:pt x="5738" y="1479"/>
                      <a:pt x="5838" y="1468"/>
                      <a:pt x="5934" y="1468"/>
                    </a:cubicBezTo>
                    <a:cubicBezTo>
                      <a:pt x="6544" y="1468"/>
                      <a:pt x="7057" y="1902"/>
                      <a:pt x="7172" y="2535"/>
                    </a:cubicBezTo>
                    <a:lnTo>
                      <a:pt x="7205" y="2702"/>
                    </a:lnTo>
                    <a:lnTo>
                      <a:pt x="7939" y="2702"/>
                    </a:lnTo>
                    <a:cubicBezTo>
                      <a:pt x="8540" y="2702"/>
                      <a:pt x="9007" y="3169"/>
                      <a:pt x="9007" y="3770"/>
                    </a:cubicBezTo>
                    <a:cubicBezTo>
                      <a:pt x="9007" y="4337"/>
                      <a:pt x="8540" y="4804"/>
                      <a:pt x="7939" y="4804"/>
                    </a:cubicBezTo>
                    <a:lnTo>
                      <a:pt x="1468" y="4804"/>
                    </a:lnTo>
                    <a:cubicBezTo>
                      <a:pt x="901" y="4804"/>
                      <a:pt x="434" y="4337"/>
                      <a:pt x="434" y="3770"/>
                    </a:cubicBezTo>
                    <a:cubicBezTo>
                      <a:pt x="434" y="3169"/>
                      <a:pt x="901" y="2702"/>
                      <a:pt x="1468" y="2702"/>
                    </a:cubicBezTo>
                    <a:lnTo>
                      <a:pt x="1902" y="2702"/>
                    </a:lnTo>
                    <a:lnTo>
                      <a:pt x="1868" y="2469"/>
                    </a:lnTo>
                    <a:cubicBezTo>
                      <a:pt x="1868" y="2402"/>
                      <a:pt x="1868" y="2369"/>
                      <a:pt x="1868" y="2302"/>
                    </a:cubicBezTo>
                    <a:cubicBezTo>
                      <a:pt x="1868" y="1268"/>
                      <a:pt x="2702" y="434"/>
                      <a:pt x="3736" y="434"/>
                    </a:cubicBezTo>
                    <a:close/>
                    <a:moveTo>
                      <a:pt x="3770" y="0"/>
                    </a:moveTo>
                    <a:cubicBezTo>
                      <a:pt x="2502" y="0"/>
                      <a:pt x="1468" y="1001"/>
                      <a:pt x="1435" y="2269"/>
                    </a:cubicBezTo>
                    <a:cubicBezTo>
                      <a:pt x="634" y="2302"/>
                      <a:pt x="0" y="2969"/>
                      <a:pt x="0" y="3770"/>
                    </a:cubicBezTo>
                    <a:cubicBezTo>
                      <a:pt x="0" y="4604"/>
                      <a:pt x="667" y="5271"/>
                      <a:pt x="1468" y="5271"/>
                    </a:cubicBezTo>
                    <a:lnTo>
                      <a:pt x="7939" y="5271"/>
                    </a:lnTo>
                    <a:cubicBezTo>
                      <a:pt x="8773" y="5271"/>
                      <a:pt x="9440" y="4604"/>
                      <a:pt x="9440" y="3770"/>
                    </a:cubicBezTo>
                    <a:cubicBezTo>
                      <a:pt x="9440" y="2936"/>
                      <a:pt x="8773" y="2269"/>
                      <a:pt x="7939" y="2269"/>
                    </a:cubicBezTo>
                    <a:lnTo>
                      <a:pt x="7572" y="2269"/>
                    </a:lnTo>
                    <a:cubicBezTo>
                      <a:pt x="7362" y="1547"/>
                      <a:pt x="6718" y="1015"/>
                      <a:pt x="5957" y="1015"/>
                    </a:cubicBezTo>
                    <a:cubicBezTo>
                      <a:pt x="5874" y="1015"/>
                      <a:pt x="5790" y="1021"/>
                      <a:pt x="5704" y="1034"/>
                    </a:cubicBezTo>
                    <a:cubicBezTo>
                      <a:pt x="5271" y="401"/>
                      <a:pt x="4537" y="0"/>
                      <a:pt x="37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5"/>
              <p:cNvSpPr/>
              <p:nvPr/>
            </p:nvSpPr>
            <p:spPr>
              <a:xfrm>
                <a:off x="5245679" y="3826814"/>
                <a:ext cx="1898626" cy="393318"/>
              </a:xfrm>
              <a:custGeom>
                <a:avLst/>
                <a:gdLst/>
                <a:ahLst/>
                <a:cxnLst/>
                <a:rect l="l" t="t" r="r" b="b"/>
                <a:pathLst>
                  <a:path w="97104" h="20116" fill="none" extrusionOk="0">
                    <a:moveTo>
                      <a:pt x="97103" y="1"/>
                    </a:moveTo>
                    <a:cubicBezTo>
                      <a:pt x="84694" y="12443"/>
                      <a:pt x="67515" y="20115"/>
                      <a:pt x="48568" y="20115"/>
                    </a:cubicBezTo>
                    <a:cubicBezTo>
                      <a:pt x="29588" y="20115"/>
                      <a:pt x="12443" y="12443"/>
                      <a:pt x="0" y="1"/>
                    </a:cubicBez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5"/>
              <p:cNvSpPr/>
              <p:nvPr/>
            </p:nvSpPr>
            <p:spPr>
              <a:xfrm>
                <a:off x="6415141" y="1605935"/>
                <a:ext cx="684846" cy="1124445"/>
              </a:xfrm>
              <a:custGeom>
                <a:avLst/>
                <a:gdLst/>
                <a:ahLst/>
                <a:cxnLst/>
                <a:rect l="l" t="t" r="r" b="b"/>
                <a:pathLst>
                  <a:path w="35026" h="57509" fill="none" extrusionOk="0">
                    <a:moveTo>
                      <a:pt x="1" y="1"/>
                    </a:moveTo>
                    <a:lnTo>
                      <a:pt x="11676" y="1"/>
                    </a:lnTo>
                    <a:lnTo>
                      <a:pt x="23351" y="1"/>
                    </a:lnTo>
                    <a:lnTo>
                      <a:pt x="35026" y="1"/>
                    </a:lnTo>
                    <a:lnTo>
                      <a:pt x="29188" y="9574"/>
                    </a:lnTo>
                    <a:lnTo>
                      <a:pt x="23351" y="19181"/>
                    </a:lnTo>
                    <a:lnTo>
                      <a:pt x="17513" y="28754"/>
                    </a:lnTo>
                    <a:lnTo>
                      <a:pt x="11676" y="38328"/>
                    </a:lnTo>
                    <a:lnTo>
                      <a:pt x="5838" y="47935"/>
                    </a:lnTo>
                    <a:lnTo>
                      <a:pt x="1" y="57508"/>
                    </a:ln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5"/>
              <p:cNvSpPr/>
              <p:nvPr/>
            </p:nvSpPr>
            <p:spPr>
              <a:xfrm>
                <a:off x="5365697" y="1657458"/>
                <a:ext cx="1642938" cy="1348810"/>
              </a:xfrm>
              <a:custGeom>
                <a:avLst/>
                <a:gdLst/>
                <a:ahLst/>
                <a:cxnLst/>
                <a:rect l="l" t="t" r="r" b="b"/>
                <a:pathLst>
                  <a:path w="84027" h="68984" extrusionOk="0">
                    <a:moveTo>
                      <a:pt x="0" y="1"/>
                    </a:moveTo>
                    <a:lnTo>
                      <a:pt x="41997" y="68983"/>
                    </a:lnTo>
                    <a:lnTo>
                      <a:pt x="840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5"/>
              <p:cNvSpPr/>
              <p:nvPr/>
            </p:nvSpPr>
            <p:spPr>
              <a:xfrm>
                <a:off x="5934443" y="1447886"/>
                <a:ext cx="430487" cy="413868"/>
              </a:xfrm>
              <a:custGeom>
                <a:avLst/>
                <a:gdLst/>
                <a:ahLst/>
                <a:cxnLst/>
                <a:rect l="l" t="t" r="r" b="b"/>
                <a:pathLst>
                  <a:path w="22017" h="21167" extrusionOk="0">
                    <a:moveTo>
                      <a:pt x="10996" y="0"/>
                    </a:moveTo>
                    <a:cubicBezTo>
                      <a:pt x="10834" y="0"/>
                      <a:pt x="10671" y="4"/>
                      <a:pt x="10508" y="11"/>
                    </a:cubicBezTo>
                    <a:cubicBezTo>
                      <a:pt x="4570" y="278"/>
                      <a:pt x="1" y="5282"/>
                      <a:pt x="234" y="11186"/>
                    </a:cubicBezTo>
                    <a:lnTo>
                      <a:pt x="401" y="15022"/>
                    </a:lnTo>
                    <a:cubicBezTo>
                      <a:pt x="563" y="18456"/>
                      <a:pt x="3400" y="21167"/>
                      <a:pt x="6802" y="21167"/>
                    </a:cubicBezTo>
                    <a:cubicBezTo>
                      <a:pt x="6903" y="21167"/>
                      <a:pt x="7004" y="21164"/>
                      <a:pt x="7106" y="21160"/>
                    </a:cubicBezTo>
                    <a:lnTo>
                      <a:pt x="15712" y="20793"/>
                    </a:lnTo>
                    <a:cubicBezTo>
                      <a:pt x="19281" y="20626"/>
                      <a:pt x="22016" y="17624"/>
                      <a:pt x="21849" y="14088"/>
                    </a:cubicBezTo>
                    <a:lnTo>
                      <a:pt x="21683" y="10252"/>
                    </a:lnTo>
                    <a:cubicBezTo>
                      <a:pt x="21456" y="4511"/>
                      <a:pt x="16687" y="0"/>
                      <a:pt x="10996"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5"/>
              <p:cNvSpPr/>
              <p:nvPr/>
            </p:nvSpPr>
            <p:spPr>
              <a:xfrm>
                <a:off x="5934443" y="1395092"/>
                <a:ext cx="430487" cy="414435"/>
              </a:xfrm>
              <a:custGeom>
                <a:avLst/>
                <a:gdLst/>
                <a:ahLst/>
                <a:cxnLst/>
                <a:rect l="l" t="t" r="r" b="b"/>
                <a:pathLst>
                  <a:path w="22017" h="21196" extrusionOk="0">
                    <a:moveTo>
                      <a:pt x="10941" y="1"/>
                    </a:moveTo>
                    <a:cubicBezTo>
                      <a:pt x="10797" y="1"/>
                      <a:pt x="10653" y="3"/>
                      <a:pt x="10508" y="9"/>
                    </a:cubicBezTo>
                    <a:cubicBezTo>
                      <a:pt x="4570" y="276"/>
                      <a:pt x="1" y="5280"/>
                      <a:pt x="234" y="11217"/>
                    </a:cubicBezTo>
                    <a:lnTo>
                      <a:pt x="401" y="15053"/>
                    </a:lnTo>
                    <a:cubicBezTo>
                      <a:pt x="564" y="18506"/>
                      <a:pt x="3430" y="21196"/>
                      <a:pt x="6858" y="21196"/>
                    </a:cubicBezTo>
                    <a:cubicBezTo>
                      <a:pt x="6940" y="21196"/>
                      <a:pt x="7023" y="21194"/>
                      <a:pt x="7106" y="21191"/>
                    </a:cubicBezTo>
                    <a:lnTo>
                      <a:pt x="15712" y="20791"/>
                    </a:lnTo>
                    <a:cubicBezTo>
                      <a:pt x="19281" y="20657"/>
                      <a:pt x="22016" y="17655"/>
                      <a:pt x="21849" y="14119"/>
                    </a:cubicBezTo>
                    <a:lnTo>
                      <a:pt x="21683" y="10283"/>
                    </a:lnTo>
                    <a:cubicBezTo>
                      <a:pt x="21455" y="4491"/>
                      <a:pt x="16656" y="1"/>
                      <a:pt x="10941"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5"/>
              <p:cNvSpPr/>
              <p:nvPr/>
            </p:nvSpPr>
            <p:spPr>
              <a:xfrm>
                <a:off x="5974879" y="1484470"/>
                <a:ext cx="352864" cy="339431"/>
              </a:xfrm>
              <a:custGeom>
                <a:avLst/>
                <a:gdLst/>
                <a:ahLst/>
                <a:cxnLst/>
                <a:rect l="l" t="t" r="r" b="b"/>
                <a:pathLst>
                  <a:path w="18047" h="17360" extrusionOk="0">
                    <a:moveTo>
                      <a:pt x="8975" y="0"/>
                    </a:moveTo>
                    <a:cubicBezTo>
                      <a:pt x="8853" y="0"/>
                      <a:pt x="8730" y="3"/>
                      <a:pt x="8607" y="8"/>
                    </a:cubicBezTo>
                    <a:cubicBezTo>
                      <a:pt x="3737" y="242"/>
                      <a:pt x="1" y="4345"/>
                      <a:pt x="201" y="9181"/>
                    </a:cubicBezTo>
                    <a:lnTo>
                      <a:pt x="334" y="12317"/>
                    </a:lnTo>
                    <a:cubicBezTo>
                      <a:pt x="464" y="15169"/>
                      <a:pt x="2798" y="17359"/>
                      <a:pt x="5592" y="17359"/>
                    </a:cubicBezTo>
                    <a:cubicBezTo>
                      <a:pt x="5673" y="17359"/>
                      <a:pt x="5756" y="17358"/>
                      <a:pt x="5838" y="17354"/>
                    </a:cubicBezTo>
                    <a:lnTo>
                      <a:pt x="12877" y="17054"/>
                    </a:lnTo>
                    <a:cubicBezTo>
                      <a:pt x="15779" y="16920"/>
                      <a:pt x="18047" y="14485"/>
                      <a:pt x="17913" y="11583"/>
                    </a:cubicBezTo>
                    <a:lnTo>
                      <a:pt x="17780" y="8414"/>
                    </a:lnTo>
                    <a:cubicBezTo>
                      <a:pt x="17585" y="3700"/>
                      <a:pt x="13652" y="0"/>
                      <a:pt x="89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5"/>
              <p:cNvSpPr/>
              <p:nvPr/>
            </p:nvSpPr>
            <p:spPr>
              <a:xfrm>
                <a:off x="5939018" y="1630064"/>
                <a:ext cx="425912" cy="231697"/>
              </a:xfrm>
              <a:custGeom>
                <a:avLst/>
                <a:gdLst/>
                <a:ahLst/>
                <a:cxnLst/>
                <a:rect l="l" t="t" r="r" b="b"/>
                <a:pathLst>
                  <a:path w="21783" h="11850" extrusionOk="0">
                    <a:moveTo>
                      <a:pt x="100" y="1"/>
                    </a:moveTo>
                    <a:cubicBezTo>
                      <a:pt x="33" y="601"/>
                      <a:pt x="0" y="1235"/>
                      <a:pt x="33" y="1869"/>
                    </a:cubicBezTo>
                    <a:lnTo>
                      <a:pt x="200" y="5705"/>
                    </a:lnTo>
                    <a:cubicBezTo>
                      <a:pt x="330" y="9139"/>
                      <a:pt x="3166" y="11850"/>
                      <a:pt x="6568" y="11850"/>
                    </a:cubicBezTo>
                    <a:cubicBezTo>
                      <a:pt x="6669" y="11850"/>
                      <a:pt x="6770" y="11847"/>
                      <a:pt x="6872" y="11843"/>
                    </a:cubicBezTo>
                    <a:lnTo>
                      <a:pt x="15511" y="11476"/>
                    </a:lnTo>
                    <a:cubicBezTo>
                      <a:pt x="19047" y="11309"/>
                      <a:pt x="21782" y="8307"/>
                      <a:pt x="21615" y="4771"/>
                    </a:cubicBezTo>
                    <a:lnTo>
                      <a:pt x="21515" y="2436"/>
                    </a:lnTo>
                    <a:cubicBezTo>
                      <a:pt x="21015" y="5305"/>
                      <a:pt x="18547" y="7539"/>
                      <a:pt x="15511" y="7673"/>
                    </a:cubicBezTo>
                    <a:lnTo>
                      <a:pt x="6872" y="8073"/>
                    </a:lnTo>
                    <a:cubicBezTo>
                      <a:pt x="6789" y="8076"/>
                      <a:pt x="6706" y="8078"/>
                      <a:pt x="6624" y="8078"/>
                    </a:cubicBezTo>
                    <a:cubicBezTo>
                      <a:pt x="3196" y="8078"/>
                      <a:pt x="330" y="5388"/>
                      <a:pt x="167" y="1935"/>
                    </a:cubicBezTo>
                    <a:lnTo>
                      <a:pt x="1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5"/>
              <p:cNvSpPr/>
              <p:nvPr/>
            </p:nvSpPr>
            <p:spPr>
              <a:xfrm>
                <a:off x="5981410" y="1466638"/>
                <a:ext cx="339822" cy="548252"/>
              </a:xfrm>
              <a:custGeom>
                <a:avLst/>
                <a:gdLst/>
                <a:ahLst/>
                <a:cxnLst/>
                <a:rect l="l" t="t" r="r" b="b"/>
                <a:pathLst>
                  <a:path w="17380" h="28040" extrusionOk="0">
                    <a:moveTo>
                      <a:pt x="8157" y="1"/>
                    </a:moveTo>
                    <a:cubicBezTo>
                      <a:pt x="8007" y="1"/>
                      <a:pt x="7857" y="7"/>
                      <a:pt x="7706" y="19"/>
                    </a:cubicBezTo>
                    <a:cubicBezTo>
                      <a:pt x="4070" y="320"/>
                      <a:pt x="1435" y="4089"/>
                      <a:pt x="1768" y="8492"/>
                    </a:cubicBezTo>
                    <a:lnTo>
                      <a:pt x="1868" y="9960"/>
                    </a:lnTo>
                    <a:cubicBezTo>
                      <a:pt x="834" y="9993"/>
                      <a:pt x="0" y="10894"/>
                      <a:pt x="34" y="11928"/>
                    </a:cubicBezTo>
                    <a:cubicBezTo>
                      <a:pt x="67" y="12995"/>
                      <a:pt x="934" y="13829"/>
                      <a:pt x="2002" y="13829"/>
                    </a:cubicBezTo>
                    <a:lnTo>
                      <a:pt x="2369" y="13829"/>
                    </a:lnTo>
                    <a:cubicBezTo>
                      <a:pt x="3102" y="16364"/>
                      <a:pt x="4804" y="18333"/>
                      <a:pt x="6905" y="19066"/>
                    </a:cubicBezTo>
                    <a:lnTo>
                      <a:pt x="7039" y="20134"/>
                    </a:lnTo>
                    <a:cubicBezTo>
                      <a:pt x="4970" y="20768"/>
                      <a:pt x="3536" y="22202"/>
                      <a:pt x="3536" y="23903"/>
                    </a:cubicBezTo>
                    <a:cubicBezTo>
                      <a:pt x="3536" y="26171"/>
                      <a:pt x="6138" y="28039"/>
                      <a:pt x="9374" y="28039"/>
                    </a:cubicBezTo>
                    <a:cubicBezTo>
                      <a:pt x="12609" y="28039"/>
                      <a:pt x="15244" y="26171"/>
                      <a:pt x="15244" y="23903"/>
                    </a:cubicBezTo>
                    <a:cubicBezTo>
                      <a:pt x="15244" y="22702"/>
                      <a:pt x="14511" y="21602"/>
                      <a:pt x="13343" y="20868"/>
                    </a:cubicBezTo>
                    <a:lnTo>
                      <a:pt x="12943" y="17599"/>
                    </a:lnTo>
                    <a:cubicBezTo>
                      <a:pt x="13910" y="16598"/>
                      <a:pt x="14644" y="15230"/>
                      <a:pt x="14978" y="13696"/>
                    </a:cubicBezTo>
                    <a:lnTo>
                      <a:pt x="15545" y="13629"/>
                    </a:lnTo>
                    <a:cubicBezTo>
                      <a:pt x="16579" y="13562"/>
                      <a:pt x="17379" y="12628"/>
                      <a:pt x="17279" y="11561"/>
                    </a:cubicBezTo>
                    <a:cubicBezTo>
                      <a:pt x="17215" y="10537"/>
                      <a:pt x="16353" y="9789"/>
                      <a:pt x="15340" y="9789"/>
                    </a:cubicBezTo>
                    <a:cubicBezTo>
                      <a:pt x="15297" y="9789"/>
                      <a:pt x="15254" y="9790"/>
                      <a:pt x="15211" y="9793"/>
                    </a:cubicBezTo>
                    <a:lnTo>
                      <a:pt x="15078" y="9826"/>
                    </a:lnTo>
                    <a:lnTo>
                      <a:pt x="14878" y="7458"/>
                    </a:lnTo>
                    <a:cubicBezTo>
                      <a:pt x="14558" y="3239"/>
                      <a:pt x="11574" y="1"/>
                      <a:pt x="8157" y="1"/>
                    </a:cubicBezTo>
                    <a:close/>
                  </a:path>
                </a:pathLst>
              </a:custGeom>
              <a:solidFill>
                <a:srgbClr val="EEEEEE"/>
              </a:solid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5"/>
              <p:cNvSpPr/>
              <p:nvPr/>
            </p:nvSpPr>
            <p:spPr>
              <a:xfrm>
                <a:off x="6116425" y="1840085"/>
                <a:ext cx="6531" cy="53515"/>
              </a:xfrm>
              <a:custGeom>
                <a:avLst/>
                <a:gdLst/>
                <a:ahLst/>
                <a:cxnLst/>
                <a:rect l="l" t="t" r="r" b="b"/>
                <a:pathLst>
                  <a:path w="334" h="2737" extrusionOk="0">
                    <a:moveTo>
                      <a:pt x="0" y="1"/>
                    </a:moveTo>
                    <a:lnTo>
                      <a:pt x="334" y="2736"/>
                    </a:lnTo>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5"/>
              <p:cNvSpPr/>
              <p:nvPr/>
            </p:nvSpPr>
            <p:spPr>
              <a:xfrm>
                <a:off x="6116425" y="1840085"/>
                <a:ext cx="6531" cy="53515"/>
              </a:xfrm>
              <a:custGeom>
                <a:avLst/>
                <a:gdLst/>
                <a:ahLst/>
                <a:cxnLst/>
                <a:rect l="l" t="t" r="r" b="b"/>
                <a:pathLst>
                  <a:path w="334" h="2737" fill="none" extrusionOk="0">
                    <a:moveTo>
                      <a:pt x="0" y="1"/>
                    </a:moveTo>
                    <a:lnTo>
                      <a:pt x="334" y="2736"/>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5"/>
              <p:cNvSpPr/>
              <p:nvPr/>
            </p:nvSpPr>
            <p:spPr>
              <a:xfrm>
                <a:off x="6234468" y="1810736"/>
                <a:ext cx="8505" cy="69157"/>
              </a:xfrm>
              <a:custGeom>
                <a:avLst/>
                <a:gdLst/>
                <a:ahLst/>
                <a:cxnLst/>
                <a:rect l="l" t="t" r="r" b="b"/>
                <a:pathLst>
                  <a:path w="435" h="3537" extrusionOk="0">
                    <a:moveTo>
                      <a:pt x="434" y="3537"/>
                    </a:moveTo>
                    <a:lnTo>
                      <a:pt x="1" y="1"/>
                    </a:lnTo>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5"/>
              <p:cNvSpPr/>
              <p:nvPr/>
            </p:nvSpPr>
            <p:spPr>
              <a:xfrm>
                <a:off x="6234468" y="1810736"/>
                <a:ext cx="8505" cy="69157"/>
              </a:xfrm>
              <a:custGeom>
                <a:avLst/>
                <a:gdLst/>
                <a:ahLst/>
                <a:cxnLst/>
                <a:rect l="l" t="t" r="r" b="b"/>
                <a:pathLst>
                  <a:path w="435" h="3537" fill="none" extrusionOk="0">
                    <a:moveTo>
                      <a:pt x="434" y="3537"/>
                    </a:moveTo>
                    <a:lnTo>
                      <a:pt x="1" y="1"/>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5"/>
              <p:cNvSpPr/>
              <p:nvPr/>
            </p:nvSpPr>
            <p:spPr>
              <a:xfrm>
                <a:off x="6021201" y="1700514"/>
                <a:ext cx="140895" cy="145783"/>
              </a:xfrm>
              <a:custGeom>
                <a:avLst/>
                <a:gdLst/>
                <a:ahLst/>
                <a:cxnLst/>
                <a:rect l="l" t="t" r="r" b="b"/>
                <a:pathLst>
                  <a:path w="7206" h="7456" extrusionOk="0">
                    <a:moveTo>
                      <a:pt x="0" y="0"/>
                    </a:moveTo>
                    <a:lnTo>
                      <a:pt x="0" y="0"/>
                    </a:lnTo>
                    <a:cubicBezTo>
                      <a:pt x="33" y="367"/>
                      <a:pt x="100" y="734"/>
                      <a:pt x="167" y="1101"/>
                    </a:cubicBezTo>
                    <a:cubicBezTo>
                      <a:pt x="300" y="1802"/>
                      <a:pt x="500" y="2469"/>
                      <a:pt x="767" y="3069"/>
                    </a:cubicBezTo>
                    <a:cubicBezTo>
                      <a:pt x="1168" y="4003"/>
                      <a:pt x="1735" y="4804"/>
                      <a:pt x="2368" y="5471"/>
                    </a:cubicBezTo>
                    <a:cubicBezTo>
                      <a:pt x="3036" y="6171"/>
                      <a:pt x="3769" y="6672"/>
                      <a:pt x="4603" y="7039"/>
                    </a:cubicBezTo>
                    <a:cubicBezTo>
                      <a:pt x="5270" y="7317"/>
                      <a:pt x="6007" y="7456"/>
                      <a:pt x="6755" y="7456"/>
                    </a:cubicBezTo>
                    <a:cubicBezTo>
                      <a:pt x="6905" y="7456"/>
                      <a:pt x="7055" y="7450"/>
                      <a:pt x="7205" y="7439"/>
                    </a:cubicBezTo>
                    <a:lnTo>
                      <a:pt x="0"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5"/>
              <p:cNvSpPr/>
              <p:nvPr/>
            </p:nvSpPr>
            <p:spPr>
              <a:xfrm>
                <a:off x="6021201" y="1700514"/>
                <a:ext cx="140895" cy="146761"/>
              </a:xfrm>
              <a:custGeom>
                <a:avLst/>
                <a:gdLst/>
                <a:ahLst/>
                <a:cxnLst/>
                <a:rect l="l" t="t" r="r" b="b"/>
                <a:pathLst>
                  <a:path w="7206" h="7506" fill="none" extrusionOk="0">
                    <a:moveTo>
                      <a:pt x="0" y="0"/>
                    </a:moveTo>
                    <a:cubicBezTo>
                      <a:pt x="33" y="367"/>
                      <a:pt x="100" y="734"/>
                      <a:pt x="167" y="1101"/>
                    </a:cubicBezTo>
                    <a:cubicBezTo>
                      <a:pt x="300" y="1802"/>
                      <a:pt x="500" y="2469"/>
                      <a:pt x="767" y="3069"/>
                    </a:cubicBezTo>
                    <a:cubicBezTo>
                      <a:pt x="1168" y="4003"/>
                      <a:pt x="1735" y="4804"/>
                      <a:pt x="2368" y="5471"/>
                    </a:cubicBezTo>
                    <a:cubicBezTo>
                      <a:pt x="3036" y="6171"/>
                      <a:pt x="3769" y="6672"/>
                      <a:pt x="4603" y="7039"/>
                    </a:cubicBezTo>
                    <a:cubicBezTo>
                      <a:pt x="5404" y="7372"/>
                      <a:pt x="6305" y="7506"/>
                      <a:pt x="7205" y="7439"/>
                    </a:cubicBezTo>
                    <a:lnTo>
                      <a:pt x="7205" y="7439"/>
                    </a:lnTo>
                    <a:lnTo>
                      <a:pt x="7205" y="7439"/>
                    </a:lnTo>
                    <a:lnTo>
                      <a:pt x="7205" y="7439"/>
                    </a:lnTo>
                    <a:lnTo>
                      <a:pt x="7205" y="7439"/>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5"/>
              <p:cNvSpPr/>
              <p:nvPr/>
            </p:nvSpPr>
            <p:spPr>
              <a:xfrm>
                <a:off x="6014025" y="1466677"/>
                <a:ext cx="262864" cy="199924"/>
              </a:xfrm>
              <a:custGeom>
                <a:avLst/>
                <a:gdLst/>
                <a:ahLst/>
                <a:cxnLst/>
                <a:rect l="l" t="t" r="r" b="b"/>
                <a:pathLst>
                  <a:path w="13444" h="10225" extrusionOk="0">
                    <a:moveTo>
                      <a:pt x="6485" y="1"/>
                    </a:moveTo>
                    <a:cubicBezTo>
                      <a:pt x="6337" y="1"/>
                      <a:pt x="6188" y="6"/>
                      <a:pt x="6038" y="17"/>
                    </a:cubicBezTo>
                    <a:cubicBezTo>
                      <a:pt x="5137" y="84"/>
                      <a:pt x="4270" y="384"/>
                      <a:pt x="3536" y="851"/>
                    </a:cubicBezTo>
                    <a:cubicBezTo>
                      <a:pt x="2769" y="1318"/>
                      <a:pt x="2102" y="1952"/>
                      <a:pt x="1568" y="2719"/>
                    </a:cubicBezTo>
                    <a:cubicBezTo>
                      <a:pt x="1034" y="3487"/>
                      <a:pt x="634" y="4354"/>
                      <a:pt x="367" y="5355"/>
                    </a:cubicBezTo>
                    <a:cubicBezTo>
                      <a:pt x="100" y="6322"/>
                      <a:pt x="0" y="7389"/>
                      <a:pt x="100" y="8490"/>
                    </a:cubicBezTo>
                    <a:lnTo>
                      <a:pt x="167" y="9357"/>
                    </a:lnTo>
                    <a:lnTo>
                      <a:pt x="234" y="10225"/>
                    </a:lnTo>
                    <a:lnTo>
                      <a:pt x="13443" y="10058"/>
                    </a:lnTo>
                    <a:lnTo>
                      <a:pt x="13376" y="9191"/>
                    </a:lnTo>
                    <a:lnTo>
                      <a:pt x="13310" y="8323"/>
                    </a:lnTo>
                    <a:lnTo>
                      <a:pt x="13243" y="7456"/>
                    </a:lnTo>
                    <a:cubicBezTo>
                      <a:pt x="13143" y="6355"/>
                      <a:pt x="12876" y="5321"/>
                      <a:pt x="12476" y="4387"/>
                    </a:cubicBezTo>
                    <a:cubicBezTo>
                      <a:pt x="12042" y="3487"/>
                      <a:pt x="11508" y="2653"/>
                      <a:pt x="10875" y="1985"/>
                    </a:cubicBezTo>
                    <a:cubicBezTo>
                      <a:pt x="10207" y="1285"/>
                      <a:pt x="9440" y="785"/>
                      <a:pt x="8640" y="418"/>
                    </a:cubicBezTo>
                    <a:cubicBezTo>
                      <a:pt x="7945" y="140"/>
                      <a:pt x="7227" y="1"/>
                      <a:pt x="6485"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5"/>
              <p:cNvSpPr/>
              <p:nvPr/>
            </p:nvSpPr>
            <p:spPr>
              <a:xfrm>
                <a:off x="6014025" y="1465699"/>
                <a:ext cx="262864" cy="200902"/>
              </a:xfrm>
              <a:custGeom>
                <a:avLst/>
                <a:gdLst/>
                <a:ahLst/>
                <a:cxnLst/>
                <a:rect l="l" t="t" r="r" b="b"/>
                <a:pathLst>
                  <a:path w="13444" h="10275" fill="none" extrusionOk="0">
                    <a:moveTo>
                      <a:pt x="13443" y="10108"/>
                    </a:moveTo>
                    <a:lnTo>
                      <a:pt x="13376" y="9241"/>
                    </a:lnTo>
                    <a:lnTo>
                      <a:pt x="13310" y="8373"/>
                    </a:lnTo>
                    <a:lnTo>
                      <a:pt x="13243" y="7506"/>
                    </a:lnTo>
                    <a:cubicBezTo>
                      <a:pt x="13143" y="6405"/>
                      <a:pt x="12876" y="5371"/>
                      <a:pt x="12476" y="4437"/>
                    </a:cubicBezTo>
                    <a:cubicBezTo>
                      <a:pt x="12042" y="3537"/>
                      <a:pt x="11508" y="2703"/>
                      <a:pt x="10875" y="2035"/>
                    </a:cubicBezTo>
                    <a:cubicBezTo>
                      <a:pt x="10207" y="1335"/>
                      <a:pt x="9440" y="835"/>
                      <a:pt x="8640" y="468"/>
                    </a:cubicBezTo>
                    <a:cubicBezTo>
                      <a:pt x="7806" y="134"/>
                      <a:pt x="6938" y="1"/>
                      <a:pt x="6038" y="67"/>
                    </a:cubicBezTo>
                    <a:lnTo>
                      <a:pt x="6038" y="67"/>
                    </a:lnTo>
                    <a:lnTo>
                      <a:pt x="6038" y="67"/>
                    </a:lnTo>
                    <a:lnTo>
                      <a:pt x="6038" y="67"/>
                    </a:lnTo>
                    <a:lnTo>
                      <a:pt x="6038" y="67"/>
                    </a:lnTo>
                    <a:cubicBezTo>
                      <a:pt x="5137" y="134"/>
                      <a:pt x="4270" y="434"/>
                      <a:pt x="3536" y="901"/>
                    </a:cubicBezTo>
                    <a:cubicBezTo>
                      <a:pt x="2769" y="1368"/>
                      <a:pt x="2102" y="2002"/>
                      <a:pt x="1568" y="2769"/>
                    </a:cubicBezTo>
                    <a:cubicBezTo>
                      <a:pt x="1034" y="3537"/>
                      <a:pt x="634" y="4404"/>
                      <a:pt x="367" y="5405"/>
                    </a:cubicBezTo>
                    <a:cubicBezTo>
                      <a:pt x="100" y="6372"/>
                      <a:pt x="0" y="7439"/>
                      <a:pt x="100" y="8540"/>
                    </a:cubicBezTo>
                    <a:lnTo>
                      <a:pt x="167" y="9407"/>
                    </a:lnTo>
                    <a:lnTo>
                      <a:pt x="234" y="10275"/>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5"/>
              <p:cNvSpPr/>
              <p:nvPr/>
            </p:nvSpPr>
            <p:spPr>
              <a:xfrm>
                <a:off x="5974234" y="1446654"/>
                <a:ext cx="343088" cy="242862"/>
              </a:xfrm>
              <a:custGeom>
                <a:avLst/>
                <a:gdLst/>
                <a:ahLst/>
                <a:cxnLst/>
                <a:rect l="l" t="t" r="r" b="b"/>
                <a:pathLst>
                  <a:path w="17547" h="12421" extrusionOk="0">
                    <a:moveTo>
                      <a:pt x="10081" y="1"/>
                    </a:moveTo>
                    <a:cubicBezTo>
                      <a:pt x="9979" y="1"/>
                      <a:pt x="9877" y="3"/>
                      <a:pt x="9774" y="7"/>
                    </a:cubicBezTo>
                    <a:lnTo>
                      <a:pt x="7172" y="107"/>
                    </a:lnTo>
                    <a:cubicBezTo>
                      <a:pt x="3136" y="308"/>
                      <a:pt x="0" y="3710"/>
                      <a:pt x="167" y="7780"/>
                    </a:cubicBezTo>
                    <a:lnTo>
                      <a:pt x="200" y="8247"/>
                    </a:lnTo>
                    <a:cubicBezTo>
                      <a:pt x="298" y="10587"/>
                      <a:pt x="2232" y="12420"/>
                      <a:pt x="4584" y="12420"/>
                    </a:cubicBezTo>
                    <a:cubicBezTo>
                      <a:pt x="4646" y="12420"/>
                      <a:pt x="4708" y="12419"/>
                      <a:pt x="4770" y="12416"/>
                    </a:cubicBezTo>
                    <a:lnTo>
                      <a:pt x="13243" y="12049"/>
                    </a:lnTo>
                    <a:cubicBezTo>
                      <a:pt x="15645" y="11949"/>
                      <a:pt x="17546" y="9914"/>
                      <a:pt x="17413" y="7479"/>
                    </a:cubicBezTo>
                    <a:lnTo>
                      <a:pt x="17413" y="7012"/>
                    </a:lnTo>
                    <a:cubicBezTo>
                      <a:pt x="17250" y="3079"/>
                      <a:pt x="13983" y="1"/>
                      <a:pt x="10081"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5"/>
              <p:cNvSpPr/>
              <p:nvPr/>
            </p:nvSpPr>
            <p:spPr>
              <a:xfrm>
                <a:off x="6210985" y="1741596"/>
                <a:ext cx="61981" cy="88729"/>
              </a:xfrm>
              <a:custGeom>
                <a:avLst/>
                <a:gdLst/>
                <a:ahLst/>
                <a:cxnLst/>
                <a:rect l="l" t="t" r="r" b="b"/>
                <a:pathLst>
                  <a:path w="3170" h="4538" extrusionOk="0">
                    <a:moveTo>
                      <a:pt x="3170" y="1"/>
                    </a:moveTo>
                    <a:lnTo>
                      <a:pt x="1" y="4537"/>
                    </a:lnTo>
                    <a:cubicBezTo>
                      <a:pt x="768" y="4070"/>
                      <a:pt x="1402" y="3403"/>
                      <a:pt x="1936" y="2636"/>
                    </a:cubicBezTo>
                    <a:cubicBezTo>
                      <a:pt x="2503" y="1869"/>
                      <a:pt x="2903" y="1002"/>
                      <a:pt x="3170"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5"/>
              <p:cNvSpPr/>
              <p:nvPr/>
            </p:nvSpPr>
            <p:spPr>
              <a:xfrm>
                <a:off x="6210985" y="1741596"/>
                <a:ext cx="61981" cy="88729"/>
              </a:xfrm>
              <a:custGeom>
                <a:avLst/>
                <a:gdLst/>
                <a:ahLst/>
                <a:cxnLst/>
                <a:rect l="l" t="t" r="r" b="b"/>
                <a:pathLst>
                  <a:path w="3170" h="4538" fill="none" extrusionOk="0">
                    <a:moveTo>
                      <a:pt x="1" y="4537"/>
                    </a:moveTo>
                    <a:cubicBezTo>
                      <a:pt x="768" y="4070"/>
                      <a:pt x="1402" y="3403"/>
                      <a:pt x="1936" y="2636"/>
                    </a:cubicBezTo>
                    <a:cubicBezTo>
                      <a:pt x="2503" y="1869"/>
                      <a:pt x="2903" y="1002"/>
                      <a:pt x="3170" y="1"/>
                    </a:cubicBez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5"/>
              <p:cNvSpPr/>
              <p:nvPr/>
            </p:nvSpPr>
            <p:spPr>
              <a:xfrm>
                <a:off x="5978144" y="1597449"/>
                <a:ext cx="337222" cy="92073"/>
              </a:xfrm>
              <a:custGeom>
                <a:avLst/>
                <a:gdLst/>
                <a:ahLst/>
                <a:cxnLst/>
                <a:rect l="l" t="t" r="r" b="b"/>
                <a:pathLst>
                  <a:path w="17247" h="4709" extrusionOk="0">
                    <a:moveTo>
                      <a:pt x="17246" y="1"/>
                    </a:moveTo>
                    <a:lnTo>
                      <a:pt x="17246" y="1"/>
                    </a:lnTo>
                    <a:cubicBezTo>
                      <a:pt x="16379" y="1135"/>
                      <a:pt x="15045" y="1902"/>
                      <a:pt x="13543" y="1969"/>
                    </a:cubicBezTo>
                    <a:lnTo>
                      <a:pt x="4070" y="2369"/>
                    </a:lnTo>
                    <a:cubicBezTo>
                      <a:pt x="4004" y="2372"/>
                      <a:pt x="3938" y="2373"/>
                      <a:pt x="3873" y="2373"/>
                    </a:cubicBezTo>
                    <a:cubicBezTo>
                      <a:pt x="2315" y="2373"/>
                      <a:pt x="897" y="1620"/>
                      <a:pt x="0" y="468"/>
                    </a:cubicBezTo>
                    <a:lnTo>
                      <a:pt x="0" y="535"/>
                    </a:lnTo>
                    <a:cubicBezTo>
                      <a:pt x="98" y="2875"/>
                      <a:pt x="2032" y="4708"/>
                      <a:pt x="4384" y="4708"/>
                    </a:cubicBezTo>
                    <a:cubicBezTo>
                      <a:pt x="4446" y="4708"/>
                      <a:pt x="4508" y="4707"/>
                      <a:pt x="4570" y="4704"/>
                    </a:cubicBezTo>
                    <a:lnTo>
                      <a:pt x="13043" y="4337"/>
                    </a:lnTo>
                    <a:cubicBezTo>
                      <a:pt x="15378" y="4237"/>
                      <a:pt x="17213" y="2336"/>
                      <a:pt x="172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5"/>
              <p:cNvSpPr/>
              <p:nvPr/>
            </p:nvSpPr>
            <p:spPr>
              <a:xfrm>
                <a:off x="6187521" y="1722042"/>
                <a:ext cx="20237" cy="28097"/>
              </a:xfrm>
              <a:custGeom>
                <a:avLst/>
                <a:gdLst/>
                <a:ahLst/>
                <a:cxnLst/>
                <a:rect l="l" t="t" r="r" b="b"/>
                <a:pathLst>
                  <a:path w="1035" h="1437" extrusionOk="0">
                    <a:moveTo>
                      <a:pt x="500" y="0"/>
                    </a:moveTo>
                    <a:cubicBezTo>
                      <a:pt x="234" y="0"/>
                      <a:pt x="0" y="334"/>
                      <a:pt x="0" y="734"/>
                    </a:cubicBezTo>
                    <a:cubicBezTo>
                      <a:pt x="0" y="1116"/>
                      <a:pt x="212" y="1437"/>
                      <a:pt x="493" y="1437"/>
                    </a:cubicBezTo>
                    <a:cubicBezTo>
                      <a:pt x="506" y="1437"/>
                      <a:pt x="520" y="1436"/>
                      <a:pt x="534" y="1434"/>
                    </a:cubicBezTo>
                    <a:cubicBezTo>
                      <a:pt x="801" y="1434"/>
                      <a:pt x="1034" y="1101"/>
                      <a:pt x="1034" y="701"/>
                    </a:cubicBezTo>
                    <a:cubicBezTo>
                      <a:pt x="1034" y="300"/>
                      <a:pt x="801" y="0"/>
                      <a:pt x="5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5"/>
              <p:cNvSpPr/>
              <p:nvPr/>
            </p:nvSpPr>
            <p:spPr>
              <a:xfrm>
                <a:off x="6175124" y="1694648"/>
                <a:ext cx="39144" cy="10441"/>
              </a:xfrm>
              <a:custGeom>
                <a:avLst/>
                <a:gdLst/>
                <a:ahLst/>
                <a:cxnLst/>
                <a:rect l="l" t="t" r="r" b="b"/>
                <a:pathLst>
                  <a:path w="2002" h="534" fill="none" extrusionOk="0">
                    <a:moveTo>
                      <a:pt x="2002" y="0"/>
                    </a:moveTo>
                    <a:cubicBezTo>
                      <a:pt x="1601" y="33"/>
                      <a:pt x="1235" y="67"/>
                      <a:pt x="901" y="167"/>
                    </a:cubicBezTo>
                    <a:cubicBezTo>
                      <a:pt x="567" y="267"/>
                      <a:pt x="267" y="367"/>
                      <a:pt x="0" y="534"/>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5"/>
              <p:cNvSpPr/>
              <p:nvPr/>
            </p:nvSpPr>
            <p:spPr>
              <a:xfrm>
                <a:off x="6092942" y="1725953"/>
                <a:ext cx="20882" cy="28703"/>
              </a:xfrm>
              <a:custGeom>
                <a:avLst/>
                <a:gdLst/>
                <a:ahLst/>
                <a:cxnLst/>
                <a:rect l="l" t="t" r="r" b="b"/>
                <a:pathLst>
                  <a:path w="1068" h="1468" extrusionOk="0">
                    <a:moveTo>
                      <a:pt x="501" y="0"/>
                    </a:moveTo>
                    <a:cubicBezTo>
                      <a:pt x="200" y="0"/>
                      <a:pt x="0" y="367"/>
                      <a:pt x="34" y="767"/>
                    </a:cubicBezTo>
                    <a:cubicBezTo>
                      <a:pt x="34" y="1168"/>
                      <a:pt x="267" y="1468"/>
                      <a:pt x="567" y="1468"/>
                    </a:cubicBezTo>
                    <a:cubicBezTo>
                      <a:pt x="834" y="1435"/>
                      <a:pt x="1068" y="1101"/>
                      <a:pt x="1034" y="701"/>
                    </a:cubicBezTo>
                    <a:cubicBezTo>
                      <a:pt x="1034" y="300"/>
                      <a:pt x="768" y="0"/>
                      <a:pt x="5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5"/>
              <p:cNvSpPr/>
              <p:nvPr/>
            </p:nvSpPr>
            <p:spPr>
              <a:xfrm>
                <a:off x="6084456" y="1699849"/>
                <a:ext cx="39164" cy="7860"/>
              </a:xfrm>
              <a:custGeom>
                <a:avLst/>
                <a:gdLst/>
                <a:ahLst/>
                <a:cxnLst/>
                <a:rect l="l" t="t" r="r" b="b"/>
                <a:pathLst>
                  <a:path w="2003" h="402" fill="none" extrusionOk="0">
                    <a:moveTo>
                      <a:pt x="1" y="1"/>
                    </a:moveTo>
                    <a:cubicBezTo>
                      <a:pt x="368" y="1"/>
                      <a:pt x="768" y="34"/>
                      <a:pt x="1101" y="101"/>
                    </a:cubicBezTo>
                    <a:cubicBezTo>
                      <a:pt x="1435" y="168"/>
                      <a:pt x="1735" y="268"/>
                      <a:pt x="2002" y="401"/>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5"/>
              <p:cNvSpPr/>
              <p:nvPr/>
            </p:nvSpPr>
            <p:spPr>
              <a:xfrm>
                <a:off x="6120981" y="1776831"/>
                <a:ext cx="65247" cy="8486"/>
              </a:xfrm>
              <a:custGeom>
                <a:avLst/>
                <a:gdLst/>
                <a:ahLst/>
                <a:cxnLst/>
                <a:rect l="l" t="t" r="r" b="b"/>
                <a:pathLst>
                  <a:path w="3337" h="434" fill="none" extrusionOk="0">
                    <a:moveTo>
                      <a:pt x="3336" y="0"/>
                    </a:moveTo>
                    <a:cubicBezTo>
                      <a:pt x="2936" y="234"/>
                      <a:pt x="2402" y="334"/>
                      <a:pt x="1802" y="367"/>
                    </a:cubicBezTo>
                    <a:lnTo>
                      <a:pt x="1702" y="367"/>
                    </a:lnTo>
                    <a:lnTo>
                      <a:pt x="1602" y="400"/>
                    </a:lnTo>
                    <a:cubicBezTo>
                      <a:pt x="1035" y="434"/>
                      <a:pt x="468" y="434"/>
                      <a:pt x="1" y="267"/>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5"/>
              <p:cNvSpPr/>
              <p:nvPr/>
            </p:nvSpPr>
            <p:spPr>
              <a:xfrm>
                <a:off x="5811179" y="1926961"/>
                <a:ext cx="271330" cy="430526"/>
              </a:xfrm>
              <a:custGeom>
                <a:avLst/>
                <a:gdLst/>
                <a:ahLst/>
                <a:cxnLst/>
                <a:rect l="l" t="t" r="r" b="b"/>
                <a:pathLst>
                  <a:path w="13877" h="22019" extrusionOk="0">
                    <a:moveTo>
                      <a:pt x="9899" y="0"/>
                    </a:moveTo>
                    <a:cubicBezTo>
                      <a:pt x="8522" y="0"/>
                      <a:pt x="7203" y="829"/>
                      <a:pt x="6671" y="2196"/>
                    </a:cubicBezTo>
                    <a:lnTo>
                      <a:pt x="734" y="17207"/>
                    </a:lnTo>
                    <a:cubicBezTo>
                      <a:pt x="0" y="19008"/>
                      <a:pt x="867" y="21043"/>
                      <a:pt x="2669" y="21777"/>
                    </a:cubicBezTo>
                    <a:cubicBezTo>
                      <a:pt x="3091" y="21941"/>
                      <a:pt x="3526" y="22019"/>
                      <a:pt x="3955" y="22019"/>
                    </a:cubicBezTo>
                    <a:cubicBezTo>
                      <a:pt x="5353" y="22019"/>
                      <a:pt x="6677" y="21187"/>
                      <a:pt x="7239" y="19808"/>
                    </a:cubicBezTo>
                    <a:lnTo>
                      <a:pt x="13176" y="4831"/>
                    </a:lnTo>
                    <a:cubicBezTo>
                      <a:pt x="13877" y="3030"/>
                      <a:pt x="13009" y="995"/>
                      <a:pt x="11208" y="261"/>
                    </a:cubicBezTo>
                    <a:cubicBezTo>
                      <a:pt x="10781" y="84"/>
                      <a:pt x="10337" y="0"/>
                      <a:pt x="9899" y="0"/>
                    </a:cubicBezTo>
                    <a:close/>
                  </a:path>
                </a:pathLst>
              </a:custGeom>
              <a:solidFill>
                <a:srgbClr val="FF6952"/>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5"/>
              <p:cNvSpPr/>
              <p:nvPr/>
            </p:nvSpPr>
            <p:spPr>
              <a:xfrm>
                <a:off x="5655946" y="1814353"/>
                <a:ext cx="275241" cy="523948"/>
              </a:xfrm>
              <a:custGeom>
                <a:avLst/>
                <a:gdLst/>
                <a:ahLst/>
                <a:cxnLst/>
                <a:rect l="l" t="t" r="r" b="b"/>
                <a:pathLst>
                  <a:path w="14077" h="26797" extrusionOk="0">
                    <a:moveTo>
                      <a:pt x="4663" y="1"/>
                    </a:moveTo>
                    <a:cubicBezTo>
                      <a:pt x="4599" y="1"/>
                      <a:pt x="4535" y="6"/>
                      <a:pt x="4470" y="16"/>
                    </a:cubicBezTo>
                    <a:cubicBezTo>
                      <a:pt x="3803" y="149"/>
                      <a:pt x="3402" y="783"/>
                      <a:pt x="3503" y="1417"/>
                    </a:cubicBezTo>
                    <a:lnTo>
                      <a:pt x="3803" y="3051"/>
                    </a:lnTo>
                    <a:lnTo>
                      <a:pt x="4003" y="4085"/>
                    </a:lnTo>
                    <a:cubicBezTo>
                      <a:pt x="3936" y="4119"/>
                      <a:pt x="3869" y="4152"/>
                      <a:pt x="3803" y="4185"/>
                    </a:cubicBezTo>
                    <a:lnTo>
                      <a:pt x="3736" y="3985"/>
                    </a:lnTo>
                    <a:cubicBezTo>
                      <a:pt x="3703" y="3852"/>
                      <a:pt x="3669" y="3685"/>
                      <a:pt x="3569" y="3552"/>
                    </a:cubicBezTo>
                    <a:lnTo>
                      <a:pt x="2402" y="1517"/>
                    </a:lnTo>
                    <a:cubicBezTo>
                      <a:pt x="2178" y="1137"/>
                      <a:pt x="1774" y="921"/>
                      <a:pt x="1362" y="921"/>
                    </a:cubicBezTo>
                    <a:cubicBezTo>
                      <a:pt x="1159" y="921"/>
                      <a:pt x="954" y="973"/>
                      <a:pt x="767" y="1083"/>
                    </a:cubicBezTo>
                    <a:cubicBezTo>
                      <a:pt x="200" y="1417"/>
                      <a:pt x="0" y="2151"/>
                      <a:pt x="334" y="2718"/>
                    </a:cubicBezTo>
                    <a:lnTo>
                      <a:pt x="1368" y="4519"/>
                    </a:lnTo>
                    <a:lnTo>
                      <a:pt x="1368" y="4552"/>
                    </a:lnTo>
                    <a:lnTo>
                      <a:pt x="1968" y="6087"/>
                    </a:lnTo>
                    <a:cubicBezTo>
                      <a:pt x="1534" y="7121"/>
                      <a:pt x="1534" y="8355"/>
                      <a:pt x="2135" y="9423"/>
                    </a:cubicBezTo>
                    <a:cubicBezTo>
                      <a:pt x="2402" y="9890"/>
                      <a:pt x="2769" y="10290"/>
                      <a:pt x="3169" y="10590"/>
                    </a:cubicBezTo>
                    <a:cubicBezTo>
                      <a:pt x="3169" y="10623"/>
                      <a:pt x="3169" y="10657"/>
                      <a:pt x="3202" y="10690"/>
                    </a:cubicBezTo>
                    <a:lnTo>
                      <a:pt x="8473" y="25034"/>
                    </a:lnTo>
                    <a:cubicBezTo>
                      <a:pt x="8890" y="26129"/>
                      <a:pt x="9919" y="26796"/>
                      <a:pt x="11017" y="26796"/>
                    </a:cubicBezTo>
                    <a:cubicBezTo>
                      <a:pt x="11324" y="26796"/>
                      <a:pt x="11636" y="26744"/>
                      <a:pt x="11942" y="26635"/>
                    </a:cubicBezTo>
                    <a:cubicBezTo>
                      <a:pt x="13343" y="26135"/>
                      <a:pt x="14077" y="24600"/>
                      <a:pt x="13576" y="23199"/>
                    </a:cubicBezTo>
                    <a:lnTo>
                      <a:pt x="8606" y="9723"/>
                    </a:lnTo>
                    <a:cubicBezTo>
                      <a:pt x="8740" y="9523"/>
                      <a:pt x="8840" y="9356"/>
                      <a:pt x="8906" y="9156"/>
                    </a:cubicBezTo>
                    <a:cubicBezTo>
                      <a:pt x="9240" y="8989"/>
                      <a:pt x="9507" y="8722"/>
                      <a:pt x="9674" y="8388"/>
                    </a:cubicBezTo>
                    <a:lnTo>
                      <a:pt x="11241" y="7821"/>
                    </a:lnTo>
                    <a:cubicBezTo>
                      <a:pt x="11808" y="7621"/>
                      <a:pt x="12075" y="6987"/>
                      <a:pt x="11875" y="6420"/>
                    </a:cubicBezTo>
                    <a:cubicBezTo>
                      <a:pt x="11717" y="6000"/>
                      <a:pt x="11311" y="5724"/>
                      <a:pt x="10869" y="5724"/>
                    </a:cubicBezTo>
                    <a:cubicBezTo>
                      <a:pt x="10749" y="5724"/>
                      <a:pt x="10628" y="5744"/>
                      <a:pt x="10508" y="5787"/>
                    </a:cubicBezTo>
                    <a:lnTo>
                      <a:pt x="9073" y="6320"/>
                    </a:lnTo>
                    <a:cubicBezTo>
                      <a:pt x="9073" y="6320"/>
                      <a:pt x="9040" y="6287"/>
                      <a:pt x="9040" y="6287"/>
                    </a:cubicBezTo>
                    <a:cubicBezTo>
                      <a:pt x="8940" y="6087"/>
                      <a:pt x="8873" y="5920"/>
                      <a:pt x="8773" y="5720"/>
                    </a:cubicBezTo>
                    <a:cubicBezTo>
                      <a:pt x="8706" y="5620"/>
                      <a:pt x="8640" y="5520"/>
                      <a:pt x="8573" y="5420"/>
                    </a:cubicBezTo>
                    <a:lnTo>
                      <a:pt x="8906" y="3552"/>
                    </a:lnTo>
                    <a:cubicBezTo>
                      <a:pt x="8906" y="3485"/>
                      <a:pt x="8940" y="3418"/>
                      <a:pt x="8940" y="3318"/>
                    </a:cubicBezTo>
                    <a:cubicBezTo>
                      <a:pt x="8973" y="3151"/>
                      <a:pt x="8973" y="2985"/>
                      <a:pt x="8940" y="2851"/>
                    </a:cubicBezTo>
                    <a:lnTo>
                      <a:pt x="8873" y="1650"/>
                    </a:lnTo>
                    <a:cubicBezTo>
                      <a:pt x="8840" y="1017"/>
                      <a:pt x="8306" y="516"/>
                      <a:pt x="7639" y="516"/>
                    </a:cubicBezTo>
                    <a:cubicBezTo>
                      <a:pt x="6972" y="550"/>
                      <a:pt x="6471" y="1117"/>
                      <a:pt x="6505" y="1784"/>
                    </a:cubicBezTo>
                    <a:lnTo>
                      <a:pt x="6571" y="3118"/>
                    </a:lnTo>
                    <a:lnTo>
                      <a:pt x="6438" y="3919"/>
                    </a:lnTo>
                    <a:lnTo>
                      <a:pt x="6405" y="3919"/>
                    </a:lnTo>
                    <a:lnTo>
                      <a:pt x="6305" y="3285"/>
                    </a:lnTo>
                    <a:lnTo>
                      <a:pt x="5838" y="983"/>
                    </a:lnTo>
                    <a:cubicBezTo>
                      <a:pt x="5718" y="384"/>
                      <a:pt x="5222" y="1"/>
                      <a:pt x="4663" y="1"/>
                    </a:cubicBezTo>
                    <a:close/>
                  </a:path>
                </a:pathLst>
              </a:custGeom>
              <a:solidFill>
                <a:srgbClr val="EEEEEE"/>
              </a:solid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5"/>
              <p:cNvSpPr/>
              <p:nvPr/>
            </p:nvSpPr>
            <p:spPr>
              <a:xfrm>
                <a:off x="5678119" y="1898139"/>
                <a:ext cx="120678" cy="138705"/>
              </a:xfrm>
              <a:custGeom>
                <a:avLst/>
                <a:gdLst/>
                <a:ahLst/>
                <a:cxnLst/>
                <a:rect l="l" t="t" r="r" b="b"/>
                <a:pathLst>
                  <a:path w="6172" h="7094" extrusionOk="0">
                    <a:moveTo>
                      <a:pt x="2469" y="1"/>
                    </a:moveTo>
                    <a:cubicBezTo>
                      <a:pt x="667" y="1001"/>
                      <a:pt x="0" y="3336"/>
                      <a:pt x="1034" y="5171"/>
                    </a:cubicBezTo>
                    <a:cubicBezTo>
                      <a:pt x="1714" y="6394"/>
                      <a:pt x="3008" y="7094"/>
                      <a:pt x="4333" y="7094"/>
                    </a:cubicBezTo>
                    <a:cubicBezTo>
                      <a:pt x="4959" y="7094"/>
                      <a:pt x="5593" y="6937"/>
                      <a:pt x="6171" y="6605"/>
                    </a:cubicBezTo>
                    <a:lnTo>
                      <a:pt x="2469"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5"/>
              <p:cNvSpPr/>
              <p:nvPr/>
            </p:nvSpPr>
            <p:spPr>
              <a:xfrm>
                <a:off x="5678119" y="1898139"/>
                <a:ext cx="120678" cy="149381"/>
              </a:xfrm>
              <a:custGeom>
                <a:avLst/>
                <a:gdLst/>
                <a:ahLst/>
                <a:cxnLst/>
                <a:rect l="l" t="t" r="r" b="b"/>
                <a:pathLst>
                  <a:path w="6172" h="7640" fill="none" extrusionOk="0">
                    <a:moveTo>
                      <a:pt x="2469" y="1"/>
                    </a:moveTo>
                    <a:cubicBezTo>
                      <a:pt x="667" y="1001"/>
                      <a:pt x="0" y="3336"/>
                      <a:pt x="1034" y="5171"/>
                    </a:cubicBezTo>
                    <a:cubicBezTo>
                      <a:pt x="2035" y="6972"/>
                      <a:pt x="4370" y="7639"/>
                      <a:pt x="6171" y="6605"/>
                    </a:cubicBez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5"/>
              <p:cNvSpPr/>
              <p:nvPr/>
            </p:nvSpPr>
            <p:spPr>
              <a:xfrm>
                <a:off x="5931842" y="1869806"/>
                <a:ext cx="426557" cy="556230"/>
              </a:xfrm>
              <a:custGeom>
                <a:avLst/>
                <a:gdLst/>
                <a:ahLst/>
                <a:cxnLst/>
                <a:rect l="l" t="t" r="r" b="b"/>
                <a:pathLst>
                  <a:path w="21816" h="28448" extrusionOk="0">
                    <a:moveTo>
                      <a:pt x="9569" y="1"/>
                    </a:moveTo>
                    <a:cubicBezTo>
                      <a:pt x="6277" y="1"/>
                      <a:pt x="4130" y="3425"/>
                      <a:pt x="3069" y="8121"/>
                    </a:cubicBezTo>
                    <a:cubicBezTo>
                      <a:pt x="1535" y="8555"/>
                      <a:pt x="367" y="9922"/>
                      <a:pt x="300" y="11623"/>
                    </a:cubicBezTo>
                    <a:cubicBezTo>
                      <a:pt x="267" y="12824"/>
                      <a:pt x="801" y="13925"/>
                      <a:pt x="1668" y="14659"/>
                    </a:cubicBezTo>
                    <a:lnTo>
                      <a:pt x="0" y="25300"/>
                    </a:lnTo>
                    <a:cubicBezTo>
                      <a:pt x="0" y="26167"/>
                      <a:pt x="1134" y="27768"/>
                      <a:pt x="1968" y="28002"/>
                    </a:cubicBezTo>
                    <a:cubicBezTo>
                      <a:pt x="2300" y="28088"/>
                      <a:pt x="2710" y="28123"/>
                      <a:pt x="3170" y="28123"/>
                    </a:cubicBezTo>
                    <a:cubicBezTo>
                      <a:pt x="5122" y="28123"/>
                      <a:pt x="7974" y="27497"/>
                      <a:pt x="9610" y="27497"/>
                    </a:cubicBezTo>
                    <a:cubicBezTo>
                      <a:pt x="9834" y="27497"/>
                      <a:pt x="10035" y="27508"/>
                      <a:pt x="10207" y="27535"/>
                    </a:cubicBezTo>
                    <a:cubicBezTo>
                      <a:pt x="12712" y="27934"/>
                      <a:pt x="14653" y="28447"/>
                      <a:pt x="16265" y="28447"/>
                    </a:cubicBezTo>
                    <a:cubicBezTo>
                      <a:pt x="18024" y="28447"/>
                      <a:pt x="19394" y="27836"/>
                      <a:pt x="20682" y="25800"/>
                    </a:cubicBezTo>
                    <a:cubicBezTo>
                      <a:pt x="20848" y="25567"/>
                      <a:pt x="20581" y="23999"/>
                      <a:pt x="20348" y="22731"/>
                    </a:cubicBezTo>
                    <a:cubicBezTo>
                      <a:pt x="20114" y="21431"/>
                      <a:pt x="20014" y="20130"/>
                      <a:pt x="20048" y="18862"/>
                    </a:cubicBezTo>
                    <a:lnTo>
                      <a:pt x="20081" y="18562"/>
                    </a:lnTo>
                    <a:cubicBezTo>
                      <a:pt x="20081" y="17961"/>
                      <a:pt x="20148" y="17328"/>
                      <a:pt x="20248" y="16727"/>
                    </a:cubicBezTo>
                    <a:cubicBezTo>
                      <a:pt x="21816" y="6220"/>
                      <a:pt x="19748" y="749"/>
                      <a:pt x="15444" y="449"/>
                    </a:cubicBezTo>
                    <a:lnTo>
                      <a:pt x="9941" y="15"/>
                    </a:lnTo>
                    <a:cubicBezTo>
                      <a:pt x="9815" y="6"/>
                      <a:pt x="9691" y="1"/>
                      <a:pt x="9569" y="1"/>
                    </a:cubicBezTo>
                    <a:close/>
                  </a:path>
                </a:pathLst>
              </a:custGeom>
              <a:solidFill>
                <a:srgbClr val="FF6952"/>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5"/>
              <p:cNvSpPr/>
              <p:nvPr/>
            </p:nvSpPr>
            <p:spPr>
              <a:xfrm>
                <a:off x="6009449" y="2109471"/>
                <a:ext cx="275260" cy="71152"/>
              </a:xfrm>
              <a:custGeom>
                <a:avLst/>
                <a:gdLst/>
                <a:ahLst/>
                <a:cxnLst/>
                <a:rect l="l" t="t" r="r" b="b"/>
                <a:pathLst>
                  <a:path w="14078" h="3639" extrusionOk="0">
                    <a:moveTo>
                      <a:pt x="14077" y="0"/>
                    </a:moveTo>
                    <a:lnTo>
                      <a:pt x="1" y="3269"/>
                    </a:lnTo>
                    <a:lnTo>
                      <a:pt x="10175" y="3636"/>
                    </a:lnTo>
                    <a:cubicBezTo>
                      <a:pt x="10220" y="3638"/>
                      <a:pt x="10265" y="3638"/>
                      <a:pt x="10311" y="3638"/>
                    </a:cubicBezTo>
                    <a:cubicBezTo>
                      <a:pt x="11263" y="3638"/>
                      <a:pt x="12176" y="3304"/>
                      <a:pt x="12876" y="2635"/>
                    </a:cubicBezTo>
                    <a:cubicBezTo>
                      <a:pt x="13610" y="1935"/>
                      <a:pt x="14044" y="1001"/>
                      <a:pt x="14077" y="0"/>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5"/>
              <p:cNvSpPr/>
              <p:nvPr/>
            </p:nvSpPr>
            <p:spPr>
              <a:xfrm>
                <a:off x="6009449" y="2109471"/>
                <a:ext cx="275260" cy="71758"/>
              </a:xfrm>
              <a:custGeom>
                <a:avLst/>
                <a:gdLst/>
                <a:ahLst/>
                <a:cxnLst/>
                <a:rect l="l" t="t" r="r" b="b"/>
                <a:pathLst>
                  <a:path w="14078" h="3670" fill="none" extrusionOk="0">
                    <a:moveTo>
                      <a:pt x="1" y="3269"/>
                    </a:moveTo>
                    <a:lnTo>
                      <a:pt x="10175" y="3636"/>
                    </a:lnTo>
                    <a:cubicBezTo>
                      <a:pt x="11175" y="3670"/>
                      <a:pt x="12143" y="3336"/>
                      <a:pt x="12876" y="2635"/>
                    </a:cubicBezTo>
                    <a:cubicBezTo>
                      <a:pt x="13610" y="1935"/>
                      <a:pt x="14044" y="1001"/>
                      <a:pt x="14077" y="0"/>
                    </a:cubicBez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5"/>
              <p:cNvSpPr/>
              <p:nvPr/>
            </p:nvSpPr>
            <p:spPr>
              <a:xfrm>
                <a:off x="6262527" y="1950503"/>
                <a:ext cx="322851" cy="404971"/>
              </a:xfrm>
              <a:custGeom>
                <a:avLst/>
                <a:gdLst/>
                <a:ahLst/>
                <a:cxnLst/>
                <a:rect l="l" t="t" r="r" b="b"/>
                <a:pathLst>
                  <a:path w="16512" h="20712" extrusionOk="0">
                    <a:moveTo>
                      <a:pt x="3996" y="1"/>
                    </a:moveTo>
                    <a:cubicBezTo>
                      <a:pt x="3358" y="1"/>
                      <a:pt x="2713" y="171"/>
                      <a:pt x="2135" y="525"/>
                    </a:cubicBezTo>
                    <a:cubicBezTo>
                      <a:pt x="501" y="1559"/>
                      <a:pt x="0" y="3727"/>
                      <a:pt x="1034" y="5362"/>
                    </a:cubicBezTo>
                    <a:lnTo>
                      <a:pt x="9574" y="19071"/>
                    </a:lnTo>
                    <a:cubicBezTo>
                      <a:pt x="10242" y="20129"/>
                      <a:pt x="11372" y="20711"/>
                      <a:pt x="12537" y="20711"/>
                    </a:cubicBezTo>
                    <a:cubicBezTo>
                      <a:pt x="13174" y="20711"/>
                      <a:pt x="13821" y="20537"/>
                      <a:pt x="14410" y="20172"/>
                    </a:cubicBezTo>
                    <a:cubicBezTo>
                      <a:pt x="16045" y="19138"/>
                      <a:pt x="16512" y="16970"/>
                      <a:pt x="15478" y="15335"/>
                    </a:cubicBezTo>
                    <a:lnTo>
                      <a:pt x="6972" y="1626"/>
                    </a:lnTo>
                    <a:cubicBezTo>
                      <a:pt x="6304" y="569"/>
                      <a:pt x="5161" y="1"/>
                      <a:pt x="3996" y="1"/>
                    </a:cubicBezTo>
                    <a:close/>
                  </a:path>
                </a:pathLst>
              </a:custGeom>
              <a:solidFill>
                <a:srgbClr val="FF6952"/>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5"/>
              <p:cNvSpPr/>
              <p:nvPr/>
            </p:nvSpPr>
            <p:spPr>
              <a:xfrm>
                <a:off x="6175124" y="2242237"/>
                <a:ext cx="384168" cy="220278"/>
              </a:xfrm>
              <a:custGeom>
                <a:avLst/>
                <a:gdLst/>
                <a:ahLst/>
                <a:cxnLst/>
                <a:rect l="l" t="t" r="r" b="b"/>
                <a:pathLst>
                  <a:path w="19648" h="11266" extrusionOk="0">
                    <a:moveTo>
                      <a:pt x="16653" y="0"/>
                    </a:moveTo>
                    <a:cubicBezTo>
                      <a:pt x="16397" y="0"/>
                      <a:pt x="16137" y="37"/>
                      <a:pt x="15878" y="115"/>
                    </a:cubicBezTo>
                    <a:lnTo>
                      <a:pt x="7139" y="2817"/>
                    </a:lnTo>
                    <a:cubicBezTo>
                      <a:pt x="6552" y="2460"/>
                      <a:pt x="5867" y="2259"/>
                      <a:pt x="5159" y="2259"/>
                    </a:cubicBezTo>
                    <a:cubicBezTo>
                      <a:pt x="4942" y="2259"/>
                      <a:pt x="4723" y="2278"/>
                      <a:pt x="4504" y="2317"/>
                    </a:cubicBezTo>
                    <a:cubicBezTo>
                      <a:pt x="2836" y="2617"/>
                      <a:pt x="1601" y="3951"/>
                      <a:pt x="1335" y="5519"/>
                    </a:cubicBezTo>
                    <a:lnTo>
                      <a:pt x="200" y="8955"/>
                    </a:lnTo>
                    <a:cubicBezTo>
                      <a:pt x="0" y="9555"/>
                      <a:pt x="301" y="10189"/>
                      <a:pt x="901" y="10423"/>
                    </a:cubicBezTo>
                    <a:cubicBezTo>
                      <a:pt x="1024" y="10467"/>
                      <a:pt x="1150" y="10487"/>
                      <a:pt x="1273" y="10487"/>
                    </a:cubicBezTo>
                    <a:cubicBezTo>
                      <a:pt x="1618" y="10487"/>
                      <a:pt x="1948" y="10326"/>
                      <a:pt x="2169" y="10056"/>
                    </a:cubicBezTo>
                    <a:lnTo>
                      <a:pt x="2169" y="10056"/>
                    </a:lnTo>
                    <a:cubicBezTo>
                      <a:pt x="2135" y="10523"/>
                      <a:pt x="2402" y="11023"/>
                      <a:pt x="2902" y="11190"/>
                    </a:cubicBezTo>
                    <a:cubicBezTo>
                      <a:pt x="3035" y="11241"/>
                      <a:pt x="3168" y="11265"/>
                      <a:pt x="3299" y="11265"/>
                    </a:cubicBezTo>
                    <a:cubicBezTo>
                      <a:pt x="3762" y="11265"/>
                      <a:pt x="4188" y="10965"/>
                      <a:pt x="4370" y="10523"/>
                    </a:cubicBezTo>
                    <a:lnTo>
                      <a:pt x="4537" y="9989"/>
                    </a:lnTo>
                    <a:cubicBezTo>
                      <a:pt x="4537" y="10456"/>
                      <a:pt x="4837" y="10890"/>
                      <a:pt x="5304" y="11056"/>
                    </a:cubicBezTo>
                    <a:cubicBezTo>
                      <a:pt x="5422" y="11098"/>
                      <a:pt x="5545" y="11118"/>
                      <a:pt x="5667" y="11118"/>
                    </a:cubicBezTo>
                    <a:cubicBezTo>
                      <a:pt x="6129" y="11118"/>
                      <a:pt x="6580" y="10831"/>
                      <a:pt x="6738" y="10356"/>
                    </a:cubicBezTo>
                    <a:lnTo>
                      <a:pt x="7039" y="9489"/>
                    </a:lnTo>
                    <a:cubicBezTo>
                      <a:pt x="7672" y="9155"/>
                      <a:pt x="8173" y="8655"/>
                      <a:pt x="8506" y="8054"/>
                    </a:cubicBezTo>
                    <a:lnTo>
                      <a:pt x="17446" y="5286"/>
                    </a:lnTo>
                    <a:cubicBezTo>
                      <a:pt x="18847" y="4852"/>
                      <a:pt x="19648" y="3351"/>
                      <a:pt x="19247" y="1917"/>
                    </a:cubicBezTo>
                    <a:cubicBezTo>
                      <a:pt x="18892" y="768"/>
                      <a:pt x="17819" y="0"/>
                      <a:pt x="16653" y="0"/>
                    </a:cubicBezTo>
                    <a:close/>
                  </a:path>
                </a:pathLst>
              </a:custGeom>
              <a:solidFill>
                <a:srgbClr val="EEEEEE"/>
              </a:solid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5"/>
              <p:cNvSpPr/>
              <p:nvPr/>
            </p:nvSpPr>
            <p:spPr>
              <a:xfrm>
                <a:off x="5903138" y="2478636"/>
                <a:ext cx="568098" cy="61336"/>
              </a:xfrm>
              <a:custGeom>
                <a:avLst/>
                <a:gdLst/>
                <a:ahLst/>
                <a:cxnLst/>
                <a:rect l="l" t="t" r="r" b="b"/>
                <a:pathLst>
                  <a:path w="29055" h="3137" extrusionOk="0">
                    <a:moveTo>
                      <a:pt x="0" y="0"/>
                    </a:moveTo>
                    <a:lnTo>
                      <a:pt x="0" y="3136"/>
                    </a:lnTo>
                    <a:lnTo>
                      <a:pt x="29054" y="3136"/>
                    </a:lnTo>
                    <a:lnTo>
                      <a:pt x="2905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5"/>
              <p:cNvSpPr/>
              <p:nvPr/>
            </p:nvSpPr>
            <p:spPr>
              <a:xfrm>
                <a:off x="5954016" y="2416672"/>
                <a:ext cx="489829" cy="81553"/>
              </a:xfrm>
              <a:custGeom>
                <a:avLst/>
                <a:gdLst/>
                <a:ahLst/>
                <a:cxnLst/>
                <a:rect l="l" t="t" r="r" b="b"/>
                <a:pathLst>
                  <a:path w="25052" h="4171" extrusionOk="0">
                    <a:moveTo>
                      <a:pt x="2068" y="1"/>
                    </a:moveTo>
                    <a:cubicBezTo>
                      <a:pt x="934" y="1"/>
                      <a:pt x="0" y="901"/>
                      <a:pt x="0" y="2035"/>
                    </a:cubicBezTo>
                    <a:cubicBezTo>
                      <a:pt x="0" y="3169"/>
                      <a:pt x="901" y="4103"/>
                      <a:pt x="2035" y="4103"/>
                    </a:cubicBezTo>
                    <a:lnTo>
                      <a:pt x="23017" y="4170"/>
                    </a:lnTo>
                    <a:cubicBezTo>
                      <a:pt x="24117" y="4170"/>
                      <a:pt x="25051" y="3236"/>
                      <a:pt x="25051" y="2102"/>
                    </a:cubicBezTo>
                    <a:cubicBezTo>
                      <a:pt x="25051" y="968"/>
                      <a:pt x="24151" y="67"/>
                      <a:pt x="23017" y="67"/>
                    </a:cubicBezTo>
                    <a:lnTo>
                      <a:pt x="2068" y="1"/>
                    </a:lnTo>
                    <a:close/>
                  </a:path>
                </a:pathLst>
              </a:custGeom>
              <a:solidFill>
                <a:schemeClr val="accent5"/>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5"/>
              <p:cNvSpPr/>
              <p:nvPr/>
            </p:nvSpPr>
            <p:spPr>
              <a:xfrm>
                <a:off x="6078590" y="2454508"/>
                <a:ext cx="24147" cy="23502"/>
              </a:xfrm>
              <a:custGeom>
                <a:avLst/>
                <a:gdLst/>
                <a:ahLst/>
                <a:cxnLst/>
                <a:rect l="l" t="t" r="r" b="b"/>
                <a:pathLst>
                  <a:path w="1235" h="1202" extrusionOk="0">
                    <a:moveTo>
                      <a:pt x="601" y="0"/>
                    </a:moveTo>
                    <a:cubicBezTo>
                      <a:pt x="267" y="0"/>
                      <a:pt x="0" y="267"/>
                      <a:pt x="0" y="601"/>
                    </a:cubicBezTo>
                    <a:cubicBezTo>
                      <a:pt x="0" y="934"/>
                      <a:pt x="267" y="1201"/>
                      <a:pt x="601" y="1201"/>
                    </a:cubicBezTo>
                    <a:cubicBezTo>
                      <a:pt x="934" y="1201"/>
                      <a:pt x="1235" y="934"/>
                      <a:pt x="1235" y="601"/>
                    </a:cubicBezTo>
                    <a:cubicBezTo>
                      <a:pt x="1235" y="267"/>
                      <a:pt x="968" y="0"/>
                      <a:pt x="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5"/>
              <p:cNvSpPr/>
              <p:nvPr/>
            </p:nvSpPr>
            <p:spPr>
              <a:xfrm>
                <a:off x="5883565" y="2048816"/>
                <a:ext cx="610488" cy="375682"/>
              </a:xfrm>
              <a:custGeom>
                <a:avLst/>
                <a:gdLst/>
                <a:ahLst/>
                <a:cxnLst/>
                <a:rect l="l" t="t" r="r" b="b"/>
                <a:pathLst>
                  <a:path w="31223" h="19214" extrusionOk="0">
                    <a:moveTo>
                      <a:pt x="5771" y="0"/>
                    </a:moveTo>
                    <a:cubicBezTo>
                      <a:pt x="2502" y="0"/>
                      <a:pt x="1" y="2902"/>
                      <a:pt x="468" y="6104"/>
                    </a:cubicBezTo>
                    <a:lnTo>
                      <a:pt x="2035" y="14611"/>
                    </a:lnTo>
                    <a:cubicBezTo>
                      <a:pt x="2402" y="17246"/>
                      <a:pt x="4671" y="19214"/>
                      <a:pt x="7339" y="19214"/>
                    </a:cubicBezTo>
                    <a:lnTo>
                      <a:pt x="23918" y="19214"/>
                    </a:lnTo>
                    <a:cubicBezTo>
                      <a:pt x="26586" y="19214"/>
                      <a:pt x="28855" y="17246"/>
                      <a:pt x="29222" y="14611"/>
                    </a:cubicBezTo>
                    <a:lnTo>
                      <a:pt x="30789" y="6104"/>
                    </a:lnTo>
                    <a:cubicBezTo>
                      <a:pt x="31223" y="2902"/>
                      <a:pt x="28721" y="0"/>
                      <a:pt x="25486" y="0"/>
                    </a:cubicBezTo>
                    <a:close/>
                  </a:path>
                </a:pathLst>
              </a:custGeom>
              <a:solidFill>
                <a:schemeClr val="accent5"/>
              </a:solidFill>
              <a:ln w="1000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5"/>
              <p:cNvSpPr/>
              <p:nvPr/>
            </p:nvSpPr>
            <p:spPr>
              <a:xfrm>
                <a:off x="5934443" y="1447886"/>
                <a:ext cx="430487" cy="413868"/>
              </a:xfrm>
              <a:custGeom>
                <a:avLst/>
                <a:gdLst/>
                <a:ahLst/>
                <a:cxnLst/>
                <a:rect l="l" t="t" r="r" b="b"/>
                <a:pathLst>
                  <a:path w="22017" h="21167" extrusionOk="0">
                    <a:moveTo>
                      <a:pt x="10996" y="0"/>
                    </a:moveTo>
                    <a:cubicBezTo>
                      <a:pt x="10834" y="0"/>
                      <a:pt x="10671" y="4"/>
                      <a:pt x="10508" y="11"/>
                    </a:cubicBezTo>
                    <a:cubicBezTo>
                      <a:pt x="4570" y="278"/>
                      <a:pt x="1" y="5282"/>
                      <a:pt x="234" y="11186"/>
                    </a:cubicBezTo>
                    <a:lnTo>
                      <a:pt x="401" y="15022"/>
                    </a:lnTo>
                    <a:cubicBezTo>
                      <a:pt x="563" y="18456"/>
                      <a:pt x="3400" y="21167"/>
                      <a:pt x="6802" y="21167"/>
                    </a:cubicBezTo>
                    <a:cubicBezTo>
                      <a:pt x="6903" y="21167"/>
                      <a:pt x="7004" y="21164"/>
                      <a:pt x="7106" y="21160"/>
                    </a:cubicBezTo>
                    <a:lnTo>
                      <a:pt x="15712" y="20793"/>
                    </a:lnTo>
                    <a:cubicBezTo>
                      <a:pt x="19281" y="20626"/>
                      <a:pt x="22016" y="17624"/>
                      <a:pt x="21849" y="14088"/>
                    </a:cubicBezTo>
                    <a:lnTo>
                      <a:pt x="21683" y="10252"/>
                    </a:lnTo>
                    <a:cubicBezTo>
                      <a:pt x="21456" y="4511"/>
                      <a:pt x="16687" y="0"/>
                      <a:pt x="10996"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5"/>
              <p:cNvSpPr/>
              <p:nvPr/>
            </p:nvSpPr>
            <p:spPr>
              <a:xfrm>
                <a:off x="5934443" y="1395092"/>
                <a:ext cx="430487" cy="414435"/>
              </a:xfrm>
              <a:custGeom>
                <a:avLst/>
                <a:gdLst/>
                <a:ahLst/>
                <a:cxnLst/>
                <a:rect l="l" t="t" r="r" b="b"/>
                <a:pathLst>
                  <a:path w="22017" h="21196" extrusionOk="0">
                    <a:moveTo>
                      <a:pt x="10941" y="1"/>
                    </a:moveTo>
                    <a:cubicBezTo>
                      <a:pt x="10797" y="1"/>
                      <a:pt x="10653" y="3"/>
                      <a:pt x="10508" y="9"/>
                    </a:cubicBezTo>
                    <a:cubicBezTo>
                      <a:pt x="4570" y="276"/>
                      <a:pt x="1" y="5280"/>
                      <a:pt x="234" y="11217"/>
                    </a:cubicBezTo>
                    <a:lnTo>
                      <a:pt x="401" y="15053"/>
                    </a:lnTo>
                    <a:cubicBezTo>
                      <a:pt x="564" y="18506"/>
                      <a:pt x="3430" y="21196"/>
                      <a:pt x="6858" y="21196"/>
                    </a:cubicBezTo>
                    <a:cubicBezTo>
                      <a:pt x="6940" y="21196"/>
                      <a:pt x="7023" y="21194"/>
                      <a:pt x="7106" y="21191"/>
                    </a:cubicBezTo>
                    <a:lnTo>
                      <a:pt x="15712" y="20791"/>
                    </a:lnTo>
                    <a:cubicBezTo>
                      <a:pt x="19281" y="20657"/>
                      <a:pt x="22016" y="17655"/>
                      <a:pt x="21849" y="14119"/>
                    </a:cubicBezTo>
                    <a:lnTo>
                      <a:pt x="21683" y="10283"/>
                    </a:lnTo>
                    <a:cubicBezTo>
                      <a:pt x="21455" y="4491"/>
                      <a:pt x="16656" y="1"/>
                      <a:pt x="10941"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5"/>
              <p:cNvSpPr/>
              <p:nvPr/>
            </p:nvSpPr>
            <p:spPr>
              <a:xfrm>
                <a:off x="5974879" y="1484470"/>
                <a:ext cx="352864" cy="339431"/>
              </a:xfrm>
              <a:custGeom>
                <a:avLst/>
                <a:gdLst/>
                <a:ahLst/>
                <a:cxnLst/>
                <a:rect l="l" t="t" r="r" b="b"/>
                <a:pathLst>
                  <a:path w="18047" h="17360" extrusionOk="0">
                    <a:moveTo>
                      <a:pt x="8975" y="0"/>
                    </a:moveTo>
                    <a:cubicBezTo>
                      <a:pt x="8853" y="0"/>
                      <a:pt x="8730" y="3"/>
                      <a:pt x="8607" y="8"/>
                    </a:cubicBezTo>
                    <a:cubicBezTo>
                      <a:pt x="3737" y="242"/>
                      <a:pt x="1" y="4345"/>
                      <a:pt x="201" y="9181"/>
                    </a:cubicBezTo>
                    <a:lnTo>
                      <a:pt x="334" y="12317"/>
                    </a:lnTo>
                    <a:cubicBezTo>
                      <a:pt x="464" y="15169"/>
                      <a:pt x="2798" y="17359"/>
                      <a:pt x="5592" y="17359"/>
                    </a:cubicBezTo>
                    <a:cubicBezTo>
                      <a:pt x="5673" y="17359"/>
                      <a:pt x="5756" y="17358"/>
                      <a:pt x="5838" y="17354"/>
                    </a:cubicBezTo>
                    <a:lnTo>
                      <a:pt x="12877" y="17054"/>
                    </a:lnTo>
                    <a:cubicBezTo>
                      <a:pt x="15779" y="16920"/>
                      <a:pt x="18047" y="14485"/>
                      <a:pt x="17913" y="11583"/>
                    </a:cubicBezTo>
                    <a:lnTo>
                      <a:pt x="17780" y="8414"/>
                    </a:lnTo>
                    <a:cubicBezTo>
                      <a:pt x="17585" y="3700"/>
                      <a:pt x="13652" y="0"/>
                      <a:pt x="89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5"/>
              <p:cNvSpPr/>
              <p:nvPr/>
            </p:nvSpPr>
            <p:spPr>
              <a:xfrm>
                <a:off x="5981410" y="1466638"/>
                <a:ext cx="339822" cy="548252"/>
              </a:xfrm>
              <a:custGeom>
                <a:avLst/>
                <a:gdLst/>
                <a:ahLst/>
                <a:cxnLst/>
                <a:rect l="l" t="t" r="r" b="b"/>
                <a:pathLst>
                  <a:path w="17380" h="28040" extrusionOk="0">
                    <a:moveTo>
                      <a:pt x="8157" y="1"/>
                    </a:moveTo>
                    <a:cubicBezTo>
                      <a:pt x="8007" y="1"/>
                      <a:pt x="7857" y="7"/>
                      <a:pt x="7706" y="19"/>
                    </a:cubicBezTo>
                    <a:cubicBezTo>
                      <a:pt x="4070" y="320"/>
                      <a:pt x="1435" y="4089"/>
                      <a:pt x="1768" y="8492"/>
                    </a:cubicBezTo>
                    <a:lnTo>
                      <a:pt x="1868" y="9960"/>
                    </a:lnTo>
                    <a:cubicBezTo>
                      <a:pt x="834" y="9993"/>
                      <a:pt x="0" y="10894"/>
                      <a:pt x="34" y="11928"/>
                    </a:cubicBezTo>
                    <a:cubicBezTo>
                      <a:pt x="67" y="12995"/>
                      <a:pt x="934" y="13829"/>
                      <a:pt x="2002" y="13829"/>
                    </a:cubicBezTo>
                    <a:lnTo>
                      <a:pt x="2369" y="13829"/>
                    </a:lnTo>
                    <a:cubicBezTo>
                      <a:pt x="3102" y="16364"/>
                      <a:pt x="4804" y="18333"/>
                      <a:pt x="6905" y="19066"/>
                    </a:cubicBezTo>
                    <a:lnTo>
                      <a:pt x="7039" y="20134"/>
                    </a:lnTo>
                    <a:cubicBezTo>
                      <a:pt x="4970" y="20768"/>
                      <a:pt x="3536" y="22202"/>
                      <a:pt x="3536" y="23903"/>
                    </a:cubicBezTo>
                    <a:cubicBezTo>
                      <a:pt x="3536" y="26171"/>
                      <a:pt x="6138" y="28039"/>
                      <a:pt x="9374" y="28039"/>
                    </a:cubicBezTo>
                    <a:cubicBezTo>
                      <a:pt x="12609" y="28039"/>
                      <a:pt x="15244" y="26171"/>
                      <a:pt x="15244" y="23903"/>
                    </a:cubicBezTo>
                    <a:cubicBezTo>
                      <a:pt x="15244" y="22702"/>
                      <a:pt x="14511" y="21602"/>
                      <a:pt x="13343" y="20868"/>
                    </a:cubicBezTo>
                    <a:lnTo>
                      <a:pt x="12943" y="17599"/>
                    </a:lnTo>
                    <a:cubicBezTo>
                      <a:pt x="13910" y="16598"/>
                      <a:pt x="14644" y="15230"/>
                      <a:pt x="14978" y="13696"/>
                    </a:cubicBezTo>
                    <a:lnTo>
                      <a:pt x="15545" y="13629"/>
                    </a:lnTo>
                    <a:cubicBezTo>
                      <a:pt x="16579" y="13562"/>
                      <a:pt x="17379" y="12628"/>
                      <a:pt x="17279" y="11561"/>
                    </a:cubicBezTo>
                    <a:cubicBezTo>
                      <a:pt x="17215" y="10537"/>
                      <a:pt x="16353" y="9789"/>
                      <a:pt x="15340" y="9789"/>
                    </a:cubicBezTo>
                    <a:cubicBezTo>
                      <a:pt x="15297" y="9789"/>
                      <a:pt x="15254" y="9790"/>
                      <a:pt x="15211" y="9793"/>
                    </a:cubicBezTo>
                    <a:lnTo>
                      <a:pt x="15078" y="9826"/>
                    </a:lnTo>
                    <a:lnTo>
                      <a:pt x="14878" y="7458"/>
                    </a:lnTo>
                    <a:cubicBezTo>
                      <a:pt x="14558" y="3239"/>
                      <a:pt x="11574" y="1"/>
                      <a:pt x="8157" y="1"/>
                    </a:cubicBezTo>
                    <a:close/>
                  </a:path>
                </a:pathLst>
              </a:custGeom>
              <a:solidFill>
                <a:srgbClr val="EEEEEE"/>
              </a:solid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5"/>
              <p:cNvSpPr/>
              <p:nvPr/>
            </p:nvSpPr>
            <p:spPr>
              <a:xfrm>
                <a:off x="6116425" y="1840085"/>
                <a:ext cx="6531" cy="53515"/>
              </a:xfrm>
              <a:custGeom>
                <a:avLst/>
                <a:gdLst/>
                <a:ahLst/>
                <a:cxnLst/>
                <a:rect l="l" t="t" r="r" b="b"/>
                <a:pathLst>
                  <a:path w="334" h="2737" extrusionOk="0">
                    <a:moveTo>
                      <a:pt x="0" y="1"/>
                    </a:moveTo>
                    <a:lnTo>
                      <a:pt x="334" y="2736"/>
                    </a:lnTo>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5"/>
              <p:cNvSpPr/>
              <p:nvPr/>
            </p:nvSpPr>
            <p:spPr>
              <a:xfrm>
                <a:off x="6116425" y="1840085"/>
                <a:ext cx="6531" cy="53515"/>
              </a:xfrm>
              <a:custGeom>
                <a:avLst/>
                <a:gdLst/>
                <a:ahLst/>
                <a:cxnLst/>
                <a:rect l="l" t="t" r="r" b="b"/>
                <a:pathLst>
                  <a:path w="334" h="2737" fill="none" extrusionOk="0">
                    <a:moveTo>
                      <a:pt x="0" y="1"/>
                    </a:moveTo>
                    <a:lnTo>
                      <a:pt x="334" y="2736"/>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5"/>
              <p:cNvSpPr/>
              <p:nvPr/>
            </p:nvSpPr>
            <p:spPr>
              <a:xfrm>
                <a:off x="6234468" y="1810736"/>
                <a:ext cx="8505" cy="69157"/>
              </a:xfrm>
              <a:custGeom>
                <a:avLst/>
                <a:gdLst/>
                <a:ahLst/>
                <a:cxnLst/>
                <a:rect l="l" t="t" r="r" b="b"/>
                <a:pathLst>
                  <a:path w="435" h="3537" extrusionOk="0">
                    <a:moveTo>
                      <a:pt x="434" y="3537"/>
                    </a:moveTo>
                    <a:lnTo>
                      <a:pt x="1" y="1"/>
                    </a:lnTo>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5"/>
              <p:cNvSpPr/>
              <p:nvPr/>
            </p:nvSpPr>
            <p:spPr>
              <a:xfrm>
                <a:off x="6234468" y="1810736"/>
                <a:ext cx="8505" cy="69157"/>
              </a:xfrm>
              <a:custGeom>
                <a:avLst/>
                <a:gdLst/>
                <a:ahLst/>
                <a:cxnLst/>
                <a:rect l="l" t="t" r="r" b="b"/>
                <a:pathLst>
                  <a:path w="435" h="3537" fill="none" extrusionOk="0">
                    <a:moveTo>
                      <a:pt x="434" y="3537"/>
                    </a:moveTo>
                    <a:lnTo>
                      <a:pt x="1" y="1"/>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5"/>
              <p:cNvSpPr/>
              <p:nvPr/>
            </p:nvSpPr>
            <p:spPr>
              <a:xfrm>
                <a:off x="6021201" y="1700514"/>
                <a:ext cx="140895" cy="145783"/>
              </a:xfrm>
              <a:custGeom>
                <a:avLst/>
                <a:gdLst/>
                <a:ahLst/>
                <a:cxnLst/>
                <a:rect l="l" t="t" r="r" b="b"/>
                <a:pathLst>
                  <a:path w="7206" h="7456" extrusionOk="0">
                    <a:moveTo>
                      <a:pt x="0" y="0"/>
                    </a:moveTo>
                    <a:lnTo>
                      <a:pt x="0" y="0"/>
                    </a:lnTo>
                    <a:cubicBezTo>
                      <a:pt x="33" y="367"/>
                      <a:pt x="100" y="734"/>
                      <a:pt x="167" y="1101"/>
                    </a:cubicBezTo>
                    <a:cubicBezTo>
                      <a:pt x="300" y="1802"/>
                      <a:pt x="500" y="2469"/>
                      <a:pt x="767" y="3069"/>
                    </a:cubicBezTo>
                    <a:cubicBezTo>
                      <a:pt x="1168" y="4003"/>
                      <a:pt x="1735" y="4804"/>
                      <a:pt x="2368" y="5471"/>
                    </a:cubicBezTo>
                    <a:cubicBezTo>
                      <a:pt x="3036" y="6171"/>
                      <a:pt x="3769" y="6672"/>
                      <a:pt x="4603" y="7039"/>
                    </a:cubicBezTo>
                    <a:cubicBezTo>
                      <a:pt x="5270" y="7317"/>
                      <a:pt x="6007" y="7456"/>
                      <a:pt x="6755" y="7456"/>
                    </a:cubicBezTo>
                    <a:cubicBezTo>
                      <a:pt x="6905" y="7456"/>
                      <a:pt x="7055" y="7450"/>
                      <a:pt x="7205" y="7439"/>
                    </a:cubicBezTo>
                    <a:lnTo>
                      <a:pt x="0"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5"/>
              <p:cNvSpPr/>
              <p:nvPr/>
            </p:nvSpPr>
            <p:spPr>
              <a:xfrm>
                <a:off x="6021201" y="1700514"/>
                <a:ext cx="140895" cy="146761"/>
              </a:xfrm>
              <a:custGeom>
                <a:avLst/>
                <a:gdLst/>
                <a:ahLst/>
                <a:cxnLst/>
                <a:rect l="l" t="t" r="r" b="b"/>
                <a:pathLst>
                  <a:path w="7206" h="7506" fill="none" extrusionOk="0">
                    <a:moveTo>
                      <a:pt x="0" y="0"/>
                    </a:moveTo>
                    <a:cubicBezTo>
                      <a:pt x="33" y="367"/>
                      <a:pt x="100" y="734"/>
                      <a:pt x="167" y="1101"/>
                    </a:cubicBezTo>
                    <a:cubicBezTo>
                      <a:pt x="300" y="1802"/>
                      <a:pt x="500" y="2469"/>
                      <a:pt x="767" y="3069"/>
                    </a:cubicBezTo>
                    <a:cubicBezTo>
                      <a:pt x="1168" y="4003"/>
                      <a:pt x="1735" y="4804"/>
                      <a:pt x="2368" y="5471"/>
                    </a:cubicBezTo>
                    <a:cubicBezTo>
                      <a:pt x="3036" y="6171"/>
                      <a:pt x="3769" y="6672"/>
                      <a:pt x="4603" y="7039"/>
                    </a:cubicBezTo>
                    <a:cubicBezTo>
                      <a:pt x="5404" y="7372"/>
                      <a:pt x="6305" y="7506"/>
                      <a:pt x="7205" y="7439"/>
                    </a:cubicBezTo>
                    <a:lnTo>
                      <a:pt x="7205" y="7439"/>
                    </a:lnTo>
                    <a:lnTo>
                      <a:pt x="7205" y="7439"/>
                    </a:lnTo>
                    <a:lnTo>
                      <a:pt x="7205" y="7439"/>
                    </a:lnTo>
                    <a:lnTo>
                      <a:pt x="7205" y="7439"/>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5"/>
              <p:cNvSpPr/>
              <p:nvPr/>
            </p:nvSpPr>
            <p:spPr>
              <a:xfrm>
                <a:off x="6014025" y="1466677"/>
                <a:ext cx="262864" cy="199924"/>
              </a:xfrm>
              <a:custGeom>
                <a:avLst/>
                <a:gdLst/>
                <a:ahLst/>
                <a:cxnLst/>
                <a:rect l="l" t="t" r="r" b="b"/>
                <a:pathLst>
                  <a:path w="13444" h="10225" extrusionOk="0">
                    <a:moveTo>
                      <a:pt x="6485" y="1"/>
                    </a:moveTo>
                    <a:cubicBezTo>
                      <a:pt x="6337" y="1"/>
                      <a:pt x="6188" y="6"/>
                      <a:pt x="6038" y="17"/>
                    </a:cubicBezTo>
                    <a:cubicBezTo>
                      <a:pt x="5137" y="84"/>
                      <a:pt x="4270" y="384"/>
                      <a:pt x="3536" y="851"/>
                    </a:cubicBezTo>
                    <a:cubicBezTo>
                      <a:pt x="2769" y="1318"/>
                      <a:pt x="2102" y="1952"/>
                      <a:pt x="1568" y="2719"/>
                    </a:cubicBezTo>
                    <a:cubicBezTo>
                      <a:pt x="1034" y="3487"/>
                      <a:pt x="634" y="4354"/>
                      <a:pt x="367" y="5355"/>
                    </a:cubicBezTo>
                    <a:cubicBezTo>
                      <a:pt x="100" y="6322"/>
                      <a:pt x="0" y="7389"/>
                      <a:pt x="100" y="8490"/>
                    </a:cubicBezTo>
                    <a:lnTo>
                      <a:pt x="167" y="9357"/>
                    </a:lnTo>
                    <a:lnTo>
                      <a:pt x="234" y="10225"/>
                    </a:lnTo>
                    <a:lnTo>
                      <a:pt x="13443" y="10058"/>
                    </a:lnTo>
                    <a:lnTo>
                      <a:pt x="13376" y="9191"/>
                    </a:lnTo>
                    <a:lnTo>
                      <a:pt x="13310" y="8323"/>
                    </a:lnTo>
                    <a:lnTo>
                      <a:pt x="13243" y="7456"/>
                    </a:lnTo>
                    <a:cubicBezTo>
                      <a:pt x="13143" y="6355"/>
                      <a:pt x="12876" y="5321"/>
                      <a:pt x="12476" y="4387"/>
                    </a:cubicBezTo>
                    <a:cubicBezTo>
                      <a:pt x="12042" y="3487"/>
                      <a:pt x="11508" y="2653"/>
                      <a:pt x="10875" y="1985"/>
                    </a:cubicBezTo>
                    <a:cubicBezTo>
                      <a:pt x="10207" y="1285"/>
                      <a:pt x="9440" y="785"/>
                      <a:pt x="8640" y="418"/>
                    </a:cubicBezTo>
                    <a:cubicBezTo>
                      <a:pt x="7945" y="140"/>
                      <a:pt x="7227" y="1"/>
                      <a:pt x="6485"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5"/>
              <p:cNvSpPr/>
              <p:nvPr/>
            </p:nvSpPr>
            <p:spPr>
              <a:xfrm>
                <a:off x="6014025" y="1465699"/>
                <a:ext cx="262864" cy="200902"/>
              </a:xfrm>
              <a:custGeom>
                <a:avLst/>
                <a:gdLst/>
                <a:ahLst/>
                <a:cxnLst/>
                <a:rect l="l" t="t" r="r" b="b"/>
                <a:pathLst>
                  <a:path w="13444" h="10275" fill="none" extrusionOk="0">
                    <a:moveTo>
                      <a:pt x="13443" y="10108"/>
                    </a:moveTo>
                    <a:lnTo>
                      <a:pt x="13376" y="9241"/>
                    </a:lnTo>
                    <a:lnTo>
                      <a:pt x="13310" y="8373"/>
                    </a:lnTo>
                    <a:lnTo>
                      <a:pt x="13243" y="7506"/>
                    </a:lnTo>
                    <a:cubicBezTo>
                      <a:pt x="13143" y="6405"/>
                      <a:pt x="12876" y="5371"/>
                      <a:pt x="12476" y="4437"/>
                    </a:cubicBezTo>
                    <a:cubicBezTo>
                      <a:pt x="12042" y="3537"/>
                      <a:pt x="11508" y="2703"/>
                      <a:pt x="10875" y="2035"/>
                    </a:cubicBezTo>
                    <a:cubicBezTo>
                      <a:pt x="10207" y="1335"/>
                      <a:pt x="9440" y="835"/>
                      <a:pt x="8640" y="468"/>
                    </a:cubicBezTo>
                    <a:cubicBezTo>
                      <a:pt x="7806" y="134"/>
                      <a:pt x="6938" y="1"/>
                      <a:pt x="6038" y="67"/>
                    </a:cubicBezTo>
                    <a:lnTo>
                      <a:pt x="6038" y="67"/>
                    </a:lnTo>
                    <a:lnTo>
                      <a:pt x="6038" y="67"/>
                    </a:lnTo>
                    <a:lnTo>
                      <a:pt x="6038" y="67"/>
                    </a:lnTo>
                    <a:lnTo>
                      <a:pt x="6038" y="67"/>
                    </a:lnTo>
                    <a:cubicBezTo>
                      <a:pt x="5137" y="134"/>
                      <a:pt x="4270" y="434"/>
                      <a:pt x="3536" y="901"/>
                    </a:cubicBezTo>
                    <a:cubicBezTo>
                      <a:pt x="2769" y="1368"/>
                      <a:pt x="2102" y="2002"/>
                      <a:pt x="1568" y="2769"/>
                    </a:cubicBezTo>
                    <a:cubicBezTo>
                      <a:pt x="1034" y="3537"/>
                      <a:pt x="634" y="4404"/>
                      <a:pt x="367" y="5405"/>
                    </a:cubicBezTo>
                    <a:cubicBezTo>
                      <a:pt x="100" y="6372"/>
                      <a:pt x="0" y="7439"/>
                      <a:pt x="100" y="8540"/>
                    </a:cubicBezTo>
                    <a:lnTo>
                      <a:pt x="167" y="9407"/>
                    </a:lnTo>
                    <a:lnTo>
                      <a:pt x="234" y="10275"/>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5"/>
              <p:cNvSpPr/>
              <p:nvPr/>
            </p:nvSpPr>
            <p:spPr>
              <a:xfrm>
                <a:off x="5974234" y="1446654"/>
                <a:ext cx="343088" cy="242862"/>
              </a:xfrm>
              <a:custGeom>
                <a:avLst/>
                <a:gdLst/>
                <a:ahLst/>
                <a:cxnLst/>
                <a:rect l="l" t="t" r="r" b="b"/>
                <a:pathLst>
                  <a:path w="17547" h="12421" extrusionOk="0">
                    <a:moveTo>
                      <a:pt x="10081" y="1"/>
                    </a:moveTo>
                    <a:cubicBezTo>
                      <a:pt x="9979" y="1"/>
                      <a:pt x="9877" y="3"/>
                      <a:pt x="9774" y="7"/>
                    </a:cubicBezTo>
                    <a:lnTo>
                      <a:pt x="7172" y="107"/>
                    </a:lnTo>
                    <a:cubicBezTo>
                      <a:pt x="3136" y="308"/>
                      <a:pt x="0" y="3710"/>
                      <a:pt x="167" y="7780"/>
                    </a:cubicBezTo>
                    <a:lnTo>
                      <a:pt x="200" y="8247"/>
                    </a:lnTo>
                    <a:cubicBezTo>
                      <a:pt x="298" y="10587"/>
                      <a:pt x="2232" y="12420"/>
                      <a:pt x="4584" y="12420"/>
                    </a:cubicBezTo>
                    <a:cubicBezTo>
                      <a:pt x="4646" y="12420"/>
                      <a:pt x="4708" y="12419"/>
                      <a:pt x="4770" y="12416"/>
                    </a:cubicBezTo>
                    <a:lnTo>
                      <a:pt x="13243" y="12049"/>
                    </a:lnTo>
                    <a:cubicBezTo>
                      <a:pt x="15645" y="11949"/>
                      <a:pt x="17546" y="9914"/>
                      <a:pt x="17413" y="7479"/>
                    </a:cubicBezTo>
                    <a:lnTo>
                      <a:pt x="17413" y="7012"/>
                    </a:lnTo>
                    <a:cubicBezTo>
                      <a:pt x="17250" y="3079"/>
                      <a:pt x="13983" y="1"/>
                      <a:pt x="10081"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5"/>
              <p:cNvSpPr/>
              <p:nvPr/>
            </p:nvSpPr>
            <p:spPr>
              <a:xfrm>
                <a:off x="6210985" y="1741596"/>
                <a:ext cx="61981" cy="88729"/>
              </a:xfrm>
              <a:custGeom>
                <a:avLst/>
                <a:gdLst/>
                <a:ahLst/>
                <a:cxnLst/>
                <a:rect l="l" t="t" r="r" b="b"/>
                <a:pathLst>
                  <a:path w="3170" h="4538" extrusionOk="0">
                    <a:moveTo>
                      <a:pt x="3170" y="1"/>
                    </a:moveTo>
                    <a:lnTo>
                      <a:pt x="1" y="4537"/>
                    </a:lnTo>
                    <a:cubicBezTo>
                      <a:pt x="768" y="4070"/>
                      <a:pt x="1402" y="3403"/>
                      <a:pt x="1936" y="2636"/>
                    </a:cubicBezTo>
                    <a:cubicBezTo>
                      <a:pt x="2503" y="1869"/>
                      <a:pt x="2903" y="1002"/>
                      <a:pt x="3170"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5"/>
              <p:cNvSpPr/>
              <p:nvPr/>
            </p:nvSpPr>
            <p:spPr>
              <a:xfrm>
                <a:off x="6210985" y="1741596"/>
                <a:ext cx="61981" cy="88729"/>
              </a:xfrm>
              <a:custGeom>
                <a:avLst/>
                <a:gdLst/>
                <a:ahLst/>
                <a:cxnLst/>
                <a:rect l="l" t="t" r="r" b="b"/>
                <a:pathLst>
                  <a:path w="3170" h="4538" fill="none" extrusionOk="0">
                    <a:moveTo>
                      <a:pt x="1" y="4537"/>
                    </a:moveTo>
                    <a:cubicBezTo>
                      <a:pt x="768" y="4070"/>
                      <a:pt x="1402" y="3403"/>
                      <a:pt x="1936" y="2636"/>
                    </a:cubicBezTo>
                    <a:cubicBezTo>
                      <a:pt x="2503" y="1869"/>
                      <a:pt x="2903" y="1002"/>
                      <a:pt x="3170" y="1"/>
                    </a:cubicBez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5"/>
              <p:cNvSpPr/>
              <p:nvPr/>
            </p:nvSpPr>
            <p:spPr>
              <a:xfrm>
                <a:off x="6187521" y="1722042"/>
                <a:ext cx="20237" cy="28097"/>
              </a:xfrm>
              <a:custGeom>
                <a:avLst/>
                <a:gdLst/>
                <a:ahLst/>
                <a:cxnLst/>
                <a:rect l="l" t="t" r="r" b="b"/>
                <a:pathLst>
                  <a:path w="1035" h="1437" extrusionOk="0">
                    <a:moveTo>
                      <a:pt x="500" y="0"/>
                    </a:moveTo>
                    <a:cubicBezTo>
                      <a:pt x="234" y="0"/>
                      <a:pt x="0" y="334"/>
                      <a:pt x="0" y="734"/>
                    </a:cubicBezTo>
                    <a:cubicBezTo>
                      <a:pt x="0" y="1116"/>
                      <a:pt x="212" y="1437"/>
                      <a:pt x="493" y="1437"/>
                    </a:cubicBezTo>
                    <a:cubicBezTo>
                      <a:pt x="506" y="1437"/>
                      <a:pt x="520" y="1436"/>
                      <a:pt x="534" y="1434"/>
                    </a:cubicBezTo>
                    <a:cubicBezTo>
                      <a:pt x="801" y="1434"/>
                      <a:pt x="1034" y="1101"/>
                      <a:pt x="1034" y="701"/>
                    </a:cubicBezTo>
                    <a:cubicBezTo>
                      <a:pt x="1034" y="300"/>
                      <a:pt x="801" y="0"/>
                      <a:pt x="5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5"/>
              <p:cNvSpPr/>
              <p:nvPr/>
            </p:nvSpPr>
            <p:spPr>
              <a:xfrm>
                <a:off x="6175124" y="1694648"/>
                <a:ext cx="39144" cy="10441"/>
              </a:xfrm>
              <a:custGeom>
                <a:avLst/>
                <a:gdLst/>
                <a:ahLst/>
                <a:cxnLst/>
                <a:rect l="l" t="t" r="r" b="b"/>
                <a:pathLst>
                  <a:path w="2002" h="534" fill="none" extrusionOk="0">
                    <a:moveTo>
                      <a:pt x="2002" y="0"/>
                    </a:moveTo>
                    <a:cubicBezTo>
                      <a:pt x="1601" y="33"/>
                      <a:pt x="1235" y="67"/>
                      <a:pt x="901" y="167"/>
                    </a:cubicBezTo>
                    <a:cubicBezTo>
                      <a:pt x="567" y="267"/>
                      <a:pt x="267" y="367"/>
                      <a:pt x="0" y="534"/>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5"/>
              <p:cNvSpPr/>
              <p:nvPr/>
            </p:nvSpPr>
            <p:spPr>
              <a:xfrm>
                <a:off x="6092942" y="1725953"/>
                <a:ext cx="20882" cy="28703"/>
              </a:xfrm>
              <a:custGeom>
                <a:avLst/>
                <a:gdLst/>
                <a:ahLst/>
                <a:cxnLst/>
                <a:rect l="l" t="t" r="r" b="b"/>
                <a:pathLst>
                  <a:path w="1068" h="1468" extrusionOk="0">
                    <a:moveTo>
                      <a:pt x="501" y="0"/>
                    </a:moveTo>
                    <a:cubicBezTo>
                      <a:pt x="200" y="0"/>
                      <a:pt x="0" y="367"/>
                      <a:pt x="34" y="767"/>
                    </a:cubicBezTo>
                    <a:cubicBezTo>
                      <a:pt x="34" y="1168"/>
                      <a:pt x="267" y="1468"/>
                      <a:pt x="567" y="1468"/>
                    </a:cubicBezTo>
                    <a:cubicBezTo>
                      <a:pt x="834" y="1435"/>
                      <a:pt x="1068" y="1101"/>
                      <a:pt x="1034" y="701"/>
                    </a:cubicBezTo>
                    <a:cubicBezTo>
                      <a:pt x="1034" y="300"/>
                      <a:pt x="768" y="0"/>
                      <a:pt x="5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5"/>
              <p:cNvSpPr/>
              <p:nvPr/>
            </p:nvSpPr>
            <p:spPr>
              <a:xfrm>
                <a:off x="6084456" y="1699849"/>
                <a:ext cx="39164" cy="7860"/>
              </a:xfrm>
              <a:custGeom>
                <a:avLst/>
                <a:gdLst/>
                <a:ahLst/>
                <a:cxnLst/>
                <a:rect l="l" t="t" r="r" b="b"/>
                <a:pathLst>
                  <a:path w="2003" h="402" fill="none" extrusionOk="0">
                    <a:moveTo>
                      <a:pt x="1" y="1"/>
                    </a:moveTo>
                    <a:cubicBezTo>
                      <a:pt x="368" y="1"/>
                      <a:pt x="768" y="34"/>
                      <a:pt x="1101" y="101"/>
                    </a:cubicBezTo>
                    <a:cubicBezTo>
                      <a:pt x="1435" y="168"/>
                      <a:pt x="1735" y="268"/>
                      <a:pt x="2002" y="401"/>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5"/>
              <p:cNvSpPr/>
              <p:nvPr/>
            </p:nvSpPr>
            <p:spPr>
              <a:xfrm>
                <a:off x="6120981" y="1776831"/>
                <a:ext cx="65247" cy="8486"/>
              </a:xfrm>
              <a:custGeom>
                <a:avLst/>
                <a:gdLst/>
                <a:ahLst/>
                <a:cxnLst/>
                <a:rect l="l" t="t" r="r" b="b"/>
                <a:pathLst>
                  <a:path w="3337" h="434" fill="none" extrusionOk="0">
                    <a:moveTo>
                      <a:pt x="3336" y="0"/>
                    </a:moveTo>
                    <a:cubicBezTo>
                      <a:pt x="2936" y="234"/>
                      <a:pt x="2402" y="334"/>
                      <a:pt x="1802" y="367"/>
                    </a:cubicBezTo>
                    <a:lnTo>
                      <a:pt x="1702" y="367"/>
                    </a:lnTo>
                    <a:lnTo>
                      <a:pt x="1602" y="400"/>
                    </a:lnTo>
                    <a:cubicBezTo>
                      <a:pt x="1035" y="434"/>
                      <a:pt x="468" y="434"/>
                      <a:pt x="1" y="267"/>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5"/>
              <p:cNvSpPr/>
              <p:nvPr/>
            </p:nvSpPr>
            <p:spPr>
              <a:xfrm>
                <a:off x="6441889" y="2948247"/>
                <a:ext cx="1388579" cy="1387934"/>
              </a:xfrm>
              <a:custGeom>
                <a:avLst/>
                <a:gdLst/>
                <a:ahLst/>
                <a:cxnLst/>
                <a:rect l="l" t="t" r="r" b="b"/>
                <a:pathLst>
                  <a:path w="71018" h="70985" extrusionOk="0">
                    <a:moveTo>
                      <a:pt x="35492" y="1"/>
                    </a:moveTo>
                    <a:lnTo>
                      <a:pt x="0" y="35493"/>
                    </a:lnTo>
                    <a:lnTo>
                      <a:pt x="35492" y="70985"/>
                    </a:lnTo>
                    <a:lnTo>
                      <a:pt x="71018" y="35493"/>
                    </a:lnTo>
                    <a:lnTo>
                      <a:pt x="35492" y="1"/>
                    </a:ln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5"/>
              <p:cNvSpPr/>
              <p:nvPr/>
            </p:nvSpPr>
            <p:spPr>
              <a:xfrm>
                <a:off x="6372104" y="2878461"/>
                <a:ext cx="1528145" cy="1528165"/>
              </a:xfrm>
              <a:custGeom>
                <a:avLst/>
                <a:gdLst/>
                <a:ahLst/>
                <a:cxnLst/>
                <a:rect l="l" t="t" r="r" b="b"/>
                <a:pathLst>
                  <a:path w="78156" h="78157" fill="none" extrusionOk="0">
                    <a:moveTo>
                      <a:pt x="3202" y="42297"/>
                    </a:moveTo>
                    <a:lnTo>
                      <a:pt x="0" y="39062"/>
                    </a:lnTo>
                    <a:lnTo>
                      <a:pt x="9774" y="29288"/>
                    </a:lnTo>
                    <a:lnTo>
                      <a:pt x="19547" y="19514"/>
                    </a:lnTo>
                    <a:lnTo>
                      <a:pt x="29321" y="9741"/>
                    </a:lnTo>
                    <a:lnTo>
                      <a:pt x="39061" y="0"/>
                    </a:lnTo>
                    <a:lnTo>
                      <a:pt x="48835" y="9741"/>
                    </a:lnTo>
                    <a:lnTo>
                      <a:pt x="58609" y="19514"/>
                    </a:lnTo>
                    <a:lnTo>
                      <a:pt x="68382" y="29288"/>
                    </a:lnTo>
                    <a:lnTo>
                      <a:pt x="78156" y="39062"/>
                    </a:lnTo>
                    <a:lnTo>
                      <a:pt x="68382" y="48835"/>
                    </a:lnTo>
                    <a:lnTo>
                      <a:pt x="58609" y="58609"/>
                    </a:lnTo>
                    <a:lnTo>
                      <a:pt x="48835" y="68383"/>
                    </a:lnTo>
                    <a:lnTo>
                      <a:pt x="39061" y="78156"/>
                    </a:lnTo>
                    <a:lnTo>
                      <a:pt x="29321" y="68383"/>
                    </a:ln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5"/>
              <p:cNvSpPr/>
              <p:nvPr/>
            </p:nvSpPr>
            <p:spPr>
              <a:xfrm>
                <a:off x="6687127" y="4089023"/>
                <a:ext cx="706373" cy="81553"/>
              </a:xfrm>
              <a:custGeom>
                <a:avLst/>
                <a:gdLst/>
                <a:ahLst/>
                <a:cxnLst/>
                <a:rect l="l" t="t" r="r" b="b"/>
                <a:pathLst>
                  <a:path w="36127" h="4171" extrusionOk="0">
                    <a:moveTo>
                      <a:pt x="2069" y="0"/>
                    </a:moveTo>
                    <a:cubicBezTo>
                      <a:pt x="935" y="0"/>
                      <a:pt x="1" y="901"/>
                      <a:pt x="1" y="2035"/>
                    </a:cubicBezTo>
                    <a:cubicBezTo>
                      <a:pt x="1" y="3169"/>
                      <a:pt x="901" y="4103"/>
                      <a:pt x="2035" y="4103"/>
                    </a:cubicBezTo>
                    <a:lnTo>
                      <a:pt x="34058" y="4170"/>
                    </a:lnTo>
                    <a:cubicBezTo>
                      <a:pt x="34078" y="4171"/>
                      <a:pt x="34098" y="4171"/>
                      <a:pt x="34117" y="4171"/>
                    </a:cubicBezTo>
                    <a:cubicBezTo>
                      <a:pt x="35225" y="4171"/>
                      <a:pt x="36126" y="3250"/>
                      <a:pt x="36126" y="2135"/>
                    </a:cubicBezTo>
                    <a:cubicBezTo>
                      <a:pt x="36126" y="1001"/>
                      <a:pt x="35226" y="100"/>
                      <a:pt x="34092" y="100"/>
                    </a:cubicBezTo>
                    <a:lnTo>
                      <a:pt x="2069" y="0"/>
                    </a:lnTo>
                    <a:close/>
                  </a:path>
                </a:pathLst>
              </a:custGeom>
              <a:solidFill>
                <a:srgbClr val="E7BC3D"/>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5"/>
              <p:cNvSpPr/>
              <p:nvPr/>
            </p:nvSpPr>
            <p:spPr>
              <a:xfrm>
                <a:off x="6687127" y="4089023"/>
                <a:ext cx="489829" cy="80908"/>
              </a:xfrm>
              <a:custGeom>
                <a:avLst/>
                <a:gdLst/>
                <a:ahLst/>
                <a:cxnLst/>
                <a:rect l="l" t="t" r="r" b="b"/>
                <a:pathLst>
                  <a:path w="25052" h="4138" extrusionOk="0">
                    <a:moveTo>
                      <a:pt x="2069" y="0"/>
                    </a:moveTo>
                    <a:cubicBezTo>
                      <a:pt x="935" y="0"/>
                      <a:pt x="1" y="901"/>
                      <a:pt x="1" y="2035"/>
                    </a:cubicBezTo>
                    <a:cubicBezTo>
                      <a:pt x="1" y="3169"/>
                      <a:pt x="901" y="4103"/>
                      <a:pt x="2035" y="4103"/>
                    </a:cubicBezTo>
                    <a:lnTo>
                      <a:pt x="23017" y="4137"/>
                    </a:lnTo>
                    <a:cubicBezTo>
                      <a:pt x="23037" y="4137"/>
                      <a:pt x="23056" y="4138"/>
                      <a:pt x="23076" y="4138"/>
                    </a:cubicBezTo>
                    <a:cubicBezTo>
                      <a:pt x="24182" y="4138"/>
                      <a:pt x="25052" y="3216"/>
                      <a:pt x="25052" y="2102"/>
                    </a:cubicBezTo>
                    <a:cubicBezTo>
                      <a:pt x="25052" y="968"/>
                      <a:pt x="24151" y="67"/>
                      <a:pt x="23017" y="67"/>
                    </a:cubicBezTo>
                    <a:lnTo>
                      <a:pt x="2069" y="0"/>
                    </a:lnTo>
                    <a:close/>
                  </a:path>
                </a:pathLst>
              </a:custGeom>
              <a:solidFill>
                <a:srgbClr val="E7BC3D"/>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5"/>
              <p:cNvSpPr/>
              <p:nvPr/>
            </p:nvSpPr>
            <p:spPr>
              <a:xfrm>
                <a:off x="7215436" y="4120973"/>
                <a:ext cx="115477" cy="18946"/>
              </a:xfrm>
              <a:custGeom>
                <a:avLst/>
                <a:gdLst/>
                <a:ahLst/>
                <a:cxnLst/>
                <a:rect l="l" t="t" r="r" b="b"/>
                <a:pathLst>
                  <a:path w="5906" h="969" extrusionOk="0">
                    <a:moveTo>
                      <a:pt x="468" y="1"/>
                    </a:moveTo>
                    <a:cubicBezTo>
                      <a:pt x="201" y="1"/>
                      <a:pt x="1" y="201"/>
                      <a:pt x="1" y="468"/>
                    </a:cubicBezTo>
                    <a:cubicBezTo>
                      <a:pt x="1" y="735"/>
                      <a:pt x="201" y="968"/>
                      <a:pt x="468" y="968"/>
                    </a:cubicBezTo>
                    <a:lnTo>
                      <a:pt x="5405" y="968"/>
                    </a:lnTo>
                    <a:cubicBezTo>
                      <a:pt x="5672" y="968"/>
                      <a:pt x="5905" y="768"/>
                      <a:pt x="5905" y="501"/>
                    </a:cubicBezTo>
                    <a:cubicBezTo>
                      <a:pt x="5905" y="234"/>
                      <a:pt x="5672" y="1"/>
                      <a:pt x="54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5"/>
              <p:cNvSpPr/>
              <p:nvPr/>
            </p:nvSpPr>
            <p:spPr>
              <a:xfrm>
                <a:off x="6517541" y="3682022"/>
                <a:ext cx="639856" cy="425912"/>
              </a:xfrm>
              <a:custGeom>
                <a:avLst/>
                <a:gdLst/>
                <a:ahLst/>
                <a:cxnLst/>
                <a:rect l="l" t="t" r="r" b="b"/>
                <a:pathLst>
                  <a:path w="32725" h="21783" extrusionOk="0">
                    <a:moveTo>
                      <a:pt x="4504" y="1"/>
                    </a:moveTo>
                    <a:cubicBezTo>
                      <a:pt x="1835" y="1"/>
                      <a:pt x="1" y="2636"/>
                      <a:pt x="1068" y="5037"/>
                    </a:cubicBezTo>
                    <a:lnTo>
                      <a:pt x="7406" y="19514"/>
                    </a:lnTo>
                    <a:cubicBezTo>
                      <a:pt x="8007" y="20849"/>
                      <a:pt x="9341" y="21716"/>
                      <a:pt x="10842" y="21716"/>
                    </a:cubicBezTo>
                    <a:lnTo>
                      <a:pt x="28254" y="21783"/>
                    </a:lnTo>
                    <a:cubicBezTo>
                      <a:pt x="30923" y="21783"/>
                      <a:pt x="32724" y="19148"/>
                      <a:pt x="31690" y="16746"/>
                    </a:cubicBezTo>
                    <a:lnTo>
                      <a:pt x="25319" y="2235"/>
                    </a:lnTo>
                    <a:cubicBezTo>
                      <a:pt x="24752" y="901"/>
                      <a:pt x="23384" y="34"/>
                      <a:pt x="21916" y="34"/>
                    </a:cubicBezTo>
                    <a:lnTo>
                      <a:pt x="4504" y="1"/>
                    </a:lnTo>
                    <a:close/>
                  </a:path>
                </a:pathLst>
              </a:custGeom>
              <a:solidFill>
                <a:schemeClr val="accent6"/>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5"/>
              <p:cNvSpPr/>
              <p:nvPr/>
            </p:nvSpPr>
            <p:spPr>
              <a:xfrm>
                <a:off x="6473976" y="3682022"/>
                <a:ext cx="618837" cy="425912"/>
              </a:xfrm>
              <a:custGeom>
                <a:avLst/>
                <a:gdLst/>
                <a:ahLst/>
                <a:cxnLst/>
                <a:rect l="l" t="t" r="r" b="b"/>
                <a:pathLst>
                  <a:path w="31650" h="21783" extrusionOk="0">
                    <a:moveTo>
                      <a:pt x="4414" y="0"/>
                    </a:moveTo>
                    <a:cubicBezTo>
                      <a:pt x="1773" y="0"/>
                      <a:pt x="0" y="2650"/>
                      <a:pt x="1028" y="5004"/>
                    </a:cubicBezTo>
                    <a:lnTo>
                      <a:pt x="7399" y="19514"/>
                    </a:lnTo>
                    <a:cubicBezTo>
                      <a:pt x="7966" y="20849"/>
                      <a:pt x="9301" y="21716"/>
                      <a:pt x="10802" y="21716"/>
                    </a:cubicBezTo>
                    <a:lnTo>
                      <a:pt x="28214" y="21783"/>
                    </a:lnTo>
                    <a:lnTo>
                      <a:pt x="31650" y="16746"/>
                    </a:lnTo>
                    <a:lnTo>
                      <a:pt x="25279" y="2235"/>
                    </a:lnTo>
                    <a:cubicBezTo>
                      <a:pt x="24712" y="901"/>
                      <a:pt x="23377" y="34"/>
                      <a:pt x="21876" y="34"/>
                    </a:cubicBezTo>
                    <a:lnTo>
                      <a:pt x="4464" y="1"/>
                    </a:lnTo>
                    <a:cubicBezTo>
                      <a:pt x="4447" y="0"/>
                      <a:pt x="4431" y="0"/>
                      <a:pt x="44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5"/>
              <p:cNvSpPr/>
              <p:nvPr/>
            </p:nvSpPr>
            <p:spPr>
              <a:xfrm>
                <a:off x="6473839" y="3681377"/>
                <a:ext cx="618973" cy="426557"/>
              </a:xfrm>
              <a:custGeom>
                <a:avLst/>
                <a:gdLst/>
                <a:ahLst/>
                <a:cxnLst/>
                <a:rect l="l" t="t" r="r" b="b"/>
                <a:pathLst>
                  <a:path w="31657" h="21816" fill="none" extrusionOk="0">
                    <a:moveTo>
                      <a:pt x="31657" y="16779"/>
                    </a:moveTo>
                    <a:lnTo>
                      <a:pt x="25286" y="2268"/>
                    </a:lnTo>
                    <a:cubicBezTo>
                      <a:pt x="24719" y="934"/>
                      <a:pt x="23384" y="67"/>
                      <a:pt x="21883" y="67"/>
                    </a:cubicBezTo>
                    <a:lnTo>
                      <a:pt x="4471" y="34"/>
                    </a:lnTo>
                    <a:cubicBezTo>
                      <a:pt x="1802" y="0"/>
                      <a:pt x="1" y="2669"/>
                      <a:pt x="1035" y="5037"/>
                    </a:cubicBezTo>
                    <a:lnTo>
                      <a:pt x="7406" y="19547"/>
                    </a:lnTo>
                    <a:cubicBezTo>
                      <a:pt x="7973" y="20882"/>
                      <a:pt x="9308" y="21749"/>
                      <a:pt x="10809" y="21749"/>
                    </a:cubicBezTo>
                    <a:lnTo>
                      <a:pt x="28221" y="21816"/>
                    </a:ln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5"/>
              <p:cNvSpPr/>
              <p:nvPr/>
            </p:nvSpPr>
            <p:spPr>
              <a:xfrm>
                <a:off x="6811700" y="4126859"/>
                <a:ext cx="24167" cy="23483"/>
              </a:xfrm>
              <a:custGeom>
                <a:avLst/>
                <a:gdLst/>
                <a:ahLst/>
                <a:cxnLst/>
                <a:rect l="l" t="t" r="r" b="b"/>
                <a:pathLst>
                  <a:path w="1236" h="1201" extrusionOk="0">
                    <a:moveTo>
                      <a:pt x="601" y="0"/>
                    </a:moveTo>
                    <a:cubicBezTo>
                      <a:pt x="268" y="0"/>
                      <a:pt x="1" y="267"/>
                      <a:pt x="1" y="601"/>
                    </a:cubicBezTo>
                    <a:cubicBezTo>
                      <a:pt x="1" y="934"/>
                      <a:pt x="268" y="1201"/>
                      <a:pt x="601" y="1201"/>
                    </a:cubicBezTo>
                    <a:cubicBezTo>
                      <a:pt x="935" y="1201"/>
                      <a:pt x="1235" y="934"/>
                      <a:pt x="1235" y="601"/>
                    </a:cubicBezTo>
                    <a:cubicBezTo>
                      <a:pt x="1235" y="267"/>
                      <a:pt x="968" y="0"/>
                      <a:pt x="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5"/>
              <p:cNvSpPr/>
              <p:nvPr/>
            </p:nvSpPr>
            <p:spPr>
              <a:xfrm>
                <a:off x="4452559" y="3059779"/>
                <a:ext cx="1256835" cy="1256854"/>
              </a:xfrm>
              <a:custGeom>
                <a:avLst/>
                <a:gdLst/>
                <a:ahLst/>
                <a:cxnLst/>
                <a:rect l="l" t="t" r="r" b="b"/>
                <a:pathLst>
                  <a:path w="64280" h="64281" fill="none" extrusionOk="0">
                    <a:moveTo>
                      <a:pt x="54839" y="54840"/>
                    </a:moveTo>
                    <a:cubicBezTo>
                      <a:pt x="49035" y="60678"/>
                      <a:pt x="40996" y="64280"/>
                      <a:pt x="32123" y="64280"/>
                    </a:cubicBezTo>
                    <a:cubicBezTo>
                      <a:pt x="23283" y="64280"/>
                      <a:pt x="15244" y="60678"/>
                      <a:pt x="9440" y="54840"/>
                    </a:cubicBezTo>
                    <a:cubicBezTo>
                      <a:pt x="3603" y="49036"/>
                      <a:pt x="0" y="40997"/>
                      <a:pt x="0" y="32124"/>
                    </a:cubicBezTo>
                    <a:cubicBezTo>
                      <a:pt x="0" y="23284"/>
                      <a:pt x="3603" y="15245"/>
                      <a:pt x="9440" y="9441"/>
                    </a:cubicBezTo>
                    <a:cubicBezTo>
                      <a:pt x="15244" y="3603"/>
                      <a:pt x="23283" y="1"/>
                      <a:pt x="32123" y="1"/>
                    </a:cubicBezTo>
                    <a:cubicBezTo>
                      <a:pt x="40996" y="1"/>
                      <a:pt x="49035" y="3603"/>
                      <a:pt x="54839" y="9441"/>
                    </a:cubicBezTo>
                    <a:cubicBezTo>
                      <a:pt x="60677" y="15245"/>
                      <a:pt x="64279" y="23284"/>
                      <a:pt x="64279" y="32124"/>
                    </a:cubicBez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5"/>
              <p:cNvSpPr/>
              <p:nvPr/>
            </p:nvSpPr>
            <p:spPr>
              <a:xfrm>
                <a:off x="4458425" y="3115173"/>
                <a:ext cx="1245103" cy="1145894"/>
              </a:xfrm>
              <a:custGeom>
                <a:avLst/>
                <a:gdLst/>
                <a:ahLst/>
                <a:cxnLst/>
                <a:rect l="l" t="t" r="r" b="b"/>
                <a:pathLst>
                  <a:path w="63680" h="58606" extrusionOk="0">
                    <a:moveTo>
                      <a:pt x="31804" y="0"/>
                    </a:moveTo>
                    <a:cubicBezTo>
                      <a:pt x="18032" y="0"/>
                      <a:pt x="5776" y="9749"/>
                      <a:pt x="3069" y="23753"/>
                    </a:cubicBezTo>
                    <a:cubicBezTo>
                      <a:pt x="0" y="39631"/>
                      <a:pt x="10408" y="55009"/>
                      <a:pt x="26286" y="58078"/>
                    </a:cubicBezTo>
                    <a:cubicBezTo>
                      <a:pt x="28151" y="58434"/>
                      <a:pt x="30008" y="58605"/>
                      <a:pt x="31839" y="58605"/>
                    </a:cubicBezTo>
                    <a:cubicBezTo>
                      <a:pt x="45626" y="58605"/>
                      <a:pt x="57901" y="48874"/>
                      <a:pt x="60610" y="34828"/>
                    </a:cubicBezTo>
                    <a:cubicBezTo>
                      <a:pt x="63679" y="18950"/>
                      <a:pt x="53272" y="3606"/>
                      <a:pt x="37394" y="537"/>
                    </a:cubicBezTo>
                    <a:cubicBezTo>
                      <a:pt x="35516" y="175"/>
                      <a:pt x="33647" y="0"/>
                      <a:pt x="318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5"/>
              <p:cNvSpPr/>
              <p:nvPr/>
            </p:nvSpPr>
            <p:spPr>
              <a:xfrm>
                <a:off x="4697796" y="3970961"/>
                <a:ext cx="174819" cy="343733"/>
              </a:xfrm>
              <a:custGeom>
                <a:avLst/>
                <a:gdLst/>
                <a:ahLst/>
                <a:cxnLst/>
                <a:rect l="l" t="t" r="r" b="b"/>
                <a:pathLst>
                  <a:path w="8941" h="17580" fill="none" extrusionOk="0">
                    <a:moveTo>
                      <a:pt x="8940" y="17580"/>
                    </a:moveTo>
                    <a:lnTo>
                      <a:pt x="6772" y="17580"/>
                    </a:lnTo>
                    <a:cubicBezTo>
                      <a:pt x="3036" y="17580"/>
                      <a:pt x="0" y="14578"/>
                      <a:pt x="0" y="10842"/>
                    </a:cubicBezTo>
                    <a:lnTo>
                      <a:pt x="0" y="1"/>
                    </a:ln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5"/>
              <p:cNvSpPr/>
              <p:nvPr/>
            </p:nvSpPr>
            <p:spPr>
              <a:xfrm>
                <a:off x="4618879" y="3561359"/>
                <a:ext cx="184595" cy="485919"/>
              </a:xfrm>
              <a:custGeom>
                <a:avLst/>
                <a:gdLst/>
                <a:ahLst/>
                <a:cxnLst/>
                <a:rect l="l" t="t" r="r" b="b"/>
                <a:pathLst>
                  <a:path w="9441" h="24852" extrusionOk="0">
                    <a:moveTo>
                      <a:pt x="4737" y="0"/>
                    </a:moveTo>
                    <a:cubicBezTo>
                      <a:pt x="2135" y="0"/>
                      <a:pt x="0" y="2135"/>
                      <a:pt x="0" y="4737"/>
                    </a:cubicBezTo>
                    <a:lnTo>
                      <a:pt x="0" y="20148"/>
                    </a:lnTo>
                    <a:cubicBezTo>
                      <a:pt x="0" y="22750"/>
                      <a:pt x="2135" y="24852"/>
                      <a:pt x="4737" y="24852"/>
                    </a:cubicBezTo>
                    <a:cubicBezTo>
                      <a:pt x="7339" y="24852"/>
                      <a:pt x="9440" y="22750"/>
                      <a:pt x="9440" y="20148"/>
                    </a:cubicBezTo>
                    <a:lnTo>
                      <a:pt x="9440" y="4737"/>
                    </a:lnTo>
                    <a:cubicBezTo>
                      <a:pt x="9440" y="2135"/>
                      <a:pt x="7339" y="0"/>
                      <a:pt x="4737" y="0"/>
                    </a:cubicBezTo>
                    <a:close/>
                  </a:path>
                </a:pathLst>
              </a:custGeom>
              <a:solidFill>
                <a:srgbClr val="EEEEEE"/>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5"/>
              <p:cNvSpPr/>
              <p:nvPr/>
            </p:nvSpPr>
            <p:spPr>
              <a:xfrm>
                <a:off x="4731056" y="3633765"/>
                <a:ext cx="53496" cy="320896"/>
              </a:xfrm>
              <a:custGeom>
                <a:avLst/>
                <a:gdLst/>
                <a:ahLst/>
                <a:cxnLst/>
                <a:rect l="l" t="t" r="r" b="b"/>
                <a:pathLst>
                  <a:path w="2736" h="16412" extrusionOk="0">
                    <a:moveTo>
                      <a:pt x="1368" y="0"/>
                    </a:moveTo>
                    <a:cubicBezTo>
                      <a:pt x="601" y="0"/>
                      <a:pt x="1" y="3669"/>
                      <a:pt x="1" y="8206"/>
                    </a:cubicBezTo>
                    <a:cubicBezTo>
                      <a:pt x="1" y="12743"/>
                      <a:pt x="601" y="16412"/>
                      <a:pt x="1368" y="16412"/>
                    </a:cubicBezTo>
                    <a:cubicBezTo>
                      <a:pt x="2135" y="16412"/>
                      <a:pt x="2736" y="12743"/>
                      <a:pt x="2736" y="8206"/>
                    </a:cubicBezTo>
                    <a:cubicBezTo>
                      <a:pt x="2736" y="3669"/>
                      <a:pt x="2135" y="0"/>
                      <a:pt x="1368"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5"/>
              <p:cNvSpPr/>
              <p:nvPr/>
            </p:nvSpPr>
            <p:spPr>
              <a:xfrm>
                <a:off x="4892156" y="3845233"/>
                <a:ext cx="656162" cy="551087"/>
              </a:xfrm>
              <a:custGeom>
                <a:avLst/>
                <a:gdLst/>
                <a:ahLst/>
                <a:cxnLst/>
                <a:rect l="l" t="t" r="r" b="b"/>
                <a:pathLst>
                  <a:path w="33559" h="28185" extrusionOk="0">
                    <a:moveTo>
                      <a:pt x="27429" y="0"/>
                    </a:moveTo>
                    <a:cubicBezTo>
                      <a:pt x="26539" y="0"/>
                      <a:pt x="25636" y="201"/>
                      <a:pt x="24785" y="627"/>
                    </a:cubicBezTo>
                    <a:lnTo>
                      <a:pt x="11342" y="7131"/>
                    </a:lnTo>
                    <a:cubicBezTo>
                      <a:pt x="10340" y="6638"/>
                      <a:pt x="9237" y="6379"/>
                      <a:pt x="8127" y="6379"/>
                    </a:cubicBezTo>
                    <a:cubicBezTo>
                      <a:pt x="6761" y="6379"/>
                      <a:pt x="5385" y="6770"/>
                      <a:pt x="4170" y="7598"/>
                    </a:cubicBezTo>
                    <a:cubicBezTo>
                      <a:pt x="868" y="9833"/>
                      <a:pt x="1" y="14270"/>
                      <a:pt x="2236" y="17539"/>
                    </a:cubicBezTo>
                    <a:cubicBezTo>
                      <a:pt x="3203" y="19040"/>
                      <a:pt x="4671" y="20007"/>
                      <a:pt x="6239" y="20441"/>
                    </a:cubicBezTo>
                    <a:cubicBezTo>
                      <a:pt x="6997" y="20796"/>
                      <a:pt x="7834" y="20979"/>
                      <a:pt x="8685" y="20979"/>
                    </a:cubicBezTo>
                    <a:cubicBezTo>
                      <a:pt x="9592" y="20979"/>
                      <a:pt x="10515" y="20771"/>
                      <a:pt x="11376" y="20341"/>
                    </a:cubicBezTo>
                    <a:lnTo>
                      <a:pt x="23618" y="14403"/>
                    </a:lnTo>
                    <a:lnTo>
                      <a:pt x="25052" y="24610"/>
                    </a:lnTo>
                    <a:cubicBezTo>
                      <a:pt x="25149" y="26617"/>
                      <a:pt x="26816" y="28184"/>
                      <a:pt x="28805" y="28184"/>
                    </a:cubicBezTo>
                    <a:cubicBezTo>
                      <a:pt x="28865" y="28184"/>
                      <a:pt x="28927" y="28183"/>
                      <a:pt x="28988" y="28180"/>
                    </a:cubicBezTo>
                    <a:cubicBezTo>
                      <a:pt x="30990" y="28080"/>
                      <a:pt x="32557" y="26445"/>
                      <a:pt x="32557" y="24444"/>
                    </a:cubicBezTo>
                    <a:lnTo>
                      <a:pt x="32991" y="8065"/>
                    </a:lnTo>
                    <a:cubicBezTo>
                      <a:pt x="33558" y="6564"/>
                      <a:pt x="33525" y="4830"/>
                      <a:pt x="32758" y="3295"/>
                    </a:cubicBezTo>
                    <a:cubicBezTo>
                      <a:pt x="31715" y="1210"/>
                      <a:pt x="29612" y="0"/>
                      <a:pt x="27429" y="0"/>
                    </a:cubicBezTo>
                    <a:close/>
                  </a:path>
                </a:pathLst>
              </a:custGeom>
              <a:solidFill>
                <a:srgbClr val="68D3E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5"/>
              <p:cNvSpPr/>
              <p:nvPr/>
            </p:nvSpPr>
            <p:spPr>
              <a:xfrm>
                <a:off x="5459377" y="4467320"/>
                <a:ext cx="396153" cy="174213"/>
              </a:xfrm>
              <a:custGeom>
                <a:avLst/>
                <a:gdLst/>
                <a:ahLst/>
                <a:cxnLst/>
                <a:rect l="l" t="t" r="r" b="b"/>
                <a:pathLst>
                  <a:path w="20261" h="8910" extrusionOk="0">
                    <a:moveTo>
                      <a:pt x="4049" y="1"/>
                    </a:moveTo>
                    <a:lnTo>
                      <a:pt x="1414" y="3703"/>
                    </a:lnTo>
                    <a:cubicBezTo>
                      <a:pt x="1" y="5708"/>
                      <a:pt x="1112" y="8909"/>
                      <a:pt x="3186" y="8909"/>
                    </a:cubicBezTo>
                    <a:cubicBezTo>
                      <a:pt x="3218" y="8909"/>
                      <a:pt x="3249" y="8908"/>
                      <a:pt x="3282" y="8907"/>
                    </a:cubicBezTo>
                    <a:lnTo>
                      <a:pt x="20260" y="8273"/>
                    </a:lnTo>
                    <a:cubicBezTo>
                      <a:pt x="20260" y="7539"/>
                      <a:pt x="19960" y="6906"/>
                      <a:pt x="19593" y="6739"/>
                    </a:cubicBezTo>
                    <a:lnTo>
                      <a:pt x="40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5"/>
              <p:cNvSpPr/>
              <p:nvPr/>
            </p:nvSpPr>
            <p:spPr>
              <a:xfrm>
                <a:off x="5458966" y="4539061"/>
                <a:ext cx="396564" cy="104391"/>
              </a:xfrm>
              <a:custGeom>
                <a:avLst/>
                <a:gdLst/>
                <a:ahLst/>
                <a:cxnLst/>
                <a:rect l="l" t="t" r="r" b="b"/>
                <a:pathLst>
                  <a:path w="20282" h="5339" fill="none" extrusionOk="0">
                    <a:moveTo>
                      <a:pt x="20281" y="4604"/>
                    </a:moveTo>
                    <a:lnTo>
                      <a:pt x="3303" y="5238"/>
                    </a:lnTo>
                    <a:cubicBezTo>
                      <a:pt x="1168" y="5338"/>
                      <a:pt x="0" y="2036"/>
                      <a:pt x="1435" y="1"/>
                    </a:cubicBezTo>
                  </a:path>
                </a:pathLst>
              </a:custGeom>
              <a:noFill/>
              <a:ln w="14175" cap="rnd" cmpd="sng">
                <a:solidFill>
                  <a:srgbClr val="595959"/>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5"/>
              <p:cNvSpPr/>
              <p:nvPr/>
            </p:nvSpPr>
            <p:spPr>
              <a:xfrm>
                <a:off x="5756391" y="4570385"/>
                <a:ext cx="100461" cy="60007"/>
              </a:xfrm>
              <a:custGeom>
                <a:avLst/>
                <a:gdLst/>
                <a:ahLst/>
                <a:cxnLst/>
                <a:rect l="l" t="t" r="r" b="b"/>
                <a:pathLst>
                  <a:path w="5138" h="3069" extrusionOk="0">
                    <a:moveTo>
                      <a:pt x="2368" y="0"/>
                    </a:moveTo>
                    <a:cubicBezTo>
                      <a:pt x="1101" y="0"/>
                      <a:pt x="33" y="1001"/>
                      <a:pt x="33" y="2268"/>
                    </a:cubicBezTo>
                    <a:lnTo>
                      <a:pt x="0" y="2969"/>
                    </a:lnTo>
                    <a:lnTo>
                      <a:pt x="5104" y="3069"/>
                    </a:lnTo>
                    <a:lnTo>
                      <a:pt x="5104" y="2869"/>
                    </a:lnTo>
                    <a:cubicBezTo>
                      <a:pt x="5137" y="1334"/>
                      <a:pt x="3903" y="33"/>
                      <a:pt x="2368"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5"/>
              <p:cNvSpPr/>
              <p:nvPr/>
            </p:nvSpPr>
            <p:spPr>
              <a:xfrm>
                <a:off x="5670943" y="4527974"/>
                <a:ext cx="58071" cy="63291"/>
              </a:xfrm>
              <a:custGeom>
                <a:avLst/>
                <a:gdLst/>
                <a:ahLst/>
                <a:cxnLst/>
                <a:rect l="l" t="t" r="r" b="b"/>
                <a:pathLst>
                  <a:path w="2970" h="3237" fill="none" extrusionOk="0">
                    <a:moveTo>
                      <a:pt x="0" y="1936"/>
                    </a:moveTo>
                    <a:lnTo>
                      <a:pt x="1902" y="1"/>
                    </a:lnTo>
                    <a:lnTo>
                      <a:pt x="1234" y="3236"/>
                    </a:lnTo>
                    <a:lnTo>
                      <a:pt x="2969" y="1102"/>
                    </a:lnTo>
                  </a:path>
                </a:pathLst>
              </a:custGeom>
              <a:noFill/>
              <a:ln w="12500" cap="rnd"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5"/>
              <p:cNvSpPr/>
              <p:nvPr/>
            </p:nvSpPr>
            <p:spPr>
              <a:xfrm>
                <a:off x="4759761" y="3973855"/>
                <a:ext cx="900080" cy="595432"/>
              </a:xfrm>
              <a:custGeom>
                <a:avLst/>
                <a:gdLst/>
                <a:ahLst/>
                <a:cxnLst/>
                <a:rect l="l" t="t" r="r" b="b"/>
                <a:pathLst>
                  <a:path w="46034" h="30453" extrusionOk="0">
                    <a:moveTo>
                      <a:pt x="8666" y="1"/>
                    </a:moveTo>
                    <a:cubicBezTo>
                      <a:pt x="8107" y="1"/>
                      <a:pt x="7539" y="61"/>
                      <a:pt x="6972" y="186"/>
                    </a:cubicBezTo>
                    <a:cubicBezTo>
                      <a:pt x="2702" y="1154"/>
                      <a:pt x="0" y="5390"/>
                      <a:pt x="968" y="9660"/>
                    </a:cubicBezTo>
                    <a:cubicBezTo>
                      <a:pt x="1401" y="11561"/>
                      <a:pt x="2469" y="13162"/>
                      <a:pt x="3936" y="14230"/>
                    </a:cubicBezTo>
                    <a:cubicBezTo>
                      <a:pt x="5134" y="15457"/>
                      <a:pt x="6789" y="16228"/>
                      <a:pt x="8611" y="16228"/>
                    </a:cubicBezTo>
                    <a:cubicBezTo>
                      <a:pt x="8819" y="16228"/>
                      <a:pt x="9029" y="16218"/>
                      <a:pt x="9240" y="16198"/>
                    </a:cubicBezTo>
                    <a:lnTo>
                      <a:pt x="29255" y="14663"/>
                    </a:lnTo>
                    <a:lnTo>
                      <a:pt x="37627" y="28173"/>
                    </a:lnTo>
                    <a:cubicBezTo>
                      <a:pt x="38359" y="29614"/>
                      <a:pt x="39827" y="30452"/>
                      <a:pt x="41344" y="30452"/>
                    </a:cubicBezTo>
                    <a:cubicBezTo>
                      <a:pt x="41970" y="30452"/>
                      <a:pt x="42604" y="30310"/>
                      <a:pt x="43198" y="30008"/>
                    </a:cubicBezTo>
                    <a:cubicBezTo>
                      <a:pt x="45166" y="29040"/>
                      <a:pt x="46033" y="26672"/>
                      <a:pt x="45133" y="24671"/>
                    </a:cubicBezTo>
                    <a:lnTo>
                      <a:pt x="38128" y="7525"/>
                    </a:lnTo>
                    <a:cubicBezTo>
                      <a:pt x="38128" y="7425"/>
                      <a:pt x="38128" y="7358"/>
                      <a:pt x="38128" y="7291"/>
                    </a:cubicBezTo>
                    <a:cubicBezTo>
                      <a:pt x="37811" y="3845"/>
                      <a:pt x="34917" y="1297"/>
                      <a:pt x="31548" y="1297"/>
                    </a:cubicBezTo>
                    <a:cubicBezTo>
                      <a:pt x="31363" y="1297"/>
                      <a:pt x="31177" y="1305"/>
                      <a:pt x="30989" y="1320"/>
                    </a:cubicBezTo>
                    <a:lnTo>
                      <a:pt x="14544" y="2621"/>
                    </a:lnTo>
                    <a:cubicBezTo>
                      <a:pt x="13072" y="989"/>
                      <a:pt x="10935" y="1"/>
                      <a:pt x="8666" y="1"/>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5"/>
              <p:cNvSpPr/>
              <p:nvPr/>
            </p:nvSpPr>
            <p:spPr>
              <a:xfrm>
                <a:off x="4764981" y="3969748"/>
                <a:ext cx="899415" cy="603879"/>
              </a:xfrm>
              <a:custGeom>
                <a:avLst/>
                <a:gdLst/>
                <a:ahLst/>
                <a:cxnLst/>
                <a:rect l="l" t="t" r="r" b="b"/>
                <a:pathLst>
                  <a:path w="46000" h="30885" extrusionOk="0">
                    <a:moveTo>
                      <a:pt x="8408" y="447"/>
                    </a:moveTo>
                    <a:cubicBezTo>
                      <a:pt x="10563" y="447"/>
                      <a:pt x="12659" y="1347"/>
                      <a:pt x="14144" y="2965"/>
                    </a:cubicBezTo>
                    <a:lnTo>
                      <a:pt x="14210" y="3065"/>
                    </a:lnTo>
                    <a:lnTo>
                      <a:pt x="30722" y="1764"/>
                    </a:lnTo>
                    <a:cubicBezTo>
                      <a:pt x="30909" y="1748"/>
                      <a:pt x="31094" y="1740"/>
                      <a:pt x="31278" y="1740"/>
                    </a:cubicBezTo>
                    <a:cubicBezTo>
                      <a:pt x="34547" y="1740"/>
                      <a:pt x="37343" y="4217"/>
                      <a:pt x="37627" y="7501"/>
                    </a:cubicBezTo>
                    <a:cubicBezTo>
                      <a:pt x="37627" y="7568"/>
                      <a:pt x="37627" y="7601"/>
                      <a:pt x="37627" y="7635"/>
                    </a:cubicBezTo>
                    <a:lnTo>
                      <a:pt x="37627" y="7768"/>
                    </a:lnTo>
                    <a:lnTo>
                      <a:pt x="44665" y="24947"/>
                    </a:lnTo>
                    <a:cubicBezTo>
                      <a:pt x="45499" y="26882"/>
                      <a:pt x="44699" y="29084"/>
                      <a:pt x="42831" y="30018"/>
                    </a:cubicBezTo>
                    <a:cubicBezTo>
                      <a:pt x="42279" y="30313"/>
                      <a:pt x="41682" y="30457"/>
                      <a:pt x="41078" y="30457"/>
                    </a:cubicBezTo>
                    <a:cubicBezTo>
                      <a:pt x="40660" y="30457"/>
                      <a:pt x="40239" y="30388"/>
                      <a:pt x="39829" y="30251"/>
                    </a:cubicBezTo>
                    <a:cubicBezTo>
                      <a:pt x="38861" y="29917"/>
                      <a:pt x="38061" y="29217"/>
                      <a:pt x="37560" y="28283"/>
                    </a:cubicBezTo>
                    <a:lnTo>
                      <a:pt x="29121" y="14640"/>
                    </a:lnTo>
                    <a:lnTo>
                      <a:pt x="8973" y="16208"/>
                    </a:lnTo>
                    <a:cubicBezTo>
                      <a:pt x="8785" y="16224"/>
                      <a:pt x="8598" y="16232"/>
                      <a:pt x="8412" y="16232"/>
                    </a:cubicBezTo>
                    <a:cubicBezTo>
                      <a:pt x="6681" y="16232"/>
                      <a:pt x="5038" y="15538"/>
                      <a:pt x="3803" y="14273"/>
                    </a:cubicBezTo>
                    <a:cubicBezTo>
                      <a:pt x="2335" y="13172"/>
                      <a:pt x="1334" y="11604"/>
                      <a:pt x="934" y="9803"/>
                    </a:cubicBezTo>
                    <a:cubicBezTo>
                      <a:pt x="467" y="7802"/>
                      <a:pt x="834" y="5733"/>
                      <a:pt x="1935" y="3999"/>
                    </a:cubicBezTo>
                    <a:cubicBezTo>
                      <a:pt x="3036" y="2264"/>
                      <a:pt x="4737" y="1063"/>
                      <a:pt x="6738" y="630"/>
                    </a:cubicBezTo>
                    <a:cubicBezTo>
                      <a:pt x="7293" y="507"/>
                      <a:pt x="7852" y="447"/>
                      <a:pt x="8408" y="447"/>
                    </a:cubicBezTo>
                    <a:close/>
                    <a:moveTo>
                      <a:pt x="8408" y="1"/>
                    </a:moveTo>
                    <a:cubicBezTo>
                      <a:pt x="7820" y="1"/>
                      <a:pt x="7227" y="65"/>
                      <a:pt x="6638" y="196"/>
                    </a:cubicBezTo>
                    <a:cubicBezTo>
                      <a:pt x="4537" y="663"/>
                      <a:pt x="2702" y="1931"/>
                      <a:pt x="1568" y="3765"/>
                    </a:cubicBezTo>
                    <a:cubicBezTo>
                      <a:pt x="400" y="5600"/>
                      <a:pt x="0" y="7768"/>
                      <a:pt x="467" y="9903"/>
                    </a:cubicBezTo>
                    <a:cubicBezTo>
                      <a:pt x="901" y="11771"/>
                      <a:pt x="1968" y="13472"/>
                      <a:pt x="3503" y="14607"/>
                    </a:cubicBezTo>
                    <a:cubicBezTo>
                      <a:pt x="4803" y="15937"/>
                      <a:pt x="6570" y="16665"/>
                      <a:pt x="8429" y="16665"/>
                    </a:cubicBezTo>
                    <a:cubicBezTo>
                      <a:pt x="8621" y="16665"/>
                      <a:pt x="8813" y="16657"/>
                      <a:pt x="9007" y="16641"/>
                    </a:cubicBezTo>
                    <a:lnTo>
                      <a:pt x="28887" y="15074"/>
                    </a:lnTo>
                    <a:lnTo>
                      <a:pt x="37160" y="28483"/>
                    </a:lnTo>
                    <a:cubicBezTo>
                      <a:pt x="37694" y="29517"/>
                      <a:pt x="38594" y="30318"/>
                      <a:pt x="39695" y="30685"/>
                    </a:cubicBezTo>
                    <a:cubicBezTo>
                      <a:pt x="40162" y="30818"/>
                      <a:pt x="40629" y="30885"/>
                      <a:pt x="41096" y="30885"/>
                    </a:cubicBezTo>
                    <a:cubicBezTo>
                      <a:pt x="41763" y="30885"/>
                      <a:pt x="42430" y="30751"/>
                      <a:pt x="43031" y="30451"/>
                    </a:cubicBezTo>
                    <a:cubicBezTo>
                      <a:pt x="45099" y="29384"/>
                      <a:pt x="46000" y="26915"/>
                      <a:pt x="45066" y="24780"/>
                    </a:cubicBezTo>
                    <a:lnTo>
                      <a:pt x="38094" y="7668"/>
                    </a:lnTo>
                    <a:lnTo>
                      <a:pt x="38094" y="7635"/>
                    </a:lnTo>
                    <a:cubicBezTo>
                      <a:pt x="38061" y="7568"/>
                      <a:pt x="38061" y="7535"/>
                      <a:pt x="38061" y="7468"/>
                    </a:cubicBezTo>
                    <a:cubicBezTo>
                      <a:pt x="37746" y="3939"/>
                      <a:pt x="34781" y="1303"/>
                      <a:pt x="31305" y="1303"/>
                    </a:cubicBezTo>
                    <a:cubicBezTo>
                      <a:pt x="31101" y="1303"/>
                      <a:pt x="30896" y="1312"/>
                      <a:pt x="30689" y="1330"/>
                    </a:cubicBezTo>
                    <a:lnTo>
                      <a:pt x="14377" y="2598"/>
                    </a:lnTo>
                    <a:cubicBezTo>
                      <a:pt x="12818" y="933"/>
                      <a:pt x="10651" y="1"/>
                      <a:pt x="840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5"/>
              <p:cNvSpPr/>
              <p:nvPr/>
            </p:nvSpPr>
            <p:spPr>
              <a:xfrm>
                <a:off x="4926081" y="4179027"/>
                <a:ext cx="15662" cy="5885"/>
              </a:xfrm>
              <a:custGeom>
                <a:avLst/>
                <a:gdLst/>
                <a:ahLst/>
                <a:cxnLst/>
                <a:rect l="l" t="t" r="r" b="b"/>
                <a:pathLst>
                  <a:path w="801" h="301" extrusionOk="0">
                    <a:moveTo>
                      <a:pt x="634" y="1"/>
                    </a:moveTo>
                    <a:lnTo>
                      <a:pt x="100" y="34"/>
                    </a:lnTo>
                    <a:cubicBezTo>
                      <a:pt x="34" y="34"/>
                      <a:pt x="0" y="101"/>
                      <a:pt x="0" y="167"/>
                    </a:cubicBezTo>
                    <a:cubicBezTo>
                      <a:pt x="0" y="234"/>
                      <a:pt x="67" y="301"/>
                      <a:pt x="134" y="301"/>
                    </a:cubicBezTo>
                    <a:lnTo>
                      <a:pt x="668" y="268"/>
                    </a:lnTo>
                    <a:cubicBezTo>
                      <a:pt x="734" y="268"/>
                      <a:pt x="801" y="201"/>
                      <a:pt x="768" y="101"/>
                    </a:cubicBezTo>
                    <a:cubicBezTo>
                      <a:pt x="768" y="34"/>
                      <a:pt x="701" y="1"/>
                      <a:pt x="634"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5"/>
              <p:cNvSpPr/>
              <p:nvPr/>
            </p:nvSpPr>
            <p:spPr>
              <a:xfrm>
                <a:off x="4956740" y="4143166"/>
                <a:ext cx="600711" cy="332647"/>
              </a:xfrm>
              <a:custGeom>
                <a:avLst/>
                <a:gdLst/>
                <a:ahLst/>
                <a:cxnLst/>
                <a:rect l="l" t="t" r="r" b="b"/>
                <a:pathLst>
                  <a:path w="30723" h="17013" extrusionOk="0">
                    <a:moveTo>
                      <a:pt x="21082" y="0"/>
                    </a:moveTo>
                    <a:cubicBezTo>
                      <a:pt x="21015" y="0"/>
                      <a:pt x="20948" y="67"/>
                      <a:pt x="20948" y="133"/>
                    </a:cubicBezTo>
                    <a:cubicBezTo>
                      <a:pt x="20982" y="234"/>
                      <a:pt x="21049" y="267"/>
                      <a:pt x="21115" y="267"/>
                    </a:cubicBezTo>
                    <a:lnTo>
                      <a:pt x="21315" y="267"/>
                    </a:lnTo>
                    <a:cubicBezTo>
                      <a:pt x="21582" y="267"/>
                      <a:pt x="21849" y="300"/>
                      <a:pt x="22083" y="367"/>
                    </a:cubicBezTo>
                    <a:lnTo>
                      <a:pt x="22149" y="367"/>
                    </a:lnTo>
                    <a:cubicBezTo>
                      <a:pt x="22183" y="367"/>
                      <a:pt x="22249" y="334"/>
                      <a:pt x="22249" y="300"/>
                    </a:cubicBezTo>
                    <a:cubicBezTo>
                      <a:pt x="22283" y="200"/>
                      <a:pt x="22249" y="133"/>
                      <a:pt x="22183" y="133"/>
                    </a:cubicBezTo>
                    <a:cubicBezTo>
                      <a:pt x="21882" y="33"/>
                      <a:pt x="21616" y="0"/>
                      <a:pt x="21315" y="0"/>
                    </a:cubicBezTo>
                    <a:close/>
                    <a:moveTo>
                      <a:pt x="20066" y="91"/>
                    </a:moveTo>
                    <a:cubicBezTo>
                      <a:pt x="20050" y="91"/>
                      <a:pt x="20033" y="94"/>
                      <a:pt x="20014" y="100"/>
                    </a:cubicBezTo>
                    <a:lnTo>
                      <a:pt x="18980" y="167"/>
                    </a:lnTo>
                    <a:cubicBezTo>
                      <a:pt x="18914" y="167"/>
                      <a:pt x="18847" y="234"/>
                      <a:pt x="18880" y="334"/>
                    </a:cubicBezTo>
                    <a:cubicBezTo>
                      <a:pt x="18880" y="400"/>
                      <a:pt x="18914" y="434"/>
                      <a:pt x="19014" y="434"/>
                    </a:cubicBezTo>
                    <a:lnTo>
                      <a:pt x="20048" y="367"/>
                    </a:lnTo>
                    <a:cubicBezTo>
                      <a:pt x="20115" y="334"/>
                      <a:pt x="20181" y="267"/>
                      <a:pt x="20181" y="200"/>
                    </a:cubicBezTo>
                    <a:cubicBezTo>
                      <a:pt x="20181" y="146"/>
                      <a:pt x="20137" y="91"/>
                      <a:pt x="20066" y="91"/>
                    </a:cubicBezTo>
                    <a:close/>
                    <a:moveTo>
                      <a:pt x="17946" y="267"/>
                    </a:moveTo>
                    <a:lnTo>
                      <a:pt x="16879" y="367"/>
                    </a:lnTo>
                    <a:cubicBezTo>
                      <a:pt x="16812" y="367"/>
                      <a:pt x="16779" y="434"/>
                      <a:pt x="16779" y="500"/>
                    </a:cubicBezTo>
                    <a:cubicBezTo>
                      <a:pt x="16779" y="567"/>
                      <a:pt x="16846" y="600"/>
                      <a:pt x="16912" y="600"/>
                    </a:cubicBezTo>
                    <a:lnTo>
                      <a:pt x="17946" y="534"/>
                    </a:lnTo>
                    <a:cubicBezTo>
                      <a:pt x="18013" y="534"/>
                      <a:pt x="18080" y="467"/>
                      <a:pt x="18080" y="400"/>
                    </a:cubicBezTo>
                    <a:cubicBezTo>
                      <a:pt x="18080" y="300"/>
                      <a:pt x="18013" y="267"/>
                      <a:pt x="17946" y="267"/>
                    </a:cubicBezTo>
                    <a:close/>
                    <a:moveTo>
                      <a:pt x="15845" y="434"/>
                    </a:moveTo>
                    <a:lnTo>
                      <a:pt x="14811" y="534"/>
                    </a:lnTo>
                    <a:cubicBezTo>
                      <a:pt x="14711" y="534"/>
                      <a:pt x="14677" y="600"/>
                      <a:pt x="14677" y="667"/>
                    </a:cubicBezTo>
                    <a:cubicBezTo>
                      <a:pt x="14677" y="734"/>
                      <a:pt x="14744" y="801"/>
                      <a:pt x="14811" y="801"/>
                    </a:cubicBezTo>
                    <a:lnTo>
                      <a:pt x="15878" y="701"/>
                    </a:lnTo>
                    <a:cubicBezTo>
                      <a:pt x="15945" y="701"/>
                      <a:pt x="15978" y="634"/>
                      <a:pt x="15978" y="567"/>
                    </a:cubicBezTo>
                    <a:cubicBezTo>
                      <a:pt x="15978" y="500"/>
                      <a:pt x="15912" y="434"/>
                      <a:pt x="15845" y="434"/>
                    </a:cubicBezTo>
                    <a:close/>
                    <a:moveTo>
                      <a:pt x="13743" y="600"/>
                    </a:moveTo>
                    <a:lnTo>
                      <a:pt x="12709" y="701"/>
                    </a:lnTo>
                    <a:cubicBezTo>
                      <a:pt x="12643" y="701"/>
                      <a:pt x="12576" y="767"/>
                      <a:pt x="12576" y="834"/>
                    </a:cubicBezTo>
                    <a:cubicBezTo>
                      <a:pt x="12576" y="901"/>
                      <a:pt x="12643" y="967"/>
                      <a:pt x="12709" y="967"/>
                    </a:cubicBezTo>
                    <a:lnTo>
                      <a:pt x="13777" y="867"/>
                    </a:lnTo>
                    <a:cubicBezTo>
                      <a:pt x="13843" y="867"/>
                      <a:pt x="13877" y="801"/>
                      <a:pt x="13877" y="734"/>
                    </a:cubicBezTo>
                    <a:cubicBezTo>
                      <a:pt x="13877" y="667"/>
                      <a:pt x="13810" y="600"/>
                      <a:pt x="13743" y="600"/>
                    </a:cubicBezTo>
                    <a:close/>
                    <a:moveTo>
                      <a:pt x="11642" y="767"/>
                    </a:moveTo>
                    <a:lnTo>
                      <a:pt x="10608" y="867"/>
                    </a:lnTo>
                    <a:cubicBezTo>
                      <a:pt x="10541" y="867"/>
                      <a:pt x="10474" y="934"/>
                      <a:pt x="10474" y="1001"/>
                    </a:cubicBezTo>
                    <a:cubicBezTo>
                      <a:pt x="10474" y="1067"/>
                      <a:pt x="10541" y="1134"/>
                      <a:pt x="10608" y="1134"/>
                    </a:cubicBezTo>
                    <a:lnTo>
                      <a:pt x="11675" y="1034"/>
                    </a:lnTo>
                    <a:cubicBezTo>
                      <a:pt x="11742" y="1034"/>
                      <a:pt x="11809" y="967"/>
                      <a:pt x="11775" y="901"/>
                    </a:cubicBezTo>
                    <a:cubicBezTo>
                      <a:pt x="11775" y="834"/>
                      <a:pt x="11709" y="767"/>
                      <a:pt x="11642" y="767"/>
                    </a:cubicBezTo>
                    <a:close/>
                    <a:moveTo>
                      <a:pt x="9589" y="959"/>
                    </a:moveTo>
                    <a:cubicBezTo>
                      <a:pt x="9575" y="959"/>
                      <a:pt x="9559" y="961"/>
                      <a:pt x="9540" y="967"/>
                    </a:cubicBezTo>
                    <a:lnTo>
                      <a:pt x="8506" y="1034"/>
                    </a:lnTo>
                    <a:cubicBezTo>
                      <a:pt x="8440" y="1034"/>
                      <a:pt x="8373" y="1101"/>
                      <a:pt x="8373" y="1201"/>
                    </a:cubicBezTo>
                    <a:cubicBezTo>
                      <a:pt x="8406" y="1268"/>
                      <a:pt x="8440" y="1301"/>
                      <a:pt x="8506" y="1301"/>
                    </a:cubicBezTo>
                    <a:lnTo>
                      <a:pt x="8540" y="1301"/>
                    </a:lnTo>
                    <a:lnTo>
                      <a:pt x="9574" y="1234"/>
                    </a:lnTo>
                    <a:cubicBezTo>
                      <a:pt x="9640" y="1201"/>
                      <a:pt x="9707" y="1168"/>
                      <a:pt x="9707" y="1067"/>
                    </a:cubicBezTo>
                    <a:cubicBezTo>
                      <a:pt x="9680" y="1013"/>
                      <a:pt x="9653" y="959"/>
                      <a:pt x="9589" y="959"/>
                    </a:cubicBezTo>
                    <a:close/>
                    <a:moveTo>
                      <a:pt x="7472" y="1134"/>
                    </a:moveTo>
                    <a:lnTo>
                      <a:pt x="6405" y="1234"/>
                    </a:lnTo>
                    <a:cubicBezTo>
                      <a:pt x="6338" y="1234"/>
                      <a:pt x="6271" y="1301"/>
                      <a:pt x="6305" y="1368"/>
                    </a:cubicBezTo>
                    <a:cubicBezTo>
                      <a:pt x="6305" y="1434"/>
                      <a:pt x="6338" y="1468"/>
                      <a:pt x="6438" y="1468"/>
                    </a:cubicBezTo>
                    <a:lnTo>
                      <a:pt x="7472" y="1401"/>
                    </a:lnTo>
                    <a:cubicBezTo>
                      <a:pt x="7539" y="1401"/>
                      <a:pt x="7606" y="1334"/>
                      <a:pt x="7606" y="1268"/>
                    </a:cubicBezTo>
                    <a:cubicBezTo>
                      <a:pt x="7606" y="1168"/>
                      <a:pt x="7539" y="1134"/>
                      <a:pt x="7472" y="1134"/>
                    </a:cubicBezTo>
                    <a:close/>
                    <a:moveTo>
                      <a:pt x="23067" y="579"/>
                    </a:moveTo>
                    <a:cubicBezTo>
                      <a:pt x="23028" y="579"/>
                      <a:pt x="22989" y="595"/>
                      <a:pt x="22950" y="634"/>
                    </a:cubicBezTo>
                    <a:cubicBezTo>
                      <a:pt x="22917" y="701"/>
                      <a:pt x="22917" y="767"/>
                      <a:pt x="22983" y="801"/>
                    </a:cubicBezTo>
                    <a:cubicBezTo>
                      <a:pt x="23250" y="1034"/>
                      <a:pt x="23484" y="1268"/>
                      <a:pt x="23650" y="1568"/>
                    </a:cubicBezTo>
                    <a:cubicBezTo>
                      <a:pt x="23684" y="1601"/>
                      <a:pt x="23717" y="1601"/>
                      <a:pt x="23784" y="1601"/>
                    </a:cubicBezTo>
                    <a:lnTo>
                      <a:pt x="23851" y="1601"/>
                    </a:lnTo>
                    <a:cubicBezTo>
                      <a:pt x="23917" y="1568"/>
                      <a:pt x="23917" y="1468"/>
                      <a:pt x="23884" y="1401"/>
                    </a:cubicBezTo>
                    <a:cubicBezTo>
                      <a:pt x="23684" y="1101"/>
                      <a:pt x="23450" y="834"/>
                      <a:pt x="23150" y="600"/>
                    </a:cubicBezTo>
                    <a:cubicBezTo>
                      <a:pt x="23122" y="587"/>
                      <a:pt x="23095" y="579"/>
                      <a:pt x="23067" y="579"/>
                    </a:cubicBezTo>
                    <a:close/>
                    <a:moveTo>
                      <a:pt x="5371" y="1301"/>
                    </a:moveTo>
                    <a:lnTo>
                      <a:pt x="4303" y="1401"/>
                    </a:lnTo>
                    <a:cubicBezTo>
                      <a:pt x="4237" y="1401"/>
                      <a:pt x="4203" y="1468"/>
                      <a:pt x="4203" y="1534"/>
                    </a:cubicBezTo>
                    <a:cubicBezTo>
                      <a:pt x="4203" y="1601"/>
                      <a:pt x="4270" y="1668"/>
                      <a:pt x="4337" y="1668"/>
                    </a:cubicBezTo>
                    <a:lnTo>
                      <a:pt x="5371" y="1568"/>
                    </a:lnTo>
                    <a:cubicBezTo>
                      <a:pt x="5437" y="1568"/>
                      <a:pt x="5504" y="1501"/>
                      <a:pt x="5504" y="1434"/>
                    </a:cubicBezTo>
                    <a:cubicBezTo>
                      <a:pt x="5504" y="1368"/>
                      <a:pt x="5437" y="1301"/>
                      <a:pt x="5371" y="1301"/>
                    </a:cubicBezTo>
                    <a:close/>
                    <a:moveTo>
                      <a:pt x="3269" y="1468"/>
                    </a:moveTo>
                    <a:lnTo>
                      <a:pt x="2202" y="1568"/>
                    </a:lnTo>
                    <a:cubicBezTo>
                      <a:pt x="2135" y="1568"/>
                      <a:pt x="2102" y="1635"/>
                      <a:pt x="2102" y="1701"/>
                    </a:cubicBezTo>
                    <a:cubicBezTo>
                      <a:pt x="2102" y="1768"/>
                      <a:pt x="2168" y="1835"/>
                      <a:pt x="2235" y="1835"/>
                    </a:cubicBezTo>
                    <a:lnTo>
                      <a:pt x="3269" y="1735"/>
                    </a:lnTo>
                    <a:cubicBezTo>
                      <a:pt x="3369" y="1735"/>
                      <a:pt x="3403" y="1668"/>
                      <a:pt x="3403" y="1601"/>
                    </a:cubicBezTo>
                    <a:cubicBezTo>
                      <a:pt x="3403" y="1534"/>
                      <a:pt x="3336" y="1468"/>
                      <a:pt x="3269" y="1468"/>
                    </a:cubicBezTo>
                    <a:close/>
                    <a:moveTo>
                      <a:pt x="1168" y="1635"/>
                    </a:moveTo>
                    <a:lnTo>
                      <a:pt x="134" y="1735"/>
                    </a:lnTo>
                    <a:cubicBezTo>
                      <a:pt x="67" y="1735"/>
                      <a:pt x="0" y="1801"/>
                      <a:pt x="0" y="1868"/>
                    </a:cubicBezTo>
                    <a:cubicBezTo>
                      <a:pt x="0" y="1935"/>
                      <a:pt x="67" y="2001"/>
                      <a:pt x="134" y="2001"/>
                    </a:cubicBezTo>
                    <a:lnTo>
                      <a:pt x="1201" y="1901"/>
                    </a:lnTo>
                    <a:cubicBezTo>
                      <a:pt x="1268" y="1901"/>
                      <a:pt x="1301" y="1835"/>
                      <a:pt x="1301" y="1768"/>
                    </a:cubicBezTo>
                    <a:cubicBezTo>
                      <a:pt x="1301" y="1701"/>
                      <a:pt x="1234" y="1635"/>
                      <a:pt x="1168" y="1635"/>
                    </a:cubicBezTo>
                    <a:close/>
                    <a:moveTo>
                      <a:pt x="24210" y="2289"/>
                    </a:moveTo>
                    <a:cubicBezTo>
                      <a:pt x="24189" y="2289"/>
                      <a:pt x="24169" y="2293"/>
                      <a:pt x="24151" y="2302"/>
                    </a:cubicBezTo>
                    <a:cubicBezTo>
                      <a:pt x="24084" y="2335"/>
                      <a:pt x="24084" y="2402"/>
                      <a:pt x="24084" y="2502"/>
                    </a:cubicBezTo>
                    <a:lnTo>
                      <a:pt x="24518" y="3436"/>
                    </a:lnTo>
                    <a:cubicBezTo>
                      <a:pt x="24551" y="3503"/>
                      <a:pt x="24584" y="3536"/>
                      <a:pt x="24651" y="3536"/>
                    </a:cubicBezTo>
                    <a:cubicBezTo>
                      <a:pt x="24651" y="3536"/>
                      <a:pt x="24684" y="3536"/>
                      <a:pt x="24684" y="3503"/>
                    </a:cubicBezTo>
                    <a:cubicBezTo>
                      <a:pt x="24751" y="3503"/>
                      <a:pt x="24785" y="3402"/>
                      <a:pt x="24751" y="3336"/>
                    </a:cubicBezTo>
                    <a:lnTo>
                      <a:pt x="24351" y="2368"/>
                    </a:lnTo>
                    <a:cubicBezTo>
                      <a:pt x="24326" y="2320"/>
                      <a:pt x="24266" y="2289"/>
                      <a:pt x="24210" y="2289"/>
                    </a:cubicBezTo>
                    <a:close/>
                    <a:moveTo>
                      <a:pt x="25071" y="4223"/>
                    </a:moveTo>
                    <a:cubicBezTo>
                      <a:pt x="25054" y="4223"/>
                      <a:pt x="25036" y="4227"/>
                      <a:pt x="25018" y="4236"/>
                    </a:cubicBezTo>
                    <a:cubicBezTo>
                      <a:pt x="24951" y="4270"/>
                      <a:pt x="24918" y="4337"/>
                      <a:pt x="24951" y="4403"/>
                    </a:cubicBezTo>
                    <a:lnTo>
                      <a:pt x="25385" y="5371"/>
                    </a:lnTo>
                    <a:cubicBezTo>
                      <a:pt x="25385" y="5437"/>
                      <a:pt x="25452" y="5471"/>
                      <a:pt x="25485" y="5471"/>
                    </a:cubicBezTo>
                    <a:cubicBezTo>
                      <a:pt x="25518" y="5471"/>
                      <a:pt x="25518" y="5437"/>
                      <a:pt x="25552" y="5437"/>
                    </a:cubicBezTo>
                    <a:cubicBezTo>
                      <a:pt x="25618" y="5404"/>
                      <a:pt x="25652" y="5337"/>
                      <a:pt x="25618" y="5271"/>
                    </a:cubicBezTo>
                    <a:lnTo>
                      <a:pt x="25185" y="4303"/>
                    </a:lnTo>
                    <a:cubicBezTo>
                      <a:pt x="25160" y="4254"/>
                      <a:pt x="25118" y="4223"/>
                      <a:pt x="25071" y="4223"/>
                    </a:cubicBezTo>
                    <a:close/>
                    <a:moveTo>
                      <a:pt x="25905" y="6158"/>
                    </a:moveTo>
                    <a:cubicBezTo>
                      <a:pt x="25888" y="6158"/>
                      <a:pt x="25870" y="6162"/>
                      <a:pt x="25852" y="6171"/>
                    </a:cubicBezTo>
                    <a:cubicBezTo>
                      <a:pt x="25785" y="6205"/>
                      <a:pt x="25752" y="6271"/>
                      <a:pt x="25785" y="6338"/>
                    </a:cubicBezTo>
                    <a:lnTo>
                      <a:pt x="26219" y="7305"/>
                    </a:lnTo>
                    <a:cubicBezTo>
                      <a:pt x="26219" y="7339"/>
                      <a:pt x="26286" y="7372"/>
                      <a:pt x="26352" y="7372"/>
                    </a:cubicBezTo>
                    <a:lnTo>
                      <a:pt x="26386" y="7372"/>
                    </a:lnTo>
                    <a:cubicBezTo>
                      <a:pt x="26452" y="7339"/>
                      <a:pt x="26486" y="7272"/>
                      <a:pt x="26452" y="7205"/>
                    </a:cubicBezTo>
                    <a:lnTo>
                      <a:pt x="26019" y="6238"/>
                    </a:lnTo>
                    <a:cubicBezTo>
                      <a:pt x="25994" y="6189"/>
                      <a:pt x="25952" y="6158"/>
                      <a:pt x="25905" y="6158"/>
                    </a:cubicBezTo>
                    <a:close/>
                    <a:moveTo>
                      <a:pt x="26719" y="8073"/>
                    </a:moveTo>
                    <a:cubicBezTo>
                      <a:pt x="26653" y="8106"/>
                      <a:pt x="26619" y="8206"/>
                      <a:pt x="26653" y="8273"/>
                    </a:cubicBezTo>
                    <a:lnTo>
                      <a:pt x="27053" y="9240"/>
                    </a:lnTo>
                    <a:cubicBezTo>
                      <a:pt x="27086" y="9273"/>
                      <a:pt x="27120" y="9307"/>
                      <a:pt x="27186" y="9307"/>
                    </a:cubicBezTo>
                    <a:lnTo>
                      <a:pt x="27253" y="9307"/>
                    </a:lnTo>
                    <a:cubicBezTo>
                      <a:pt x="27286" y="9273"/>
                      <a:pt x="27320" y="9173"/>
                      <a:pt x="27286" y="9107"/>
                    </a:cubicBezTo>
                    <a:lnTo>
                      <a:pt x="26886" y="8139"/>
                    </a:lnTo>
                    <a:cubicBezTo>
                      <a:pt x="26853" y="8073"/>
                      <a:pt x="26753" y="8073"/>
                      <a:pt x="26719" y="8073"/>
                    </a:cubicBezTo>
                    <a:close/>
                    <a:moveTo>
                      <a:pt x="27606" y="9994"/>
                    </a:moveTo>
                    <a:cubicBezTo>
                      <a:pt x="27589" y="9994"/>
                      <a:pt x="27571" y="9998"/>
                      <a:pt x="27553" y="10007"/>
                    </a:cubicBezTo>
                    <a:cubicBezTo>
                      <a:pt x="27486" y="10041"/>
                      <a:pt x="27453" y="10107"/>
                      <a:pt x="27486" y="10174"/>
                    </a:cubicBezTo>
                    <a:lnTo>
                      <a:pt x="27920" y="11141"/>
                    </a:lnTo>
                    <a:cubicBezTo>
                      <a:pt x="27920" y="11208"/>
                      <a:pt x="27987" y="11241"/>
                      <a:pt x="28020" y="11241"/>
                    </a:cubicBezTo>
                    <a:cubicBezTo>
                      <a:pt x="28054" y="11241"/>
                      <a:pt x="28054" y="11241"/>
                      <a:pt x="28087" y="11208"/>
                    </a:cubicBezTo>
                    <a:cubicBezTo>
                      <a:pt x="28154" y="11175"/>
                      <a:pt x="28187" y="11108"/>
                      <a:pt x="28154" y="11041"/>
                    </a:cubicBezTo>
                    <a:lnTo>
                      <a:pt x="27720" y="10074"/>
                    </a:lnTo>
                    <a:cubicBezTo>
                      <a:pt x="27696" y="10025"/>
                      <a:pt x="27653" y="9994"/>
                      <a:pt x="27606" y="9994"/>
                    </a:cubicBezTo>
                    <a:close/>
                    <a:moveTo>
                      <a:pt x="28445" y="11929"/>
                    </a:moveTo>
                    <a:cubicBezTo>
                      <a:pt x="28425" y="11929"/>
                      <a:pt x="28405" y="11933"/>
                      <a:pt x="28387" y="11942"/>
                    </a:cubicBezTo>
                    <a:cubicBezTo>
                      <a:pt x="28320" y="11975"/>
                      <a:pt x="28287" y="12042"/>
                      <a:pt x="28320" y="12109"/>
                    </a:cubicBezTo>
                    <a:lnTo>
                      <a:pt x="28754" y="13076"/>
                    </a:lnTo>
                    <a:cubicBezTo>
                      <a:pt x="28787" y="13143"/>
                      <a:pt x="28821" y="13143"/>
                      <a:pt x="28887" y="13143"/>
                    </a:cubicBezTo>
                    <a:lnTo>
                      <a:pt x="28921" y="13143"/>
                    </a:lnTo>
                    <a:cubicBezTo>
                      <a:pt x="28988" y="13109"/>
                      <a:pt x="29021" y="13043"/>
                      <a:pt x="28988" y="12976"/>
                    </a:cubicBezTo>
                    <a:lnTo>
                      <a:pt x="28554" y="12009"/>
                    </a:lnTo>
                    <a:cubicBezTo>
                      <a:pt x="28554" y="11960"/>
                      <a:pt x="28500" y="11929"/>
                      <a:pt x="28445" y="11929"/>
                    </a:cubicBezTo>
                    <a:close/>
                    <a:moveTo>
                      <a:pt x="29307" y="13864"/>
                    </a:moveTo>
                    <a:cubicBezTo>
                      <a:pt x="29290" y="13864"/>
                      <a:pt x="29272" y="13868"/>
                      <a:pt x="29254" y="13877"/>
                    </a:cubicBezTo>
                    <a:cubicBezTo>
                      <a:pt x="29188" y="13877"/>
                      <a:pt x="29154" y="13977"/>
                      <a:pt x="29188" y="14043"/>
                    </a:cubicBezTo>
                    <a:lnTo>
                      <a:pt x="29588" y="15011"/>
                    </a:lnTo>
                    <a:cubicBezTo>
                      <a:pt x="29621" y="15044"/>
                      <a:pt x="29688" y="15078"/>
                      <a:pt x="29721" y="15078"/>
                    </a:cubicBezTo>
                    <a:lnTo>
                      <a:pt x="29788" y="15078"/>
                    </a:lnTo>
                    <a:cubicBezTo>
                      <a:pt x="29855" y="15044"/>
                      <a:pt x="29855" y="14944"/>
                      <a:pt x="29855" y="14877"/>
                    </a:cubicBezTo>
                    <a:lnTo>
                      <a:pt x="29421" y="13943"/>
                    </a:lnTo>
                    <a:cubicBezTo>
                      <a:pt x="29397" y="13895"/>
                      <a:pt x="29354" y="13864"/>
                      <a:pt x="29307" y="13864"/>
                    </a:cubicBezTo>
                    <a:close/>
                    <a:moveTo>
                      <a:pt x="30147" y="15765"/>
                    </a:moveTo>
                    <a:cubicBezTo>
                      <a:pt x="30126" y="15765"/>
                      <a:pt x="30106" y="15769"/>
                      <a:pt x="30088" y="15778"/>
                    </a:cubicBezTo>
                    <a:cubicBezTo>
                      <a:pt x="30022" y="15811"/>
                      <a:pt x="29988" y="15878"/>
                      <a:pt x="30022" y="15978"/>
                    </a:cubicBezTo>
                    <a:lnTo>
                      <a:pt x="30455" y="16912"/>
                    </a:lnTo>
                    <a:cubicBezTo>
                      <a:pt x="30489" y="16979"/>
                      <a:pt x="30522" y="17012"/>
                      <a:pt x="30589" y="17012"/>
                    </a:cubicBezTo>
                    <a:cubicBezTo>
                      <a:pt x="30589" y="17012"/>
                      <a:pt x="30622" y="17012"/>
                      <a:pt x="30622" y="16979"/>
                    </a:cubicBezTo>
                    <a:cubicBezTo>
                      <a:pt x="30689" y="16979"/>
                      <a:pt x="30722" y="16879"/>
                      <a:pt x="30689" y="16812"/>
                    </a:cubicBezTo>
                    <a:lnTo>
                      <a:pt x="30255" y="15845"/>
                    </a:lnTo>
                    <a:cubicBezTo>
                      <a:pt x="30255" y="15796"/>
                      <a:pt x="30201" y="15765"/>
                      <a:pt x="30147" y="15765"/>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5"/>
              <p:cNvSpPr/>
              <p:nvPr/>
            </p:nvSpPr>
            <p:spPr>
              <a:xfrm>
                <a:off x="5560056" y="4489239"/>
                <a:ext cx="9796" cy="14625"/>
              </a:xfrm>
              <a:custGeom>
                <a:avLst/>
                <a:gdLst/>
                <a:ahLst/>
                <a:cxnLst/>
                <a:rect l="l" t="t" r="r" b="b"/>
                <a:pathLst>
                  <a:path w="501" h="748" extrusionOk="0">
                    <a:moveTo>
                      <a:pt x="154" y="1"/>
                    </a:moveTo>
                    <a:cubicBezTo>
                      <a:pt x="136" y="1"/>
                      <a:pt x="118" y="5"/>
                      <a:pt x="101" y="14"/>
                    </a:cubicBezTo>
                    <a:cubicBezTo>
                      <a:pt x="34" y="47"/>
                      <a:pt x="1" y="114"/>
                      <a:pt x="34" y="181"/>
                    </a:cubicBezTo>
                    <a:lnTo>
                      <a:pt x="234" y="681"/>
                    </a:lnTo>
                    <a:cubicBezTo>
                      <a:pt x="267" y="748"/>
                      <a:pt x="301" y="748"/>
                      <a:pt x="367" y="748"/>
                    </a:cubicBezTo>
                    <a:lnTo>
                      <a:pt x="401" y="748"/>
                    </a:lnTo>
                    <a:cubicBezTo>
                      <a:pt x="468" y="714"/>
                      <a:pt x="501" y="648"/>
                      <a:pt x="468" y="581"/>
                    </a:cubicBezTo>
                    <a:lnTo>
                      <a:pt x="267" y="80"/>
                    </a:lnTo>
                    <a:cubicBezTo>
                      <a:pt x="243" y="32"/>
                      <a:pt x="201" y="1"/>
                      <a:pt x="154"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5"/>
              <p:cNvSpPr/>
              <p:nvPr/>
            </p:nvSpPr>
            <p:spPr>
              <a:xfrm>
                <a:off x="5012174" y="3550272"/>
                <a:ext cx="198301" cy="466347"/>
              </a:xfrm>
              <a:custGeom>
                <a:avLst/>
                <a:gdLst/>
                <a:ahLst/>
                <a:cxnLst/>
                <a:rect l="l" t="t" r="r" b="b"/>
                <a:pathLst>
                  <a:path w="10142" h="23851" extrusionOk="0">
                    <a:moveTo>
                      <a:pt x="1" y="0"/>
                    </a:moveTo>
                    <a:lnTo>
                      <a:pt x="1" y="0"/>
                    </a:lnTo>
                    <a:cubicBezTo>
                      <a:pt x="1" y="1"/>
                      <a:pt x="5317" y="23832"/>
                      <a:pt x="5861" y="23832"/>
                    </a:cubicBezTo>
                    <a:cubicBezTo>
                      <a:pt x="5886" y="23832"/>
                      <a:pt x="5900" y="23784"/>
                      <a:pt x="5905" y="23684"/>
                    </a:cubicBezTo>
                    <a:cubicBezTo>
                      <a:pt x="6238" y="23784"/>
                      <a:pt x="6639" y="23851"/>
                      <a:pt x="7006" y="23851"/>
                    </a:cubicBezTo>
                    <a:cubicBezTo>
                      <a:pt x="8874" y="23851"/>
                      <a:pt x="10141" y="22283"/>
                      <a:pt x="9841" y="20348"/>
                    </a:cubicBezTo>
                    <a:lnTo>
                      <a:pt x="7006" y="4770"/>
                    </a:lnTo>
                    <a:cubicBezTo>
                      <a:pt x="6672" y="2869"/>
                      <a:pt x="4904" y="1335"/>
                      <a:pt x="3036" y="1335"/>
                    </a:cubicBezTo>
                    <a:lnTo>
                      <a:pt x="2836" y="1335"/>
                    </a:lnTo>
                    <a:cubicBezTo>
                      <a:pt x="2035" y="634"/>
                      <a:pt x="1068" y="167"/>
                      <a:pt x="1" y="0"/>
                    </a:cubicBezTo>
                    <a:close/>
                  </a:path>
                </a:pathLst>
              </a:custGeom>
              <a:solidFill>
                <a:srgbClr val="4EE27A"/>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5"/>
              <p:cNvSpPr/>
              <p:nvPr/>
            </p:nvSpPr>
            <p:spPr>
              <a:xfrm>
                <a:off x="4764981" y="3529389"/>
                <a:ext cx="367861" cy="617096"/>
              </a:xfrm>
              <a:custGeom>
                <a:avLst/>
                <a:gdLst/>
                <a:ahLst/>
                <a:cxnLst/>
                <a:rect l="l" t="t" r="r" b="b"/>
                <a:pathLst>
                  <a:path w="18814" h="31561" extrusionOk="0">
                    <a:moveTo>
                      <a:pt x="8306" y="1"/>
                    </a:moveTo>
                    <a:cubicBezTo>
                      <a:pt x="3936" y="1"/>
                      <a:pt x="0" y="5705"/>
                      <a:pt x="867" y="15612"/>
                    </a:cubicBezTo>
                    <a:lnTo>
                      <a:pt x="400" y="27454"/>
                    </a:lnTo>
                    <a:cubicBezTo>
                      <a:pt x="234" y="27854"/>
                      <a:pt x="267" y="28288"/>
                      <a:pt x="467" y="28655"/>
                    </a:cubicBezTo>
                    <a:cubicBezTo>
                      <a:pt x="1735" y="30802"/>
                      <a:pt x="4105" y="31561"/>
                      <a:pt x="6746" y="31561"/>
                    </a:cubicBezTo>
                    <a:cubicBezTo>
                      <a:pt x="10218" y="31561"/>
                      <a:pt x="14159" y="30249"/>
                      <a:pt x="16679" y="29055"/>
                    </a:cubicBezTo>
                    <a:cubicBezTo>
                      <a:pt x="17479" y="28655"/>
                      <a:pt x="18213" y="28221"/>
                      <a:pt x="18247" y="27387"/>
                    </a:cubicBezTo>
                    <a:cubicBezTo>
                      <a:pt x="18280" y="27387"/>
                      <a:pt x="18780" y="14345"/>
                      <a:pt x="18814" y="10308"/>
                    </a:cubicBezTo>
                    <a:cubicBezTo>
                      <a:pt x="18814" y="8807"/>
                      <a:pt x="18613" y="7273"/>
                      <a:pt x="18146" y="5838"/>
                    </a:cubicBezTo>
                    <a:cubicBezTo>
                      <a:pt x="17146" y="2703"/>
                      <a:pt x="15311" y="601"/>
                      <a:pt x="12509" y="601"/>
                    </a:cubicBezTo>
                    <a:lnTo>
                      <a:pt x="8306" y="1"/>
                    </a:lnTo>
                    <a:close/>
                  </a:path>
                </a:pathLst>
              </a:custGeom>
              <a:solidFill>
                <a:srgbClr val="4EE27A"/>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5"/>
              <p:cNvSpPr/>
              <p:nvPr/>
            </p:nvSpPr>
            <p:spPr>
              <a:xfrm>
                <a:off x="4697151" y="3570881"/>
                <a:ext cx="220454" cy="451878"/>
              </a:xfrm>
              <a:custGeom>
                <a:avLst/>
                <a:gdLst/>
                <a:ahLst/>
                <a:cxnLst/>
                <a:rect l="l" t="t" r="r" b="b"/>
                <a:pathLst>
                  <a:path w="11275" h="23111" extrusionOk="0">
                    <a:moveTo>
                      <a:pt x="7736" y="0"/>
                    </a:moveTo>
                    <a:cubicBezTo>
                      <a:pt x="6092" y="0"/>
                      <a:pt x="4593" y="1117"/>
                      <a:pt x="4170" y="2782"/>
                    </a:cubicBezTo>
                    <a:lnTo>
                      <a:pt x="500" y="18560"/>
                    </a:lnTo>
                    <a:cubicBezTo>
                      <a:pt x="0" y="20495"/>
                      <a:pt x="1201" y="22497"/>
                      <a:pt x="3136" y="22997"/>
                    </a:cubicBezTo>
                    <a:cubicBezTo>
                      <a:pt x="3438" y="23074"/>
                      <a:pt x="3741" y="23111"/>
                      <a:pt x="4038" y="23111"/>
                    </a:cubicBezTo>
                    <a:cubicBezTo>
                      <a:pt x="5674" y="23111"/>
                      <a:pt x="7149" y="21999"/>
                      <a:pt x="7572" y="20362"/>
                    </a:cubicBezTo>
                    <a:lnTo>
                      <a:pt x="11275" y="4517"/>
                    </a:lnTo>
                    <a:lnTo>
                      <a:pt x="8640" y="114"/>
                    </a:lnTo>
                    <a:cubicBezTo>
                      <a:pt x="8337" y="37"/>
                      <a:pt x="8034" y="0"/>
                      <a:pt x="7736" y="0"/>
                    </a:cubicBezTo>
                    <a:close/>
                  </a:path>
                </a:pathLst>
              </a:custGeom>
              <a:solidFill>
                <a:srgbClr val="4EE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5"/>
              <p:cNvSpPr/>
              <p:nvPr/>
            </p:nvSpPr>
            <p:spPr>
              <a:xfrm>
                <a:off x="4697151" y="3563314"/>
                <a:ext cx="220454" cy="467011"/>
              </a:xfrm>
              <a:custGeom>
                <a:avLst/>
                <a:gdLst/>
                <a:ahLst/>
                <a:cxnLst/>
                <a:rect l="l" t="t" r="r" b="b"/>
                <a:pathLst>
                  <a:path w="11275" h="23885" fill="none" extrusionOk="0">
                    <a:moveTo>
                      <a:pt x="8640" y="501"/>
                    </a:moveTo>
                    <a:lnTo>
                      <a:pt x="8640" y="501"/>
                    </a:lnTo>
                    <a:cubicBezTo>
                      <a:pt x="6671" y="1"/>
                      <a:pt x="4670" y="1201"/>
                      <a:pt x="4170" y="3169"/>
                    </a:cubicBezTo>
                    <a:lnTo>
                      <a:pt x="500" y="18947"/>
                    </a:lnTo>
                    <a:cubicBezTo>
                      <a:pt x="0" y="20882"/>
                      <a:pt x="1201" y="22884"/>
                      <a:pt x="3136" y="23384"/>
                    </a:cubicBezTo>
                    <a:lnTo>
                      <a:pt x="3136" y="23384"/>
                    </a:lnTo>
                    <a:cubicBezTo>
                      <a:pt x="5104" y="23884"/>
                      <a:pt x="7072" y="22683"/>
                      <a:pt x="7572" y="20749"/>
                    </a:cubicBezTo>
                    <a:lnTo>
                      <a:pt x="11275" y="4904"/>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5"/>
              <p:cNvSpPr/>
              <p:nvPr/>
            </p:nvSpPr>
            <p:spPr>
              <a:xfrm>
                <a:off x="4750629" y="3867641"/>
                <a:ext cx="511357" cy="162911"/>
              </a:xfrm>
              <a:custGeom>
                <a:avLst/>
                <a:gdLst/>
                <a:ahLst/>
                <a:cxnLst/>
                <a:rect l="l" t="t" r="r" b="b"/>
                <a:pathLst>
                  <a:path w="26153" h="8332" extrusionOk="0">
                    <a:moveTo>
                      <a:pt x="20635" y="1"/>
                    </a:moveTo>
                    <a:cubicBezTo>
                      <a:pt x="20517" y="1"/>
                      <a:pt x="20399" y="24"/>
                      <a:pt x="20281" y="48"/>
                    </a:cubicBezTo>
                    <a:cubicBezTo>
                      <a:pt x="20281" y="81"/>
                      <a:pt x="20281" y="81"/>
                      <a:pt x="20248" y="81"/>
                    </a:cubicBezTo>
                    <a:lnTo>
                      <a:pt x="18780" y="548"/>
                    </a:lnTo>
                    <a:cubicBezTo>
                      <a:pt x="18520" y="494"/>
                      <a:pt x="18259" y="468"/>
                      <a:pt x="18001" y="468"/>
                    </a:cubicBezTo>
                    <a:cubicBezTo>
                      <a:pt x="17469" y="468"/>
                      <a:pt x="16951" y="579"/>
                      <a:pt x="16479" y="782"/>
                    </a:cubicBezTo>
                    <a:lnTo>
                      <a:pt x="3236" y="915"/>
                    </a:lnTo>
                    <a:cubicBezTo>
                      <a:pt x="3216" y="915"/>
                      <a:pt x="3196" y="914"/>
                      <a:pt x="3176" y="914"/>
                    </a:cubicBezTo>
                    <a:cubicBezTo>
                      <a:pt x="1435" y="914"/>
                      <a:pt x="34" y="2336"/>
                      <a:pt x="34" y="4084"/>
                    </a:cubicBezTo>
                    <a:cubicBezTo>
                      <a:pt x="0" y="5818"/>
                      <a:pt x="1435" y="7253"/>
                      <a:pt x="3169" y="7286"/>
                    </a:cubicBezTo>
                    <a:lnTo>
                      <a:pt x="15245" y="7153"/>
                    </a:lnTo>
                    <a:cubicBezTo>
                      <a:pt x="15578" y="7520"/>
                      <a:pt x="16012" y="7820"/>
                      <a:pt x="16545" y="8020"/>
                    </a:cubicBezTo>
                    <a:cubicBezTo>
                      <a:pt x="17041" y="8231"/>
                      <a:pt x="17552" y="8331"/>
                      <a:pt x="18053" y="8331"/>
                    </a:cubicBezTo>
                    <a:cubicBezTo>
                      <a:pt x="19372" y="8331"/>
                      <a:pt x="20623" y="7637"/>
                      <a:pt x="21349" y="6452"/>
                    </a:cubicBezTo>
                    <a:lnTo>
                      <a:pt x="22450" y="6386"/>
                    </a:lnTo>
                    <a:lnTo>
                      <a:pt x="24384" y="6752"/>
                    </a:lnTo>
                    <a:cubicBezTo>
                      <a:pt x="24470" y="6769"/>
                      <a:pt x="24554" y="6777"/>
                      <a:pt x="24636" y="6777"/>
                    </a:cubicBezTo>
                    <a:cubicBezTo>
                      <a:pt x="25232" y="6777"/>
                      <a:pt x="25735" y="6367"/>
                      <a:pt x="25852" y="5752"/>
                    </a:cubicBezTo>
                    <a:cubicBezTo>
                      <a:pt x="25986" y="5085"/>
                      <a:pt x="25552" y="4451"/>
                      <a:pt x="24885" y="4317"/>
                    </a:cubicBezTo>
                    <a:lnTo>
                      <a:pt x="23317" y="3984"/>
                    </a:lnTo>
                    <a:cubicBezTo>
                      <a:pt x="23083" y="3850"/>
                      <a:pt x="23284" y="3750"/>
                      <a:pt x="22983" y="3750"/>
                    </a:cubicBezTo>
                    <a:lnTo>
                      <a:pt x="23017" y="3617"/>
                    </a:lnTo>
                    <a:cubicBezTo>
                      <a:pt x="23117" y="3584"/>
                      <a:pt x="23184" y="3517"/>
                      <a:pt x="23284" y="3483"/>
                    </a:cubicBezTo>
                    <a:lnTo>
                      <a:pt x="24751" y="3717"/>
                    </a:lnTo>
                    <a:cubicBezTo>
                      <a:pt x="24797" y="3722"/>
                      <a:pt x="24843" y="3724"/>
                      <a:pt x="24888" y="3724"/>
                    </a:cubicBezTo>
                    <a:cubicBezTo>
                      <a:pt x="25465" y="3724"/>
                      <a:pt x="25959" y="3337"/>
                      <a:pt x="26052" y="2750"/>
                    </a:cubicBezTo>
                    <a:cubicBezTo>
                      <a:pt x="26152" y="2149"/>
                      <a:pt x="25719" y="1549"/>
                      <a:pt x="25118" y="1449"/>
                    </a:cubicBezTo>
                    <a:lnTo>
                      <a:pt x="23417" y="1215"/>
                    </a:lnTo>
                    <a:cubicBezTo>
                      <a:pt x="23417" y="748"/>
                      <a:pt x="23083" y="348"/>
                      <a:pt x="22616" y="281"/>
                    </a:cubicBezTo>
                    <a:lnTo>
                      <a:pt x="20782" y="14"/>
                    </a:lnTo>
                    <a:cubicBezTo>
                      <a:pt x="20733" y="5"/>
                      <a:pt x="20684" y="1"/>
                      <a:pt x="20635" y="1"/>
                    </a:cubicBezTo>
                    <a:close/>
                  </a:path>
                </a:pathLst>
              </a:custGeom>
              <a:solidFill>
                <a:srgbClr val="EEEEEE"/>
              </a:solid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5"/>
              <p:cNvSpPr/>
              <p:nvPr/>
            </p:nvSpPr>
            <p:spPr>
              <a:xfrm>
                <a:off x="5093711" y="3268647"/>
                <a:ext cx="146116" cy="181056"/>
              </a:xfrm>
              <a:custGeom>
                <a:avLst/>
                <a:gdLst/>
                <a:ahLst/>
                <a:cxnLst/>
                <a:rect l="l" t="t" r="r" b="b"/>
                <a:pathLst>
                  <a:path w="7473" h="9260" extrusionOk="0">
                    <a:moveTo>
                      <a:pt x="4080" y="1"/>
                    </a:moveTo>
                    <a:cubicBezTo>
                      <a:pt x="2370" y="1"/>
                      <a:pt x="744" y="1759"/>
                      <a:pt x="400" y="4129"/>
                    </a:cubicBezTo>
                    <a:cubicBezTo>
                      <a:pt x="0" y="6664"/>
                      <a:pt x="1201" y="8933"/>
                      <a:pt x="3036" y="9233"/>
                    </a:cubicBezTo>
                    <a:cubicBezTo>
                      <a:pt x="3157" y="9251"/>
                      <a:pt x="3277" y="9259"/>
                      <a:pt x="3398" y="9259"/>
                    </a:cubicBezTo>
                    <a:cubicBezTo>
                      <a:pt x="5106" y="9259"/>
                      <a:pt x="6729" y="7529"/>
                      <a:pt x="7072" y="5130"/>
                    </a:cubicBezTo>
                    <a:cubicBezTo>
                      <a:pt x="7472" y="2595"/>
                      <a:pt x="6305" y="327"/>
                      <a:pt x="4437" y="26"/>
                    </a:cubicBezTo>
                    <a:cubicBezTo>
                      <a:pt x="4318" y="9"/>
                      <a:pt x="4199" y="1"/>
                      <a:pt x="40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5"/>
              <p:cNvSpPr/>
              <p:nvPr/>
            </p:nvSpPr>
            <p:spPr>
              <a:xfrm>
                <a:off x="4884980" y="3213956"/>
                <a:ext cx="127209" cy="261573"/>
              </a:xfrm>
              <a:custGeom>
                <a:avLst/>
                <a:gdLst/>
                <a:ahLst/>
                <a:cxnLst/>
                <a:rect l="l" t="t" r="r" b="b"/>
                <a:pathLst>
                  <a:path w="6506" h="13378" extrusionOk="0">
                    <a:moveTo>
                      <a:pt x="4375" y="0"/>
                    </a:moveTo>
                    <a:cubicBezTo>
                      <a:pt x="2636" y="0"/>
                      <a:pt x="910" y="2187"/>
                      <a:pt x="468" y="5092"/>
                    </a:cubicBezTo>
                    <a:cubicBezTo>
                      <a:pt x="1" y="8161"/>
                      <a:pt x="2236" y="13097"/>
                      <a:pt x="4070" y="13364"/>
                    </a:cubicBezTo>
                    <a:cubicBezTo>
                      <a:pt x="4127" y="13373"/>
                      <a:pt x="4181" y="13378"/>
                      <a:pt x="4233" y="13378"/>
                    </a:cubicBezTo>
                    <a:cubicBezTo>
                      <a:pt x="5883" y="13378"/>
                      <a:pt x="5552" y="8867"/>
                      <a:pt x="6005" y="5892"/>
                    </a:cubicBezTo>
                    <a:cubicBezTo>
                      <a:pt x="6472" y="2823"/>
                      <a:pt x="6506" y="322"/>
                      <a:pt x="4671" y="21"/>
                    </a:cubicBezTo>
                    <a:cubicBezTo>
                      <a:pt x="4573" y="7"/>
                      <a:pt x="4474" y="0"/>
                      <a:pt x="4375"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5"/>
              <p:cNvSpPr/>
              <p:nvPr/>
            </p:nvSpPr>
            <p:spPr>
              <a:xfrm>
                <a:off x="4931301" y="3258049"/>
                <a:ext cx="283081" cy="374763"/>
              </a:xfrm>
              <a:custGeom>
                <a:avLst/>
                <a:gdLst/>
                <a:ahLst/>
                <a:cxnLst/>
                <a:rect l="l" t="t" r="r" b="b"/>
                <a:pathLst>
                  <a:path w="14478" h="19167" extrusionOk="0">
                    <a:moveTo>
                      <a:pt x="7883" y="0"/>
                    </a:moveTo>
                    <a:cubicBezTo>
                      <a:pt x="4504" y="0"/>
                      <a:pt x="1767" y="2711"/>
                      <a:pt x="1701" y="6072"/>
                    </a:cubicBezTo>
                    <a:lnTo>
                      <a:pt x="1635" y="10142"/>
                    </a:lnTo>
                    <a:cubicBezTo>
                      <a:pt x="1635" y="10842"/>
                      <a:pt x="1735" y="11543"/>
                      <a:pt x="1935" y="12177"/>
                    </a:cubicBezTo>
                    <a:lnTo>
                      <a:pt x="734" y="14645"/>
                    </a:lnTo>
                    <a:cubicBezTo>
                      <a:pt x="0" y="16213"/>
                      <a:pt x="667" y="18114"/>
                      <a:pt x="2235" y="18848"/>
                    </a:cubicBezTo>
                    <a:cubicBezTo>
                      <a:pt x="2678" y="19065"/>
                      <a:pt x="3144" y="19167"/>
                      <a:pt x="3603" y="19167"/>
                    </a:cubicBezTo>
                    <a:cubicBezTo>
                      <a:pt x="4770" y="19167"/>
                      <a:pt x="5888" y="18506"/>
                      <a:pt x="6438" y="17380"/>
                    </a:cubicBezTo>
                    <a:lnTo>
                      <a:pt x="6905" y="16380"/>
                    </a:lnTo>
                    <a:cubicBezTo>
                      <a:pt x="7172" y="16413"/>
                      <a:pt x="7439" y="16446"/>
                      <a:pt x="7706" y="16446"/>
                    </a:cubicBezTo>
                    <a:lnTo>
                      <a:pt x="8039" y="16446"/>
                    </a:lnTo>
                    <a:cubicBezTo>
                      <a:pt x="8080" y="16447"/>
                      <a:pt x="8121" y="16448"/>
                      <a:pt x="8162" y="16448"/>
                    </a:cubicBezTo>
                    <a:cubicBezTo>
                      <a:pt x="11542" y="16448"/>
                      <a:pt x="14278" y="13737"/>
                      <a:pt x="14344" y="10375"/>
                    </a:cubicBezTo>
                    <a:lnTo>
                      <a:pt x="14411" y="6306"/>
                    </a:lnTo>
                    <a:cubicBezTo>
                      <a:pt x="14477" y="2870"/>
                      <a:pt x="11775" y="68"/>
                      <a:pt x="8340" y="1"/>
                    </a:cubicBezTo>
                    <a:lnTo>
                      <a:pt x="8006" y="1"/>
                    </a:lnTo>
                    <a:cubicBezTo>
                      <a:pt x="7965" y="1"/>
                      <a:pt x="7924" y="0"/>
                      <a:pt x="7883" y="0"/>
                    </a:cubicBezTo>
                    <a:close/>
                  </a:path>
                </a:pathLst>
              </a:custGeom>
              <a:solidFill>
                <a:srgbClr val="EEEEEE"/>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5"/>
              <p:cNvSpPr/>
              <p:nvPr/>
            </p:nvSpPr>
            <p:spPr>
              <a:xfrm>
                <a:off x="4963252" y="3257990"/>
                <a:ext cx="250468" cy="321639"/>
              </a:xfrm>
              <a:custGeom>
                <a:avLst/>
                <a:gdLst/>
                <a:ahLst/>
                <a:cxnLst/>
                <a:rect l="l" t="t" r="r" b="b"/>
                <a:pathLst>
                  <a:path w="12810" h="16450" extrusionOk="0">
                    <a:moveTo>
                      <a:pt x="6153" y="0"/>
                    </a:moveTo>
                    <a:cubicBezTo>
                      <a:pt x="5370" y="0"/>
                      <a:pt x="4642" y="163"/>
                      <a:pt x="3970" y="438"/>
                    </a:cubicBezTo>
                    <a:cubicBezTo>
                      <a:pt x="3203" y="738"/>
                      <a:pt x="2536" y="1172"/>
                      <a:pt x="1969" y="1739"/>
                    </a:cubicBezTo>
                    <a:cubicBezTo>
                      <a:pt x="1402" y="2273"/>
                      <a:pt x="935" y="2940"/>
                      <a:pt x="601" y="3674"/>
                    </a:cubicBezTo>
                    <a:cubicBezTo>
                      <a:pt x="268" y="4407"/>
                      <a:pt x="101" y="5241"/>
                      <a:pt x="67" y="6075"/>
                    </a:cubicBezTo>
                    <a:lnTo>
                      <a:pt x="67" y="7109"/>
                    </a:lnTo>
                    <a:lnTo>
                      <a:pt x="34" y="8110"/>
                    </a:lnTo>
                    <a:lnTo>
                      <a:pt x="34" y="9144"/>
                    </a:lnTo>
                    <a:lnTo>
                      <a:pt x="1" y="10145"/>
                    </a:lnTo>
                    <a:cubicBezTo>
                      <a:pt x="1" y="11012"/>
                      <a:pt x="168" y="11813"/>
                      <a:pt x="468" y="12580"/>
                    </a:cubicBezTo>
                    <a:lnTo>
                      <a:pt x="3703" y="15916"/>
                    </a:lnTo>
                    <a:cubicBezTo>
                      <a:pt x="4437" y="16249"/>
                      <a:pt x="5238" y="16416"/>
                      <a:pt x="6105" y="16449"/>
                    </a:cubicBezTo>
                    <a:lnTo>
                      <a:pt x="6439" y="16449"/>
                    </a:lnTo>
                    <a:cubicBezTo>
                      <a:pt x="7273" y="16449"/>
                      <a:pt x="8107" y="16316"/>
                      <a:pt x="8840" y="16016"/>
                    </a:cubicBezTo>
                    <a:cubicBezTo>
                      <a:pt x="9574" y="15716"/>
                      <a:pt x="10275" y="15249"/>
                      <a:pt x="10842" y="14715"/>
                    </a:cubicBezTo>
                    <a:cubicBezTo>
                      <a:pt x="11409" y="14148"/>
                      <a:pt x="11876" y="13514"/>
                      <a:pt x="12176" y="12747"/>
                    </a:cubicBezTo>
                    <a:cubicBezTo>
                      <a:pt x="12510" y="12013"/>
                      <a:pt x="12710" y="11212"/>
                      <a:pt x="12710" y="10345"/>
                    </a:cubicBezTo>
                    <a:lnTo>
                      <a:pt x="12743" y="9344"/>
                    </a:lnTo>
                    <a:lnTo>
                      <a:pt x="12743" y="8310"/>
                    </a:lnTo>
                    <a:lnTo>
                      <a:pt x="12777" y="7310"/>
                    </a:lnTo>
                    <a:lnTo>
                      <a:pt x="12777" y="6309"/>
                    </a:lnTo>
                    <a:cubicBezTo>
                      <a:pt x="12810" y="5442"/>
                      <a:pt x="12643" y="4608"/>
                      <a:pt x="12343" y="3874"/>
                    </a:cubicBezTo>
                    <a:cubicBezTo>
                      <a:pt x="12043" y="3140"/>
                      <a:pt x="11609" y="2439"/>
                      <a:pt x="11042" y="1872"/>
                    </a:cubicBezTo>
                    <a:cubicBezTo>
                      <a:pt x="10508" y="1305"/>
                      <a:pt x="9841" y="838"/>
                      <a:pt x="9107" y="538"/>
                    </a:cubicBezTo>
                    <a:cubicBezTo>
                      <a:pt x="8373" y="204"/>
                      <a:pt x="7573" y="4"/>
                      <a:pt x="6706" y="4"/>
                    </a:cubicBezTo>
                    <a:lnTo>
                      <a:pt x="6372" y="4"/>
                    </a:lnTo>
                    <a:cubicBezTo>
                      <a:pt x="6299" y="2"/>
                      <a:pt x="6226" y="0"/>
                      <a:pt x="615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5"/>
              <p:cNvSpPr/>
              <p:nvPr/>
            </p:nvSpPr>
            <p:spPr>
              <a:xfrm>
                <a:off x="4963252" y="3257404"/>
                <a:ext cx="250468" cy="322225"/>
              </a:xfrm>
              <a:custGeom>
                <a:avLst/>
                <a:gdLst/>
                <a:ahLst/>
                <a:cxnLst/>
                <a:rect l="l" t="t" r="r" b="b"/>
                <a:pathLst>
                  <a:path w="12810" h="16480" fill="none" extrusionOk="0">
                    <a:moveTo>
                      <a:pt x="3703" y="15946"/>
                    </a:moveTo>
                    <a:cubicBezTo>
                      <a:pt x="4437" y="16279"/>
                      <a:pt x="5238" y="16446"/>
                      <a:pt x="6105" y="16479"/>
                    </a:cubicBezTo>
                    <a:lnTo>
                      <a:pt x="6172" y="16479"/>
                    </a:lnTo>
                    <a:lnTo>
                      <a:pt x="6272" y="16479"/>
                    </a:lnTo>
                    <a:lnTo>
                      <a:pt x="6339" y="16479"/>
                    </a:lnTo>
                    <a:lnTo>
                      <a:pt x="6439" y="16479"/>
                    </a:lnTo>
                    <a:cubicBezTo>
                      <a:pt x="7273" y="16479"/>
                      <a:pt x="8107" y="16346"/>
                      <a:pt x="8840" y="16046"/>
                    </a:cubicBezTo>
                    <a:cubicBezTo>
                      <a:pt x="9574" y="15746"/>
                      <a:pt x="10275" y="15279"/>
                      <a:pt x="10842" y="14745"/>
                    </a:cubicBezTo>
                    <a:cubicBezTo>
                      <a:pt x="11409" y="14178"/>
                      <a:pt x="11876" y="13544"/>
                      <a:pt x="12176" y="12777"/>
                    </a:cubicBezTo>
                    <a:cubicBezTo>
                      <a:pt x="12510" y="12043"/>
                      <a:pt x="12710" y="11242"/>
                      <a:pt x="12710" y="10375"/>
                    </a:cubicBezTo>
                    <a:lnTo>
                      <a:pt x="12743" y="9374"/>
                    </a:lnTo>
                    <a:lnTo>
                      <a:pt x="12743" y="8340"/>
                    </a:lnTo>
                    <a:lnTo>
                      <a:pt x="12777" y="7340"/>
                    </a:lnTo>
                    <a:lnTo>
                      <a:pt x="12777" y="6339"/>
                    </a:lnTo>
                    <a:cubicBezTo>
                      <a:pt x="12810" y="5472"/>
                      <a:pt x="12643" y="4638"/>
                      <a:pt x="12343" y="3904"/>
                    </a:cubicBezTo>
                    <a:cubicBezTo>
                      <a:pt x="12043" y="3170"/>
                      <a:pt x="11609" y="2469"/>
                      <a:pt x="11042" y="1902"/>
                    </a:cubicBezTo>
                    <a:cubicBezTo>
                      <a:pt x="10508" y="1335"/>
                      <a:pt x="9841" y="868"/>
                      <a:pt x="9107" y="568"/>
                    </a:cubicBezTo>
                    <a:cubicBezTo>
                      <a:pt x="8373" y="234"/>
                      <a:pt x="7573" y="34"/>
                      <a:pt x="6706" y="34"/>
                    </a:cubicBezTo>
                    <a:lnTo>
                      <a:pt x="6639" y="34"/>
                    </a:lnTo>
                    <a:lnTo>
                      <a:pt x="6539" y="34"/>
                    </a:lnTo>
                    <a:lnTo>
                      <a:pt x="6472" y="34"/>
                    </a:lnTo>
                    <a:lnTo>
                      <a:pt x="6372" y="34"/>
                    </a:lnTo>
                    <a:cubicBezTo>
                      <a:pt x="5505" y="1"/>
                      <a:pt x="4704" y="168"/>
                      <a:pt x="3970" y="468"/>
                    </a:cubicBezTo>
                    <a:cubicBezTo>
                      <a:pt x="3203" y="768"/>
                      <a:pt x="2536" y="1202"/>
                      <a:pt x="1969" y="1769"/>
                    </a:cubicBezTo>
                    <a:cubicBezTo>
                      <a:pt x="1402" y="2303"/>
                      <a:pt x="935" y="2970"/>
                      <a:pt x="601" y="3704"/>
                    </a:cubicBezTo>
                    <a:cubicBezTo>
                      <a:pt x="268" y="4437"/>
                      <a:pt x="101" y="5271"/>
                      <a:pt x="67" y="6105"/>
                    </a:cubicBezTo>
                    <a:lnTo>
                      <a:pt x="67" y="7139"/>
                    </a:lnTo>
                    <a:lnTo>
                      <a:pt x="34" y="8140"/>
                    </a:lnTo>
                    <a:lnTo>
                      <a:pt x="34" y="9174"/>
                    </a:lnTo>
                    <a:lnTo>
                      <a:pt x="1" y="10175"/>
                    </a:lnTo>
                    <a:cubicBezTo>
                      <a:pt x="1" y="11042"/>
                      <a:pt x="168" y="11843"/>
                      <a:pt x="468" y="12610"/>
                    </a:cubicBez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5"/>
              <p:cNvSpPr/>
              <p:nvPr/>
            </p:nvSpPr>
            <p:spPr>
              <a:xfrm>
                <a:off x="4982824" y="3177040"/>
                <a:ext cx="200902" cy="141853"/>
              </a:xfrm>
              <a:custGeom>
                <a:avLst/>
                <a:gdLst/>
                <a:ahLst/>
                <a:cxnLst/>
                <a:rect l="l" t="t" r="r" b="b"/>
                <a:pathLst>
                  <a:path w="10275" h="7255" extrusionOk="0">
                    <a:moveTo>
                      <a:pt x="4796" y="0"/>
                    </a:moveTo>
                    <a:cubicBezTo>
                      <a:pt x="2410" y="0"/>
                      <a:pt x="416" y="1294"/>
                      <a:pt x="234" y="3110"/>
                    </a:cubicBezTo>
                    <a:cubicBezTo>
                      <a:pt x="0" y="5078"/>
                      <a:pt x="2035" y="6913"/>
                      <a:pt x="4737" y="7213"/>
                    </a:cubicBezTo>
                    <a:cubicBezTo>
                      <a:pt x="4991" y="7241"/>
                      <a:pt x="5241" y="7255"/>
                      <a:pt x="5487" y="7255"/>
                    </a:cubicBezTo>
                    <a:cubicBezTo>
                      <a:pt x="7893" y="7255"/>
                      <a:pt x="9859" y="5963"/>
                      <a:pt x="10041" y="4178"/>
                    </a:cubicBezTo>
                    <a:cubicBezTo>
                      <a:pt x="10274" y="2210"/>
                      <a:pt x="8240" y="342"/>
                      <a:pt x="5538" y="41"/>
                    </a:cubicBezTo>
                    <a:cubicBezTo>
                      <a:pt x="5287" y="14"/>
                      <a:pt x="5040" y="0"/>
                      <a:pt x="4796"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5"/>
              <p:cNvSpPr/>
              <p:nvPr/>
            </p:nvSpPr>
            <p:spPr>
              <a:xfrm>
                <a:off x="4931301" y="3381176"/>
                <a:ext cx="76333" cy="75179"/>
              </a:xfrm>
              <a:custGeom>
                <a:avLst/>
                <a:gdLst/>
                <a:ahLst/>
                <a:cxnLst/>
                <a:rect l="l" t="t" r="r" b="b"/>
                <a:pathLst>
                  <a:path w="3904" h="3845" extrusionOk="0">
                    <a:moveTo>
                      <a:pt x="2021" y="0"/>
                    </a:moveTo>
                    <a:cubicBezTo>
                      <a:pt x="1031" y="0"/>
                      <a:pt x="195" y="768"/>
                      <a:pt x="100" y="1743"/>
                    </a:cubicBezTo>
                    <a:cubicBezTo>
                      <a:pt x="0" y="2777"/>
                      <a:pt x="767" y="3711"/>
                      <a:pt x="1835" y="3845"/>
                    </a:cubicBezTo>
                    <a:lnTo>
                      <a:pt x="3803" y="2010"/>
                    </a:lnTo>
                    <a:cubicBezTo>
                      <a:pt x="3903" y="1010"/>
                      <a:pt x="3169" y="109"/>
                      <a:pt x="2202" y="9"/>
                    </a:cubicBezTo>
                    <a:cubicBezTo>
                      <a:pt x="2141" y="3"/>
                      <a:pt x="2081" y="0"/>
                      <a:pt x="202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5"/>
              <p:cNvSpPr/>
              <p:nvPr/>
            </p:nvSpPr>
            <p:spPr>
              <a:xfrm>
                <a:off x="4931301" y="3379377"/>
                <a:ext cx="76333" cy="76978"/>
              </a:xfrm>
              <a:custGeom>
                <a:avLst/>
                <a:gdLst/>
                <a:ahLst/>
                <a:cxnLst/>
                <a:rect l="l" t="t" r="r" b="b"/>
                <a:pathLst>
                  <a:path w="3904" h="3937" fill="none" extrusionOk="0">
                    <a:moveTo>
                      <a:pt x="3803" y="2102"/>
                    </a:moveTo>
                    <a:cubicBezTo>
                      <a:pt x="3903" y="1102"/>
                      <a:pt x="3169" y="201"/>
                      <a:pt x="2202" y="101"/>
                    </a:cubicBezTo>
                    <a:lnTo>
                      <a:pt x="2202" y="101"/>
                    </a:lnTo>
                    <a:cubicBezTo>
                      <a:pt x="1134" y="1"/>
                      <a:pt x="200" y="801"/>
                      <a:pt x="100" y="1835"/>
                    </a:cubicBezTo>
                    <a:lnTo>
                      <a:pt x="100" y="1835"/>
                    </a:lnTo>
                    <a:cubicBezTo>
                      <a:pt x="0" y="2869"/>
                      <a:pt x="767" y="3803"/>
                      <a:pt x="1835" y="3937"/>
                    </a:cubicBez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5"/>
              <p:cNvSpPr/>
              <p:nvPr/>
            </p:nvSpPr>
            <p:spPr>
              <a:xfrm>
                <a:off x="5179139" y="3412637"/>
                <a:ext cx="16991" cy="22212"/>
              </a:xfrm>
              <a:custGeom>
                <a:avLst/>
                <a:gdLst/>
                <a:ahLst/>
                <a:cxnLst/>
                <a:rect l="l" t="t" r="r" b="b"/>
                <a:pathLst>
                  <a:path w="869" h="1136" extrusionOk="0">
                    <a:moveTo>
                      <a:pt x="535" y="1"/>
                    </a:moveTo>
                    <a:cubicBezTo>
                      <a:pt x="301" y="1"/>
                      <a:pt x="101" y="201"/>
                      <a:pt x="68" y="535"/>
                    </a:cubicBezTo>
                    <a:cubicBezTo>
                      <a:pt x="1" y="835"/>
                      <a:pt x="168" y="1102"/>
                      <a:pt x="368" y="1135"/>
                    </a:cubicBezTo>
                    <a:cubicBezTo>
                      <a:pt x="601" y="1135"/>
                      <a:pt x="802" y="935"/>
                      <a:pt x="835" y="601"/>
                    </a:cubicBezTo>
                    <a:cubicBezTo>
                      <a:pt x="868" y="301"/>
                      <a:pt x="735" y="34"/>
                      <a:pt x="5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5"/>
              <p:cNvSpPr/>
              <p:nvPr/>
            </p:nvSpPr>
            <p:spPr>
              <a:xfrm>
                <a:off x="5178494" y="3378086"/>
                <a:ext cx="21547" cy="6531"/>
              </a:xfrm>
              <a:custGeom>
                <a:avLst/>
                <a:gdLst/>
                <a:ahLst/>
                <a:cxnLst/>
                <a:rect l="l" t="t" r="r" b="b"/>
                <a:pathLst>
                  <a:path w="1102" h="334" fill="none" extrusionOk="0">
                    <a:moveTo>
                      <a:pt x="1101" y="334"/>
                    </a:moveTo>
                    <a:cubicBezTo>
                      <a:pt x="868" y="200"/>
                      <a:pt x="534" y="33"/>
                      <a:pt x="1" y="0"/>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5"/>
              <p:cNvSpPr/>
              <p:nvPr/>
            </p:nvSpPr>
            <p:spPr>
              <a:xfrm>
                <a:off x="5106088" y="3408726"/>
                <a:ext cx="16326" cy="22270"/>
              </a:xfrm>
              <a:custGeom>
                <a:avLst/>
                <a:gdLst/>
                <a:ahLst/>
                <a:cxnLst/>
                <a:rect l="l" t="t" r="r" b="b"/>
                <a:pathLst>
                  <a:path w="835" h="1139" extrusionOk="0">
                    <a:moveTo>
                      <a:pt x="501" y="1"/>
                    </a:moveTo>
                    <a:cubicBezTo>
                      <a:pt x="268" y="1"/>
                      <a:pt x="68" y="201"/>
                      <a:pt x="34" y="535"/>
                    </a:cubicBezTo>
                    <a:cubicBezTo>
                      <a:pt x="1" y="835"/>
                      <a:pt x="134" y="1102"/>
                      <a:pt x="335" y="1135"/>
                    </a:cubicBezTo>
                    <a:cubicBezTo>
                      <a:pt x="349" y="1137"/>
                      <a:pt x="364" y="1138"/>
                      <a:pt x="379" y="1138"/>
                    </a:cubicBezTo>
                    <a:cubicBezTo>
                      <a:pt x="593" y="1138"/>
                      <a:pt x="770" y="914"/>
                      <a:pt x="802" y="601"/>
                    </a:cubicBezTo>
                    <a:cubicBezTo>
                      <a:pt x="835" y="301"/>
                      <a:pt x="701" y="34"/>
                      <a:pt x="5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5"/>
              <p:cNvSpPr/>
              <p:nvPr/>
            </p:nvSpPr>
            <p:spPr>
              <a:xfrm>
                <a:off x="5090446" y="3365689"/>
                <a:ext cx="21547" cy="2620"/>
              </a:xfrm>
              <a:custGeom>
                <a:avLst/>
                <a:gdLst/>
                <a:ahLst/>
                <a:cxnLst/>
                <a:rect l="l" t="t" r="r" b="b"/>
                <a:pathLst>
                  <a:path w="1102" h="134" fill="none" extrusionOk="0">
                    <a:moveTo>
                      <a:pt x="0" y="134"/>
                    </a:moveTo>
                    <a:cubicBezTo>
                      <a:pt x="234" y="67"/>
                      <a:pt x="601" y="0"/>
                      <a:pt x="1101" y="100"/>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5"/>
              <p:cNvSpPr/>
              <p:nvPr/>
            </p:nvSpPr>
            <p:spPr>
              <a:xfrm>
                <a:off x="5111309" y="3457003"/>
                <a:ext cx="70467" cy="43055"/>
              </a:xfrm>
              <a:custGeom>
                <a:avLst/>
                <a:gdLst/>
                <a:ahLst/>
                <a:cxnLst/>
                <a:rect l="l" t="t" r="r" b="b"/>
                <a:pathLst>
                  <a:path w="3604" h="2202" fill="none" extrusionOk="0">
                    <a:moveTo>
                      <a:pt x="168" y="0"/>
                    </a:moveTo>
                    <a:cubicBezTo>
                      <a:pt x="1" y="968"/>
                      <a:pt x="635" y="1868"/>
                      <a:pt x="1569" y="2035"/>
                    </a:cubicBezTo>
                    <a:cubicBezTo>
                      <a:pt x="2536" y="2202"/>
                      <a:pt x="3437" y="1568"/>
                      <a:pt x="3603" y="634"/>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5"/>
              <p:cNvSpPr/>
              <p:nvPr/>
            </p:nvSpPr>
            <p:spPr>
              <a:xfrm>
                <a:off x="4926081" y="3948709"/>
                <a:ext cx="675070" cy="116924"/>
              </a:xfrm>
              <a:custGeom>
                <a:avLst/>
                <a:gdLst/>
                <a:ahLst/>
                <a:cxnLst/>
                <a:rect l="l" t="t" r="r" b="b"/>
                <a:pathLst>
                  <a:path w="34526" h="5980" extrusionOk="0">
                    <a:moveTo>
                      <a:pt x="32481" y="1"/>
                    </a:moveTo>
                    <a:cubicBezTo>
                      <a:pt x="32440" y="1"/>
                      <a:pt x="32398" y="2"/>
                      <a:pt x="32357" y="5"/>
                    </a:cubicBezTo>
                    <a:lnTo>
                      <a:pt x="1902" y="2073"/>
                    </a:lnTo>
                    <a:cubicBezTo>
                      <a:pt x="834" y="2173"/>
                      <a:pt x="0" y="3107"/>
                      <a:pt x="100" y="4174"/>
                    </a:cubicBezTo>
                    <a:cubicBezTo>
                      <a:pt x="165" y="5200"/>
                      <a:pt x="1030" y="5979"/>
                      <a:pt x="2044" y="5979"/>
                    </a:cubicBezTo>
                    <a:cubicBezTo>
                      <a:pt x="2086" y="5979"/>
                      <a:pt x="2127" y="5978"/>
                      <a:pt x="2169" y="5976"/>
                    </a:cubicBezTo>
                    <a:lnTo>
                      <a:pt x="32624" y="3907"/>
                    </a:lnTo>
                    <a:cubicBezTo>
                      <a:pt x="33691" y="3807"/>
                      <a:pt x="34525" y="2873"/>
                      <a:pt x="34425" y="1806"/>
                    </a:cubicBezTo>
                    <a:cubicBezTo>
                      <a:pt x="34361" y="780"/>
                      <a:pt x="33496" y="1"/>
                      <a:pt x="32481" y="1"/>
                    </a:cubicBezTo>
                    <a:close/>
                  </a:path>
                </a:pathLst>
              </a:custGeom>
              <a:solidFill>
                <a:srgbClr val="EEEEEE"/>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5"/>
              <p:cNvSpPr/>
              <p:nvPr/>
            </p:nvSpPr>
            <p:spPr>
              <a:xfrm>
                <a:off x="5132192" y="3948709"/>
                <a:ext cx="468967" cy="103218"/>
              </a:xfrm>
              <a:custGeom>
                <a:avLst/>
                <a:gdLst/>
                <a:ahLst/>
                <a:cxnLst/>
                <a:rect l="l" t="t" r="r" b="b"/>
                <a:pathLst>
                  <a:path w="23985" h="5279" extrusionOk="0">
                    <a:moveTo>
                      <a:pt x="21940" y="1"/>
                    </a:moveTo>
                    <a:cubicBezTo>
                      <a:pt x="21899" y="1"/>
                      <a:pt x="21857" y="2"/>
                      <a:pt x="21816" y="5"/>
                    </a:cubicBezTo>
                    <a:lnTo>
                      <a:pt x="1868" y="1372"/>
                    </a:lnTo>
                    <a:cubicBezTo>
                      <a:pt x="801" y="1439"/>
                      <a:pt x="0" y="2373"/>
                      <a:pt x="67" y="3440"/>
                    </a:cubicBezTo>
                    <a:cubicBezTo>
                      <a:pt x="131" y="4468"/>
                      <a:pt x="999" y="5279"/>
                      <a:pt x="2015" y="5279"/>
                    </a:cubicBezTo>
                    <a:cubicBezTo>
                      <a:pt x="2055" y="5279"/>
                      <a:pt x="2095" y="5278"/>
                      <a:pt x="2135" y="5275"/>
                    </a:cubicBezTo>
                    <a:lnTo>
                      <a:pt x="22083" y="3907"/>
                    </a:lnTo>
                    <a:cubicBezTo>
                      <a:pt x="23150" y="3807"/>
                      <a:pt x="23984" y="2873"/>
                      <a:pt x="23884" y="1806"/>
                    </a:cubicBezTo>
                    <a:cubicBezTo>
                      <a:pt x="23820" y="780"/>
                      <a:pt x="22955" y="1"/>
                      <a:pt x="21940" y="1"/>
                    </a:cubicBezTo>
                    <a:close/>
                  </a:path>
                </a:pathLst>
              </a:custGeom>
              <a:solidFill>
                <a:srgbClr val="EEEEEE"/>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5"/>
              <p:cNvSpPr/>
              <p:nvPr/>
            </p:nvSpPr>
            <p:spPr>
              <a:xfrm>
                <a:off x="4987380" y="4010106"/>
                <a:ext cx="110257" cy="24226"/>
              </a:xfrm>
              <a:custGeom>
                <a:avLst/>
                <a:gdLst/>
                <a:ahLst/>
                <a:cxnLst/>
                <a:rect l="l" t="t" r="r" b="b"/>
                <a:pathLst>
                  <a:path w="5639" h="1239" extrusionOk="0">
                    <a:moveTo>
                      <a:pt x="5105" y="0"/>
                    </a:moveTo>
                    <a:lnTo>
                      <a:pt x="435" y="334"/>
                    </a:lnTo>
                    <a:cubicBezTo>
                      <a:pt x="168" y="334"/>
                      <a:pt x="1" y="567"/>
                      <a:pt x="1" y="834"/>
                    </a:cubicBezTo>
                    <a:cubicBezTo>
                      <a:pt x="32" y="1050"/>
                      <a:pt x="206" y="1238"/>
                      <a:pt x="443" y="1238"/>
                    </a:cubicBezTo>
                    <a:cubicBezTo>
                      <a:pt x="462" y="1238"/>
                      <a:pt x="482" y="1237"/>
                      <a:pt x="501" y="1234"/>
                    </a:cubicBezTo>
                    <a:lnTo>
                      <a:pt x="5171" y="934"/>
                    </a:lnTo>
                    <a:cubicBezTo>
                      <a:pt x="5438" y="901"/>
                      <a:pt x="5638" y="701"/>
                      <a:pt x="5605" y="434"/>
                    </a:cubicBezTo>
                    <a:cubicBezTo>
                      <a:pt x="5605" y="200"/>
                      <a:pt x="5371" y="0"/>
                      <a:pt x="51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5"/>
              <p:cNvSpPr/>
              <p:nvPr/>
            </p:nvSpPr>
            <p:spPr>
              <a:xfrm>
                <a:off x="5148382" y="3553362"/>
                <a:ext cx="586595" cy="434730"/>
              </a:xfrm>
              <a:custGeom>
                <a:avLst/>
                <a:gdLst/>
                <a:ahLst/>
                <a:cxnLst/>
                <a:rect l="l" t="t" r="r" b="b"/>
                <a:pathLst>
                  <a:path w="30001" h="22234" extrusionOk="0">
                    <a:moveTo>
                      <a:pt x="25873" y="1"/>
                    </a:moveTo>
                    <a:cubicBezTo>
                      <a:pt x="25791" y="1"/>
                      <a:pt x="25708" y="4"/>
                      <a:pt x="25624" y="9"/>
                    </a:cubicBezTo>
                    <a:lnTo>
                      <a:pt x="9046" y="1177"/>
                    </a:lnTo>
                    <a:cubicBezTo>
                      <a:pt x="7645" y="1243"/>
                      <a:pt x="6411" y="2177"/>
                      <a:pt x="5944" y="3478"/>
                    </a:cubicBezTo>
                    <a:lnTo>
                      <a:pt x="807" y="17655"/>
                    </a:lnTo>
                    <a:cubicBezTo>
                      <a:pt x="0" y="19913"/>
                      <a:pt x="1720" y="22233"/>
                      <a:pt x="4127" y="22233"/>
                    </a:cubicBezTo>
                    <a:cubicBezTo>
                      <a:pt x="4209" y="22233"/>
                      <a:pt x="4292" y="22231"/>
                      <a:pt x="4376" y="22225"/>
                    </a:cubicBezTo>
                    <a:lnTo>
                      <a:pt x="20954" y="21091"/>
                    </a:lnTo>
                    <a:cubicBezTo>
                      <a:pt x="22355" y="20991"/>
                      <a:pt x="23590" y="20090"/>
                      <a:pt x="24057" y="18789"/>
                    </a:cubicBezTo>
                    <a:lnTo>
                      <a:pt x="29194" y="4579"/>
                    </a:lnTo>
                    <a:cubicBezTo>
                      <a:pt x="30000" y="2321"/>
                      <a:pt x="28280" y="1"/>
                      <a:pt x="25873" y="1"/>
                    </a:cubicBezTo>
                    <a:close/>
                  </a:path>
                </a:pathLst>
              </a:custGeom>
              <a:solidFill>
                <a:srgbClr val="EEEEEE"/>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5"/>
              <p:cNvSpPr/>
              <p:nvPr/>
            </p:nvSpPr>
            <p:spPr>
              <a:xfrm>
                <a:off x="5205888" y="3550761"/>
                <a:ext cx="571461" cy="434554"/>
              </a:xfrm>
              <a:custGeom>
                <a:avLst/>
                <a:gdLst/>
                <a:ahLst/>
                <a:cxnLst/>
                <a:rect l="l" t="t" r="r" b="b"/>
                <a:pathLst>
                  <a:path w="29227" h="22225" extrusionOk="0">
                    <a:moveTo>
                      <a:pt x="25067" y="1"/>
                    </a:moveTo>
                    <a:cubicBezTo>
                      <a:pt x="24985" y="1"/>
                      <a:pt x="24902" y="3"/>
                      <a:pt x="24818" y="9"/>
                    </a:cubicBezTo>
                    <a:lnTo>
                      <a:pt x="8273" y="1143"/>
                    </a:lnTo>
                    <a:cubicBezTo>
                      <a:pt x="6839" y="1243"/>
                      <a:pt x="5638" y="2144"/>
                      <a:pt x="5171" y="3445"/>
                    </a:cubicBezTo>
                    <a:lnTo>
                      <a:pt x="1" y="17655"/>
                    </a:lnTo>
                    <a:lnTo>
                      <a:pt x="3603" y="22225"/>
                    </a:lnTo>
                    <a:lnTo>
                      <a:pt x="20148" y="21090"/>
                    </a:lnTo>
                    <a:cubicBezTo>
                      <a:pt x="21583" y="20990"/>
                      <a:pt x="22784" y="20090"/>
                      <a:pt x="23251" y="18789"/>
                    </a:cubicBezTo>
                    <a:lnTo>
                      <a:pt x="28388" y="4579"/>
                    </a:lnTo>
                    <a:cubicBezTo>
                      <a:pt x="29226" y="2321"/>
                      <a:pt x="27476" y="1"/>
                      <a:pt x="2506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5"/>
              <p:cNvSpPr/>
              <p:nvPr/>
            </p:nvSpPr>
            <p:spPr>
              <a:xfrm>
                <a:off x="5205888" y="3547652"/>
                <a:ext cx="572008" cy="437663"/>
              </a:xfrm>
              <a:custGeom>
                <a:avLst/>
                <a:gdLst/>
                <a:ahLst/>
                <a:cxnLst/>
                <a:rect l="l" t="t" r="r" b="b"/>
                <a:pathLst>
                  <a:path w="29255" h="22384" fill="none" extrusionOk="0">
                    <a:moveTo>
                      <a:pt x="1" y="17814"/>
                    </a:moveTo>
                    <a:lnTo>
                      <a:pt x="5171" y="3604"/>
                    </a:lnTo>
                    <a:cubicBezTo>
                      <a:pt x="5638" y="2303"/>
                      <a:pt x="6839" y="1402"/>
                      <a:pt x="8273" y="1302"/>
                    </a:cubicBezTo>
                    <a:lnTo>
                      <a:pt x="24818" y="168"/>
                    </a:lnTo>
                    <a:cubicBezTo>
                      <a:pt x="27353" y="1"/>
                      <a:pt x="29255" y="2403"/>
                      <a:pt x="28388" y="4738"/>
                    </a:cubicBezTo>
                    <a:lnTo>
                      <a:pt x="23251" y="18948"/>
                    </a:lnTo>
                    <a:cubicBezTo>
                      <a:pt x="22784" y="20249"/>
                      <a:pt x="21583" y="21149"/>
                      <a:pt x="20148" y="21249"/>
                    </a:cubicBezTo>
                    <a:lnTo>
                      <a:pt x="3603" y="22384"/>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5"/>
              <p:cNvSpPr/>
              <p:nvPr/>
            </p:nvSpPr>
            <p:spPr>
              <a:xfrm>
                <a:off x="5458301" y="3990533"/>
                <a:ext cx="24167" cy="22837"/>
              </a:xfrm>
              <a:custGeom>
                <a:avLst/>
                <a:gdLst/>
                <a:ahLst/>
                <a:cxnLst/>
                <a:rect l="l" t="t" r="r" b="b"/>
                <a:pathLst>
                  <a:path w="1236" h="1168" extrusionOk="0">
                    <a:moveTo>
                      <a:pt x="568" y="0"/>
                    </a:moveTo>
                    <a:cubicBezTo>
                      <a:pt x="234" y="34"/>
                      <a:pt x="1" y="301"/>
                      <a:pt x="34" y="634"/>
                    </a:cubicBezTo>
                    <a:cubicBezTo>
                      <a:pt x="34" y="934"/>
                      <a:pt x="334" y="1168"/>
                      <a:pt x="668" y="1168"/>
                    </a:cubicBezTo>
                    <a:cubicBezTo>
                      <a:pt x="968" y="1135"/>
                      <a:pt x="1235" y="868"/>
                      <a:pt x="1202" y="534"/>
                    </a:cubicBezTo>
                    <a:cubicBezTo>
                      <a:pt x="1168" y="234"/>
                      <a:pt x="901" y="0"/>
                      <a:pt x="5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5"/>
              <p:cNvSpPr/>
              <p:nvPr/>
            </p:nvSpPr>
            <p:spPr>
              <a:xfrm>
                <a:off x="4884335" y="3101329"/>
                <a:ext cx="425912" cy="263705"/>
              </a:xfrm>
              <a:custGeom>
                <a:avLst/>
                <a:gdLst/>
                <a:ahLst/>
                <a:cxnLst/>
                <a:rect l="l" t="t" r="r" b="b"/>
                <a:pathLst>
                  <a:path w="21783" h="13487" extrusionOk="0">
                    <a:moveTo>
                      <a:pt x="16595" y="0"/>
                    </a:moveTo>
                    <a:cubicBezTo>
                      <a:pt x="13509" y="0"/>
                      <a:pt x="9564" y="1873"/>
                      <a:pt x="7539" y="4114"/>
                    </a:cubicBezTo>
                    <a:cubicBezTo>
                      <a:pt x="6766" y="3804"/>
                      <a:pt x="5906" y="3610"/>
                      <a:pt x="4987" y="3610"/>
                    </a:cubicBezTo>
                    <a:cubicBezTo>
                      <a:pt x="4915" y="3610"/>
                      <a:pt x="4843" y="3611"/>
                      <a:pt x="4771" y="3613"/>
                    </a:cubicBezTo>
                    <a:cubicBezTo>
                      <a:pt x="1969" y="3647"/>
                      <a:pt x="1" y="5348"/>
                      <a:pt x="367" y="7416"/>
                    </a:cubicBezTo>
                    <a:cubicBezTo>
                      <a:pt x="764" y="9464"/>
                      <a:pt x="3319" y="11119"/>
                      <a:pt x="6121" y="11119"/>
                    </a:cubicBezTo>
                    <a:cubicBezTo>
                      <a:pt x="6149" y="11119"/>
                      <a:pt x="6177" y="11119"/>
                      <a:pt x="6205" y="11119"/>
                    </a:cubicBezTo>
                    <a:cubicBezTo>
                      <a:pt x="6905" y="11085"/>
                      <a:pt x="7539" y="10985"/>
                      <a:pt x="8106" y="10785"/>
                    </a:cubicBezTo>
                    <a:cubicBezTo>
                      <a:pt x="9641" y="12153"/>
                      <a:pt x="11876" y="13187"/>
                      <a:pt x="14044" y="13420"/>
                    </a:cubicBezTo>
                    <a:cubicBezTo>
                      <a:pt x="14416" y="13465"/>
                      <a:pt x="14773" y="13487"/>
                      <a:pt x="15116" y="13487"/>
                    </a:cubicBezTo>
                    <a:cubicBezTo>
                      <a:pt x="18586" y="13487"/>
                      <a:pt x="20572" y="11252"/>
                      <a:pt x="21149" y="8216"/>
                    </a:cubicBezTo>
                    <a:cubicBezTo>
                      <a:pt x="21783" y="4881"/>
                      <a:pt x="21483" y="544"/>
                      <a:pt x="17380" y="44"/>
                    </a:cubicBezTo>
                    <a:cubicBezTo>
                      <a:pt x="17126" y="15"/>
                      <a:pt x="16864" y="0"/>
                      <a:pt x="16595"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5"/>
              <p:cNvSpPr/>
              <p:nvPr/>
            </p:nvSpPr>
            <p:spPr>
              <a:xfrm>
                <a:off x="4926081" y="3948709"/>
                <a:ext cx="675070" cy="116924"/>
              </a:xfrm>
              <a:custGeom>
                <a:avLst/>
                <a:gdLst/>
                <a:ahLst/>
                <a:cxnLst/>
                <a:rect l="l" t="t" r="r" b="b"/>
                <a:pathLst>
                  <a:path w="34526" h="5980" extrusionOk="0">
                    <a:moveTo>
                      <a:pt x="32481" y="1"/>
                    </a:moveTo>
                    <a:cubicBezTo>
                      <a:pt x="32440" y="1"/>
                      <a:pt x="32398" y="2"/>
                      <a:pt x="32357" y="5"/>
                    </a:cubicBezTo>
                    <a:lnTo>
                      <a:pt x="1902" y="2073"/>
                    </a:lnTo>
                    <a:cubicBezTo>
                      <a:pt x="834" y="2173"/>
                      <a:pt x="0" y="3107"/>
                      <a:pt x="100" y="4174"/>
                    </a:cubicBezTo>
                    <a:cubicBezTo>
                      <a:pt x="165" y="5200"/>
                      <a:pt x="1030" y="5979"/>
                      <a:pt x="2044" y="5979"/>
                    </a:cubicBezTo>
                    <a:cubicBezTo>
                      <a:pt x="2086" y="5979"/>
                      <a:pt x="2127" y="5978"/>
                      <a:pt x="2169" y="5976"/>
                    </a:cubicBezTo>
                    <a:lnTo>
                      <a:pt x="32624" y="3907"/>
                    </a:lnTo>
                    <a:cubicBezTo>
                      <a:pt x="33691" y="3807"/>
                      <a:pt x="34525" y="2873"/>
                      <a:pt x="34425" y="1806"/>
                    </a:cubicBezTo>
                    <a:cubicBezTo>
                      <a:pt x="34361" y="780"/>
                      <a:pt x="33496" y="1"/>
                      <a:pt x="32481" y="1"/>
                    </a:cubicBezTo>
                    <a:close/>
                  </a:path>
                </a:pathLst>
              </a:custGeom>
              <a:solidFill>
                <a:schemeClr val="accent5"/>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5"/>
              <p:cNvSpPr/>
              <p:nvPr/>
            </p:nvSpPr>
            <p:spPr>
              <a:xfrm>
                <a:off x="5132192" y="3948709"/>
                <a:ext cx="468967" cy="103218"/>
              </a:xfrm>
              <a:custGeom>
                <a:avLst/>
                <a:gdLst/>
                <a:ahLst/>
                <a:cxnLst/>
                <a:rect l="l" t="t" r="r" b="b"/>
                <a:pathLst>
                  <a:path w="23985" h="5279" extrusionOk="0">
                    <a:moveTo>
                      <a:pt x="21940" y="1"/>
                    </a:moveTo>
                    <a:cubicBezTo>
                      <a:pt x="21899" y="1"/>
                      <a:pt x="21857" y="2"/>
                      <a:pt x="21816" y="5"/>
                    </a:cubicBezTo>
                    <a:lnTo>
                      <a:pt x="1868" y="1372"/>
                    </a:lnTo>
                    <a:cubicBezTo>
                      <a:pt x="801" y="1439"/>
                      <a:pt x="0" y="2373"/>
                      <a:pt x="67" y="3440"/>
                    </a:cubicBezTo>
                    <a:cubicBezTo>
                      <a:pt x="131" y="4468"/>
                      <a:pt x="999" y="5279"/>
                      <a:pt x="2015" y="5279"/>
                    </a:cubicBezTo>
                    <a:cubicBezTo>
                      <a:pt x="2055" y="5279"/>
                      <a:pt x="2095" y="5278"/>
                      <a:pt x="2135" y="5275"/>
                    </a:cubicBezTo>
                    <a:lnTo>
                      <a:pt x="22083" y="3907"/>
                    </a:lnTo>
                    <a:cubicBezTo>
                      <a:pt x="23150" y="3807"/>
                      <a:pt x="23984" y="2873"/>
                      <a:pt x="23884" y="1806"/>
                    </a:cubicBezTo>
                    <a:cubicBezTo>
                      <a:pt x="23820" y="780"/>
                      <a:pt x="22955" y="1"/>
                      <a:pt x="21940" y="1"/>
                    </a:cubicBezTo>
                    <a:close/>
                  </a:path>
                </a:pathLst>
              </a:custGeom>
              <a:solidFill>
                <a:schemeClr val="accent5"/>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5"/>
              <p:cNvSpPr/>
              <p:nvPr/>
            </p:nvSpPr>
            <p:spPr>
              <a:xfrm>
                <a:off x="4987380" y="4010106"/>
                <a:ext cx="110257" cy="24226"/>
              </a:xfrm>
              <a:custGeom>
                <a:avLst/>
                <a:gdLst/>
                <a:ahLst/>
                <a:cxnLst/>
                <a:rect l="l" t="t" r="r" b="b"/>
                <a:pathLst>
                  <a:path w="5639" h="1239" extrusionOk="0">
                    <a:moveTo>
                      <a:pt x="5105" y="0"/>
                    </a:moveTo>
                    <a:lnTo>
                      <a:pt x="435" y="334"/>
                    </a:lnTo>
                    <a:cubicBezTo>
                      <a:pt x="168" y="334"/>
                      <a:pt x="1" y="567"/>
                      <a:pt x="1" y="834"/>
                    </a:cubicBezTo>
                    <a:cubicBezTo>
                      <a:pt x="32" y="1050"/>
                      <a:pt x="206" y="1238"/>
                      <a:pt x="443" y="1238"/>
                    </a:cubicBezTo>
                    <a:cubicBezTo>
                      <a:pt x="462" y="1238"/>
                      <a:pt x="482" y="1237"/>
                      <a:pt x="501" y="1234"/>
                    </a:cubicBezTo>
                    <a:lnTo>
                      <a:pt x="5171" y="934"/>
                    </a:lnTo>
                    <a:cubicBezTo>
                      <a:pt x="5438" y="901"/>
                      <a:pt x="5638" y="701"/>
                      <a:pt x="5605" y="434"/>
                    </a:cubicBezTo>
                    <a:cubicBezTo>
                      <a:pt x="5605" y="200"/>
                      <a:pt x="5371" y="0"/>
                      <a:pt x="51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5"/>
              <p:cNvSpPr/>
              <p:nvPr/>
            </p:nvSpPr>
            <p:spPr>
              <a:xfrm>
                <a:off x="5148382" y="3553362"/>
                <a:ext cx="586595" cy="434730"/>
              </a:xfrm>
              <a:custGeom>
                <a:avLst/>
                <a:gdLst/>
                <a:ahLst/>
                <a:cxnLst/>
                <a:rect l="l" t="t" r="r" b="b"/>
                <a:pathLst>
                  <a:path w="30001" h="22234" extrusionOk="0">
                    <a:moveTo>
                      <a:pt x="25873" y="1"/>
                    </a:moveTo>
                    <a:cubicBezTo>
                      <a:pt x="25791" y="1"/>
                      <a:pt x="25708" y="4"/>
                      <a:pt x="25624" y="9"/>
                    </a:cubicBezTo>
                    <a:lnTo>
                      <a:pt x="9046" y="1177"/>
                    </a:lnTo>
                    <a:cubicBezTo>
                      <a:pt x="7645" y="1243"/>
                      <a:pt x="6411" y="2177"/>
                      <a:pt x="5944" y="3478"/>
                    </a:cubicBezTo>
                    <a:lnTo>
                      <a:pt x="807" y="17655"/>
                    </a:lnTo>
                    <a:cubicBezTo>
                      <a:pt x="0" y="19913"/>
                      <a:pt x="1720" y="22233"/>
                      <a:pt x="4127" y="22233"/>
                    </a:cubicBezTo>
                    <a:cubicBezTo>
                      <a:pt x="4209" y="22233"/>
                      <a:pt x="4292" y="22231"/>
                      <a:pt x="4376" y="22225"/>
                    </a:cubicBezTo>
                    <a:lnTo>
                      <a:pt x="20954" y="21091"/>
                    </a:lnTo>
                    <a:cubicBezTo>
                      <a:pt x="22355" y="20991"/>
                      <a:pt x="23590" y="20090"/>
                      <a:pt x="24057" y="18789"/>
                    </a:cubicBezTo>
                    <a:lnTo>
                      <a:pt x="29194" y="4579"/>
                    </a:lnTo>
                    <a:cubicBezTo>
                      <a:pt x="30000" y="2321"/>
                      <a:pt x="28280" y="1"/>
                      <a:pt x="25873" y="1"/>
                    </a:cubicBezTo>
                    <a:close/>
                  </a:path>
                </a:pathLst>
              </a:custGeom>
              <a:solidFill>
                <a:schemeClr val="accent5"/>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5"/>
              <p:cNvSpPr/>
              <p:nvPr/>
            </p:nvSpPr>
            <p:spPr>
              <a:xfrm>
                <a:off x="5205888" y="3550761"/>
                <a:ext cx="571461" cy="434554"/>
              </a:xfrm>
              <a:custGeom>
                <a:avLst/>
                <a:gdLst/>
                <a:ahLst/>
                <a:cxnLst/>
                <a:rect l="l" t="t" r="r" b="b"/>
                <a:pathLst>
                  <a:path w="29227" h="22225" extrusionOk="0">
                    <a:moveTo>
                      <a:pt x="25067" y="1"/>
                    </a:moveTo>
                    <a:cubicBezTo>
                      <a:pt x="24985" y="1"/>
                      <a:pt x="24902" y="3"/>
                      <a:pt x="24818" y="9"/>
                    </a:cubicBezTo>
                    <a:lnTo>
                      <a:pt x="8273" y="1143"/>
                    </a:lnTo>
                    <a:cubicBezTo>
                      <a:pt x="6839" y="1243"/>
                      <a:pt x="5638" y="2144"/>
                      <a:pt x="5171" y="3445"/>
                    </a:cubicBezTo>
                    <a:lnTo>
                      <a:pt x="1" y="17655"/>
                    </a:lnTo>
                    <a:lnTo>
                      <a:pt x="3603" y="22225"/>
                    </a:lnTo>
                    <a:lnTo>
                      <a:pt x="20148" y="21090"/>
                    </a:lnTo>
                    <a:cubicBezTo>
                      <a:pt x="21583" y="20990"/>
                      <a:pt x="22784" y="20090"/>
                      <a:pt x="23251" y="18789"/>
                    </a:cubicBezTo>
                    <a:lnTo>
                      <a:pt x="28388" y="4579"/>
                    </a:lnTo>
                    <a:cubicBezTo>
                      <a:pt x="29226" y="2321"/>
                      <a:pt x="27476" y="1"/>
                      <a:pt x="25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5"/>
              <p:cNvSpPr/>
              <p:nvPr/>
            </p:nvSpPr>
            <p:spPr>
              <a:xfrm>
                <a:off x="5205888" y="3547652"/>
                <a:ext cx="572008" cy="437663"/>
              </a:xfrm>
              <a:custGeom>
                <a:avLst/>
                <a:gdLst/>
                <a:ahLst/>
                <a:cxnLst/>
                <a:rect l="l" t="t" r="r" b="b"/>
                <a:pathLst>
                  <a:path w="29255" h="22384" fill="none" extrusionOk="0">
                    <a:moveTo>
                      <a:pt x="1" y="17814"/>
                    </a:moveTo>
                    <a:lnTo>
                      <a:pt x="5171" y="3604"/>
                    </a:lnTo>
                    <a:cubicBezTo>
                      <a:pt x="5638" y="2303"/>
                      <a:pt x="6839" y="1402"/>
                      <a:pt x="8273" y="1302"/>
                    </a:cubicBezTo>
                    <a:lnTo>
                      <a:pt x="24818" y="168"/>
                    </a:lnTo>
                    <a:cubicBezTo>
                      <a:pt x="27353" y="1"/>
                      <a:pt x="29255" y="2403"/>
                      <a:pt x="28388" y="4738"/>
                    </a:cubicBezTo>
                    <a:lnTo>
                      <a:pt x="23251" y="18948"/>
                    </a:lnTo>
                    <a:cubicBezTo>
                      <a:pt x="22784" y="20249"/>
                      <a:pt x="21583" y="21149"/>
                      <a:pt x="20148" y="21249"/>
                    </a:cubicBezTo>
                    <a:lnTo>
                      <a:pt x="3603" y="22384"/>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5"/>
              <p:cNvSpPr/>
              <p:nvPr/>
            </p:nvSpPr>
            <p:spPr>
              <a:xfrm>
                <a:off x="5458301" y="3990533"/>
                <a:ext cx="24167" cy="22837"/>
              </a:xfrm>
              <a:custGeom>
                <a:avLst/>
                <a:gdLst/>
                <a:ahLst/>
                <a:cxnLst/>
                <a:rect l="l" t="t" r="r" b="b"/>
                <a:pathLst>
                  <a:path w="1236" h="1168" extrusionOk="0">
                    <a:moveTo>
                      <a:pt x="568" y="0"/>
                    </a:moveTo>
                    <a:cubicBezTo>
                      <a:pt x="234" y="34"/>
                      <a:pt x="1" y="301"/>
                      <a:pt x="34" y="634"/>
                    </a:cubicBezTo>
                    <a:cubicBezTo>
                      <a:pt x="34" y="934"/>
                      <a:pt x="334" y="1168"/>
                      <a:pt x="668" y="1168"/>
                    </a:cubicBezTo>
                    <a:cubicBezTo>
                      <a:pt x="968" y="1135"/>
                      <a:pt x="1235" y="868"/>
                      <a:pt x="1202" y="534"/>
                    </a:cubicBezTo>
                    <a:cubicBezTo>
                      <a:pt x="1168" y="234"/>
                      <a:pt x="901" y="0"/>
                      <a:pt x="5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5"/>
              <p:cNvSpPr/>
              <p:nvPr/>
            </p:nvSpPr>
            <p:spPr>
              <a:xfrm>
                <a:off x="7422857" y="4084448"/>
                <a:ext cx="181995" cy="365260"/>
              </a:xfrm>
              <a:custGeom>
                <a:avLst/>
                <a:gdLst/>
                <a:ahLst/>
                <a:cxnLst/>
                <a:rect l="l" t="t" r="r" b="b"/>
                <a:pathLst>
                  <a:path w="9308" h="18681" fill="none" extrusionOk="0">
                    <a:moveTo>
                      <a:pt x="1" y="18681"/>
                    </a:moveTo>
                    <a:lnTo>
                      <a:pt x="2302" y="18614"/>
                    </a:lnTo>
                    <a:cubicBezTo>
                      <a:pt x="6205" y="18514"/>
                      <a:pt x="9307" y="15279"/>
                      <a:pt x="9207" y="11376"/>
                    </a:cubicBezTo>
                    <a:lnTo>
                      <a:pt x="8940" y="1"/>
                    </a:lnTo>
                  </a:path>
                </a:pathLst>
              </a:custGeom>
              <a:no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5"/>
              <p:cNvSpPr/>
              <p:nvPr/>
            </p:nvSpPr>
            <p:spPr>
              <a:xfrm>
                <a:off x="7477000" y="3655254"/>
                <a:ext cx="203502" cy="510105"/>
              </a:xfrm>
              <a:custGeom>
                <a:avLst/>
                <a:gdLst/>
                <a:ahLst/>
                <a:cxnLst/>
                <a:rect l="l" t="t" r="r" b="b"/>
                <a:pathLst>
                  <a:path w="10408" h="26089" extrusionOk="0">
                    <a:moveTo>
                      <a:pt x="5027" y="0"/>
                    </a:moveTo>
                    <a:cubicBezTo>
                      <a:pt x="4986" y="0"/>
                      <a:pt x="4945" y="1"/>
                      <a:pt x="4904" y="2"/>
                    </a:cubicBezTo>
                    <a:cubicBezTo>
                      <a:pt x="2168" y="69"/>
                      <a:pt x="0" y="2337"/>
                      <a:pt x="67" y="5072"/>
                    </a:cubicBezTo>
                    <a:lnTo>
                      <a:pt x="467" y="21250"/>
                    </a:lnTo>
                    <a:cubicBezTo>
                      <a:pt x="533" y="23945"/>
                      <a:pt x="2735" y="26089"/>
                      <a:pt x="5415" y="26089"/>
                    </a:cubicBezTo>
                    <a:cubicBezTo>
                      <a:pt x="5455" y="26089"/>
                      <a:pt x="5496" y="26088"/>
                      <a:pt x="5537" y="26087"/>
                    </a:cubicBezTo>
                    <a:cubicBezTo>
                      <a:pt x="8273" y="26020"/>
                      <a:pt x="10408" y="23752"/>
                      <a:pt x="10374" y="21017"/>
                    </a:cubicBezTo>
                    <a:lnTo>
                      <a:pt x="9974" y="4839"/>
                    </a:lnTo>
                    <a:cubicBezTo>
                      <a:pt x="9908" y="2144"/>
                      <a:pt x="7707" y="0"/>
                      <a:pt x="5027" y="0"/>
                    </a:cubicBezTo>
                    <a:close/>
                  </a:path>
                </a:pathLst>
              </a:custGeom>
              <a:solidFill>
                <a:srgbClr val="EEEEEE"/>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5"/>
              <p:cNvSpPr/>
              <p:nvPr/>
            </p:nvSpPr>
            <p:spPr>
              <a:xfrm>
                <a:off x="7499174" y="3732235"/>
                <a:ext cx="61317" cy="336577"/>
              </a:xfrm>
              <a:custGeom>
                <a:avLst/>
                <a:gdLst/>
                <a:ahLst/>
                <a:cxnLst/>
                <a:rect l="l" t="t" r="r" b="b"/>
                <a:pathLst>
                  <a:path w="3136" h="17214" extrusionOk="0">
                    <a:moveTo>
                      <a:pt x="1378" y="1"/>
                    </a:moveTo>
                    <a:cubicBezTo>
                      <a:pt x="1375" y="1"/>
                      <a:pt x="1371" y="1"/>
                      <a:pt x="1368" y="1"/>
                    </a:cubicBezTo>
                    <a:cubicBezTo>
                      <a:pt x="567" y="34"/>
                      <a:pt x="0" y="3870"/>
                      <a:pt x="134" y="8641"/>
                    </a:cubicBezTo>
                    <a:cubicBezTo>
                      <a:pt x="234" y="13377"/>
                      <a:pt x="968" y="17213"/>
                      <a:pt x="1768" y="17213"/>
                    </a:cubicBezTo>
                    <a:cubicBezTo>
                      <a:pt x="2569" y="17180"/>
                      <a:pt x="3136" y="13311"/>
                      <a:pt x="3002" y="8574"/>
                    </a:cubicBezTo>
                    <a:cubicBezTo>
                      <a:pt x="2903" y="3824"/>
                      <a:pt x="2175" y="1"/>
                      <a:pt x="1378"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5"/>
              <p:cNvSpPr/>
              <p:nvPr/>
            </p:nvSpPr>
            <p:spPr>
              <a:xfrm>
                <a:off x="7060262" y="3650717"/>
                <a:ext cx="216974" cy="600203"/>
              </a:xfrm>
              <a:custGeom>
                <a:avLst/>
                <a:gdLst/>
                <a:ahLst/>
                <a:cxnLst/>
                <a:rect l="l" t="t" r="r" b="b"/>
                <a:pathLst>
                  <a:path w="11097" h="30697" extrusionOk="0">
                    <a:moveTo>
                      <a:pt x="10072" y="0"/>
                    </a:moveTo>
                    <a:cubicBezTo>
                      <a:pt x="8938" y="234"/>
                      <a:pt x="7970" y="734"/>
                      <a:pt x="7136" y="1501"/>
                    </a:cubicBezTo>
                    <a:lnTo>
                      <a:pt x="6936" y="1501"/>
                    </a:lnTo>
                    <a:cubicBezTo>
                      <a:pt x="4968" y="1535"/>
                      <a:pt x="3134" y="3169"/>
                      <a:pt x="2833" y="5204"/>
                    </a:cubicBezTo>
                    <a:lnTo>
                      <a:pt x="265" y="21582"/>
                    </a:lnTo>
                    <a:cubicBezTo>
                      <a:pt x="1" y="23597"/>
                      <a:pt x="1338" y="25219"/>
                      <a:pt x="3275" y="25219"/>
                    </a:cubicBezTo>
                    <a:cubicBezTo>
                      <a:pt x="3294" y="25219"/>
                      <a:pt x="3314" y="25219"/>
                      <a:pt x="3334" y="25218"/>
                    </a:cubicBezTo>
                    <a:cubicBezTo>
                      <a:pt x="3734" y="25218"/>
                      <a:pt x="4101" y="25152"/>
                      <a:pt x="4501" y="25018"/>
                    </a:cubicBezTo>
                    <a:cubicBezTo>
                      <a:pt x="4635" y="27453"/>
                      <a:pt x="4735" y="29221"/>
                      <a:pt x="4735" y="29221"/>
                    </a:cubicBezTo>
                    <a:cubicBezTo>
                      <a:pt x="4835" y="30055"/>
                      <a:pt x="5602" y="30389"/>
                      <a:pt x="6436" y="30656"/>
                    </a:cubicBezTo>
                    <a:cubicBezTo>
                      <a:pt x="6532" y="30683"/>
                      <a:pt x="6626" y="30696"/>
                      <a:pt x="6717" y="30696"/>
                    </a:cubicBezTo>
                    <a:cubicBezTo>
                      <a:pt x="11096" y="30696"/>
                      <a:pt x="10072" y="1"/>
                      <a:pt x="10072" y="0"/>
                    </a:cubicBezTo>
                    <a:close/>
                  </a:path>
                </a:pathLst>
              </a:custGeom>
              <a:solidFill>
                <a:srgbClr val="68D3E3"/>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5"/>
              <p:cNvSpPr/>
              <p:nvPr/>
            </p:nvSpPr>
            <p:spPr>
              <a:xfrm>
                <a:off x="7133919" y="3626550"/>
                <a:ext cx="390698" cy="646797"/>
              </a:xfrm>
              <a:custGeom>
                <a:avLst/>
                <a:gdLst/>
                <a:ahLst/>
                <a:cxnLst/>
                <a:rect l="l" t="t" r="r" b="b"/>
                <a:pathLst>
                  <a:path w="19982" h="33080" extrusionOk="0">
                    <a:moveTo>
                      <a:pt x="10924" y="1"/>
                    </a:moveTo>
                    <a:cubicBezTo>
                      <a:pt x="10885" y="1"/>
                      <a:pt x="10847" y="1"/>
                      <a:pt x="10808" y="2"/>
                    </a:cubicBezTo>
                    <a:lnTo>
                      <a:pt x="6438" y="769"/>
                    </a:lnTo>
                    <a:cubicBezTo>
                      <a:pt x="3503" y="836"/>
                      <a:pt x="1601" y="3071"/>
                      <a:pt x="634" y="6373"/>
                    </a:cubicBezTo>
                    <a:cubicBezTo>
                      <a:pt x="167" y="7908"/>
                      <a:pt x="0" y="9509"/>
                      <a:pt x="67" y="11110"/>
                    </a:cubicBezTo>
                    <a:cubicBezTo>
                      <a:pt x="200" y="15313"/>
                      <a:pt x="1068" y="28990"/>
                      <a:pt x="1068" y="28990"/>
                    </a:cubicBezTo>
                    <a:cubicBezTo>
                      <a:pt x="1134" y="29857"/>
                      <a:pt x="1902" y="30324"/>
                      <a:pt x="2769" y="30691"/>
                    </a:cubicBezTo>
                    <a:cubicBezTo>
                      <a:pt x="5352" y="31845"/>
                      <a:pt x="9334" y="33080"/>
                      <a:pt x="12885" y="33080"/>
                    </a:cubicBezTo>
                    <a:cubicBezTo>
                      <a:pt x="15800" y="33080"/>
                      <a:pt x="18425" y="32248"/>
                      <a:pt x="19748" y="29857"/>
                    </a:cubicBezTo>
                    <a:cubicBezTo>
                      <a:pt x="19948" y="29490"/>
                      <a:pt x="19981" y="29023"/>
                      <a:pt x="19814" y="28589"/>
                    </a:cubicBezTo>
                    <a:lnTo>
                      <a:pt x="19014" y="16180"/>
                    </a:lnTo>
                    <a:cubicBezTo>
                      <a:pt x="19642" y="5860"/>
                      <a:pt x="15482" y="1"/>
                      <a:pt x="10924" y="1"/>
                    </a:cubicBezTo>
                    <a:close/>
                  </a:path>
                </a:pathLst>
              </a:custGeom>
              <a:solidFill>
                <a:srgbClr val="68D3E3"/>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5"/>
              <p:cNvSpPr/>
              <p:nvPr/>
            </p:nvSpPr>
            <p:spPr>
              <a:xfrm>
                <a:off x="7358938" y="3668237"/>
                <a:ext cx="239381" cy="472447"/>
              </a:xfrm>
              <a:custGeom>
                <a:avLst/>
                <a:gdLst/>
                <a:ahLst/>
                <a:cxnLst/>
                <a:rect l="l" t="t" r="r" b="b"/>
                <a:pathLst>
                  <a:path w="12243" h="24163" extrusionOk="0">
                    <a:moveTo>
                      <a:pt x="3677" y="0"/>
                    </a:moveTo>
                    <a:cubicBezTo>
                      <a:pt x="3343" y="0"/>
                      <a:pt x="3005" y="45"/>
                      <a:pt x="2669" y="138"/>
                    </a:cubicBezTo>
                    <a:lnTo>
                      <a:pt x="1" y="4842"/>
                    </a:lnTo>
                    <a:lnTo>
                      <a:pt x="4270" y="21354"/>
                    </a:lnTo>
                    <a:cubicBezTo>
                      <a:pt x="4742" y="23047"/>
                      <a:pt x="6300" y="24163"/>
                      <a:pt x="7982" y="24163"/>
                    </a:cubicBezTo>
                    <a:cubicBezTo>
                      <a:pt x="8321" y="24163"/>
                      <a:pt x="8666" y="24117"/>
                      <a:pt x="9007" y="24022"/>
                    </a:cubicBezTo>
                    <a:cubicBezTo>
                      <a:pt x="11042" y="23455"/>
                      <a:pt x="12243" y="21320"/>
                      <a:pt x="11676" y="19285"/>
                    </a:cubicBezTo>
                    <a:lnTo>
                      <a:pt x="7406" y="2840"/>
                    </a:lnTo>
                    <a:cubicBezTo>
                      <a:pt x="6932" y="1141"/>
                      <a:pt x="5366" y="0"/>
                      <a:pt x="3677" y="0"/>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5"/>
              <p:cNvSpPr/>
              <p:nvPr/>
            </p:nvSpPr>
            <p:spPr>
              <a:xfrm>
                <a:off x="7358938" y="3659849"/>
                <a:ext cx="239381" cy="489184"/>
              </a:xfrm>
              <a:custGeom>
                <a:avLst/>
                <a:gdLst/>
                <a:ahLst/>
                <a:cxnLst/>
                <a:rect l="l" t="t" r="r" b="b"/>
                <a:pathLst>
                  <a:path w="12243" h="25019" fill="none" extrusionOk="0">
                    <a:moveTo>
                      <a:pt x="2669" y="567"/>
                    </a:moveTo>
                    <a:lnTo>
                      <a:pt x="2669" y="567"/>
                    </a:lnTo>
                    <a:cubicBezTo>
                      <a:pt x="4704" y="0"/>
                      <a:pt x="6839" y="1235"/>
                      <a:pt x="7406" y="3269"/>
                    </a:cubicBezTo>
                    <a:lnTo>
                      <a:pt x="11676" y="19714"/>
                    </a:lnTo>
                    <a:cubicBezTo>
                      <a:pt x="12243" y="21749"/>
                      <a:pt x="11042" y="23884"/>
                      <a:pt x="9007" y="24451"/>
                    </a:cubicBezTo>
                    <a:lnTo>
                      <a:pt x="9007" y="24451"/>
                    </a:lnTo>
                    <a:cubicBezTo>
                      <a:pt x="6972" y="25018"/>
                      <a:pt x="4837" y="23817"/>
                      <a:pt x="4270" y="21783"/>
                    </a:cubicBezTo>
                    <a:lnTo>
                      <a:pt x="1" y="5271"/>
                    </a:ln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5"/>
              <p:cNvSpPr/>
              <p:nvPr/>
            </p:nvSpPr>
            <p:spPr>
              <a:xfrm>
                <a:off x="7004124" y="3987503"/>
                <a:ext cx="473522" cy="169442"/>
              </a:xfrm>
              <a:custGeom>
                <a:avLst/>
                <a:gdLst/>
                <a:ahLst/>
                <a:cxnLst/>
                <a:rect l="l" t="t" r="r" b="b"/>
                <a:pathLst>
                  <a:path w="24218" h="8666" extrusionOk="0">
                    <a:moveTo>
                      <a:pt x="5812" y="0"/>
                    </a:moveTo>
                    <a:cubicBezTo>
                      <a:pt x="5742" y="0"/>
                      <a:pt x="5673" y="8"/>
                      <a:pt x="5604" y="22"/>
                    </a:cubicBezTo>
                    <a:lnTo>
                      <a:pt x="3670" y="356"/>
                    </a:lnTo>
                    <a:cubicBezTo>
                      <a:pt x="3169" y="422"/>
                      <a:pt x="2836" y="856"/>
                      <a:pt x="2836" y="1323"/>
                    </a:cubicBezTo>
                    <a:lnTo>
                      <a:pt x="1068" y="1657"/>
                    </a:lnTo>
                    <a:cubicBezTo>
                      <a:pt x="434" y="1757"/>
                      <a:pt x="0" y="2390"/>
                      <a:pt x="134" y="3024"/>
                    </a:cubicBezTo>
                    <a:cubicBezTo>
                      <a:pt x="224" y="3597"/>
                      <a:pt x="723" y="4006"/>
                      <a:pt x="1310" y="4006"/>
                    </a:cubicBezTo>
                    <a:cubicBezTo>
                      <a:pt x="1373" y="4006"/>
                      <a:pt x="1437" y="4001"/>
                      <a:pt x="1501" y="3992"/>
                    </a:cubicBezTo>
                    <a:lnTo>
                      <a:pt x="3036" y="3725"/>
                    </a:lnTo>
                    <a:cubicBezTo>
                      <a:pt x="3136" y="3758"/>
                      <a:pt x="3236" y="3791"/>
                      <a:pt x="3336" y="3825"/>
                    </a:cubicBezTo>
                    <a:lnTo>
                      <a:pt x="3369" y="3992"/>
                    </a:lnTo>
                    <a:cubicBezTo>
                      <a:pt x="3069" y="3992"/>
                      <a:pt x="3269" y="4092"/>
                      <a:pt x="3036" y="4258"/>
                    </a:cubicBezTo>
                    <a:lnTo>
                      <a:pt x="1401" y="4625"/>
                    </a:lnTo>
                    <a:cubicBezTo>
                      <a:pt x="701" y="4759"/>
                      <a:pt x="267" y="5459"/>
                      <a:pt x="401" y="6160"/>
                    </a:cubicBezTo>
                    <a:cubicBezTo>
                      <a:pt x="543" y="6788"/>
                      <a:pt x="1077" y="7196"/>
                      <a:pt x="1667" y="7196"/>
                    </a:cubicBezTo>
                    <a:cubicBezTo>
                      <a:pt x="1766" y="7196"/>
                      <a:pt x="1867" y="7185"/>
                      <a:pt x="1968" y="7160"/>
                    </a:cubicBezTo>
                    <a:lnTo>
                      <a:pt x="4003" y="6727"/>
                    </a:lnTo>
                    <a:lnTo>
                      <a:pt x="5137" y="6794"/>
                    </a:lnTo>
                    <a:cubicBezTo>
                      <a:pt x="5924" y="7985"/>
                      <a:pt x="7237" y="8666"/>
                      <a:pt x="8605" y="8666"/>
                    </a:cubicBezTo>
                    <a:cubicBezTo>
                      <a:pt x="9152" y="8666"/>
                      <a:pt x="9707" y="8557"/>
                      <a:pt x="10241" y="8328"/>
                    </a:cubicBezTo>
                    <a:cubicBezTo>
                      <a:pt x="10775" y="8094"/>
                      <a:pt x="11208" y="7761"/>
                      <a:pt x="11575" y="7394"/>
                    </a:cubicBezTo>
                    <a:lnTo>
                      <a:pt x="24218" y="7194"/>
                    </a:lnTo>
                    <a:lnTo>
                      <a:pt x="24017" y="522"/>
                    </a:lnTo>
                    <a:lnTo>
                      <a:pt x="6138" y="55"/>
                    </a:lnTo>
                    <a:lnTo>
                      <a:pt x="6105" y="55"/>
                    </a:lnTo>
                    <a:cubicBezTo>
                      <a:pt x="6007" y="16"/>
                      <a:pt x="5909" y="0"/>
                      <a:pt x="5812" y="0"/>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5"/>
              <p:cNvSpPr/>
              <p:nvPr/>
            </p:nvSpPr>
            <p:spPr>
              <a:xfrm>
                <a:off x="7004124" y="3987268"/>
                <a:ext cx="473522" cy="178729"/>
              </a:xfrm>
              <a:custGeom>
                <a:avLst/>
                <a:gdLst/>
                <a:ahLst/>
                <a:cxnLst/>
                <a:rect l="l" t="t" r="r" b="b"/>
                <a:pathLst>
                  <a:path w="24218" h="9141" fill="none" extrusionOk="0">
                    <a:moveTo>
                      <a:pt x="24218" y="7206"/>
                    </a:moveTo>
                    <a:lnTo>
                      <a:pt x="11575" y="7406"/>
                    </a:lnTo>
                    <a:cubicBezTo>
                      <a:pt x="11208" y="7773"/>
                      <a:pt x="10775" y="8106"/>
                      <a:pt x="10241" y="8340"/>
                    </a:cubicBezTo>
                    <a:cubicBezTo>
                      <a:pt x="8373" y="9141"/>
                      <a:pt x="6238" y="8473"/>
                      <a:pt x="5137" y="6806"/>
                    </a:cubicBezTo>
                    <a:lnTo>
                      <a:pt x="4003" y="6739"/>
                    </a:lnTo>
                    <a:lnTo>
                      <a:pt x="1968" y="7172"/>
                    </a:lnTo>
                    <a:cubicBezTo>
                      <a:pt x="1268" y="7339"/>
                      <a:pt x="567" y="6906"/>
                      <a:pt x="401" y="6172"/>
                    </a:cubicBezTo>
                    <a:cubicBezTo>
                      <a:pt x="267" y="5471"/>
                      <a:pt x="701" y="4771"/>
                      <a:pt x="1401" y="4637"/>
                    </a:cubicBezTo>
                    <a:lnTo>
                      <a:pt x="3036" y="4270"/>
                    </a:lnTo>
                    <a:cubicBezTo>
                      <a:pt x="3269" y="4104"/>
                      <a:pt x="3069" y="4004"/>
                      <a:pt x="3369" y="4004"/>
                    </a:cubicBezTo>
                    <a:lnTo>
                      <a:pt x="3336" y="3837"/>
                    </a:lnTo>
                    <a:cubicBezTo>
                      <a:pt x="3236" y="3803"/>
                      <a:pt x="3136" y="3770"/>
                      <a:pt x="3036" y="3737"/>
                    </a:cubicBezTo>
                    <a:lnTo>
                      <a:pt x="1501" y="4004"/>
                    </a:lnTo>
                    <a:cubicBezTo>
                      <a:pt x="834" y="4104"/>
                      <a:pt x="234" y="3670"/>
                      <a:pt x="134" y="3036"/>
                    </a:cubicBezTo>
                    <a:cubicBezTo>
                      <a:pt x="0" y="2402"/>
                      <a:pt x="434" y="1769"/>
                      <a:pt x="1068" y="1669"/>
                    </a:cubicBezTo>
                    <a:lnTo>
                      <a:pt x="2836" y="1335"/>
                    </a:lnTo>
                    <a:cubicBezTo>
                      <a:pt x="2836" y="868"/>
                      <a:pt x="3169" y="434"/>
                      <a:pt x="3670" y="368"/>
                    </a:cubicBezTo>
                    <a:lnTo>
                      <a:pt x="5604" y="34"/>
                    </a:lnTo>
                    <a:cubicBezTo>
                      <a:pt x="5771" y="1"/>
                      <a:pt x="5938" y="1"/>
                      <a:pt x="6105" y="67"/>
                    </a:cubicBezTo>
                    <a:cubicBezTo>
                      <a:pt x="6105" y="67"/>
                      <a:pt x="6138" y="67"/>
                      <a:pt x="6138" y="67"/>
                    </a:cubicBezTo>
                    <a:lnTo>
                      <a:pt x="24017" y="534"/>
                    </a:ln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5"/>
              <p:cNvSpPr/>
              <p:nvPr/>
            </p:nvSpPr>
            <p:spPr>
              <a:xfrm>
                <a:off x="7336764" y="3421651"/>
                <a:ext cx="196327" cy="170517"/>
              </a:xfrm>
              <a:custGeom>
                <a:avLst/>
                <a:gdLst/>
                <a:ahLst/>
                <a:cxnLst/>
                <a:rect l="l" t="t" r="r" b="b"/>
                <a:pathLst>
                  <a:path w="10041" h="8721" extrusionOk="0">
                    <a:moveTo>
                      <a:pt x="5081" y="0"/>
                    </a:moveTo>
                    <a:cubicBezTo>
                      <a:pt x="4989" y="0"/>
                      <a:pt x="4897" y="2"/>
                      <a:pt x="4804" y="7"/>
                    </a:cubicBezTo>
                    <a:cubicBezTo>
                      <a:pt x="2102" y="174"/>
                      <a:pt x="0" y="2209"/>
                      <a:pt x="134" y="4610"/>
                    </a:cubicBezTo>
                    <a:cubicBezTo>
                      <a:pt x="263" y="6930"/>
                      <a:pt x="2382" y="8720"/>
                      <a:pt x="4961" y="8720"/>
                    </a:cubicBezTo>
                    <a:cubicBezTo>
                      <a:pt x="5053" y="8720"/>
                      <a:pt x="5145" y="8718"/>
                      <a:pt x="5237" y="8713"/>
                    </a:cubicBezTo>
                    <a:cubicBezTo>
                      <a:pt x="7973" y="8546"/>
                      <a:pt x="10041" y="6512"/>
                      <a:pt x="9941" y="4110"/>
                    </a:cubicBezTo>
                    <a:cubicBezTo>
                      <a:pt x="9812" y="1791"/>
                      <a:pt x="7661" y="0"/>
                      <a:pt x="50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5"/>
              <p:cNvSpPr/>
              <p:nvPr/>
            </p:nvSpPr>
            <p:spPr>
              <a:xfrm>
                <a:off x="6981951" y="3315692"/>
                <a:ext cx="406985" cy="256020"/>
              </a:xfrm>
              <a:custGeom>
                <a:avLst/>
                <a:gdLst/>
                <a:ahLst/>
                <a:cxnLst/>
                <a:rect l="l" t="t" r="r" b="b"/>
                <a:pathLst>
                  <a:path w="20815" h="13094" extrusionOk="0">
                    <a:moveTo>
                      <a:pt x="13622" y="1"/>
                    </a:moveTo>
                    <a:cubicBezTo>
                      <a:pt x="12934" y="1"/>
                      <a:pt x="12195" y="125"/>
                      <a:pt x="11408" y="389"/>
                    </a:cubicBezTo>
                    <a:cubicBezTo>
                      <a:pt x="9474" y="1056"/>
                      <a:pt x="7639" y="2457"/>
                      <a:pt x="6505" y="4092"/>
                    </a:cubicBezTo>
                    <a:cubicBezTo>
                      <a:pt x="6270" y="4064"/>
                      <a:pt x="6024" y="4048"/>
                      <a:pt x="5771" y="4048"/>
                    </a:cubicBezTo>
                    <a:cubicBezTo>
                      <a:pt x="5413" y="4048"/>
                      <a:pt x="5041" y="4080"/>
                      <a:pt x="4670" y="4158"/>
                    </a:cubicBezTo>
                    <a:cubicBezTo>
                      <a:pt x="2068" y="4659"/>
                      <a:pt x="0" y="6727"/>
                      <a:pt x="67" y="8828"/>
                    </a:cubicBezTo>
                    <a:cubicBezTo>
                      <a:pt x="124" y="10597"/>
                      <a:pt x="1693" y="11804"/>
                      <a:pt x="3773" y="11804"/>
                    </a:cubicBezTo>
                    <a:cubicBezTo>
                      <a:pt x="4126" y="11804"/>
                      <a:pt x="4493" y="11770"/>
                      <a:pt x="4870" y="11697"/>
                    </a:cubicBezTo>
                    <a:cubicBezTo>
                      <a:pt x="5771" y="11530"/>
                      <a:pt x="6605" y="11163"/>
                      <a:pt x="7305" y="10663"/>
                    </a:cubicBezTo>
                    <a:cubicBezTo>
                      <a:pt x="9192" y="12127"/>
                      <a:pt x="12149" y="13093"/>
                      <a:pt x="14707" y="13093"/>
                    </a:cubicBezTo>
                    <a:cubicBezTo>
                      <a:pt x="15587" y="13093"/>
                      <a:pt x="16420" y="12979"/>
                      <a:pt x="17146" y="12731"/>
                    </a:cubicBezTo>
                    <a:cubicBezTo>
                      <a:pt x="20815" y="11497"/>
                      <a:pt x="20215" y="7227"/>
                      <a:pt x="18980" y="4125"/>
                    </a:cubicBezTo>
                    <a:cubicBezTo>
                      <a:pt x="17984" y="1661"/>
                      <a:pt x="16144" y="1"/>
                      <a:pt x="136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5"/>
              <p:cNvSpPr/>
              <p:nvPr/>
            </p:nvSpPr>
            <p:spPr>
              <a:xfrm>
                <a:off x="7025652" y="3360097"/>
                <a:ext cx="346333" cy="371341"/>
              </a:xfrm>
              <a:custGeom>
                <a:avLst/>
                <a:gdLst/>
                <a:ahLst/>
                <a:cxnLst/>
                <a:rect l="l" t="t" r="r" b="b"/>
                <a:pathLst>
                  <a:path w="17713" h="18992" extrusionOk="0">
                    <a:moveTo>
                      <a:pt x="7440" y="0"/>
                    </a:moveTo>
                    <a:cubicBezTo>
                      <a:pt x="6978" y="0"/>
                      <a:pt x="6508" y="50"/>
                      <a:pt x="6038" y="153"/>
                    </a:cubicBezTo>
                    <a:lnTo>
                      <a:pt x="5704" y="220"/>
                    </a:lnTo>
                    <a:cubicBezTo>
                      <a:pt x="2202" y="1020"/>
                      <a:pt x="0" y="4489"/>
                      <a:pt x="801" y="7992"/>
                    </a:cubicBezTo>
                    <a:lnTo>
                      <a:pt x="1735" y="12161"/>
                    </a:lnTo>
                    <a:cubicBezTo>
                      <a:pt x="2395" y="15178"/>
                      <a:pt x="5060" y="17229"/>
                      <a:pt x="8024" y="17229"/>
                    </a:cubicBezTo>
                    <a:cubicBezTo>
                      <a:pt x="8502" y="17229"/>
                      <a:pt x="8987" y="17176"/>
                      <a:pt x="9473" y="17065"/>
                    </a:cubicBezTo>
                    <a:lnTo>
                      <a:pt x="9807" y="16998"/>
                    </a:lnTo>
                    <a:cubicBezTo>
                      <a:pt x="10107" y="16932"/>
                      <a:pt x="10374" y="16865"/>
                      <a:pt x="10608" y="16765"/>
                    </a:cubicBezTo>
                    <a:lnTo>
                      <a:pt x="11341" y="17699"/>
                    </a:lnTo>
                    <a:cubicBezTo>
                      <a:pt x="11987" y="18540"/>
                      <a:pt x="12966" y="18992"/>
                      <a:pt x="13962" y="18992"/>
                    </a:cubicBezTo>
                    <a:cubicBezTo>
                      <a:pt x="14663" y="18992"/>
                      <a:pt x="15372" y="18768"/>
                      <a:pt x="15978" y="18299"/>
                    </a:cubicBezTo>
                    <a:cubicBezTo>
                      <a:pt x="17412" y="17198"/>
                      <a:pt x="17713" y="15130"/>
                      <a:pt x="16612" y="13663"/>
                    </a:cubicBezTo>
                    <a:lnTo>
                      <a:pt x="14844" y="11361"/>
                    </a:lnTo>
                    <a:cubicBezTo>
                      <a:pt x="14944" y="10694"/>
                      <a:pt x="14911" y="9960"/>
                      <a:pt x="14744" y="9226"/>
                    </a:cubicBezTo>
                    <a:lnTo>
                      <a:pt x="13810" y="5090"/>
                    </a:lnTo>
                    <a:cubicBezTo>
                      <a:pt x="13117" y="2058"/>
                      <a:pt x="10424" y="0"/>
                      <a:pt x="7440" y="0"/>
                    </a:cubicBezTo>
                    <a:close/>
                  </a:path>
                </a:pathLst>
              </a:custGeom>
              <a:solidFill>
                <a:srgbClr val="EEEEEE"/>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5"/>
              <p:cNvSpPr/>
              <p:nvPr/>
            </p:nvSpPr>
            <p:spPr>
              <a:xfrm>
                <a:off x="7036739" y="3359960"/>
                <a:ext cx="281126" cy="337202"/>
              </a:xfrm>
              <a:custGeom>
                <a:avLst/>
                <a:gdLst/>
                <a:ahLst/>
                <a:cxnLst/>
                <a:rect l="l" t="t" r="r" b="b"/>
                <a:pathLst>
                  <a:path w="14378" h="17246" extrusionOk="0">
                    <a:moveTo>
                      <a:pt x="6911" y="0"/>
                    </a:moveTo>
                    <a:cubicBezTo>
                      <a:pt x="6436" y="0"/>
                      <a:pt x="5948" y="50"/>
                      <a:pt x="5471" y="160"/>
                    </a:cubicBezTo>
                    <a:lnTo>
                      <a:pt x="5404" y="193"/>
                    </a:lnTo>
                    <a:lnTo>
                      <a:pt x="5304" y="193"/>
                    </a:lnTo>
                    <a:lnTo>
                      <a:pt x="5204" y="227"/>
                    </a:lnTo>
                    <a:lnTo>
                      <a:pt x="5137" y="260"/>
                    </a:lnTo>
                    <a:cubicBezTo>
                      <a:pt x="4236" y="427"/>
                      <a:pt x="3469" y="794"/>
                      <a:pt x="2769" y="1294"/>
                    </a:cubicBezTo>
                    <a:cubicBezTo>
                      <a:pt x="2068" y="1794"/>
                      <a:pt x="1501" y="2395"/>
                      <a:pt x="1068" y="3095"/>
                    </a:cubicBezTo>
                    <a:cubicBezTo>
                      <a:pt x="634" y="3796"/>
                      <a:pt x="300" y="4596"/>
                      <a:pt x="167" y="5430"/>
                    </a:cubicBezTo>
                    <a:cubicBezTo>
                      <a:pt x="0" y="6264"/>
                      <a:pt x="0" y="7131"/>
                      <a:pt x="200" y="7999"/>
                    </a:cubicBezTo>
                    <a:lnTo>
                      <a:pt x="434" y="9033"/>
                    </a:lnTo>
                    <a:lnTo>
                      <a:pt x="667" y="10100"/>
                    </a:lnTo>
                    <a:lnTo>
                      <a:pt x="901" y="11134"/>
                    </a:lnTo>
                    <a:lnTo>
                      <a:pt x="1134" y="12168"/>
                    </a:lnTo>
                    <a:cubicBezTo>
                      <a:pt x="1334" y="13036"/>
                      <a:pt x="1701" y="13836"/>
                      <a:pt x="2202" y="14537"/>
                    </a:cubicBezTo>
                    <a:cubicBezTo>
                      <a:pt x="2702" y="15204"/>
                      <a:pt x="3302" y="15804"/>
                      <a:pt x="4003" y="16238"/>
                    </a:cubicBezTo>
                    <a:cubicBezTo>
                      <a:pt x="4703" y="16672"/>
                      <a:pt x="5504" y="17005"/>
                      <a:pt x="6338" y="17139"/>
                    </a:cubicBezTo>
                    <a:cubicBezTo>
                      <a:pt x="6684" y="17211"/>
                      <a:pt x="7049" y="17245"/>
                      <a:pt x="7421" y="17245"/>
                    </a:cubicBezTo>
                    <a:cubicBezTo>
                      <a:pt x="7911" y="17245"/>
                      <a:pt x="8414" y="17186"/>
                      <a:pt x="8906" y="17072"/>
                    </a:cubicBezTo>
                    <a:lnTo>
                      <a:pt x="8973" y="17072"/>
                    </a:lnTo>
                    <a:lnTo>
                      <a:pt x="9073" y="17039"/>
                    </a:lnTo>
                    <a:lnTo>
                      <a:pt x="9173" y="17039"/>
                    </a:lnTo>
                    <a:lnTo>
                      <a:pt x="9240" y="17005"/>
                    </a:lnTo>
                    <a:cubicBezTo>
                      <a:pt x="10141" y="16805"/>
                      <a:pt x="10908" y="16438"/>
                      <a:pt x="11608" y="15938"/>
                    </a:cubicBezTo>
                    <a:lnTo>
                      <a:pt x="14210" y="11835"/>
                    </a:lnTo>
                    <a:cubicBezTo>
                      <a:pt x="14377" y="11001"/>
                      <a:pt x="14377" y="10134"/>
                      <a:pt x="14177" y="9233"/>
                    </a:cubicBezTo>
                    <a:lnTo>
                      <a:pt x="13943" y="8199"/>
                    </a:lnTo>
                    <a:lnTo>
                      <a:pt x="13710" y="7165"/>
                    </a:lnTo>
                    <a:lnTo>
                      <a:pt x="13476" y="6131"/>
                    </a:lnTo>
                    <a:lnTo>
                      <a:pt x="13243" y="5063"/>
                    </a:lnTo>
                    <a:cubicBezTo>
                      <a:pt x="13043" y="4196"/>
                      <a:pt x="12676" y="3395"/>
                      <a:pt x="12175" y="2728"/>
                    </a:cubicBezTo>
                    <a:cubicBezTo>
                      <a:pt x="11675" y="2028"/>
                      <a:pt x="11075" y="1461"/>
                      <a:pt x="10374" y="1027"/>
                    </a:cubicBezTo>
                    <a:cubicBezTo>
                      <a:pt x="9674" y="560"/>
                      <a:pt x="8873" y="260"/>
                      <a:pt x="8039" y="93"/>
                    </a:cubicBezTo>
                    <a:cubicBezTo>
                      <a:pt x="7679" y="33"/>
                      <a:pt x="7299" y="0"/>
                      <a:pt x="691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5"/>
              <p:cNvSpPr/>
              <p:nvPr/>
            </p:nvSpPr>
            <p:spPr>
              <a:xfrm>
                <a:off x="7036739" y="3359159"/>
                <a:ext cx="281126" cy="339177"/>
              </a:xfrm>
              <a:custGeom>
                <a:avLst/>
                <a:gdLst/>
                <a:ahLst/>
                <a:cxnLst/>
                <a:rect l="l" t="t" r="r" b="b"/>
                <a:pathLst>
                  <a:path w="14378" h="17347" fill="none" extrusionOk="0">
                    <a:moveTo>
                      <a:pt x="11608" y="15979"/>
                    </a:moveTo>
                    <a:cubicBezTo>
                      <a:pt x="10908" y="16479"/>
                      <a:pt x="10141" y="16846"/>
                      <a:pt x="9240" y="17046"/>
                    </a:cubicBezTo>
                    <a:lnTo>
                      <a:pt x="9173" y="17080"/>
                    </a:lnTo>
                    <a:lnTo>
                      <a:pt x="9073" y="17080"/>
                    </a:lnTo>
                    <a:lnTo>
                      <a:pt x="8973" y="17113"/>
                    </a:lnTo>
                    <a:lnTo>
                      <a:pt x="8906" y="17113"/>
                    </a:lnTo>
                    <a:cubicBezTo>
                      <a:pt x="8039" y="17313"/>
                      <a:pt x="7139" y="17346"/>
                      <a:pt x="6338" y="17180"/>
                    </a:cubicBezTo>
                    <a:cubicBezTo>
                      <a:pt x="5504" y="17046"/>
                      <a:pt x="4703" y="16713"/>
                      <a:pt x="4003" y="16279"/>
                    </a:cubicBezTo>
                    <a:cubicBezTo>
                      <a:pt x="3302" y="15845"/>
                      <a:pt x="2702" y="15245"/>
                      <a:pt x="2202" y="14578"/>
                    </a:cubicBezTo>
                    <a:cubicBezTo>
                      <a:pt x="1701" y="13877"/>
                      <a:pt x="1334" y="13077"/>
                      <a:pt x="1134" y="12209"/>
                    </a:cubicBezTo>
                    <a:lnTo>
                      <a:pt x="901" y="11175"/>
                    </a:lnTo>
                    <a:lnTo>
                      <a:pt x="667" y="10141"/>
                    </a:lnTo>
                    <a:lnTo>
                      <a:pt x="434" y="9074"/>
                    </a:lnTo>
                    <a:lnTo>
                      <a:pt x="200" y="8040"/>
                    </a:lnTo>
                    <a:cubicBezTo>
                      <a:pt x="0" y="7172"/>
                      <a:pt x="0" y="6305"/>
                      <a:pt x="167" y="5471"/>
                    </a:cubicBezTo>
                    <a:cubicBezTo>
                      <a:pt x="300" y="4637"/>
                      <a:pt x="634" y="3837"/>
                      <a:pt x="1068" y="3136"/>
                    </a:cubicBezTo>
                    <a:cubicBezTo>
                      <a:pt x="1501" y="2436"/>
                      <a:pt x="2068" y="1835"/>
                      <a:pt x="2769" y="1335"/>
                    </a:cubicBezTo>
                    <a:cubicBezTo>
                      <a:pt x="3469" y="835"/>
                      <a:pt x="4236" y="468"/>
                      <a:pt x="5137" y="301"/>
                    </a:cubicBezTo>
                    <a:lnTo>
                      <a:pt x="5204" y="268"/>
                    </a:lnTo>
                    <a:lnTo>
                      <a:pt x="5304" y="234"/>
                    </a:lnTo>
                    <a:lnTo>
                      <a:pt x="5404" y="234"/>
                    </a:lnTo>
                    <a:lnTo>
                      <a:pt x="5471" y="201"/>
                    </a:lnTo>
                    <a:cubicBezTo>
                      <a:pt x="6338" y="1"/>
                      <a:pt x="7239" y="1"/>
                      <a:pt x="8039" y="134"/>
                    </a:cubicBezTo>
                    <a:cubicBezTo>
                      <a:pt x="8873" y="301"/>
                      <a:pt x="9674" y="601"/>
                      <a:pt x="10374" y="1068"/>
                    </a:cubicBezTo>
                    <a:cubicBezTo>
                      <a:pt x="11075" y="1502"/>
                      <a:pt x="11675" y="2069"/>
                      <a:pt x="12175" y="2769"/>
                    </a:cubicBezTo>
                    <a:cubicBezTo>
                      <a:pt x="12676" y="3436"/>
                      <a:pt x="13043" y="4237"/>
                      <a:pt x="13243" y="5104"/>
                    </a:cubicBezTo>
                    <a:lnTo>
                      <a:pt x="13476" y="6172"/>
                    </a:lnTo>
                    <a:lnTo>
                      <a:pt x="13710" y="7206"/>
                    </a:lnTo>
                    <a:lnTo>
                      <a:pt x="13943" y="8240"/>
                    </a:lnTo>
                    <a:lnTo>
                      <a:pt x="14177" y="9274"/>
                    </a:lnTo>
                    <a:cubicBezTo>
                      <a:pt x="14377" y="10175"/>
                      <a:pt x="14377" y="11042"/>
                      <a:pt x="14210" y="11876"/>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5"/>
              <p:cNvSpPr/>
              <p:nvPr/>
            </p:nvSpPr>
            <p:spPr>
              <a:xfrm>
                <a:off x="6870086" y="3272714"/>
                <a:ext cx="448886" cy="225949"/>
              </a:xfrm>
              <a:custGeom>
                <a:avLst/>
                <a:gdLst/>
                <a:ahLst/>
                <a:cxnLst/>
                <a:rect l="l" t="t" r="r" b="b"/>
                <a:pathLst>
                  <a:path w="22958" h="11556" extrusionOk="0">
                    <a:moveTo>
                      <a:pt x="10977" y="1"/>
                    </a:moveTo>
                    <a:cubicBezTo>
                      <a:pt x="6313" y="1"/>
                      <a:pt x="0" y="2115"/>
                      <a:pt x="1818" y="6923"/>
                    </a:cubicBezTo>
                    <a:cubicBezTo>
                      <a:pt x="2867" y="9628"/>
                      <a:pt x="4783" y="11556"/>
                      <a:pt x="7737" y="11556"/>
                    </a:cubicBezTo>
                    <a:cubicBezTo>
                      <a:pt x="8353" y="11556"/>
                      <a:pt x="9015" y="11472"/>
                      <a:pt x="9724" y="11293"/>
                    </a:cubicBezTo>
                    <a:cubicBezTo>
                      <a:pt x="11892" y="10760"/>
                      <a:pt x="14060" y="9425"/>
                      <a:pt x="15428" y="7824"/>
                    </a:cubicBezTo>
                    <a:cubicBezTo>
                      <a:pt x="15792" y="7905"/>
                      <a:pt x="16180" y="7949"/>
                      <a:pt x="16592" y="7949"/>
                    </a:cubicBezTo>
                    <a:cubicBezTo>
                      <a:pt x="16861" y="7949"/>
                      <a:pt x="17140" y="7930"/>
                      <a:pt x="17429" y="7891"/>
                    </a:cubicBezTo>
                    <a:cubicBezTo>
                      <a:pt x="20298" y="7557"/>
                      <a:pt x="22733" y="5556"/>
                      <a:pt x="22867" y="3388"/>
                    </a:cubicBezTo>
                    <a:cubicBezTo>
                      <a:pt x="22957" y="1426"/>
                      <a:pt x="21137" y="38"/>
                      <a:pt x="18665" y="38"/>
                    </a:cubicBezTo>
                    <a:cubicBezTo>
                      <a:pt x="18405" y="38"/>
                      <a:pt x="18137" y="53"/>
                      <a:pt x="17863" y="85"/>
                    </a:cubicBezTo>
                    <a:cubicBezTo>
                      <a:pt x="16896" y="185"/>
                      <a:pt x="15928" y="519"/>
                      <a:pt x="15128" y="953"/>
                    </a:cubicBezTo>
                    <a:cubicBezTo>
                      <a:pt x="14401" y="330"/>
                      <a:pt x="12818" y="1"/>
                      <a:pt x="109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5"/>
              <p:cNvSpPr/>
              <p:nvPr/>
            </p:nvSpPr>
            <p:spPr>
              <a:xfrm>
                <a:off x="7223277" y="3372103"/>
                <a:ext cx="105681" cy="122848"/>
              </a:xfrm>
              <a:custGeom>
                <a:avLst/>
                <a:gdLst/>
                <a:ahLst/>
                <a:cxnLst/>
                <a:rect l="l" t="t" r="r" b="b"/>
                <a:pathLst>
                  <a:path w="5405" h="6283" extrusionOk="0">
                    <a:moveTo>
                      <a:pt x="2351" y="0"/>
                    </a:moveTo>
                    <a:cubicBezTo>
                      <a:pt x="2224" y="0"/>
                      <a:pt x="2096" y="13"/>
                      <a:pt x="1968" y="39"/>
                    </a:cubicBezTo>
                    <a:cubicBezTo>
                      <a:pt x="701" y="339"/>
                      <a:pt x="0" y="1974"/>
                      <a:pt x="401" y="3675"/>
                    </a:cubicBezTo>
                    <a:cubicBezTo>
                      <a:pt x="731" y="5209"/>
                      <a:pt x="1876" y="6283"/>
                      <a:pt x="3028" y="6283"/>
                    </a:cubicBezTo>
                    <a:cubicBezTo>
                      <a:pt x="3153" y="6283"/>
                      <a:pt x="3278" y="6270"/>
                      <a:pt x="3403" y="6244"/>
                    </a:cubicBezTo>
                    <a:cubicBezTo>
                      <a:pt x="4670" y="5943"/>
                      <a:pt x="5404" y="4309"/>
                      <a:pt x="5004" y="2608"/>
                    </a:cubicBezTo>
                    <a:cubicBezTo>
                      <a:pt x="4643" y="1073"/>
                      <a:pt x="3522" y="0"/>
                      <a:pt x="23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5"/>
              <p:cNvSpPr/>
              <p:nvPr/>
            </p:nvSpPr>
            <p:spPr>
              <a:xfrm>
                <a:off x="7256537" y="3464336"/>
                <a:ext cx="86109" cy="76822"/>
              </a:xfrm>
              <a:custGeom>
                <a:avLst/>
                <a:gdLst/>
                <a:ahLst/>
                <a:cxnLst/>
                <a:rect l="l" t="t" r="r" b="b"/>
                <a:pathLst>
                  <a:path w="4404" h="3929" extrusionOk="0">
                    <a:moveTo>
                      <a:pt x="2154" y="0"/>
                    </a:moveTo>
                    <a:cubicBezTo>
                      <a:pt x="1959" y="0"/>
                      <a:pt x="1762" y="30"/>
                      <a:pt x="1568" y="92"/>
                    </a:cubicBezTo>
                    <a:cubicBezTo>
                      <a:pt x="568" y="392"/>
                      <a:pt x="0" y="1460"/>
                      <a:pt x="301" y="2461"/>
                    </a:cubicBezTo>
                    <a:lnTo>
                      <a:pt x="2736" y="3928"/>
                    </a:lnTo>
                    <a:cubicBezTo>
                      <a:pt x="3803" y="3595"/>
                      <a:pt x="4404" y="2461"/>
                      <a:pt x="4070" y="1427"/>
                    </a:cubicBezTo>
                    <a:cubicBezTo>
                      <a:pt x="3799" y="559"/>
                      <a:pt x="2999" y="0"/>
                      <a:pt x="2154"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5"/>
              <p:cNvSpPr/>
              <p:nvPr/>
            </p:nvSpPr>
            <p:spPr>
              <a:xfrm>
                <a:off x="7256537" y="3459604"/>
                <a:ext cx="86109" cy="81553"/>
              </a:xfrm>
              <a:custGeom>
                <a:avLst/>
                <a:gdLst/>
                <a:ahLst/>
                <a:cxnLst/>
                <a:rect l="l" t="t" r="r" b="b"/>
                <a:pathLst>
                  <a:path w="4404" h="4171" fill="none" extrusionOk="0">
                    <a:moveTo>
                      <a:pt x="301" y="2703"/>
                    </a:moveTo>
                    <a:cubicBezTo>
                      <a:pt x="0" y="1702"/>
                      <a:pt x="568" y="634"/>
                      <a:pt x="1568" y="334"/>
                    </a:cubicBezTo>
                    <a:lnTo>
                      <a:pt x="1568" y="334"/>
                    </a:lnTo>
                    <a:cubicBezTo>
                      <a:pt x="2602" y="1"/>
                      <a:pt x="3736" y="601"/>
                      <a:pt x="4070" y="1669"/>
                    </a:cubicBezTo>
                    <a:lnTo>
                      <a:pt x="4070" y="1669"/>
                    </a:lnTo>
                    <a:cubicBezTo>
                      <a:pt x="4404" y="2703"/>
                      <a:pt x="3803" y="3837"/>
                      <a:pt x="2736" y="4170"/>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5"/>
              <p:cNvSpPr/>
              <p:nvPr/>
            </p:nvSpPr>
            <p:spPr>
              <a:xfrm>
                <a:off x="7066088" y="3543468"/>
                <a:ext cx="19572" cy="22329"/>
              </a:xfrm>
              <a:custGeom>
                <a:avLst/>
                <a:gdLst/>
                <a:ahLst/>
                <a:cxnLst/>
                <a:rect l="l" t="t" r="r" b="b"/>
                <a:pathLst>
                  <a:path w="1001" h="1142" extrusionOk="0">
                    <a:moveTo>
                      <a:pt x="425" y="0"/>
                    </a:moveTo>
                    <a:cubicBezTo>
                      <a:pt x="394" y="0"/>
                      <a:pt x="363" y="5"/>
                      <a:pt x="334" y="15"/>
                    </a:cubicBezTo>
                    <a:cubicBezTo>
                      <a:pt x="100" y="82"/>
                      <a:pt x="0" y="382"/>
                      <a:pt x="134" y="715"/>
                    </a:cubicBezTo>
                    <a:cubicBezTo>
                      <a:pt x="216" y="962"/>
                      <a:pt x="411" y="1142"/>
                      <a:pt x="589" y="1142"/>
                    </a:cubicBezTo>
                    <a:cubicBezTo>
                      <a:pt x="628" y="1142"/>
                      <a:pt x="665" y="1133"/>
                      <a:pt x="701" y="1116"/>
                    </a:cubicBezTo>
                    <a:cubicBezTo>
                      <a:pt x="934" y="1049"/>
                      <a:pt x="1001" y="749"/>
                      <a:pt x="901" y="448"/>
                    </a:cubicBezTo>
                    <a:cubicBezTo>
                      <a:pt x="815" y="164"/>
                      <a:pt x="608" y="0"/>
                      <a:pt x="4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5"/>
              <p:cNvSpPr/>
              <p:nvPr/>
            </p:nvSpPr>
            <p:spPr>
              <a:xfrm>
                <a:off x="7055647" y="3505925"/>
                <a:ext cx="20237" cy="11106"/>
              </a:xfrm>
              <a:custGeom>
                <a:avLst/>
                <a:gdLst/>
                <a:ahLst/>
                <a:cxnLst/>
                <a:rect l="l" t="t" r="r" b="b"/>
                <a:pathLst>
                  <a:path w="1035" h="568" fill="none" extrusionOk="0">
                    <a:moveTo>
                      <a:pt x="0" y="567"/>
                    </a:moveTo>
                    <a:cubicBezTo>
                      <a:pt x="201" y="367"/>
                      <a:pt x="501" y="167"/>
                      <a:pt x="1035" y="0"/>
                    </a:cubicBezTo>
                  </a:path>
                </a:pathLst>
              </a:custGeom>
              <a:noFill/>
              <a:ln w="1250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5"/>
              <p:cNvSpPr/>
              <p:nvPr/>
            </p:nvSpPr>
            <p:spPr>
              <a:xfrm>
                <a:off x="7141095" y="3523895"/>
                <a:ext cx="19572" cy="22329"/>
              </a:xfrm>
              <a:custGeom>
                <a:avLst/>
                <a:gdLst/>
                <a:ahLst/>
                <a:cxnLst/>
                <a:rect l="l" t="t" r="r" b="b"/>
                <a:pathLst>
                  <a:path w="1001" h="1142" extrusionOk="0">
                    <a:moveTo>
                      <a:pt x="425" y="1"/>
                    </a:moveTo>
                    <a:cubicBezTo>
                      <a:pt x="394" y="1"/>
                      <a:pt x="363" y="5"/>
                      <a:pt x="334" y="15"/>
                    </a:cubicBezTo>
                    <a:cubicBezTo>
                      <a:pt x="100" y="82"/>
                      <a:pt x="0" y="382"/>
                      <a:pt x="100" y="716"/>
                    </a:cubicBezTo>
                    <a:cubicBezTo>
                      <a:pt x="210" y="963"/>
                      <a:pt x="388" y="1142"/>
                      <a:pt x="577" y="1142"/>
                    </a:cubicBezTo>
                    <a:cubicBezTo>
                      <a:pt x="618" y="1142"/>
                      <a:pt x="659" y="1134"/>
                      <a:pt x="701" y="1116"/>
                    </a:cubicBezTo>
                    <a:cubicBezTo>
                      <a:pt x="901" y="1049"/>
                      <a:pt x="1001" y="749"/>
                      <a:pt x="901" y="449"/>
                    </a:cubicBezTo>
                    <a:cubicBezTo>
                      <a:pt x="815" y="164"/>
                      <a:pt x="608" y="1"/>
                      <a:pt x="4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5"/>
              <p:cNvSpPr/>
              <p:nvPr/>
            </p:nvSpPr>
            <p:spPr>
              <a:xfrm>
                <a:off x="7142385" y="3476556"/>
                <a:ext cx="22857" cy="3950"/>
              </a:xfrm>
              <a:custGeom>
                <a:avLst/>
                <a:gdLst/>
                <a:ahLst/>
                <a:cxnLst/>
                <a:rect l="l" t="t" r="r" b="b"/>
                <a:pathLst>
                  <a:path w="1169" h="202" fill="none" extrusionOk="0">
                    <a:moveTo>
                      <a:pt x="1168" y="34"/>
                    </a:moveTo>
                    <a:cubicBezTo>
                      <a:pt x="868" y="1"/>
                      <a:pt x="468" y="1"/>
                      <a:pt x="1" y="201"/>
                    </a:cubicBezTo>
                  </a:path>
                </a:pathLst>
              </a:custGeom>
              <a:noFill/>
              <a:ln w="1250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5"/>
              <p:cNvSpPr/>
              <p:nvPr/>
            </p:nvSpPr>
            <p:spPr>
              <a:xfrm>
                <a:off x="7138475" y="3573091"/>
                <a:ext cx="27413" cy="46985"/>
              </a:xfrm>
              <a:custGeom>
                <a:avLst/>
                <a:gdLst/>
                <a:ahLst/>
                <a:cxnLst/>
                <a:rect l="l" t="t" r="r" b="b"/>
                <a:pathLst>
                  <a:path w="1402" h="2403" fill="none" extrusionOk="0">
                    <a:moveTo>
                      <a:pt x="1035" y="1"/>
                    </a:moveTo>
                    <a:cubicBezTo>
                      <a:pt x="1402" y="968"/>
                      <a:pt x="935" y="2002"/>
                      <a:pt x="1" y="2403"/>
                    </a:cubicBezTo>
                  </a:path>
                </a:pathLst>
              </a:custGeom>
              <a:noFill/>
              <a:ln w="1250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5"/>
              <p:cNvSpPr/>
              <p:nvPr/>
            </p:nvSpPr>
            <p:spPr>
              <a:xfrm>
                <a:off x="6595813" y="3971039"/>
                <a:ext cx="801594" cy="772832"/>
              </a:xfrm>
              <a:custGeom>
                <a:avLst/>
                <a:gdLst/>
                <a:ahLst/>
                <a:cxnLst/>
                <a:rect l="l" t="t" r="r" b="b"/>
                <a:pathLst>
                  <a:path w="40997" h="39526" extrusionOk="0">
                    <a:moveTo>
                      <a:pt x="12011" y="1"/>
                    </a:moveTo>
                    <a:cubicBezTo>
                      <a:pt x="9669" y="1"/>
                      <a:pt x="7435" y="1320"/>
                      <a:pt x="6372" y="3566"/>
                    </a:cubicBezTo>
                    <a:cubicBezTo>
                      <a:pt x="5605" y="5234"/>
                      <a:pt x="5605" y="7035"/>
                      <a:pt x="6238" y="8603"/>
                    </a:cubicBezTo>
                    <a:lnTo>
                      <a:pt x="7106" y="25749"/>
                    </a:lnTo>
                    <a:cubicBezTo>
                      <a:pt x="7139" y="26115"/>
                      <a:pt x="7172" y="26482"/>
                      <a:pt x="7306" y="26816"/>
                    </a:cubicBezTo>
                    <a:cubicBezTo>
                      <a:pt x="7172" y="26916"/>
                      <a:pt x="7039" y="27049"/>
                      <a:pt x="6972" y="27216"/>
                    </a:cubicBezTo>
                    <a:lnTo>
                      <a:pt x="1969" y="35722"/>
                    </a:lnTo>
                    <a:lnTo>
                      <a:pt x="1368" y="36123"/>
                    </a:lnTo>
                    <a:cubicBezTo>
                      <a:pt x="268" y="36856"/>
                      <a:pt x="1" y="38324"/>
                      <a:pt x="735" y="39425"/>
                    </a:cubicBezTo>
                    <a:lnTo>
                      <a:pt x="801" y="39525"/>
                    </a:lnTo>
                    <a:lnTo>
                      <a:pt x="1802" y="38858"/>
                    </a:lnTo>
                    <a:lnTo>
                      <a:pt x="13277" y="31953"/>
                    </a:lnTo>
                    <a:cubicBezTo>
                      <a:pt x="14378" y="31286"/>
                      <a:pt x="14411" y="29718"/>
                      <a:pt x="13644" y="28584"/>
                    </a:cubicBezTo>
                    <a:cubicBezTo>
                      <a:pt x="14444" y="27883"/>
                      <a:pt x="14945" y="26883"/>
                      <a:pt x="14978" y="25749"/>
                    </a:cubicBezTo>
                    <a:lnTo>
                      <a:pt x="16212" y="15008"/>
                    </a:lnTo>
                    <a:lnTo>
                      <a:pt x="29222" y="20945"/>
                    </a:lnTo>
                    <a:cubicBezTo>
                      <a:pt x="30069" y="21345"/>
                      <a:pt x="30962" y="21530"/>
                      <a:pt x="31842" y="21530"/>
                    </a:cubicBezTo>
                    <a:cubicBezTo>
                      <a:pt x="32799" y="21530"/>
                      <a:pt x="33741" y="21311"/>
                      <a:pt x="34592" y="20912"/>
                    </a:cubicBezTo>
                    <a:cubicBezTo>
                      <a:pt x="36260" y="20411"/>
                      <a:pt x="37728" y="19344"/>
                      <a:pt x="38728" y="17776"/>
                    </a:cubicBezTo>
                    <a:cubicBezTo>
                      <a:pt x="40997" y="14274"/>
                      <a:pt x="39963" y="9604"/>
                      <a:pt x="36460" y="7369"/>
                    </a:cubicBezTo>
                    <a:cubicBezTo>
                      <a:pt x="35221" y="6572"/>
                      <a:pt x="33823" y="6189"/>
                      <a:pt x="32439" y="6189"/>
                    </a:cubicBezTo>
                    <a:cubicBezTo>
                      <a:pt x="31215" y="6189"/>
                      <a:pt x="30002" y="6489"/>
                      <a:pt x="28921" y="7068"/>
                    </a:cubicBezTo>
                    <a:lnTo>
                      <a:pt x="14678" y="597"/>
                    </a:lnTo>
                    <a:cubicBezTo>
                      <a:pt x="13813" y="192"/>
                      <a:pt x="12904" y="1"/>
                      <a:pt x="12011" y="1"/>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5"/>
              <p:cNvSpPr/>
              <p:nvPr/>
            </p:nvSpPr>
            <p:spPr>
              <a:xfrm>
                <a:off x="6399498" y="4625819"/>
                <a:ext cx="414669" cy="182640"/>
              </a:xfrm>
              <a:custGeom>
                <a:avLst/>
                <a:gdLst/>
                <a:ahLst/>
                <a:cxnLst/>
                <a:rect l="l" t="t" r="r" b="b"/>
                <a:pathLst>
                  <a:path w="21208" h="9341" extrusionOk="0">
                    <a:moveTo>
                      <a:pt x="16812" y="0"/>
                    </a:moveTo>
                    <a:lnTo>
                      <a:pt x="667" y="7472"/>
                    </a:lnTo>
                    <a:cubicBezTo>
                      <a:pt x="267" y="7673"/>
                      <a:pt x="0" y="8340"/>
                      <a:pt x="0" y="9074"/>
                    </a:cubicBezTo>
                    <a:lnTo>
                      <a:pt x="17846" y="9340"/>
                    </a:lnTo>
                    <a:cubicBezTo>
                      <a:pt x="17857" y="9341"/>
                      <a:pt x="17868" y="9341"/>
                      <a:pt x="17878" y="9341"/>
                    </a:cubicBezTo>
                    <a:cubicBezTo>
                      <a:pt x="20092" y="9341"/>
                      <a:pt x="21208" y="5895"/>
                      <a:pt x="19648" y="3803"/>
                    </a:cubicBezTo>
                    <a:lnTo>
                      <a:pt x="16812" y="0"/>
                    </a:ln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5"/>
              <p:cNvSpPr/>
              <p:nvPr/>
            </p:nvSpPr>
            <p:spPr>
              <a:xfrm>
                <a:off x="6399498" y="4700180"/>
                <a:ext cx="414826" cy="108927"/>
              </a:xfrm>
              <a:custGeom>
                <a:avLst/>
                <a:gdLst/>
                <a:ahLst/>
                <a:cxnLst/>
                <a:rect l="l" t="t" r="r" b="b"/>
                <a:pathLst>
                  <a:path w="21216" h="5571" fill="none" extrusionOk="0">
                    <a:moveTo>
                      <a:pt x="0" y="5271"/>
                    </a:moveTo>
                    <a:lnTo>
                      <a:pt x="17846" y="5537"/>
                    </a:lnTo>
                    <a:cubicBezTo>
                      <a:pt x="20081" y="5571"/>
                      <a:pt x="21215" y="2102"/>
                      <a:pt x="19681" y="0"/>
                    </a:cubicBezTo>
                  </a:path>
                </a:pathLst>
              </a:custGeom>
              <a:noFill/>
              <a:ln w="14175" cap="rnd" cmpd="sng">
                <a:solidFill>
                  <a:srgbClr val="595959"/>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5"/>
              <p:cNvSpPr/>
              <p:nvPr/>
            </p:nvSpPr>
            <p:spPr>
              <a:xfrm>
                <a:off x="6397543" y="4741203"/>
                <a:ext cx="105662" cy="63995"/>
              </a:xfrm>
              <a:custGeom>
                <a:avLst/>
                <a:gdLst/>
                <a:ahLst/>
                <a:cxnLst/>
                <a:rect l="l" t="t" r="r" b="b"/>
                <a:pathLst>
                  <a:path w="5404" h="3273" extrusionOk="0">
                    <a:moveTo>
                      <a:pt x="2991" y="1"/>
                    </a:moveTo>
                    <a:cubicBezTo>
                      <a:pt x="2950" y="1"/>
                      <a:pt x="2910" y="2"/>
                      <a:pt x="2869" y="4"/>
                    </a:cubicBezTo>
                    <a:cubicBezTo>
                      <a:pt x="1268" y="70"/>
                      <a:pt x="0" y="1438"/>
                      <a:pt x="67" y="3072"/>
                    </a:cubicBezTo>
                    <a:lnTo>
                      <a:pt x="67" y="3273"/>
                    </a:lnTo>
                    <a:lnTo>
                      <a:pt x="5404" y="3039"/>
                    </a:lnTo>
                    <a:lnTo>
                      <a:pt x="5371" y="2305"/>
                    </a:lnTo>
                    <a:cubicBezTo>
                      <a:pt x="5338" y="1012"/>
                      <a:pt x="4272" y="1"/>
                      <a:pt x="2991"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5"/>
              <p:cNvSpPr/>
              <p:nvPr/>
            </p:nvSpPr>
            <p:spPr>
              <a:xfrm>
                <a:off x="6530583" y="4693649"/>
                <a:ext cx="61336" cy="66537"/>
              </a:xfrm>
              <a:custGeom>
                <a:avLst/>
                <a:gdLst/>
                <a:ahLst/>
                <a:cxnLst/>
                <a:rect l="l" t="t" r="r" b="b"/>
                <a:pathLst>
                  <a:path w="3137" h="3403" fill="none" extrusionOk="0">
                    <a:moveTo>
                      <a:pt x="3137" y="2002"/>
                    </a:moveTo>
                    <a:lnTo>
                      <a:pt x="1102" y="1"/>
                    </a:lnTo>
                    <a:lnTo>
                      <a:pt x="1869" y="3403"/>
                    </a:lnTo>
                    <a:lnTo>
                      <a:pt x="1" y="1201"/>
                    </a:lnTo>
                  </a:path>
                </a:pathLst>
              </a:custGeom>
              <a:noFill/>
              <a:ln w="13350" cap="rnd"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5"/>
              <p:cNvSpPr/>
              <p:nvPr/>
            </p:nvSpPr>
            <p:spPr>
              <a:xfrm>
                <a:off x="6601679" y="4093071"/>
                <a:ext cx="933339" cy="640775"/>
              </a:xfrm>
              <a:custGeom>
                <a:avLst/>
                <a:gdLst/>
                <a:ahLst/>
                <a:cxnLst/>
                <a:rect l="l" t="t" r="r" b="b"/>
                <a:pathLst>
                  <a:path w="47735" h="32772" extrusionOk="0">
                    <a:moveTo>
                      <a:pt x="38676" y="1"/>
                    </a:moveTo>
                    <a:cubicBezTo>
                      <a:pt x="36231" y="1"/>
                      <a:pt x="33951" y="1089"/>
                      <a:pt x="32391" y="2896"/>
                    </a:cubicBezTo>
                    <a:lnTo>
                      <a:pt x="15145" y="1962"/>
                    </a:lnTo>
                    <a:cubicBezTo>
                      <a:pt x="14982" y="1950"/>
                      <a:pt x="14821" y="1945"/>
                      <a:pt x="14660" y="1945"/>
                    </a:cubicBezTo>
                    <a:cubicBezTo>
                      <a:pt x="11068" y="1945"/>
                      <a:pt x="8062" y="4758"/>
                      <a:pt x="7806" y="8366"/>
                    </a:cubicBezTo>
                    <a:cubicBezTo>
                      <a:pt x="7806" y="8466"/>
                      <a:pt x="7806" y="8533"/>
                      <a:pt x="7806" y="8633"/>
                    </a:cubicBezTo>
                    <a:lnTo>
                      <a:pt x="868" y="26779"/>
                    </a:lnTo>
                    <a:cubicBezTo>
                      <a:pt x="1" y="28914"/>
                      <a:pt x="968" y="31383"/>
                      <a:pt x="3036" y="32350"/>
                    </a:cubicBezTo>
                    <a:cubicBezTo>
                      <a:pt x="3637" y="32637"/>
                      <a:pt x="4271" y="32772"/>
                      <a:pt x="4896" y="32772"/>
                    </a:cubicBezTo>
                    <a:cubicBezTo>
                      <a:pt x="6526" y="32772"/>
                      <a:pt x="8093" y="31849"/>
                      <a:pt x="8841" y="30282"/>
                    </a:cubicBezTo>
                    <a:lnTo>
                      <a:pt x="17280" y="15872"/>
                    </a:lnTo>
                    <a:lnTo>
                      <a:pt x="38295" y="17006"/>
                    </a:lnTo>
                    <a:cubicBezTo>
                      <a:pt x="38468" y="17019"/>
                      <a:pt x="38639" y="17026"/>
                      <a:pt x="38809" y="17026"/>
                    </a:cubicBezTo>
                    <a:cubicBezTo>
                      <a:pt x="40778" y="17026"/>
                      <a:pt x="42573" y="16155"/>
                      <a:pt x="43832" y="14804"/>
                    </a:cubicBezTo>
                    <a:cubicBezTo>
                      <a:pt x="45333" y="13637"/>
                      <a:pt x="46434" y="11935"/>
                      <a:pt x="46834" y="9934"/>
                    </a:cubicBezTo>
                    <a:cubicBezTo>
                      <a:pt x="47735" y="5431"/>
                      <a:pt x="44800" y="1061"/>
                      <a:pt x="40296" y="160"/>
                    </a:cubicBezTo>
                    <a:cubicBezTo>
                      <a:pt x="39752" y="53"/>
                      <a:pt x="39210" y="1"/>
                      <a:pt x="38676" y="1"/>
                    </a:cubicBezTo>
                    <a:close/>
                  </a:path>
                </a:pathLst>
              </a:custGeom>
              <a:solidFill>
                <a:srgbClr val="FF6952"/>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5"/>
              <p:cNvSpPr/>
              <p:nvPr/>
            </p:nvSpPr>
            <p:spPr>
              <a:xfrm>
                <a:off x="7144360" y="1928799"/>
                <a:ext cx="393299" cy="949000"/>
              </a:xfrm>
              <a:custGeom>
                <a:avLst/>
                <a:gdLst/>
                <a:ahLst/>
                <a:cxnLst/>
                <a:rect l="l" t="t" r="r" b="b"/>
                <a:pathLst>
                  <a:path w="20115" h="48536" fill="none" extrusionOk="0">
                    <a:moveTo>
                      <a:pt x="0" y="0"/>
                    </a:moveTo>
                    <a:cubicBezTo>
                      <a:pt x="12442" y="12409"/>
                      <a:pt x="20114" y="29588"/>
                      <a:pt x="20114" y="48535"/>
                    </a:cubicBez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5"/>
              <p:cNvSpPr/>
              <p:nvPr/>
            </p:nvSpPr>
            <p:spPr>
              <a:xfrm>
                <a:off x="4853030" y="1928134"/>
                <a:ext cx="392653" cy="949665"/>
              </a:xfrm>
              <a:custGeom>
                <a:avLst/>
                <a:gdLst/>
                <a:ahLst/>
                <a:cxnLst/>
                <a:rect l="l" t="t" r="r" b="b"/>
                <a:pathLst>
                  <a:path w="20082" h="48570" fill="none" extrusionOk="0">
                    <a:moveTo>
                      <a:pt x="0" y="48569"/>
                    </a:moveTo>
                    <a:cubicBezTo>
                      <a:pt x="0" y="29622"/>
                      <a:pt x="7673" y="12443"/>
                      <a:pt x="20081" y="1"/>
                    </a:cubicBez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5"/>
              <p:cNvSpPr/>
              <p:nvPr/>
            </p:nvSpPr>
            <p:spPr>
              <a:xfrm>
                <a:off x="5320685" y="2356018"/>
                <a:ext cx="420046" cy="319605"/>
              </a:xfrm>
              <a:custGeom>
                <a:avLst/>
                <a:gdLst/>
                <a:ahLst/>
                <a:cxnLst/>
                <a:rect l="l" t="t" r="r" b="b"/>
                <a:pathLst>
                  <a:path w="21483" h="16346" fill="none" extrusionOk="0">
                    <a:moveTo>
                      <a:pt x="0" y="15578"/>
                    </a:moveTo>
                    <a:cubicBezTo>
                      <a:pt x="4304" y="13377"/>
                      <a:pt x="7372" y="11075"/>
                      <a:pt x="9140" y="8807"/>
                    </a:cubicBezTo>
                    <a:cubicBezTo>
                      <a:pt x="10942" y="6572"/>
                      <a:pt x="11409" y="4303"/>
                      <a:pt x="10575" y="2135"/>
                    </a:cubicBezTo>
                    <a:cubicBezTo>
                      <a:pt x="9707" y="0"/>
                      <a:pt x="7106" y="34"/>
                      <a:pt x="5137" y="1235"/>
                    </a:cubicBezTo>
                    <a:cubicBezTo>
                      <a:pt x="3169" y="2402"/>
                      <a:pt x="1768" y="4770"/>
                      <a:pt x="3303" y="7272"/>
                    </a:cubicBezTo>
                    <a:cubicBezTo>
                      <a:pt x="4837" y="9807"/>
                      <a:pt x="6639" y="12643"/>
                      <a:pt x="8940" y="14277"/>
                    </a:cubicBezTo>
                    <a:cubicBezTo>
                      <a:pt x="11242" y="15912"/>
                      <a:pt x="14077" y="16345"/>
                      <a:pt x="17613" y="14077"/>
                    </a:cubicBezTo>
                    <a:cubicBezTo>
                      <a:pt x="18347" y="13577"/>
                      <a:pt x="19047" y="13043"/>
                      <a:pt x="19681" y="12443"/>
                    </a:cubicBezTo>
                    <a:cubicBezTo>
                      <a:pt x="20315" y="11842"/>
                      <a:pt x="20915" y="11208"/>
                      <a:pt x="21482" y="10541"/>
                    </a:cubicBezTo>
                  </a:path>
                </a:pathLst>
              </a:custGeom>
              <a:noFill/>
              <a:ln w="10850" cap="flat" cmpd="sng">
                <a:solidFill>
                  <a:srgbClr val="000000"/>
                </a:solidFill>
                <a:prstDash val="dot"/>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5"/>
              <p:cNvSpPr/>
              <p:nvPr/>
            </p:nvSpPr>
            <p:spPr>
              <a:xfrm>
                <a:off x="4919550" y="2791704"/>
                <a:ext cx="168288" cy="208742"/>
              </a:xfrm>
              <a:custGeom>
                <a:avLst/>
                <a:gdLst/>
                <a:ahLst/>
                <a:cxnLst/>
                <a:rect l="l" t="t" r="r" b="b"/>
                <a:pathLst>
                  <a:path w="8607" h="10676" fill="none" extrusionOk="0">
                    <a:moveTo>
                      <a:pt x="1" y="10675"/>
                    </a:moveTo>
                    <a:cubicBezTo>
                      <a:pt x="1368" y="6205"/>
                      <a:pt x="4704" y="2770"/>
                      <a:pt x="8607" y="1"/>
                    </a:cubicBezTo>
                  </a:path>
                </a:pathLst>
              </a:custGeom>
              <a:noFill/>
              <a:ln w="10850" cap="flat" cmpd="sng">
                <a:solidFill>
                  <a:srgbClr val="000000"/>
                </a:solidFill>
                <a:prstDash val="dot"/>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5"/>
              <p:cNvSpPr/>
              <p:nvPr/>
            </p:nvSpPr>
            <p:spPr>
              <a:xfrm>
                <a:off x="5544394" y="3008256"/>
                <a:ext cx="585715" cy="418091"/>
              </a:xfrm>
              <a:custGeom>
                <a:avLst/>
                <a:gdLst/>
                <a:ahLst/>
                <a:cxnLst/>
                <a:rect l="l" t="t" r="r" b="b"/>
                <a:pathLst>
                  <a:path w="29956" h="21383" fill="none" extrusionOk="0">
                    <a:moveTo>
                      <a:pt x="29956" y="21382"/>
                    </a:moveTo>
                    <a:cubicBezTo>
                      <a:pt x="19281" y="12676"/>
                      <a:pt x="9641" y="1"/>
                      <a:pt x="1" y="7806"/>
                    </a:cubicBezTo>
                  </a:path>
                </a:pathLst>
              </a:custGeom>
              <a:noFill/>
              <a:ln w="10850" cap="flat" cmpd="sng">
                <a:solidFill>
                  <a:srgbClr val="000000"/>
                </a:solidFill>
                <a:prstDash val="dot"/>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5"/>
              <p:cNvSpPr/>
              <p:nvPr/>
            </p:nvSpPr>
            <p:spPr>
              <a:xfrm>
                <a:off x="6799323" y="2692568"/>
                <a:ext cx="187841" cy="245247"/>
              </a:xfrm>
              <a:custGeom>
                <a:avLst/>
                <a:gdLst/>
                <a:ahLst/>
                <a:cxnLst/>
                <a:rect l="l" t="t" r="r" b="b"/>
                <a:pathLst>
                  <a:path w="9607" h="12543" fill="none" extrusionOk="0">
                    <a:moveTo>
                      <a:pt x="0" y="1"/>
                    </a:moveTo>
                    <a:cubicBezTo>
                      <a:pt x="4904" y="1668"/>
                      <a:pt x="9307" y="5171"/>
                      <a:pt x="9607" y="12543"/>
                    </a:cubicBezTo>
                  </a:path>
                </a:pathLst>
              </a:custGeom>
              <a:noFill/>
              <a:ln w="10850" cap="flat" cmpd="sng">
                <a:solidFill>
                  <a:srgbClr val="000000"/>
                </a:solidFill>
                <a:prstDash val="dot"/>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5"/>
              <p:cNvSpPr/>
              <p:nvPr/>
            </p:nvSpPr>
            <p:spPr>
              <a:xfrm>
                <a:off x="5125661" y="2707566"/>
                <a:ext cx="145471" cy="60691"/>
              </a:xfrm>
              <a:custGeom>
                <a:avLst/>
                <a:gdLst/>
                <a:ahLst/>
                <a:cxnLst/>
                <a:rect l="l" t="t" r="r" b="b"/>
                <a:pathLst>
                  <a:path w="7440" h="3104" extrusionOk="0">
                    <a:moveTo>
                      <a:pt x="7239" y="1"/>
                    </a:moveTo>
                    <a:lnTo>
                      <a:pt x="1" y="3103"/>
                    </a:lnTo>
                    <a:lnTo>
                      <a:pt x="7439" y="1202"/>
                    </a:lnTo>
                    <a:lnTo>
                      <a:pt x="7239"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5"/>
              <p:cNvSpPr/>
              <p:nvPr/>
            </p:nvSpPr>
            <p:spPr>
              <a:xfrm>
                <a:off x="5121105" y="2665820"/>
                <a:ext cx="209368" cy="103726"/>
              </a:xfrm>
              <a:custGeom>
                <a:avLst/>
                <a:gdLst/>
                <a:ahLst/>
                <a:cxnLst/>
                <a:rect l="l" t="t" r="r" b="b"/>
                <a:pathLst>
                  <a:path w="10708" h="5305" extrusionOk="0">
                    <a:moveTo>
                      <a:pt x="4470" y="1"/>
                    </a:moveTo>
                    <a:lnTo>
                      <a:pt x="0" y="5305"/>
                    </a:lnTo>
                    <a:lnTo>
                      <a:pt x="0" y="5305"/>
                    </a:lnTo>
                    <a:lnTo>
                      <a:pt x="10708" y="1402"/>
                    </a:lnTo>
                    <a:lnTo>
                      <a:pt x="7272" y="868"/>
                    </a:lnTo>
                    <a:lnTo>
                      <a:pt x="6371" y="1335"/>
                    </a:lnTo>
                    <a:lnTo>
                      <a:pt x="5838" y="335"/>
                    </a:lnTo>
                    <a:lnTo>
                      <a:pt x="447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5"/>
              <p:cNvSpPr/>
              <p:nvPr/>
            </p:nvSpPr>
            <p:spPr>
              <a:xfrm>
                <a:off x="5164807" y="2672350"/>
                <a:ext cx="80889" cy="63937"/>
              </a:xfrm>
              <a:custGeom>
                <a:avLst/>
                <a:gdLst/>
                <a:ahLst/>
                <a:cxnLst/>
                <a:rect l="l" t="t" r="r" b="b"/>
                <a:pathLst>
                  <a:path w="4137" h="3270" extrusionOk="0">
                    <a:moveTo>
                      <a:pt x="3603" y="1"/>
                    </a:moveTo>
                    <a:lnTo>
                      <a:pt x="0" y="3270"/>
                    </a:lnTo>
                    <a:lnTo>
                      <a:pt x="0" y="3270"/>
                    </a:lnTo>
                    <a:lnTo>
                      <a:pt x="4136" y="1001"/>
                    </a:lnTo>
                    <a:lnTo>
                      <a:pt x="3603"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5"/>
              <p:cNvSpPr/>
              <p:nvPr/>
            </p:nvSpPr>
            <p:spPr>
              <a:xfrm>
                <a:off x="6560597" y="2640400"/>
                <a:ext cx="153937" cy="33278"/>
              </a:xfrm>
              <a:custGeom>
                <a:avLst/>
                <a:gdLst/>
                <a:ahLst/>
                <a:cxnLst/>
                <a:rect l="l" t="t" r="r" b="b"/>
                <a:pathLst>
                  <a:path w="7873" h="1702" extrusionOk="0">
                    <a:moveTo>
                      <a:pt x="0" y="0"/>
                    </a:moveTo>
                    <a:lnTo>
                      <a:pt x="7506" y="1701"/>
                    </a:lnTo>
                    <a:lnTo>
                      <a:pt x="7873" y="534"/>
                    </a:lnTo>
                    <a:lnTo>
                      <a:pt x="0"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5"/>
              <p:cNvSpPr/>
              <p:nvPr/>
            </p:nvSpPr>
            <p:spPr>
              <a:xfrm>
                <a:off x="6556687" y="2586903"/>
                <a:ext cx="221119" cy="80243"/>
              </a:xfrm>
              <a:custGeom>
                <a:avLst/>
                <a:gdLst/>
                <a:ahLst/>
                <a:cxnLst/>
                <a:rect l="l" t="t" r="r" b="b"/>
                <a:pathLst>
                  <a:path w="11309" h="4104" extrusionOk="0">
                    <a:moveTo>
                      <a:pt x="6371" y="1"/>
                    </a:moveTo>
                    <a:lnTo>
                      <a:pt x="0" y="2703"/>
                    </a:lnTo>
                    <a:lnTo>
                      <a:pt x="11308" y="4104"/>
                    </a:lnTo>
                    <a:lnTo>
                      <a:pt x="8473" y="2069"/>
                    </a:lnTo>
                    <a:lnTo>
                      <a:pt x="7472" y="2069"/>
                    </a:lnTo>
                    <a:lnTo>
                      <a:pt x="7439" y="935"/>
                    </a:lnTo>
                    <a:lnTo>
                      <a:pt x="63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5"/>
              <p:cNvSpPr/>
              <p:nvPr/>
            </p:nvSpPr>
            <p:spPr>
              <a:xfrm>
                <a:off x="6610165" y="2605165"/>
                <a:ext cx="92640" cy="24812"/>
              </a:xfrm>
              <a:custGeom>
                <a:avLst/>
                <a:gdLst/>
                <a:ahLst/>
                <a:cxnLst/>
                <a:rect l="l" t="t" r="r" b="b"/>
                <a:pathLst>
                  <a:path w="4738" h="1269" extrusionOk="0">
                    <a:moveTo>
                      <a:pt x="4704" y="1"/>
                    </a:moveTo>
                    <a:lnTo>
                      <a:pt x="1" y="1268"/>
                    </a:lnTo>
                    <a:lnTo>
                      <a:pt x="1" y="1268"/>
                    </a:lnTo>
                    <a:lnTo>
                      <a:pt x="4737" y="1135"/>
                    </a:lnTo>
                    <a:lnTo>
                      <a:pt x="4704"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5"/>
              <p:cNvSpPr/>
              <p:nvPr/>
            </p:nvSpPr>
            <p:spPr>
              <a:xfrm>
                <a:off x="6188166" y="3492219"/>
                <a:ext cx="145471" cy="60671"/>
              </a:xfrm>
              <a:custGeom>
                <a:avLst/>
                <a:gdLst/>
                <a:ahLst/>
                <a:cxnLst/>
                <a:rect l="l" t="t" r="r" b="b"/>
                <a:pathLst>
                  <a:path w="7440" h="3103" extrusionOk="0">
                    <a:moveTo>
                      <a:pt x="167" y="1"/>
                    </a:moveTo>
                    <a:lnTo>
                      <a:pt x="0" y="1201"/>
                    </a:lnTo>
                    <a:lnTo>
                      <a:pt x="7439" y="3103"/>
                    </a:lnTo>
                    <a:lnTo>
                      <a:pt x="167"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5"/>
              <p:cNvSpPr/>
              <p:nvPr/>
            </p:nvSpPr>
            <p:spPr>
              <a:xfrm>
                <a:off x="6128157" y="3450472"/>
                <a:ext cx="209388" cy="103726"/>
              </a:xfrm>
              <a:custGeom>
                <a:avLst/>
                <a:gdLst/>
                <a:ahLst/>
                <a:cxnLst/>
                <a:rect l="l" t="t" r="r" b="b"/>
                <a:pathLst>
                  <a:path w="10709" h="5305" extrusionOk="0">
                    <a:moveTo>
                      <a:pt x="6238" y="1"/>
                    </a:moveTo>
                    <a:lnTo>
                      <a:pt x="4871" y="334"/>
                    </a:lnTo>
                    <a:lnTo>
                      <a:pt x="4337" y="1335"/>
                    </a:lnTo>
                    <a:lnTo>
                      <a:pt x="3436" y="868"/>
                    </a:lnTo>
                    <a:lnTo>
                      <a:pt x="1" y="1402"/>
                    </a:lnTo>
                    <a:lnTo>
                      <a:pt x="10708" y="5305"/>
                    </a:lnTo>
                    <a:lnTo>
                      <a:pt x="10708" y="5305"/>
                    </a:lnTo>
                    <a:lnTo>
                      <a:pt x="623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5"/>
              <p:cNvSpPr/>
              <p:nvPr/>
            </p:nvSpPr>
            <p:spPr>
              <a:xfrm>
                <a:off x="6212960" y="3457003"/>
                <a:ext cx="81534" cy="63937"/>
              </a:xfrm>
              <a:custGeom>
                <a:avLst/>
                <a:gdLst/>
                <a:ahLst/>
                <a:cxnLst/>
                <a:rect l="l" t="t" r="r" b="b"/>
                <a:pathLst>
                  <a:path w="4170" h="3270" extrusionOk="0">
                    <a:moveTo>
                      <a:pt x="534" y="0"/>
                    </a:moveTo>
                    <a:lnTo>
                      <a:pt x="0" y="1001"/>
                    </a:lnTo>
                    <a:lnTo>
                      <a:pt x="4170" y="3269"/>
                    </a:lnTo>
                    <a:lnTo>
                      <a:pt x="4170" y="3269"/>
                    </a:lnTo>
                    <a:lnTo>
                      <a:pt x="534"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5"/>
              <p:cNvSpPr/>
              <p:nvPr/>
            </p:nvSpPr>
            <p:spPr>
              <a:xfrm>
                <a:off x="6311430" y="4806491"/>
                <a:ext cx="526373" cy="11106"/>
              </a:xfrm>
              <a:custGeom>
                <a:avLst/>
                <a:gdLst/>
                <a:ahLst/>
                <a:cxnLst/>
                <a:rect l="l" t="t" r="r" b="b"/>
                <a:pathLst>
                  <a:path w="26921" h="568" extrusionOk="0">
                    <a:moveTo>
                      <a:pt x="1" y="0"/>
                    </a:moveTo>
                    <a:lnTo>
                      <a:pt x="1" y="167"/>
                    </a:lnTo>
                    <a:lnTo>
                      <a:pt x="26920" y="567"/>
                    </a:lnTo>
                    <a:lnTo>
                      <a:pt x="26920" y="434"/>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5"/>
              <p:cNvSpPr/>
              <p:nvPr/>
            </p:nvSpPr>
            <p:spPr>
              <a:xfrm>
                <a:off x="5423731" y="4630375"/>
                <a:ext cx="526373" cy="21547"/>
              </a:xfrm>
              <a:custGeom>
                <a:avLst/>
                <a:gdLst/>
                <a:ahLst/>
                <a:cxnLst/>
                <a:rect l="l" t="t" r="r" b="b"/>
                <a:pathLst>
                  <a:path w="26921" h="1102" extrusionOk="0">
                    <a:moveTo>
                      <a:pt x="26887" y="1"/>
                    </a:moveTo>
                    <a:lnTo>
                      <a:pt x="1" y="968"/>
                    </a:lnTo>
                    <a:lnTo>
                      <a:pt x="1" y="1102"/>
                    </a:lnTo>
                    <a:lnTo>
                      <a:pt x="26920" y="134"/>
                    </a:lnTo>
                    <a:lnTo>
                      <a:pt x="2688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5"/>
              <p:cNvSpPr/>
              <p:nvPr/>
            </p:nvSpPr>
            <p:spPr>
              <a:xfrm>
                <a:off x="5424396" y="4660389"/>
                <a:ext cx="146761" cy="8486"/>
              </a:xfrm>
              <a:custGeom>
                <a:avLst/>
                <a:gdLst/>
                <a:ahLst/>
                <a:cxnLst/>
                <a:rect l="l" t="t" r="r" b="b"/>
                <a:pathLst>
                  <a:path w="7506" h="434" extrusionOk="0">
                    <a:moveTo>
                      <a:pt x="7506" y="0"/>
                    </a:moveTo>
                    <a:lnTo>
                      <a:pt x="0" y="267"/>
                    </a:lnTo>
                    <a:lnTo>
                      <a:pt x="0" y="434"/>
                    </a:lnTo>
                    <a:lnTo>
                      <a:pt x="7506" y="167"/>
                    </a:lnTo>
                    <a:lnTo>
                      <a:pt x="750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5"/>
              <p:cNvSpPr/>
              <p:nvPr/>
            </p:nvSpPr>
            <p:spPr>
              <a:xfrm>
                <a:off x="5273718" y="1605935"/>
                <a:ext cx="684846" cy="1124445"/>
              </a:xfrm>
              <a:custGeom>
                <a:avLst/>
                <a:gdLst/>
                <a:ahLst/>
                <a:cxnLst/>
                <a:rect l="l" t="t" r="r" b="b"/>
                <a:pathLst>
                  <a:path w="35026" h="57509" fill="none" extrusionOk="0">
                    <a:moveTo>
                      <a:pt x="35026" y="57508"/>
                    </a:moveTo>
                    <a:lnTo>
                      <a:pt x="29188" y="47935"/>
                    </a:lnTo>
                    <a:lnTo>
                      <a:pt x="23351" y="38328"/>
                    </a:lnTo>
                    <a:lnTo>
                      <a:pt x="17513" y="28754"/>
                    </a:lnTo>
                    <a:lnTo>
                      <a:pt x="11676" y="19181"/>
                    </a:lnTo>
                    <a:lnTo>
                      <a:pt x="5838" y="9574"/>
                    </a:lnTo>
                    <a:lnTo>
                      <a:pt x="1" y="1"/>
                    </a:lnTo>
                    <a:lnTo>
                      <a:pt x="11676" y="1"/>
                    </a:lnTo>
                    <a:lnTo>
                      <a:pt x="23351" y="1"/>
                    </a:lnTo>
                    <a:lnTo>
                      <a:pt x="31256" y="1"/>
                    </a:ln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p:nvPr/>
        </p:nvSpPr>
        <p:spPr>
          <a:xfrm>
            <a:off x="1143080" y="1293252"/>
            <a:ext cx="3172663" cy="369332"/>
          </a:xfrm>
          <a:prstGeom prst="rect">
            <a:avLst/>
          </a:prstGeom>
        </p:spPr>
        <p:txBody>
          <a:bodyPr wrap="none">
            <a:spAutoFit/>
          </a:bodyPr>
          <a:lstStyle/>
          <a:p>
            <a:r>
              <a:rPr lang="en-US" sz="1800" dirty="0" err="1"/>
              <a:t>Sử</a:t>
            </a:r>
            <a:r>
              <a:rPr lang="en-US" sz="1800" dirty="0"/>
              <a:t> </a:t>
            </a:r>
            <a:r>
              <a:rPr lang="en-US" sz="1800" dirty="0" err="1"/>
              <a:t>dụng</a:t>
            </a:r>
            <a:r>
              <a:rPr lang="en-US" sz="1800" dirty="0"/>
              <a:t> </a:t>
            </a:r>
            <a:r>
              <a:rPr lang="en-US" sz="1800" dirty="0" err="1"/>
              <a:t>phần</a:t>
            </a:r>
            <a:r>
              <a:rPr lang="en-US" sz="1800" dirty="0"/>
              <a:t> </a:t>
            </a:r>
            <a:r>
              <a:rPr lang="en-US" sz="1800" dirty="0" err="1"/>
              <a:t>mềm</a:t>
            </a:r>
            <a:r>
              <a:rPr lang="en-US" sz="1800" dirty="0"/>
              <a:t> </a:t>
            </a:r>
            <a:r>
              <a:rPr lang="en-US" sz="1800" dirty="0" err="1"/>
              <a:t>bẻ</a:t>
            </a:r>
            <a:r>
              <a:rPr lang="en-US" sz="1800" dirty="0"/>
              <a:t> </a:t>
            </a:r>
            <a:r>
              <a:rPr lang="en-US" sz="1800" dirty="0" err="1"/>
              <a:t>khóa</a:t>
            </a:r>
            <a:r>
              <a:rPr lang="en-US" sz="1800" dirty="0"/>
              <a:t>.</a:t>
            </a:r>
          </a:p>
        </p:txBody>
      </p:sp>
      <p:sp>
        <p:nvSpPr>
          <p:cNvPr id="225" name="Title 1"/>
          <p:cNvSpPr>
            <a:spLocks noGrp="1"/>
          </p:cNvSpPr>
          <p:nvPr>
            <p:ph type="title"/>
          </p:nvPr>
        </p:nvSpPr>
        <p:spPr>
          <a:xfrm>
            <a:off x="293649" y="314830"/>
            <a:ext cx="8520600" cy="572700"/>
          </a:xfrm>
        </p:spPr>
        <p:txBody>
          <a:bodyPr/>
          <a:lstStyle/>
          <a:p>
            <a:pPr>
              <a:lnSpc>
                <a:spcPct val="150000"/>
              </a:lnSpc>
            </a:pPr>
            <a:r>
              <a:rPr lang="en-US" sz="2000" dirty="0" err="1">
                <a:solidFill>
                  <a:srgbClr val="C00000"/>
                </a:solidFill>
                <a:latin typeface="+mn-lt"/>
              </a:rPr>
              <a:t>Một</a:t>
            </a:r>
            <a:r>
              <a:rPr lang="en-US" sz="2000" dirty="0">
                <a:solidFill>
                  <a:srgbClr val="C00000"/>
                </a:solidFill>
                <a:latin typeface="+mn-lt"/>
              </a:rPr>
              <a:t> </a:t>
            </a:r>
            <a:r>
              <a:rPr lang="en-US" sz="2000" dirty="0" err="1">
                <a:solidFill>
                  <a:srgbClr val="C00000"/>
                </a:solidFill>
                <a:latin typeface="+mn-lt"/>
              </a:rPr>
              <a:t>số</a:t>
            </a:r>
            <a:r>
              <a:rPr lang="en-US" sz="2000" dirty="0">
                <a:solidFill>
                  <a:srgbClr val="C00000"/>
                </a:solidFill>
                <a:latin typeface="+mn-lt"/>
              </a:rPr>
              <a:t> </a:t>
            </a:r>
            <a:r>
              <a:rPr lang="en-US" sz="2000" dirty="0" err="1">
                <a:solidFill>
                  <a:srgbClr val="C00000"/>
                </a:solidFill>
                <a:latin typeface="+mn-lt"/>
              </a:rPr>
              <a:t>biểu</a:t>
            </a:r>
            <a:r>
              <a:rPr lang="en-US" sz="2000" dirty="0">
                <a:solidFill>
                  <a:srgbClr val="C00000"/>
                </a:solidFill>
                <a:latin typeface="+mn-lt"/>
              </a:rPr>
              <a:t> </a:t>
            </a:r>
            <a:r>
              <a:rPr lang="en-US" sz="2000" dirty="0" err="1">
                <a:solidFill>
                  <a:srgbClr val="C00000"/>
                </a:solidFill>
                <a:latin typeface="+mn-lt"/>
              </a:rPr>
              <a:t>hiện</a:t>
            </a:r>
            <a:r>
              <a:rPr lang="en-US" sz="2000" dirty="0">
                <a:solidFill>
                  <a:srgbClr val="C00000"/>
                </a:solidFill>
                <a:latin typeface="+mn-lt"/>
              </a:rPr>
              <a:t> vi </a:t>
            </a:r>
            <a:r>
              <a:rPr lang="en-US" sz="2000" dirty="0" err="1">
                <a:solidFill>
                  <a:srgbClr val="C00000"/>
                </a:solidFill>
                <a:latin typeface="+mn-lt"/>
              </a:rPr>
              <a:t>phạm</a:t>
            </a:r>
            <a:r>
              <a:rPr lang="en-US" sz="2000" dirty="0">
                <a:solidFill>
                  <a:srgbClr val="C00000"/>
                </a:solidFill>
                <a:latin typeface="+mn-lt"/>
              </a:rPr>
              <a:t> </a:t>
            </a:r>
            <a:r>
              <a:rPr lang="en-US" sz="2000" dirty="0" err="1">
                <a:solidFill>
                  <a:srgbClr val="C00000"/>
                </a:solidFill>
                <a:latin typeface="+mn-lt"/>
              </a:rPr>
              <a:t>đạo</a:t>
            </a:r>
            <a:r>
              <a:rPr lang="en-US" sz="2000" dirty="0">
                <a:solidFill>
                  <a:srgbClr val="C00000"/>
                </a:solidFill>
                <a:latin typeface="+mn-lt"/>
              </a:rPr>
              <a:t> </a:t>
            </a:r>
            <a:r>
              <a:rPr lang="en-US" sz="2000" dirty="0" err="1">
                <a:solidFill>
                  <a:srgbClr val="C00000"/>
                </a:solidFill>
                <a:latin typeface="+mn-lt"/>
              </a:rPr>
              <a:t>đức</a:t>
            </a:r>
            <a:r>
              <a:rPr lang="en-US" sz="2000" dirty="0">
                <a:solidFill>
                  <a:srgbClr val="C00000"/>
                </a:solidFill>
                <a:latin typeface="+mn-lt"/>
              </a:rPr>
              <a:t>, </a:t>
            </a:r>
            <a:r>
              <a:rPr lang="en-US" sz="2000" dirty="0" err="1">
                <a:solidFill>
                  <a:srgbClr val="C00000"/>
                </a:solidFill>
                <a:latin typeface="+mn-lt"/>
              </a:rPr>
              <a:t>pháp</a:t>
            </a:r>
            <a:r>
              <a:rPr lang="en-US" sz="2000" dirty="0">
                <a:solidFill>
                  <a:srgbClr val="C00000"/>
                </a:solidFill>
                <a:latin typeface="+mn-lt"/>
              </a:rPr>
              <a:t> </a:t>
            </a:r>
            <a:r>
              <a:rPr lang="en-US" sz="2000" dirty="0" err="1">
                <a:solidFill>
                  <a:srgbClr val="C00000"/>
                </a:solidFill>
                <a:latin typeface="+mn-lt"/>
              </a:rPr>
              <a:t>luật</a:t>
            </a:r>
            <a:r>
              <a:rPr lang="en-US" sz="2000" dirty="0">
                <a:solidFill>
                  <a:srgbClr val="C00000"/>
                </a:solidFill>
                <a:latin typeface="+mn-lt"/>
              </a:rPr>
              <a:t> hay </a:t>
            </a:r>
            <a:r>
              <a:rPr lang="en-US" sz="2000" dirty="0" err="1">
                <a:solidFill>
                  <a:srgbClr val="C00000"/>
                </a:solidFill>
                <a:latin typeface="+mn-lt"/>
              </a:rPr>
              <a:t>thiếu</a:t>
            </a:r>
            <a:r>
              <a:rPr lang="en-US" sz="2000" dirty="0">
                <a:solidFill>
                  <a:srgbClr val="C00000"/>
                </a:solidFill>
                <a:latin typeface="+mn-lt"/>
              </a:rPr>
              <a:t> </a:t>
            </a:r>
            <a:r>
              <a:rPr lang="en-US" sz="2000" dirty="0" err="1">
                <a:solidFill>
                  <a:srgbClr val="C00000"/>
                </a:solidFill>
                <a:latin typeface="+mn-lt"/>
              </a:rPr>
              <a:t>văn</a:t>
            </a:r>
            <a:r>
              <a:rPr lang="en-US" sz="2000" dirty="0">
                <a:solidFill>
                  <a:srgbClr val="C00000"/>
                </a:solidFill>
                <a:latin typeface="+mn-lt"/>
              </a:rPr>
              <a:t> </a:t>
            </a:r>
            <a:r>
              <a:rPr lang="en-US" sz="2000" dirty="0" err="1">
                <a:solidFill>
                  <a:srgbClr val="C00000"/>
                </a:solidFill>
                <a:latin typeface="+mn-lt"/>
              </a:rPr>
              <a:t>hóa</a:t>
            </a:r>
            <a:r>
              <a:rPr lang="en-US" sz="2000" dirty="0">
                <a:solidFill>
                  <a:srgbClr val="C00000"/>
                </a:solidFill>
                <a:latin typeface="+mn-lt"/>
              </a:rPr>
              <a:t> </a:t>
            </a:r>
            <a:r>
              <a:rPr lang="en-US" sz="2000" dirty="0" err="1">
                <a:solidFill>
                  <a:srgbClr val="C00000"/>
                </a:solidFill>
                <a:latin typeface="+mn-lt"/>
              </a:rPr>
              <a:t>khi</a:t>
            </a:r>
            <a:r>
              <a:rPr lang="en-US" sz="2000" dirty="0">
                <a:solidFill>
                  <a:srgbClr val="C00000"/>
                </a:solidFill>
                <a:latin typeface="+mn-lt"/>
              </a:rPr>
              <a:t> </a:t>
            </a:r>
            <a:r>
              <a:rPr lang="en-US" sz="2000" dirty="0" err="1">
                <a:solidFill>
                  <a:srgbClr val="C00000"/>
                </a:solidFill>
                <a:latin typeface="+mn-lt"/>
              </a:rPr>
              <a:t>sử</a:t>
            </a:r>
            <a:r>
              <a:rPr lang="en-US" sz="2000" dirty="0">
                <a:solidFill>
                  <a:srgbClr val="C00000"/>
                </a:solidFill>
                <a:latin typeface="+mn-lt"/>
              </a:rPr>
              <a:t> </a:t>
            </a:r>
            <a:r>
              <a:rPr lang="en-US" sz="2000" dirty="0" err="1">
                <a:solidFill>
                  <a:srgbClr val="C00000"/>
                </a:solidFill>
                <a:latin typeface="+mn-lt"/>
              </a:rPr>
              <a:t>dụng</a:t>
            </a:r>
            <a:r>
              <a:rPr lang="en-US" sz="2000" dirty="0">
                <a:solidFill>
                  <a:srgbClr val="C00000"/>
                </a:solidFill>
                <a:latin typeface="+mn-lt"/>
              </a:rPr>
              <a:t> </a:t>
            </a:r>
            <a:r>
              <a:rPr lang="en-US" sz="2000" dirty="0" err="1">
                <a:solidFill>
                  <a:srgbClr val="C00000"/>
                </a:solidFill>
                <a:latin typeface="+mn-lt"/>
              </a:rPr>
              <a:t>công</a:t>
            </a:r>
            <a:r>
              <a:rPr lang="en-US" sz="2000" dirty="0">
                <a:solidFill>
                  <a:srgbClr val="C00000"/>
                </a:solidFill>
                <a:latin typeface="+mn-lt"/>
              </a:rPr>
              <a:t> </a:t>
            </a:r>
            <a:r>
              <a:rPr lang="en-US" sz="2000" dirty="0" err="1">
                <a:solidFill>
                  <a:srgbClr val="C00000"/>
                </a:solidFill>
                <a:latin typeface="+mn-lt"/>
              </a:rPr>
              <a:t>nghệ</a:t>
            </a:r>
            <a:r>
              <a:rPr lang="en-US" sz="2000" dirty="0">
                <a:solidFill>
                  <a:srgbClr val="C00000"/>
                </a:solidFill>
                <a:latin typeface="+mn-lt"/>
              </a:rPr>
              <a:t> </a:t>
            </a:r>
            <a:r>
              <a:rPr lang="en-US" sz="2000" dirty="0" err="1">
                <a:solidFill>
                  <a:srgbClr val="C00000"/>
                </a:solidFill>
                <a:latin typeface="+mn-lt"/>
              </a:rPr>
              <a:t>kĩ</a:t>
            </a:r>
            <a:r>
              <a:rPr lang="en-US" sz="2000" dirty="0">
                <a:solidFill>
                  <a:srgbClr val="C00000"/>
                </a:solidFill>
                <a:latin typeface="+mn-lt"/>
              </a:rPr>
              <a:t> </a:t>
            </a:r>
            <a:r>
              <a:rPr lang="en-US" sz="2000" dirty="0" err="1">
                <a:solidFill>
                  <a:srgbClr val="C00000"/>
                </a:solidFill>
                <a:latin typeface="+mn-lt"/>
              </a:rPr>
              <a:t>thuật</a:t>
            </a:r>
            <a:r>
              <a:rPr lang="en-US" sz="2000" dirty="0">
                <a:solidFill>
                  <a:srgbClr val="C00000"/>
                </a:solidFill>
                <a:latin typeface="+mn-lt"/>
              </a:rPr>
              <a:t> </a:t>
            </a:r>
            <a:r>
              <a:rPr lang="en-US" sz="2000" dirty="0" err="1">
                <a:solidFill>
                  <a:srgbClr val="C00000"/>
                </a:solidFill>
                <a:latin typeface="+mn-lt"/>
              </a:rPr>
              <a:t>số</a:t>
            </a:r>
            <a:r>
              <a:rPr lang="en-US" sz="2000" dirty="0">
                <a:solidFill>
                  <a:srgbClr val="C00000"/>
                </a:solidFill>
                <a:latin typeface="+mn-lt"/>
              </a:rPr>
              <a:t>:</a:t>
            </a:r>
          </a:p>
        </p:txBody>
      </p:sp>
      <p:sp>
        <p:nvSpPr>
          <p:cNvPr id="17" name="Rectangle 16"/>
          <p:cNvSpPr/>
          <p:nvPr/>
        </p:nvSpPr>
        <p:spPr>
          <a:xfrm>
            <a:off x="1125371" y="1801412"/>
            <a:ext cx="3287633" cy="1892826"/>
          </a:xfrm>
          <a:prstGeom prst="rect">
            <a:avLst/>
          </a:prstGeom>
        </p:spPr>
        <p:txBody>
          <a:bodyPr wrap="square">
            <a:spAutoFit/>
          </a:bodyPr>
          <a:lstStyle/>
          <a:p>
            <a:pPr algn="just">
              <a:lnSpc>
                <a:spcPct val="130000"/>
              </a:lnSpc>
            </a:pPr>
            <a:r>
              <a:rPr lang="vi-VN" sz="1800" dirty="0"/>
              <a:t>Phát trực tiếp hoặc chia sẻ các vụ bạo lực học đường. Đưa lên mạng thông tin cá nhân của người khác mà chưa được phép.</a:t>
            </a:r>
            <a:endParaRPr lang="en-US" sz="1800" dirty="0"/>
          </a:p>
        </p:txBody>
      </p:sp>
      <p:sp>
        <p:nvSpPr>
          <p:cNvPr id="18" name="Rectangle 17"/>
          <p:cNvSpPr/>
          <p:nvPr/>
        </p:nvSpPr>
        <p:spPr>
          <a:xfrm>
            <a:off x="1137762" y="3717700"/>
            <a:ext cx="3180150" cy="1135183"/>
          </a:xfrm>
          <a:prstGeom prst="rect">
            <a:avLst/>
          </a:prstGeom>
        </p:spPr>
        <p:txBody>
          <a:bodyPr wrap="square">
            <a:spAutoFit/>
          </a:bodyPr>
          <a:lstStyle/>
          <a:p>
            <a:pPr algn="just">
              <a:lnSpc>
                <a:spcPct val="130000"/>
              </a:lnSpc>
            </a:pPr>
            <a:r>
              <a:rPr lang="en-US" sz="1800" dirty="0" err="1"/>
              <a:t>Tham</a:t>
            </a:r>
            <a:r>
              <a:rPr lang="en-US" sz="1800" dirty="0"/>
              <a:t> </a:t>
            </a:r>
            <a:r>
              <a:rPr lang="en-US" sz="1800" dirty="0" err="1"/>
              <a:t>gia</a:t>
            </a:r>
            <a:r>
              <a:rPr lang="en-US" sz="1800" dirty="0"/>
              <a:t>, chia </a:t>
            </a:r>
            <a:r>
              <a:rPr lang="en-US" sz="1800" dirty="0" err="1"/>
              <a:t>sẻ</a:t>
            </a:r>
            <a:r>
              <a:rPr lang="en-US" sz="1800" dirty="0"/>
              <a:t>, </a:t>
            </a:r>
            <a:r>
              <a:rPr lang="en-US" sz="1800" dirty="0" err="1"/>
              <a:t>quảng</a:t>
            </a:r>
            <a:r>
              <a:rPr lang="en-US" sz="1800" dirty="0"/>
              <a:t> </a:t>
            </a:r>
            <a:r>
              <a:rPr lang="en-US" sz="1800" dirty="0" err="1"/>
              <a:t>cáo</a:t>
            </a:r>
            <a:r>
              <a:rPr lang="en-US" sz="1800" dirty="0"/>
              <a:t> </a:t>
            </a:r>
            <a:r>
              <a:rPr lang="en-US" sz="1800" dirty="0" err="1"/>
              <a:t>cho</a:t>
            </a:r>
            <a:r>
              <a:rPr lang="en-US" sz="1800" dirty="0"/>
              <a:t> </a:t>
            </a:r>
            <a:r>
              <a:rPr lang="en-US" sz="1800" dirty="0" err="1"/>
              <a:t>các</a:t>
            </a:r>
            <a:r>
              <a:rPr lang="en-US" sz="1800" dirty="0"/>
              <a:t> </a:t>
            </a:r>
            <a:r>
              <a:rPr lang="en-US" sz="1800" dirty="0" err="1"/>
              <a:t>trang</a:t>
            </a:r>
            <a:r>
              <a:rPr lang="en-US" sz="1800" dirty="0"/>
              <a:t> web </a:t>
            </a:r>
            <a:r>
              <a:rPr lang="en-US" sz="1800" dirty="0" err="1"/>
              <a:t>cổ</a:t>
            </a:r>
            <a:r>
              <a:rPr lang="en-US" sz="1800" dirty="0"/>
              <a:t> </a:t>
            </a:r>
            <a:r>
              <a:rPr lang="en-US" sz="1800" dirty="0" err="1"/>
              <a:t>vũ</a:t>
            </a:r>
            <a:r>
              <a:rPr lang="en-US" sz="1800" dirty="0"/>
              <a:t> </a:t>
            </a:r>
            <a:r>
              <a:rPr lang="en-US" sz="1800" dirty="0" err="1"/>
              <a:t>bạo</a:t>
            </a:r>
            <a:r>
              <a:rPr lang="en-US" sz="1800" dirty="0"/>
              <a:t> </a:t>
            </a:r>
            <a:r>
              <a:rPr lang="en-US" sz="1800" dirty="0" err="1"/>
              <a:t>lực</a:t>
            </a:r>
            <a:r>
              <a:rPr lang="en-US" sz="1800" dirty="0"/>
              <a:t>, </a:t>
            </a:r>
            <a:r>
              <a:rPr lang="en-US" sz="1800" dirty="0" err="1"/>
              <a:t>đánh</a:t>
            </a:r>
            <a:r>
              <a:rPr lang="en-US" sz="1800" dirty="0"/>
              <a:t> </a:t>
            </a:r>
            <a:r>
              <a:rPr lang="en-US" sz="1800" dirty="0" err="1"/>
              <a:t>bạc</a:t>
            </a:r>
            <a:r>
              <a:rPr lang="en-US" sz="1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592"/>
                                        </p:tgtEl>
                                        <p:attrNameLst>
                                          <p:attrName>style.visibility</p:attrName>
                                        </p:attrNameLst>
                                      </p:cBhvr>
                                      <p:to>
                                        <p:strVal val="visible"/>
                                      </p:to>
                                    </p:set>
                                    <p:animEffect transition="in" filter="wipe(right)">
                                      <p:cBhvr>
                                        <p:cTn id="12" dur="500"/>
                                        <p:tgtEl>
                                          <p:spTgt spid="1592"/>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586"/>
                                        </p:tgtEl>
                                        <p:attrNameLst>
                                          <p:attrName>style.visibility</p:attrName>
                                        </p:attrNameLst>
                                      </p:cBhvr>
                                      <p:to>
                                        <p:strVal val="visible"/>
                                      </p:to>
                                    </p:set>
                                    <p:animEffect transition="in" filter="wipe(right)">
                                      <p:cBhvr>
                                        <p:cTn id="21" dur="500"/>
                                        <p:tgtEl>
                                          <p:spTgt spid="1586"/>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591"/>
                                        </p:tgtEl>
                                        <p:attrNameLst>
                                          <p:attrName>style.visibility</p:attrName>
                                        </p:attrNameLst>
                                      </p:cBhvr>
                                      <p:to>
                                        <p:strVal val="visible"/>
                                      </p:to>
                                    </p:set>
                                    <p:animEffect transition="in" filter="wipe(right)">
                                      <p:cBhvr>
                                        <p:cTn id="30" dur="500"/>
                                        <p:tgtEl>
                                          <p:spTgt spid="1591"/>
                                        </p:tgtEl>
                                      </p:cBhvr>
                                    </p:animEffect>
                                  </p:childTnLst>
                                </p:cTn>
                              </p:par>
                            </p:childTnLst>
                          </p:cTn>
                        </p:par>
                        <p:par>
                          <p:cTn id="31" fill="hold">
                            <p:stCondLst>
                              <p:cond delay="500"/>
                            </p:stCondLst>
                            <p:childTnLst>
                              <p:par>
                                <p:cTn id="32" presetID="22" presetClass="entr" presetSubtype="4"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Lst>
  </p:timing>
</p:sld>
</file>

<file path=ppt/theme/theme1.xml><?xml version="1.0" encoding="utf-8"?>
<a:theme xmlns:a="http://schemas.openxmlformats.org/drawingml/2006/main" name="E-learning Infographics by Slidesgo">
  <a:themeElements>
    <a:clrScheme name="Simple Light">
      <a:dk1>
        <a:srgbClr val="000000"/>
      </a:dk1>
      <a:lt1>
        <a:srgbClr val="FFFFFF"/>
      </a:lt1>
      <a:dk2>
        <a:srgbClr val="595959"/>
      </a:dk2>
      <a:lt2>
        <a:srgbClr val="EEEEEE"/>
      </a:lt2>
      <a:accent1>
        <a:srgbClr val="68D3E3"/>
      </a:accent1>
      <a:accent2>
        <a:srgbClr val="FF6952"/>
      </a:accent2>
      <a:accent3>
        <a:srgbClr val="845F34"/>
      </a:accent3>
      <a:accent4>
        <a:srgbClr val="4EE27A"/>
      </a:accent4>
      <a:accent5>
        <a:srgbClr val="DE9E54"/>
      </a:accent5>
      <a:accent6>
        <a:srgbClr val="FEBA63"/>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iversity Digital Choice Boards by Slidesgo">
  <a:themeElements>
    <a:clrScheme name="Simple Light">
      <a:dk1>
        <a:srgbClr val="0C4F72"/>
      </a:dk1>
      <a:lt1>
        <a:srgbClr val="D62828"/>
      </a:lt1>
      <a:dk2>
        <a:srgbClr val="F77F00"/>
      </a:dk2>
      <a:lt2>
        <a:srgbClr val="FCBF49"/>
      </a:lt2>
      <a:accent1>
        <a:srgbClr val="EAE2B7"/>
      </a:accent1>
      <a:accent2>
        <a:srgbClr val="0C4F72"/>
      </a:accent2>
      <a:accent3>
        <a:srgbClr val="D62828"/>
      </a:accent3>
      <a:accent4>
        <a:srgbClr val="F77F00"/>
      </a:accent4>
      <a:accent5>
        <a:srgbClr val="FCBF49"/>
      </a:accent5>
      <a:accent6>
        <a:srgbClr val="EAE2B7"/>
      </a:accent6>
      <a:hlink>
        <a:srgbClr val="0C4F7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TotalTime>
  <Words>1975</Words>
  <Application>Microsoft Office PowerPoint</Application>
  <PresentationFormat>On-screen Show (16:9)</PresentationFormat>
  <Paragraphs>135</Paragraphs>
  <Slides>31</Slides>
  <Notes>14</Notes>
  <HiddenSlides>0</HiddenSlides>
  <MMClips>20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31</vt:i4>
      </vt:variant>
    </vt:vector>
  </HeadingPairs>
  <TitlesOfParts>
    <vt:vector size="45" baseType="lpstr">
      <vt:lpstr>Fira Sans</vt:lpstr>
      <vt:lpstr>Calibri Light</vt:lpstr>
      <vt:lpstr>Fira Sans Extra Condensed</vt:lpstr>
      <vt:lpstr>Palanquin</vt:lpstr>
      <vt:lpstr>Wingdings</vt:lpstr>
      <vt:lpstr>等线 Light</vt:lpstr>
      <vt:lpstr>Arial</vt:lpstr>
      <vt:lpstr>Elsie</vt:lpstr>
      <vt:lpstr>Calibri</vt:lpstr>
      <vt:lpstr>Signika</vt:lpstr>
      <vt:lpstr>E-learning Infographics by Slidesgo</vt:lpstr>
      <vt:lpstr>University Digital Choice Boards by Slidesgo</vt:lpstr>
      <vt:lpstr>Office 主题​​</vt:lpstr>
      <vt:lpstr>1_Office Theme</vt:lpstr>
      <vt:lpstr>PowerPoint Presentation</vt:lpstr>
      <vt:lpstr>PowerPoint Presentation</vt:lpstr>
      <vt:lpstr>PowerPoint Presentation</vt:lpstr>
      <vt:lpstr>PowerPoint Presentation</vt:lpstr>
      <vt:lpstr>PowerPoint Presentation</vt:lpstr>
      <vt:lpstr>NỘI DUNG BÀI HỌC</vt:lpstr>
      <vt:lpstr>1. Biểu hiện vi phạm khi sử dụng công nghệ kĩ thuật số</vt:lpstr>
      <vt:lpstr>Một số biểu hiện vi phạm đạo đức, pháp luật hay thiếu văn hóa khi sử dụng công nghệ kĩ thuật số:</vt:lpstr>
      <vt:lpstr>Một số biểu hiện vi phạm đạo đức, pháp luật hay thiếu văn hóa khi sử dụng công nghệ kĩ thuật số:</vt:lpstr>
      <vt:lpstr>PowerPoint Presentation</vt:lpstr>
      <vt:lpstr>PowerPoint Presentation</vt:lpstr>
      <vt:lpstr>PowerPoint Presentation</vt:lpstr>
      <vt:lpstr>PowerPoint Presentation</vt:lpstr>
      <vt:lpstr>PowerPoint Presentation</vt:lpstr>
      <vt:lpstr>2. Tuân thủ những quy định về đạo đức, văn hóa và   pháp luật khi tạo ra sản phẩm số</vt:lpstr>
      <vt:lpstr>2. Tuân thủ những quy định về đạo đức, văn hóa và   pháp luật khi tạo ra sản phẩm số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VẬN DỤNG</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Xinh Đẹp Dịu Hiền Huế Thị</dc:creator>
  <cp:lastModifiedBy>Nguyễn Ngọc Thúy</cp:lastModifiedBy>
  <cp:revision>40</cp:revision>
  <dcterms:modified xsi:type="dcterms:W3CDTF">2025-02-18T21:57:34Z</dcterms:modified>
</cp:coreProperties>
</file>