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41"/>
  </p:notesMasterIdLst>
  <p:sldIdLst>
    <p:sldId id="256" r:id="rId2"/>
    <p:sldId id="293" r:id="rId3"/>
    <p:sldId id="294" r:id="rId4"/>
    <p:sldId id="259" r:id="rId5"/>
    <p:sldId id="274" r:id="rId6"/>
    <p:sldId id="260" r:id="rId7"/>
    <p:sldId id="295" r:id="rId8"/>
    <p:sldId id="297" r:id="rId9"/>
    <p:sldId id="298" r:id="rId10"/>
    <p:sldId id="299" r:id="rId11"/>
    <p:sldId id="300" r:id="rId12"/>
    <p:sldId id="301" r:id="rId13"/>
    <p:sldId id="302" r:id="rId14"/>
    <p:sldId id="303" r:id="rId15"/>
    <p:sldId id="333" r:id="rId16"/>
    <p:sldId id="305" r:id="rId17"/>
    <p:sldId id="306" r:id="rId18"/>
    <p:sldId id="307" r:id="rId19"/>
    <p:sldId id="310" r:id="rId20"/>
    <p:sldId id="312" r:id="rId21"/>
    <p:sldId id="311" r:id="rId22"/>
    <p:sldId id="313" r:id="rId23"/>
    <p:sldId id="334"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35" r:id="rId38"/>
    <p:sldId id="329" r:id="rId39"/>
    <p:sldId id="332" r:id="rId40"/>
  </p:sldIdLst>
  <p:sldSz cx="9144000" cy="5143500" type="screen16x9"/>
  <p:notesSz cx="6858000" cy="9144000"/>
  <p:embeddedFontLst>
    <p:embeddedFont>
      <p:font typeface="Poppins Black" panose="020B0604020202020204" charset="0"/>
      <p:bold r:id="rId42"/>
      <p:boldItalic r:id="rId43"/>
    </p:embeddedFont>
    <p:embeddedFont>
      <p:font typeface="Montserrat ExtraBold" panose="020B0604020202020204" charset="0"/>
      <p:bold r:id="rId44"/>
      <p:boldItalic r:id="rId45"/>
    </p:embeddedFont>
    <p:embeddedFont>
      <p:font typeface="Calibri" panose="020F0502020204030204" pitchFamily="34" charset="0"/>
      <p:regular r:id="rId46"/>
      <p:bold r:id="rId47"/>
      <p:italic r:id="rId48"/>
      <p:boldItalic r:id="rId49"/>
    </p:embeddedFont>
    <p:embeddedFont>
      <p:font typeface="Anybody" panose="020B0604020202020204" charset="0"/>
      <p:regular r:id="rId50"/>
      <p:bold r:id="rId51"/>
      <p:italic r:id="rId52"/>
      <p:boldItalic r:id="rId53"/>
    </p:embeddedFont>
    <p:embeddedFont>
      <p:font typeface="Lato"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306">
          <p15:clr>
            <a:srgbClr val="747775"/>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B6F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2A4A91-42F8-4713-9D25-DC4A06FBE597}">
  <a:tblStyle styleId="{D72A4A91-42F8-4713-9D25-DC4A06FBE5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7" autoAdjust="0"/>
    <p:restoredTop sz="94660"/>
  </p:normalViewPr>
  <p:slideViewPr>
    <p:cSldViewPr snapToGrid="0">
      <p:cViewPr varScale="1">
        <p:scale>
          <a:sx n="94" d="100"/>
          <a:sy n="94" d="100"/>
        </p:scale>
        <p:origin x="648" y="84"/>
      </p:cViewPr>
      <p:guideLst>
        <p:guide pos="5306"/>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9"/>
        <p:cNvGrpSpPr/>
        <p:nvPr/>
      </p:nvGrpSpPr>
      <p:grpSpPr>
        <a:xfrm>
          <a:off x="0" y="0"/>
          <a:ext cx="0" cy="0"/>
          <a:chOff x="0" y="0"/>
          <a:chExt cx="0" cy="0"/>
        </a:xfrm>
      </p:grpSpPr>
      <p:sp>
        <p:nvSpPr>
          <p:cNvPr id="2930" name="Google Shape;293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1" name="Google Shape;293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814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2678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815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5"/>
        <p:cNvGrpSpPr/>
        <p:nvPr/>
      </p:nvGrpSpPr>
      <p:grpSpPr>
        <a:xfrm>
          <a:off x="0" y="0"/>
          <a:ext cx="0" cy="0"/>
          <a:chOff x="0" y="0"/>
          <a:chExt cx="0" cy="0"/>
        </a:xfrm>
      </p:grpSpPr>
      <p:sp>
        <p:nvSpPr>
          <p:cNvPr id="3096" name="Google Shape;3096;g1eb77a3afcd_0_27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7" name="Google Shape;3097;g1eb77a3afcd_0_27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91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110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669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1168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715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3823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803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0"/>
        <p:cNvGrpSpPr/>
        <p:nvPr/>
      </p:nvGrpSpPr>
      <p:grpSpPr>
        <a:xfrm>
          <a:off x="0" y="0"/>
          <a:ext cx="0" cy="0"/>
          <a:chOff x="0" y="0"/>
          <a:chExt cx="0" cy="0"/>
        </a:xfrm>
      </p:grpSpPr>
      <p:sp>
        <p:nvSpPr>
          <p:cNvPr id="3001" name="Google Shape;3001;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2" name="Google Shape;300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7049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8" name="Google Shape;300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436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4567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7133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2315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7810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8760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1221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9"/>
        <p:cNvGrpSpPr/>
        <p:nvPr/>
      </p:nvGrpSpPr>
      <p:grpSpPr>
        <a:xfrm>
          <a:off x="0" y="0"/>
          <a:ext cx="0" cy="0"/>
          <a:chOff x="0" y="0"/>
          <a:chExt cx="0" cy="0"/>
        </a:xfrm>
      </p:grpSpPr>
      <p:sp>
        <p:nvSpPr>
          <p:cNvPr id="2930" name="Google Shape;293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1" name="Google Shape;293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46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8"/>
        <p:cNvGrpSpPr/>
        <p:nvPr/>
      </p:nvGrpSpPr>
      <p:grpSpPr>
        <a:xfrm>
          <a:off x="0" y="0"/>
          <a:ext cx="0" cy="0"/>
          <a:chOff x="0" y="0"/>
          <a:chExt cx="0" cy="0"/>
        </a:xfrm>
      </p:grpSpPr>
      <p:sp>
        <p:nvSpPr>
          <p:cNvPr id="3239" name="Google Shape;3239;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0" name="Google Shape;3240;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8" name="Google Shape;300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289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513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0490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6569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375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0488" y="-84850"/>
            <a:ext cx="9353597" cy="5313300"/>
            <a:chOff x="-92988" y="-84850"/>
            <a:chExt cx="9353597" cy="5313300"/>
          </a:xfrm>
        </p:grpSpPr>
        <p:grpSp>
          <p:nvGrpSpPr>
            <p:cNvPr id="10" name="Google Shape;10;p2"/>
            <p:cNvGrpSpPr/>
            <p:nvPr/>
          </p:nvGrpSpPr>
          <p:grpSpPr>
            <a:xfrm>
              <a:off x="-92988" y="-52925"/>
              <a:ext cx="9353597" cy="5238750"/>
              <a:chOff x="-721775" y="-52925"/>
              <a:chExt cx="10611000" cy="5238750"/>
            </a:xfrm>
          </p:grpSpPr>
          <p:cxnSp>
            <p:nvCxnSpPr>
              <p:cNvPr id="11" name="Google Shape;11;p2"/>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 name="Google Shape;12;p2"/>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3" name="Google Shape;13;p2"/>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4" name="Google Shape;14;p2"/>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5" name="Google Shape;15;p2"/>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6" name="Google Shape;16;p2"/>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7" name="Google Shape;17;p2"/>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8" name="Google Shape;18;p2"/>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9" name="Google Shape;19;p2"/>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0" name="Google Shape;20;p2"/>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1" name="Google Shape;21;p2"/>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 name="Google Shape;22;p2"/>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 name="Google Shape;23;p2"/>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 name="Google Shape;24;p2"/>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5" name="Google Shape;25;p2"/>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6" name="Google Shape;26;p2"/>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 name="Google Shape;27;p2"/>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 name="Google Shape;28;p2"/>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9" name="Google Shape;29;p2"/>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0" name="Google Shape;30;p2"/>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1" name="Google Shape;31;p2"/>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2" name="Google Shape;32;p2"/>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3" name="Google Shape;33;p2"/>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4" name="Google Shape;34;p2"/>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5" name="Google Shape;35;p2"/>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36" name="Google Shape;36;p2"/>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37" name="Google Shape;37;p2"/>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38" name="Google Shape;38;p2"/>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39" name="Google Shape;39;p2"/>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0" name="Google Shape;40;p2"/>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1" name="Google Shape;41;p2"/>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2" name="Google Shape;42;p2"/>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3" name="Google Shape;43;p2"/>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4" name="Google Shape;44;p2"/>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5" name="Google Shape;45;p2"/>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6" name="Google Shape;46;p2"/>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7" name="Google Shape;47;p2"/>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8" name="Google Shape;48;p2"/>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49" name="Google Shape;49;p2"/>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0" name="Google Shape;50;p2"/>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1" name="Google Shape;51;p2"/>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2" name="Google Shape;52;p2"/>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3" name="Google Shape;53;p2"/>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4" name="Google Shape;54;p2"/>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5" name="Google Shape;55;p2"/>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6" name="Google Shape;56;p2"/>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7" name="Google Shape;57;p2"/>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8" name="Google Shape;58;p2"/>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59" name="Google Shape;59;p2"/>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0" name="Google Shape;60;p2"/>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1" name="Google Shape;61;p2"/>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2" name="Google Shape;62;p2"/>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3" name="Google Shape;63;p2"/>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4" name="Google Shape;64;p2"/>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5" name="Google Shape;65;p2"/>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6" name="Google Shape;66;p2"/>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 name="Google Shape;67;p2"/>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 name="Google Shape;68;p2"/>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 name="Google Shape;69;p2"/>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 name="Google Shape;70;p2"/>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 name="Google Shape;71;p2"/>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2" name="Google Shape;72;p2"/>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3" name="Google Shape;73;p2"/>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4" name="Google Shape;74;p2"/>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5" name="Google Shape;75;p2"/>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6" name="Google Shape;76;p2"/>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7" name="Google Shape;77;p2"/>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 name="Google Shape;78;p2"/>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 name="Google Shape;79;p2"/>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 name="Google Shape;80;p2"/>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 name="Google Shape;81;p2"/>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 name="Google Shape;82;p2"/>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3" name="Google Shape;83;p2"/>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4" name="Google Shape;84;p2"/>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5" name="Google Shape;85;p2"/>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86" name="Google Shape;86;p2"/>
          <p:cNvSpPr txBox="1">
            <a:spLocks noGrp="1"/>
          </p:cNvSpPr>
          <p:nvPr>
            <p:ph type="ctrTitle"/>
          </p:nvPr>
        </p:nvSpPr>
        <p:spPr>
          <a:xfrm>
            <a:off x="1277425" y="1200169"/>
            <a:ext cx="6589200" cy="22269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4000">
                <a:latin typeface="Arial" panose="020B0604020202020204" pitchFamily="34" charset="0"/>
                <a:ea typeface="Arial" panose="020B0604020202020204" pitchFamily="34" charset="0"/>
                <a:cs typeface="Arial" panose="020B0604020202020204" pitchFamily="34" charset="0"/>
                <a:sym typeface="Montserrat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87" name="Google Shape;87;p2"/>
          <p:cNvSpPr txBox="1">
            <a:spLocks noGrp="1"/>
          </p:cNvSpPr>
          <p:nvPr>
            <p:ph type="subTitle" idx="1"/>
          </p:nvPr>
        </p:nvSpPr>
        <p:spPr>
          <a:xfrm>
            <a:off x="2307675" y="3619931"/>
            <a:ext cx="45288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8" name="Google Shape;88;p2"/>
          <p:cNvSpPr/>
          <p:nvPr/>
        </p:nvSpPr>
        <p:spPr>
          <a:xfrm rot="3163718">
            <a:off x="238013" y="-504559"/>
            <a:ext cx="636708" cy="1639563"/>
          </a:xfrm>
          <a:custGeom>
            <a:avLst/>
            <a:gdLst/>
            <a:ahLst/>
            <a:cxnLst/>
            <a:rect l="l" t="t" r="r" b="b"/>
            <a:pathLst>
              <a:path w="637330" h="1641164" extrusionOk="0">
                <a:moveTo>
                  <a:pt x="47339" y="57731"/>
                </a:moveTo>
                <a:cubicBezTo>
                  <a:pt x="167926" y="-24660"/>
                  <a:pt x="339566" y="-16564"/>
                  <a:pt x="459200" y="67352"/>
                </a:cubicBezTo>
                <a:cubicBezTo>
                  <a:pt x="578739" y="151267"/>
                  <a:pt x="644271" y="301953"/>
                  <a:pt x="636746" y="447876"/>
                </a:cubicBezTo>
                <a:cubicBezTo>
                  <a:pt x="629222" y="593798"/>
                  <a:pt x="553212" y="732197"/>
                  <a:pt x="442436" y="827447"/>
                </a:cubicBezTo>
                <a:cubicBezTo>
                  <a:pt x="405194" y="859546"/>
                  <a:pt x="363665" y="887454"/>
                  <a:pt x="332899" y="925840"/>
                </a:cubicBezTo>
                <a:cubicBezTo>
                  <a:pt x="302133" y="964226"/>
                  <a:pt x="283274" y="1016899"/>
                  <a:pt x="300419" y="1063095"/>
                </a:cubicBezTo>
                <a:cubicBezTo>
                  <a:pt x="330041" y="1143296"/>
                  <a:pt x="438245" y="1153583"/>
                  <a:pt x="507301" y="1204065"/>
                </a:cubicBezTo>
                <a:cubicBezTo>
                  <a:pt x="591503" y="1265787"/>
                  <a:pt x="609029" y="1394661"/>
                  <a:pt x="559023" y="1486291"/>
                </a:cubicBezTo>
                <a:cubicBezTo>
                  <a:pt x="509016" y="1578017"/>
                  <a:pt x="404908" y="1631928"/>
                  <a:pt x="300800" y="1639929"/>
                </a:cubicBezTo>
                <a:cubicBezTo>
                  <a:pt x="196691" y="1648025"/>
                  <a:pt x="92964" y="1615450"/>
                  <a:pt x="0" y="156792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 name="Google Shape;89;p2"/>
          <p:cNvSpPr/>
          <p:nvPr/>
        </p:nvSpPr>
        <p:spPr>
          <a:xfrm rot="-5400000">
            <a:off x="6959366" y="2323712"/>
            <a:ext cx="3880856" cy="2314322"/>
          </a:xfrm>
          <a:custGeom>
            <a:avLst/>
            <a:gdLst/>
            <a:ahLst/>
            <a:cxnLst/>
            <a:rect l="l" t="t" r="r" b="b"/>
            <a:pathLst>
              <a:path w="3880856" h="2314322" extrusionOk="0">
                <a:moveTo>
                  <a:pt x="3590831" y="2314237"/>
                </a:moveTo>
                <a:cubicBezTo>
                  <a:pt x="3316082" y="2314237"/>
                  <a:pt x="3090858" y="2221881"/>
                  <a:pt x="2907177" y="2035110"/>
                </a:cubicBezTo>
                <a:cubicBezTo>
                  <a:pt x="2696115" y="1820444"/>
                  <a:pt x="2569598" y="1511104"/>
                  <a:pt x="2457930" y="1238072"/>
                </a:cubicBezTo>
                <a:cubicBezTo>
                  <a:pt x="2319998" y="900923"/>
                  <a:pt x="2200863" y="609694"/>
                  <a:pt x="1967656" y="575017"/>
                </a:cubicBezTo>
                <a:cubicBezTo>
                  <a:pt x="1628533" y="524634"/>
                  <a:pt x="1340566" y="714495"/>
                  <a:pt x="1062126" y="898004"/>
                </a:cubicBezTo>
                <a:cubicBezTo>
                  <a:pt x="825400" y="1054047"/>
                  <a:pt x="601721" y="1201507"/>
                  <a:pt x="356584" y="1201507"/>
                </a:cubicBezTo>
                <a:cubicBezTo>
                  <a:pt x="263542" y="1201507"/>
                  <a:pt x="187409" y="1166058"/>
                  <a:pt x="130159" y="1096105"/>
                </a:cubicBezTo>
                <a:cubicBezTo>
                  <a:pt x="31194" y="975167"/>
                  <a:pt x="-11636" y="754922"/>
                  <a:pt x="2698" y="441462"/>
                </a:cubicBezTo>
                <a:cubicBezTo>
                  <a:pt x="13341" y="208943"/>
                  <a:pt x="53339" y="8953"/>
                  <a:pt x="53682" y="6893"/>
                </a:cubicBezTo>
                <a:cubicBezTo>
                  <a:pt x="54626" y="2258"/>
                  <a:pt x="59090" y="-831"/>
                  <a:pt x="63810" y="198"/>
                </a:cubicBezTo>
                <a:cubicBezTo>
                  <a:pt x="68445" y="1142"/>
                  <a:pt x="71449" y="5691"/>
                  <a:pt x="70505" y="10327"/>
                </a:cubicBezTo>
                <a:cubicBezTo>
                  <a:pt x="68874" y="18223"/>
                  <a:pt x="-86482" y="804189"/>
                  <a:pt x="143463" y="1085290"/>
                </a:cubicBezTo>
                <a:cubicBezTo>
                  <a:pt x="197280" y="1151037"/>
                  <a:pt x="268949" y="1184426"/>
                  <a:pt x="356584" y="1184426"/>
                </a:cubicBezTo>
                <a:cubicBezTo>
                  <a:pt x="596571" y="1184426"/>
                  <a:pt x="818104" y="1038426"/>
                  <a:pt x="1052684" y="883756"/>
                </a:cubicBezTo>
                <a:cubicBezTo>
                  <a:pt x="1333871" y="698444"/>
                  <a:pt x="1624670" y="506780"/>
                  <a:pt x="1970145" y="558108"/>
                </a:cubicBezTo>
                <a:cubicBezTo>
                  <a:pt x="2212965" y="594158"/>
                  <a:pt x="2333817" y="889593"/>
                  <a:pt x="2473724" y="1231634"/>
                </a:cubicBezTo>
                <a:cubicBezTo>
                  <a:pt x="2584791" y="1503122"/>
                  <a:pt x="2710706" y="1810830"/>
                  <a:pt x="2919365" y="2023094"/>
                </a:cubicBezTo>
                <a:cubicBezTo>
                  <a:pt x="3158150" y="2265999"/>
                  <a:pt x="3469378" y="2346252"/>
                  <a:pt x="3870644" y="2268403"/>
                </a:cubicBezTo>
                <a:cubicBezTo>
                  <a:pt x="3875279" y="2267544"/>
                  <a:pt x="3879828" y="2270549"/>
                  <a:pt x="3880686" y="2275183"/>
                </a:cubicBezTo>
                <a:cubicBezTo>
                  <a:pt x="3881631" y="2279818"/>
                  <a:pt x="3878541" y="2284367"/>
                  <a:pt x="3873905" y="2285226"/>
                </a:cubicBezTo>
                <a:cubicBezTo>
                  <a:pt x="3774168" y="2304538"/>
                  <a:pt x="3679839" y="2314323"/>
                  <a:pt x="3590745" y="23143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0" name="Google Shape;90;p2"/>
          <p:cNvSpPr/>
          <p:nvPr/>
        </p:nvSpPr>
        <p:spPr>
          <a:xfrm rot="10210696">
            <a:off x="-329408" y="4088751"/>
            <a:ext cx="2669052" cy="1478188"/>
          </a:xfrm>
          <a:custGeom>
            <a:avLst/>
            <a:gdLst/>
            <a:ahLst/>
            <a:cxnLst/>
            <a:rect l="l" t="t" r="r" b="b"/>
            <a:pathLst>
              <a:path w="2396294" h="1327128" extrusionOk="0">
                <a:moveTo>
                  <a:pt x="1652057" y="1327042"/>
                </a:moveTo>
                <a:cubicBezTo>
                  <a:pt x="1612059" y="1327042"/>
                  <a:pt x="1570087" y="1320347"/>
                  <a:pt x="1526227" y="1304984"/>
                </a:cubicBezTo>
                <a:cubicBezTo>
                  <a:pt x="1392071" y="1257947"/>
                  <a:pt x="1313449" y="1128083"/>
                  <a:pt x="1237401" y="1002511"/>
                </a:cubicBezTo>
                <a:cubicBezTo>
                  <a:pt x="1161010" y="876423"/>
                  <a:pt x="1082131" y="746044"/>
                  <a:pt x="947031" y="698063"/>
                </a:cubicBezTo>
                <a:cubicBezTo>
                  <a:pt x="927289" y="691025"/>
                  <a:pt x="908062" y="685102"/>
                  <a:pt x="889437" y="680382"/>
                </a:cubicBezTo>
                <a:cubicBezTo>
                  <a:pt x="880854" y="742181"/>
                  <a:pt x="858623" y="792651"/>
                  <a:pt x="828925" y="827155"/>
                </a:cubicBezTo>
                <a:cubicBezTo>
                  <a:pt x="787640" y="875049"/>
                  <a:pt x="732192" y="892559"/>
                  <a:pt x="676745" y="875221"/>
                </a:cubicBezTo>
                <a:cubicBezTo>
                  <a:pt x="639665" y="863634"/>
                  <a:pt x="612971" y="834880"/>
                  <a:pt x="605332" y="798315"/>
                </a:cubicBezTo>
                <a:cubicBezTo>
                  <a:pt x="597092" y="759090"/>
                  <a:pt x="611598" y="718749"/>
                  <a:pt x="644128" y="690253"/>
                </a:cubicBezTo>
                <a:cubicBezTo>
                  <a:pt x="674513" y="663730"/>
                  <a:pt x="742149" y="628968"/>
                  <a:pt x="874845" y="659010"/>
                </a:cubicBezTo>
                <a:cubicBezTo>
                  <a:pt x="881798" y="579701"/>
                  <a:pt x="865919" y="482538"/>
                  <a:pt x="814763" y="376965"/>
                </a:cubicBezTo>
                <a:cubicBezTo>
                  <a:pt x="744981" y="232938"/>
                  <a:pt x="623271" y="120755"/>
                  <a:pt x="471863" y="61102"/>
                </a:cubicBezTo>
                <a:cubicBezTo>
                  <a:pt x="318824" y="762"/>
                  <a:pt x="155485" y="2650"/>
                  <a:pt x="12059" y="66509"/>
                </a:cubicBezTo>
                <a:cubicBezTo>
                  <a:pt x="7768" y="68484"/>
                  <a:pt x="2618" y="66509"/>
                  <a:pt x="730" y="62132"/>
                </a:cubicBezTo>
                <a:cubicBezTo>
                  <a:pt x="-1159" y="57840"/>
                  <a:pt x="730" y="52690"/>
                  <a:pt x="5107" y="50802"/>
                </a:cubicBezTo>
                <a:cubicBezTo>
                  <a:pt x="152824" y="-14946"/>
                  <a:pt x="320798" y="-16920"/>
                  <a:pt x="478215" y="45137"/>
                </a:cubicBezTo>
                <a:cubicBezTo>
                  <a:pt x="633571" y="106421"/>
                  <a:pt x="758629" y="221608"/>
                  <a:pt x="830213" y="369497"/>
                </a:cubicBezTo>
                <a:cubicBezTo>
                  <a:pt x="883257" y="479019"/>
                  <a:pt x="899308" y="580216"/>
                  <a:pt x="891497" y="663043"/>
                </a:cubicBezTo>
                <a:cubicBezTo>
                  <a:pt x="910638" y="667936"/>
                  <a:pt x="931066" y="674202"/>
                  <a:pt x="952781" y="681927"/>
                </a:cubicBezTo>
                <a:cubicBezTo>
                  <a:pt x="1093546" y="731967"/>
                  <a:pt x="1174143" y="865007"/>
                  <a:pt x="1252078" y="993670"/>
                </a:cubicBezTo>
                <a:cubicBezTo>
                  <a:pt x="1330014" y="1122332"/>
                  <a:pt x="1403573" y="1243785"/>
                  <a:pt x="1531892" y="1288847"/>
                </a:cubicBezTo>
                <a:cubicBezTo>
                  <a:pt x="1756257" y="1367555"/>
                  <a:pt x="1924832" y="1212714"/>
                  <a:pt x="2047916" y="1099673"/>
                </a:cubicBezTo>
                <a:cubicBezTo>
                  <a:pt x="2107312" y="1045083"/>
                  <a:pt x="2150228" y="1005686"/>
                  <a:pt x="2185505" y="1005686"/>
                </a:cubicBezTo>
                <a:cubicBezTo>
                  <a:pt x="2289791" y="1005686"/>
                  <a:pt x="2390901" y="1181900"/>
                  <a:pt x="2395193" y="1189453"/>
                </a:cubicBezTo>
                <a:cubicBezTo>
                  <a:pt x="2397510" y="1193573"/>
                  <a:pt x="2396051" y="1198809"/>
                  <a:pt x="2391931" y="1201126"/>
                </a:cubicBezTo>
                <a:cubicBezTo>
                  <a:pt x="2387811" y="1203444"/>
                  <a:pt x="2382576" y="1201985"/>
                  <a:pt x="2380258" y="1197864"/>
                </a:cubicBezTo>
                <a:cubicBezTo>
                  <a:pt x="2379228" y="1196148"/>
                  <a:pt x="2279834" y="1022853"/>
                  <a:pt x="2185505" y="1022853"/>
                </a:cubicBezTo>
                <a:cubicBezTo>
                  <a:pt x="2156922" y="1022853"/>
                  <a:pt x="2111775" y="1064309"/>
                  <a:pt x="2059503" y="1112290"/>
                </a:cubicBezTo>
                <a:cubicBezTo>
                  <a:pt x="1962684" y="1201212"/>
                  <a:pt x="1825524" y="1327128"/>
                  <a:pt x="1651971" y="1327128"/>
                </a:cubicBezTo>
                <a:close/>
                <a:moveTo>
                  <a:pt x="779314" y="664932"/>
                </a:moveTo>
                <a:cubicBezTo>
                  <a:pt x="727042" y="664932"/>
                  <a:pt x="684555" y="677721"/>
                  <a:pt x="655458" y="703128"/>
                </a:cubicBezTo>
                <a:cubicBezTo>
                  <a:pt x="627649" y="727418"/>
                  <a:pt x="615203" y="761665"/>
                  <a:pt x="622155" y="794710"/>
                </a:cubicBezTo>
                <a:cubicBezTo>
                  <a:pt x="628679" y="825610"/>
                  <a:pt x="650480" y="848956"/>
                  <a:pt x="681895" y="858827"/>
                </a:cubicBezTo>
                <a:cubicBezTo>
                  <a:pt x="731248" y="874277"/>
                  <a:pt x="778799" y="859085"/>
                  <a:pt x="815965" y="815997"/>
                </a:cubicBezTo>
                <a:cubicBezTo>
                  <a:pt x="844118" y="783380"/>
                  <a:pt x="864975" y="735401"/>
                  <a:pt x="872871" y="676433"/>
                </a:cubicBezTo>
                <a:cubicBezTo>
                  <a:pt x="839225" y="668795"/>
                  <a:pt x="807810" y="665018"/>
                  <a:pt x="779228" y="665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91" name="Google Shape;91;p2"/>
          <p:cNvGrpSpPr/>
          <p:nvPr/>
        </p:nvGrpSpPr>
        <p:grpSpPr>
          <a:xfrm>
            <a:off x="458127" y="216702"/>
            <a:ext cx="1094100" cy="1078500"/>
            <a:chOff x="458127" y="216702"/>
            <a:chExt cx="1094100" cy="1078500"/>
          </a:xfrm>
        </p:grpSpPr>
        <p:sp>
          <p:nvSpPr>
            <p:cNvPr id="92" name="Google Shape;92;p2"/>
            <p:cNvSpPr/>
            <p:nvPr/>
          </p:nvSpPr>
          <p:spPr>
            <a:xfrm rot="900101">
              <a:off x="556070" y="318054"/>
              <a:ext cx="898213" cy="875796"/>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93" name="Google Shape;93;p2"/>
            <p:cNvGrpSpPr/>
            <p:nvPr/>
          </p:nvGrpSpPr>
          <p:grpSpPr>
            <a:xfrm rot="899838">
              <a:off x="863968" y="547356"/>
              <a:ext cx="282746" cy="416795"/>
              <a:chOff x="3210192" y="1583937"/>
              <a:chExt cx="235871" cy="347697"/>
            </a:xfrm>
          </p:grpSpPr>
          <p:sp>
            <p:nvSpPr>
              <p:cNvPr id="94" name="Google Shape;94;p2"/>
              <p:cNvSpPr/>
              <p:nvPr/>
            </p:nvSpPr>
            <p:spPr>
              <a:xfrm>
                <a:off x="3314228" y="1774914"/>
                <a:ext cx="97146" cy="150193"/>
              </a:xfrm>
              <a:custGeom>
                <a:avLst/>
                <a:gdLst/>
                <a:ahLst/>
                <a:cxnLst/>
                <a:rect l="l" t="t" r="r" b="b"/>
                <a:pathLst>
                  <a:path w="87915" h="135921" extrusionOk="0">
                    <a:moveTo>
                      <a:pt x="0" y="12287"/>
                    </a:moveTo>
                    <a:lnTo>
                      <a:pt x="0" y="135922"/>
                    </a:lnTo>
                    <a:lnTo>
                      <a:pt x="87916" y="135922"/>
                    </a:lnTo>
                    <a:lnTo>
                      <a:pt x="87916" y="12287"/>
                    </a:lnTo>
                    <a:cubicBezTo>
                      <a:pt x="87916" y="5524"/>
                      <a:pt x="82391" y="0"/>
                      <a:pt x="75629" y="0"/>
                    </a:cubicBezTo>
                    <a:lnTo>
                      <a:pt x="12287" y="0"/>
                    </a:lnTo>
                    <a:cubicBezTo>
                      <a:pt x="5525" y="0"/>
                      <a:pt x="0" y="5524"/>
                      <a:pt x="0" y="12287"/>
                    </a:cubicBezTo>
                    <a:lnTo>
                      <a:pt x="0" y="1228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5" name="Google Shape;95;p2"/>
              <p:cNvSpPr/>
              <p:nvPr/>
            </p:nvSpPr>
            <p:spPr>
              <a:xfrm>
                <a:off x="3210192" y="1583937"/>
                <a:ext cx="235871" cy="347697"/>
              </a:xfrm>
              <a:custGeom>
                <a:avLst/>
                <a:gdLst/>
                <a:ahLst/>
                <a:cxnLst/>
                <a:rect l="l" t="t" r="r" b="b"/>
                <a:pathLst>
                  <a:path w="213458" h="314658" extrusionOk="0">
                    <a:moveTo>
                      <a:pt x="213455" y="74914"/>
                    </a:moveTo>
                    <a:cubicBezTo>
                      <a:pt x="213741" y="57198"/>
                      <a:pt x="193834" y="45387"/>
                      <a:pt x="178403" y="53959"/>
                    </a:cubicBezTo>
                    <a:lnTo>
                      <a:pt x="178403" y="40719"/>
                    </a:lnTo>
                    <a:cubicBezTo>
                      <a:pt x="178403" y="27861"/>
                      <a:pt x="167926" y="16907"/>
                      <a:pt x="155067" y="17002"/>
                    </a:cubicBezTo>
                    <a:cubicBezTo>
                      <a:pt x="151067" y="17002"/>
                      <a:pt x="147257" y="18050"/>
                      <a:pt x="143923" y="19860"/>
                    </a:cubicBezTo>
                    <a:cubicBezTo>
                      <a:pt x="139637" y="-6620"/>
                      <a:pt x="102108" y="-6620"/>
                      <a:pt x="97822" y="19860"/>
                    </a:cubicBezTo>
                    <a:cubicBezTo>
                      <a:pt x="82772" y="11287"/>
                      <a:pt x="63151" y="22812"/>
                      <a:pt x="63341" y="40243"/>
                    </a:cubicBezTo>
                    <a:cubicBezTo>
                      <a:pt x="63341" y="40243"/>
                      <a:pt x="63341" y="178070"/>
                      <a:pt x="63341" y="178070"/>
                    </a:cubicBezTo>
                    <a:lnTo>
                      <a:pt x="49340" y="170736"/>
                    </a:lnTo>
                    <a:lnTo>
                      <a:pt x="46387" y="148447"/>
                    </a:lnTo>
                    <a:cubicBezTo>
                      <a:pt x="43720" y="117872"/>
                      <a:pt x="1143" y="118920"/>
                      <a:pt x="0" y="149019"/>
                    </a:cubicBezTo>
                    <a:cubicBezTo>
                      <a:pt x="0" y="149019"/>
                      <a:pt x="0" y="191881"/>
                      <a:pt x="0" y="191881"/>
                    </a:cubicBezTo>
                    <a:cubicBezTo>
                      <a:pt x="0" y="202454"/>
                      <a:pt x="3905" y="210455"/>
                      <a:pt x="12573" y="217789"/>
                    </a:cubicBezTo>
                    <a:lnTo>
                      <a:pt x="63341" y="268081"/>
                    </a:lnTo>
                    <a:lnTo>
                      <a:pt x="63341" y="308467"/>
                    </a:lnTo>
                    <a:cubicBezTo>
                      <a:pt x="63341" y="311896"/>
                      <a:pt x="66104" y="314658"/>
                      <a:pt x="69533" y="314658"/>
                    </a:cubicBezTo>
                    <a:lnTo>
                      <a:pt x="206692" y="314658"/>
                    </a:lnTo>
                    <a:cubicBezTo>
                      <a:pt x="206692" y="314658"/>
                      <a:pt x="212884" y="311801"/>
                      <a:pt x="212789" y="308467"/>
                    </a:cubicBezTo>
                    <a:lnTo>
                      <a:pt x="213360" y="74438"/>
                    </a:lnTo>
                    <a:lnTo>
                      <a:pt x="213360" y="74724"/>
                    </a:lnTo>
                    <a:close/>
                    <a:moveTo>
                      <a:pt x="22765" y="138160"/>
                    </a:moveTo>
                    <a:cubicBezTo>
                      <a:pt x="28670" y="138160"/>
                      <a:pt x="33338" y="143113"/>
                      <a:pt x="33814" y="149590"/>
                    </a:cubicBezTo>
                    <a:cubicBezTo>
                      <a:pt x="33814" y="149685"/>
                      <a:pt x="33814" y="149876"/>
                      <a:pt x="33814" y="149971"/>
                    </a:cubicBezTo>
                    <a:lnTo>
                      <a:pt x="34766" y="157305"/>
                    </a:lnTo>
                    <a:lnTo>
                      <a:pt x="11716" y="162830"/>
                    </a:lnTo>
                    <a:lnTo>
                      <a:pt x="11716" y="149209"/>
                    </a:lnTo>
                    <a:cubicBezTo>
                      <a:pt x="11716" y="143113"/>
                      <a:pt x="16669" y="138160"/>
                      <a:pt x="22765" y="138160"/>
                    </a:cubicBezTo>
                    <a:close/>
                    <a:moveTo>
                      <a:pt x="20098" y="208645"/>
                    </a:moveTo>
                    <a:cubicBezTo>
                      <a:pt x="14097" y="203692"/>
                      <a:pt x="11716" y="199025"/>
                      <a:pt x="11716" y="192072"/>
                    </a:cubicBezTo>
                    <a:lnTo>
                      <a:pt x="11716" y="175498"/>
                    </a:lnTo>
                    <a:lnTo>
                      <a:pt x="36386" y="169593"/>
                    </a:lnTo>
                    <a:lnTo>
                      <a:pt x="37052" y="174450"/>
                    </a:lnTo>
                    <a:lnTo>
                      <a:pt x="26289" y="214646"/>
                    </a:lnTo>
                    <a:lnTo>
                      <a:pt x="20574" y="208931"/>
                    </a:lnTo>
                    <a:cubicBezTo>
                      <a:pt x="20574" y="208931"/>
                      <a:pt x="20288" y="208645"/>
                      <a:pt x="20193" y="208550"/>
                    </a:cubicBezTo>
                    <a:lnTo>
                      <a:pt x="20193" y="208550"/>
                    </a:lnTo>
                    <a:close/>
                    <a:moveTo>
                      <a:pt x="36671" y="224647"/>
                    </a:moveTo>
                    <a:lnTo>
                      <a:pt x="47625" y="183975"/>
                    </a:lnTo>
                    <a:lnTo>
                      <a:pt x="63437" y="192167"/>
                    </a:lnTo>
                    <a:lnTo>
                      <a:pt x="63437" y="251031"/>
                    </a:lnTo>
                    <a:cubicBezTo>
                      <a:pt x="63437" y="251031"/>
                      <a:pt x="36767" y="224647"/>
                      <a:pt x="36767" y="224647"/>
                    </a:cubicBezTo>
                    <a:close/>
                    <a:moveTo>
                      <a:pt x="75629" y="142065"/>
                    </a:moveTo>
                    <a:lnTo>
                      <a:pt x="75629" y="112538"/>
                    </a:lnTo>
                    <a:lnTo>
                      <a:pt x="97727" y="112538"/>
                    </a:lnTo>
                    <a:lnTo>
                      <a:pt x="97727" y="142065"/>
                    </a:lnTo>
                    <a:lnTo>
                      <a:pt x="75629" y="142065"/>
                    </a:lnTo>
                    <a:close/>
                    <a:moveTo>
                      <a:pt x="200501" y="112538"/>
                    </a:moveTo>
                    <a:lnTo>
                      <a:pt x="178403" y="112538"/>
                    </a:lnTo>
                    <a:lnTo>
                      <a:pt x="178403" y="95298"/>
                    </a:lnTo>
                    <a:lnTo>
                      <a:pt x="200501" y="95298"/>
                    </a:lnTo>
                    <a:lnTo>
                      <a:pt x="200501" y="112538"/>
                    </a:lnTo>
                    <a:close/>
                    <a:moveTo>
                      <a:pt x="166021" y="74247"/>
                    </a:moveTo>
                    <a:cubicBezTo>
                      <a:pt x="166021" y="74247"/>
                      <a:pt x="166021" y="100155"/>
                      <a:pt x="166021" y="100251"/>
                    </a:cubicBezTo>
                    <a:lnTo>
                      <a:pt x="143923" y="100251"/>
                    </a:lnTo>
                    <a:lnTo>
                      <a:pt x="143923" y="70723"/>
                    </a:lnTo>
                    <a:lnTo>
                      <a:pt x="166021" y="70723"/>
                    </a:lnTo>
                    <a:lnTo>
                      <a:pt x="166021" y="74247"/>
                    </a:lnTo>
                    <a:close/>
                    <a:moveTo>
                      <a:pt x="131540" y="94059"/>
                    </a:moveTo>
                    <a:lnTo>
                      <a:pt x="109442" y="94059"/>
                    </a:lnTo>
                    <a:lnTo>
                      <a:pt x="109442" y="58436"/>
                    </a:lnTo>
                    <a:lnTo>
                      <a:pt x="131540" y="58436"/>
                    </a:lnTo>
                    <a:lnTo>
                      <a:pt x="131540" y="94059"/>
                    </a:lnTo>
                    <a:close/>
                    <a:moveTo>
                      <a:pt x="97727" y="100251"/>
                    </a:moveTo>
                    <a:lnTo>
                      <a:pt x="75629" y="100251"/>
                    </a:lnTo>
                    <a:lnTo>
                      <a:pt x="75629" y="70723"/>
                    </a:lnTo>
                    <a:lnTo>
                      <a:pt x="97727" y="70723"/>
                    </a:lnTo>
                    <a:lnTo>
                      <a:pt x="97727" y="100251"/>
                    </a:lnTo>
                    <a:lnTo>
                      <a:pt x="97727" y="100251"/>
                    </a:lnTo>
                    <a:close/>
                    <a:moveTo>
                      <a:pt x="109442" y="106442"/>
                    </a:moveTo>
                    <a:lnTo>
                      <a:pt x="131540" y="106442"/>
                    </a:lnTo>
                    <a:lnTo>
                      <a:pt x="131540" y="142065"/>
                    </a:lnTo>
                    <a:lnTo>
                      <a:pt x="109442" y="142065"/>
                    </a:lnTo>
                    <a:lnTo>
                      <a:pt x="109442" y="106442"/>
                    </a:lnTo>
                    <a:close/>
                    <a:moveTo>
                      <a:pt x="143923" y="112633"/>
                    </a:moveTo>
                    <a:lnTo>
                      <a:pt x="166021" y="112633"/>
                    </a:lnTo>
                    <a:lnTo>
                      <a:pt x="166021" y="142161"/>
                    </a:lnTo>
                    <a:lnTo>
                      <a:pt x="143923" y="142161"/>
                    </a:lnTo>
                    <a:lnTo>
                      <a:pt x="143923" y="112633"/>
                    </a:lnTo>
                    <a:lnTo>
                      <a:pt x="143923" y="112633"/>
                    </a:lnTo>
                    <a:close/>
                    <a:moveTo>
                      <a:pt x="178403" y="142161"/>
                    </a:moveTo>
                    <a:lnTo>
                      <a:pt x="178403" y="124920"/>
                    </a:lnTo>
                    <a:lnTo>
                      <a:pt x="200501" y="124920"/>
                    </a:lnTo>
                    <a:lnTo>
                      <a:pt x="200501" y="142161"/>
                    </a:lnTo>
                    <a:lnTo>
                      <a:pt x="178403" y="142161"/>
                    </a:lnTo>
                    <a:close/>
                    <a:moveTo>
                      <a:pt x="200501" y="75200"/>
                    </a:moveTo>
                    <a:lnTo>
                      <a:pt x="200501" y="83677"/>
                    </a:lnTo>
                    <a:lnTo>
                      <a:pt x="178499" y="83677"/>
                    </a:lnTo>
                    <a:cubicBezTo>
                      <a:pt x="178499" y="83677"/>
                      <a:pt x="178499" y="75009"/>
                      <a:pt x="178499" y="74914"/>
                    </a:cubicBezTo>
                    <a:cubicBezTo>
                      <a:pt x="178499" y="68532"/>
                      <a:pt x="184023" y="63389"/>
                      <a:pt x="190500" y="63960"/>
                    </a:cubicBezTo>
                    <a:cubicBezTo>
                      <a:pt x="196215" y="64437"/>
                      <a:pt x="200501" y="69485"/>
                      <a:pt x="200501" y="75200"/>
                    </a:cubicBezTo>
                    <a:close/>
                    <a:moveTo>
                      <a:pt x="154972" y="29575"/>
                    </a:moveTo>
                    <a:cubicBezTo>
                      <a:pt x="161068" y="29575"/>
                      <a:pt x="166021" y="34528"/>
                      <a:pt x="166021" y="40624"/>
                    </a:cubicBezTo>
                    <a:lnTo>
                      <a:pt x="166021" y="59103"/>
                    </a:lnTo>
                    <a:lnTo>
                      <a:pt x="143923" y="59103"/>
                    </a:lnTo>
                    <a:lnTo>
                      <a:pt x="143923" y="40624"/>
                    </a:lnTo>
                    <a:cubicBezTo>
                      <a:pt x="143828" y="34719"/>
                      <a:pt x="149066" y="29480"/>
                      <a:pt x="154972" y="29575"/>
                    </a:cubicBezTo>
                    <a:close/>
                    <a:moveTo>
                      <a:pt x="109442" y="23384"/>
                    </a:moveTo>
                    <a:cubicBezTo>
                      <a:pt x="110014" y="8811"/>
                      <a:pt x="131064" y="8811"/>
                      <a:pt x="131540" y="23384"/>
                    </a:cubicBezTo>
                    <a:lnTo>
                      <a:pt x="131540" y="46720"/>
                    </a:lnTo>
                    <a:lnTo>
                      <a:pt x="109442" y="46720"/>
                    </a:lnTo>
                    <a:lnTo>
                      <a:pt x="109442" y="23384"/>
                    </a:lnTo>
                    <a:close/>
                    <a:moveTo>
                      <a:pt x="97727" y="40815"/>
                    </a:moveTo>
                    <a:lnTo>
                      <a:pt x="97727" y="59007"/>
                    </a:lnTo>
                    <a:lnTo>
                      <a:pt x="75629" y="59007"/>
                    </a:lnTo>
                    <a:lnTo>
                      <a:pt x="75629" y="40529"/>
                    </a:lnTo>
                    <a:cubicBezTo>
                      <a:pt x="75629" y="33957"/>
                      <a:pt x="81534" y="28623"/>
                      <a:pt x="88392" y="29670"/>
                    </a:cubicBezTo>
                    <a:cubicBezTo>
                      <a:pt x="93821" y="30432"/>
                      <a:pt x="97822" y="35290"/>
                      <a:pt x="97822" y="40815"/>
                    </a:cubicBezTo>
                    <a:close/>
                    <a:moveTo>
                      <a:pt x="137922" y="228171"/>
                    </a:moveTo>
                    <a:cubicBezTo>
                      <a:pt x="132874" y="228171"/>
                      <a:pt x="128683" y="224076"/>
                      <a:pt x="128683" y="218932"/>
                    </a:cubicBezTo>
                    <a:cubicBezTo>
                      <a:pt x="129159" y="206740"/>
                      <a:pt x="146685" y="206740"/>
                      <a:pt x="147161" y="218932"/>
                    </a:cubicBezTo>
                    <a:cubicBezTo>
                      <a:pt x="147161" y="223980"/>
                      <a:pt x="143066" y="228171"/>
                      <a:pt x="137922" y="228171"/>
                    </a:cubicBezTo>
                    <a:close/>
                    <a:moveTo>
                      <a:pt x="143828" y="302562"/>
                    </a:moveTo>
                    <a:lnTo>
                      <a:pt x="143828" y="239601"/>
                    </a:lnTo>
                    <a:cubicBezTo>
                      <a:pt x="167259" y="232172"/>
                      <a:pt x="162592" y="197977"/>
                      <a:pt x="137636" y="197406"/>
                    </a:cubicBezTo>
                    <a:cubicBezTo>
                      <a:pt x="112776" y="197977"/>
                      <a:pt x="108014" y="232172"/>
                      <a:pt x="131445" y="239601"/>
                    </a:cubicBezTo>
                    <a:lnTo>
                      <a:pt x="131445" y="302562"/>
                    </a:lnTo>
                    <a:lnTo>
                      <a:pt x="75438" y="302562"/>
                    </a:lnTo>
                    <a:lnTo>
                      <a:pt x="75438" y="154353"/>
                    </a:lnTo>
                    <a:cubicBezTo>
                      <a:pt x="75438" y="154353"/>
                      <a:pt x="200311" y="154353"/>
                      <a:pt x="200311" y="154353"/>
                    </a:cubicBezTo>
                    <a:lnTo>
                      <a:pt x="200311" y="302562"/>
                    </a:lnTo>
                    <a:cubicBezTo>
                      <a:pt x="200311" y="302562"/>
                      <a:pt x="143732" y="302562"/>
                      <a:pt x="143732" y="302562"/>
                    </a:cubicBezTo>
                    <a:lnTo>
                      <a:pt x="143732" y="302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96" name="Google Shape;96;p2"/>
          <p:cNvGrpSpPr/>
          <p:nvPr/>
        </p:nvGrpSpPr>
        <p:grpSpPr>
          <a:xfrm rot="-951671">
            <a:off x="7140188" y="3935844"/>
            <a:ext cx="874776" cy="852576"/>
            <a:chOff x="6083000" y="-174649"/>
            <a:chExt cx="874800" cy="852600"/>
          </a:xfrm>
        </p:grpSpPr>
        <p:sp>
          <p:nvSpPr>
            <p:cNvPr id="97" name="Google Shape;97;p2"/>
            <p:cNvSpPr/>
            <p:nvPr/>
          </p:nvSpPr>
          <p:spPr>
            <a:xfrm>
              <a:off x="6083000" y="-174649"/>
              <a:ext cx="874800" cy="8526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98" name="Google Shape;98;p2"/>
            <p:cNvGrpSpPr/>
            <p:nvPr/>
          </p:nvGrpSpPr>
          <p:grpSpPr>
            <a:xfrm>
              <a:off x="6389460" y="48617"/>
              <a:ext cx="261977" cy="406366"/>
              <a:chOff x="1581640" y="4029040"/>
              <a:chExt cx="224391" cy="348065"/>
            </a:xfrm>
          </p:grpSpPr>
          <p:grpSp>
            <p:nvGrpSpPr>
              <p:cNvPr id="99" name="Google Shape;99;p2"/>
              <p:cNvGrpSpPr/>
              <p:nvPr/>
            </p:nvGrpSpPr>
            <p:grpSpPr>
              <a:xfrm>
                <a:off x="1643029" y="4049470"/>
                <a:ext cx="163002" cy="307394"/>
                <a:chOff x="3444716" y="4397025"/>
                <a:chExt cx="147446" cy="278034"/>
              </a:xfrm>
            </p:grpSpPr>
            <p:sp>
              <p:nvSpPr>
                <p:cNvPr id="100" name="Google Shape;100;p2"/>
                <p:cNvSpPr/>
                <p:nvPr/>
              </p:nvSpPr>
              <p:spPr>
                <a:xfrm>
                  <a:off x="3444716" y="4447507"/>
                  <a:ext cx="49148" cy="177069"/>
                </a:xfrm>
                <a:custGeom>
                  <a:avLst/>
                  <a:gdLst/>
                  <a:ahLst/>
                  <a:cxnLst/>
                  <a:rect l="l" t="t" r="r" b="b"/>
                  <a:pathLst>
                    <a:path w="49148" h="177069" extrusionOk="0">
                      <a:moveTo>
                        <a:pt x="36862" y="0"/>
                      </a:moveTo>
                      <a:lnTo>
                        <a:pt x="12287" y="0"/>
                      </a:lnTo>
                      <a:cubicBezTo>
                        <a:pt x="5525" y="0"/>
                        <a:pt x="0" y="5525"/>
                        <a:pt x="0" y="12287"/>
                      </a:cubicBezTo>
                      <a:lnTo>
                        <a:pt x="0" y="164783"/>
                      </a:lnTo>
                      <a:cubicBezTo>
                        <a:pt x="0" y="171545"/>
                        <a:pt x="5525" y="177070"/>
                        <a:pt x="12287" y="177070"/>
                      </a:cubicBezTo>
                      <a:lnTo>
                        <a:pt x="36862" y="177070"/>
                      </a:lnTo>
                      <a:cubicBezTo>
                        <a:pt x="43625" y="177070"/>
                        <a:pt x="49149" y="171545"/>
                        <a:pt x="49149" y="164783"/>
                      </a:cubicBezTo>
                      <a:lnTo>
                        <a:pt x="49149" y="12287"/>
                      </a:lnTo>
                      <a:cubicBezTo>
                        <a:pt x="49149" y="5525"/>
                        <a:pt x="43625" y="0"/>
                        <a:pt x="36862" y="0"/>
                      </a:cubicBez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1" name="Google Shape;101;p2"/>
                <p:cNvSpPr/>
                <p:nvPr/>
              </p:nvSpPr>
              <p:spPr>
                <a:xfrm>
                  <a:off x="3543014" y="4397025"/>
                  <a:ext cx="49148" cy="278034"/>
                </a:xfrm>
                <a:custGeom>
                  <a:avLst/>
                  <a:gdLst/>
                  <a:ahLst/>
                  <a:cxnLst/>
                  <a:rect l="l" t="t" r="r" b="b"/>
                  <a:pathLst>
                    <a:path w="49148" h="278034" extrusionOk="0">
                      <a:moveTo>
                        <a:pt x="0" y="0"/>
                      </a:moveTo>
                      <a:lnTo>
                        <a:pt x="0" y="278035"/>
                      </a:lnTo>
                      <a:lnTo>
                        <a:pt x="36862" y="278035"/>
                      </a:lnTo>
                      <a:cubicBezTo>
                        <a:pt x="43625" y="278035"/>
                        <a:pt x="49149" y="272510"/>
                        <a:pt x="49149" y="265747"/>
                      </a:cubicBezTo>
                      <a:lnTo>
                        <a:pt x="49149" y="12382"/>
                      </a:lnTo>
                      <a:cubicBezTo>
                        <a:pt x="49149" y="5620"/>
                        <a:pt x="43625" y="95"/>
                        <a:pt x="36862" y="95"/>
                      </a:cubicBezTo>
                      <a:lnTo>
                        <a:pt x="0" y="95"/>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102" name="Google Shape;102;p2"/>
              <p:cNvSpPr/>
              <p:nvPr/>
            </p:nvSpPr>
            <p:spPr>
              <a:xfrm>
                <a:off x="1581640" y="4029040"/>
                <a:ext cx="204055" cy="348065"/>
              </a:xfrm>
              <a:custGeom>
                <a:avLst/>
                <a:gdLst/>
                <a:ahLst/>
                <a:cxnLst/>
                <a:rect l="l" t="t" r="r" b="b"/>
                <a:pathLst>
                  <a:path w="184665" h="314991" extrusionOk="0">
                    <a:moveTo>
                      <a:pt x="178498" y="75057"/>
                    </a:moveTo>
                    <a:cubicBezTo>
                      <a:pt x="186690" y="74771"/>
                      <a:pt x="186690" y="63055"/>
                      <a:pt x="178498" y="62770"/>
                    </a:cubicBezTo>
                    <a:lnTo>
                      <a:pt x="160020" y="62770"/>
                    </a:lnTo>
                    <a:lnTo>
                      <a:pt x="160020" y="49816"/>
                    </a:lnTo>
                    <a:lnTo>
                      <a:pt x="178308" y="49816"/>
                    </a:lnTo>
                    <a:cubicBezTo>
                      <a:pt x="181356" y="49816"/>
                      <a:pt x="184118" y="47625"/>
                      <a:pt x="184594" y="44577"/>
                    </a:cubicBezTo>
                    <a:cubicBezTo>
                      <a:pt x="185166" y="40767"/>
                      <a:pt x="182213" y="37529"/>
                      <a:pt x="178498" y="37529"/>
                    </a:cubicBezTo>
                    <a:lnTo>
                      <a:pt x="160020" y="37529"/>
                    </a:lnTo>
                    <a:lnTo>
                      <a:pt x="160020" y="18479"/>
                    </a:lnTo>
                    <a:cubicBezTo>
                      <a:pt x="160020" y="8287"/>
                      <a:pt x="151733" y="0"/>
                      <a:pt x="141542" y="0"/>
                    </a:cubicBezTo>
                    <a:lnTo>
                      <a:pt x="104680" y="0"/>
                    </a:lnTo>
                    <a:cubicBezTo>
                      <a:pt x="101251" y="0"/>
                      <a:pt x="98489" y="2762"/>
                      <a:pt x="98489" y="6191"/>
                    </a:cubicBezTo>
                    <a:cubicBezTo>
                      <a:pt x="98489" y="16383"/>
                      <a:pt x="90202" y="24575"/>
                      <a:pt x="80010" y="24575"/>
                    </a:cubicBezTo>
                    <a:cubicBezTo>
                      <a:pt x="69818" y="24575"/>
                      <a:pt x="61531" y="16288"/>
                      <a:pt x="61531" y="6191"/>
                    </a:cubicBezTo>
                    <a:cubicBezTo>
                      <a:pt x="61531" y="2762"/>
                      <a:pt x="58769" y="0"/>
                      <a:pt x="55340" y="0"/>
                    </a:cubicBezTo>
                    <a:lnTo>
                      <a:pt x="18479" y="0"/>
                    </a:lnTo>
                    <a:cubicBezTo>
                      <a:pt x="8287" y="0"/>
                      <a:pt x="0" y="8287"/>
                      <a:pt x="0" y="18479"/>
                    </a:cubicBezTo>
                    <a:lnTo>
                      <a:pt x="0" y="296513"/>
                    </a:lnTo>
                    <a:cubicBezTo>
                      <a:pt x="0" y="306705"/>
                      <a:pt x="8287" y="314992"/>
                      <a:pt x="18479" y="314992"/>
                    </a:cubicBezTo>
                    <a:lnTo>
                      <a:pt x="55340" y="314992"/>
                    </a:lnTo>
                    <a:cubicBezTo>
                      <a:pt x="58769" y="314992"/>
                      <a:pt x="61531" y="312230"/>
                      <a:pt x="61531" y="308800"/>
                    </a:cubicBezTo>
                    <a:cubicBezTo>
                      <a:pt x="61531" y="298609"/>
                      <a:pt x="69818" y="290417"/>
                      <a:pt x="80010" y="290417"/>
                    </a:cubicBezTo>
                    <a:cubicBezTo>
                      <a:pt x="90202" y="290417"/>
                      <a:pt x="98489" y="298704"/>
                      <a:pt x="98489" y="308800"/>
                    </a:cubicBezTo>
                    <a:cubicBezTo>
                      <a:pt x="98489" y="312230"/>
                      <a:pt x="101251" y="314992"/>
                      <a:pt x="104680" y="314992"/>
                    </a:cubicBezTo>
                    <a:lnTo>
                      <a:pt x="141542" y="314992"/>
                    </a:lnTo>
                    <a:cubicBezTo>
                      <a:pt x="151733" y="314992"/>
                      <a:pt x="160020" y="306705"/>
                      <a:pt x="160020" y="296513"/>
                    </a:cubicBezTo>
                    <a:lnTo>
                      <a:pt x="160020" y="277463"/>
                    </a:lnTo>
                    <a:lnTo>
                      <a:pt x="178308" y="277463"/>
                    </a:lnTo>
                    <a:cubicBezTo>
                      <a:pt x="181356" y="277463"/>
                      <a:pt x="184118" y="275272"/>
                      <a:pt x="184594" y="272224"/>
                    </a:cubicBezTo>
                    <a:cubicBezTo>
                      <a:pt x="185166" y="268414"/>
                      <a:pt x="182213" y="265176"/>
                      <a:pt x="178498" y="265176"/>
                    </a:cubicBezTo>
                    <a:lnTo>
                      <a:pt x="160020" y="265176"/>
                    </a:lnTo>
                    <a:lnTo>
                      <a:pt x="160020" y="252222"/>
                    </a:lnTo>
                    <a:lnTo>
                      <a:pt x="178308" y="252222"/>
                    </a:lnTo>
                    <a:cubicBezTo>
                      <a:pt x="181356" y="252222"/>
                      <a:pt x="184118" y="250031"/>
                      <a:pt x="184594" y="246983"/>
                    </a:cubicBezTo>
                    <a:cubicBezTo>
                      <a:pt x="185166" y="243173"/>
                      <a:pt x="182213" y="239935"/>
                      <a:pt x="178498" y="239935"/>
                    </a:cubicBezTo>
                    <a:lnTo>
                      <a:pt x="160020" y="239935"/>
                    </a:lnTo>
                    <a:lnTo>
                      <a:pt x="160020" y="226981"/>
                    </a:lnTo>
                    <a:lnTo>
                      <a:pt x="178308" y="226981"/>
                    </a:lnTo>
                    <a:cubicBezTo>
                      <a:pt x="181356" y="226981"/>
                      <a:pt x="184118" y="224790"/>
                      <a:pt x="184594" y="221742"/>
                    </a:cubicBezTo>
                    <a:cubicBezTo>
                      <a:pt x="185166" y="217932"/>
                      <a:pt x="182213" y="214693"/>
                      <a:pt x="178498" y="214693"/>
                    </a:cubicBezTo>
                    <a:lnTo>
                      <a:pt x="160020" y="214693"/>
                    </a:lnTo>
                    <a:lnTo>
                      <a:pt x="160020" y="201739"/>
                    </a:lnTo>
                    <a:lnTo>
                      <a:pt x="178308" y="201739"/>
                    </a:lnTo>
                    <a:cubicBezTo>
                      <a:pt x="181356" y="201739"/>
                      <a:pt x="184118" y="199549"/>
                      <a:pt x="184594" y="196501"/>
                    </a:cubicBezTo>
                    <a:cubicBezTo>
                      <a:pt x="185166" y="192691"/>
                      <a:pt x="182213" y="189452"/>
                      <a:pt x="178498" y="189452"/>
                    </a:cubicBezTo>
                    <a:lnTo>
                      <a:pt x="160020" y="189452"/>
                    </a:lnTo>
                    <a:lnTo>
                      <a:pt x="160020" y="176498"/>
                    </a:lnTo>
                    <a:lnTo>
                      <a:pt x="178308" y="176498"/>
                    </a:lnTo>
                    <a:cubicBezTo>
                      <a:pt x="181356" y="176498"/>
                      <a:pt x="184118" y="174308"/>
                      <a:pt x="184594" y="171259"/>
                    </a:cubicBezTo>
                    <a:cubicBezTo>
                      <a:pt x="185166" y="167450"/>
                      <a:pt x="182213" y="164211"/>
                      <a:pt x="178498" y="164211"/>
                    </a:cubicBezTo>
                    <a:lnTo>
                      <a:pt x="160020" y="164211"/>
                    </a:lnTo>
                    <a:lnTo>
                      <a:pt x="160020" y="151257"/>
                    </a:lnTo>
                    <a:lnTo>
                      <a:pt x="178308" y="151257"/>
                    </a:lnTo>
                    <a:cubicBezTo>
                      <a:pt x="181356" y="151257"/>
                      <a:pt x="184118" y="149066"/>
                      <a:pt x="184594" y="146018"/>
                    </a:cubicBezTo>
                    <a:cubicBezTo>
                      <a:pt x="185166" y="142208"/>
                      <a:pt x="182213" y="138970"/>
                      <a:pt x="178498" y="138970"/>
                    </a:cubicBezTo>
                    <a:lnTo>
                      <a:pt x="160020" y="138970"/>
                    </a:lnTo>
                    <a:lnTo>
                      <a:pt x="160020" y="126016"/>
                    </a:lnTo>
                    <a:lnTo>
                      <a:pt x="178308" y="126016"/>
                    </a:lnTo>
                    <a:cubicBezTo>
                      <a:pt x="181356" y="126016"/>
                      <a:pt x="184118" y="123825"/>
                      <a:pt x="184594" y="120777"/>
                    </a:cubicBezTo>
                    <a:cubicBezTo>
                      <a:pt x="185166" y="116967"/>
                      <a:pt x="182213" y="113729"/>
                      <a:pt x="178498" y="113729"/>
                    </a:cubicBezTo>
                    <a:lnTo>
                      <a:pt x="160020" y="113729"/>
                    </a:lnTo>
                    <a:lnTo>
                      <a:pt x="160020" y="100775"/>
                    </a:lnTo>
                    <a:lnTo>
                      <a:pt x="178308" y="100775"/>
                    </a:lnTo>
                    <a:cubicBezTo>
                      <a:pt x="181356" y="100775"/>
                      <a:pt x="184118" y="98584"/>
                      <a:pt x="184594" y="95536"/>
                    </a:cubicBezTo>
                    <a:cubicBezTo>
                      <a:pt x="185166" y="91726"/>
                      <a:pt x="182213" y="88487"/>
                      <a:pt x="178498" y="88487"/>
                    </a:cubicBezTo>
                    <a:lnTo>
                      <a:pt x="160020" y="88487"/>
                    </a:lnTo>
                    <a:lnTo>
                      <a:pt x="160020" y="74962"/>
                    </a:lnTo>
                    <a:lnTo>
                      <a:pt x="178498" y="74962"/>
                    </a:lnTo>
                    <a:close/>
                    <a:moveTo>
                      <a:pt x="141637" y="302609"/>
                    </a:moveTo>
                    <a:lnTo>
                      <a:pt x="110300" y="302609"/>
                    </a:lnTo>
                    <a:cubicBezTo>
                      <a:pt x="103156" y="270034"/>
                      <a:pt x="57150" y="270034"/>
                      <a:pt x="50006" y="302609"/>
                    </a:cubicBezTo>
                    <a:lnTo>
                      <a:pt x="18669" y="302609"/>
                    </a:lnTo>
                    <a:cubicBezTo>
                      <a:pt x="15240" y="302609"/>
                      <a:pt x="12478" y="299847"/>
                      <a:pt x="12478" y="296418"/>
                    </a:cubicBezTo>
                    <a:lnTo>
                      <a:pt x="12478" y="18383"/>
                    </a:lnTo>
                    <a:cubicBezTo>
                      <a:pt x="12478" y="14954"/>
                      <a:pt x="15240" y="12192"/>
                      <a:pt x="18669" y="12192"/>
                    </a:cubicBezTo>
                    <a:lnTo>
                      <a:pt x="50006" y="12192"/>
                    </a:lnTo>
                    <a:cubicBezTo>
                      <a:pt x="57150" y="44767"/>
                      <a:pt x="103156" y="44767"/>
                      <a:pt x="110300" y="12192"/>
                    </a:cubicBezTo>
                    <a:lnTo>
                      <a:pt x="141637" y="12192"/>
                    </a:lnTo>
                    <a:cubicBezTo>
                      <a:pt x="145066" y="12192"/>
                      <a:pt x="147828" y="14954"/>
                      <a:pt x="147828" y="18383"/>
                    </a:cubicBezTo>
                    <a:lnTo>
                      <a:pt x="147828" y="296418"/>
                    </a:lnTo>
                    <a:cubicBezTo>
                      <a:pt x="147828" y="299847"/>
                      <a:pt x="145066" y="302609"/>
                      <a:pt x="141637" y="302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103" name="Google Shape;103;p2"/>
          <p:cNvSpPr/>
          <p:nvPr/>
        </p:nvSpPr>
        <p:spPr>
          <a:xfrm>
            <a:off x="7409604" y="-174731"/>
            <a:ext cx="1931051" cy="713951"/>
          </a:xfrm>
          <a:custGeom>
            <a:avLst/>
            <a:gdLst/>
            <a:ahLst/>
            <a:cxnLst/>
            <a:rect l="l" t="t" r="r" b="b"/>
            <a:pathLst>
              <a:path w="1425130" h="526901" extrusionOk="0">
                <a:moveTo>
                  <a:pt x="0" y="0"/>
                </a:moveTo>
                <a:cubicBezTo>
                  <a:pt x="61913" y="232029"/>
                  <a:pt x="238506" y="428435"/>
                  <a:pt x="470630" y="497491"/>
                </a:cubicBezTo>
                <a:cubicBezTo>
                  <a:pt x="705041" y="567214"/>
                  <a:pt x="969455" y="511302"/>
                  <a:pt x="1151668" y="347472"/>
                </a:cubicBezTo>
                <a:cubicBezTo>
                  <a:pt x="1257014" y="252794"/>
                  <a:pt x="1335405" y="133541"/>
                  <a:pt x="1425131" y="2495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219"/>
        <p:cNvGrpSpPr/>
        <p:nvPr/>
      </p:nvGrpSpPr>
      <p:grpSpPr>
        <a:xfrm>
          <a:off x="0" y="0"/>
          <a:ext cx="0" cy="0"/>
          <a:chOff x="0" y="0"/>
          <a:chExt cx="0" cy="0"/>
        </a:xfrm>
      </p:grpSpPr>
      <p:grpSp>
        <p:nvGrpSpPr>
          <p:cNvPr id="2220" name="Google Shape;2220;p24"/>
          <p:cNvGrpSpPr/>
          <p:nvPr/>
        </p:nvGrpSpPr>
        <p:grpSpPr>
          <a:xfrm>
            <a:off x="-70488" y="-84850"/>
            <a:ext cx="9353597" cy="5313300"/>
            <a:chOff x="-92988" y="-84850"/>
            <a:chExt cx="9353597" cy="5313300"/>
          </a:xfrm>
        </p:grpSpPr>
        <p:grpSp>
          <p:nvGrpSpPr>
            <p:cNvPr id="2221" name="Google Shape;2221;p24"/>
            <p:cNvGrpSpPr/>
            <p:nvPr/>
          </p:nvGrpSpPr>
          <p:grpSpPr>
            <a:xfrm>
              <a:off x="-92988" y="-52925"/>
              <a:ext cx="9353597" cy="5238750"/>
              <a:chOff x="-721775" y="-52925"/>
              <a:chExt cx="10611000" cy="5238750"/>
            </a:xfrm>
          </p:grpSpPr>
          <p:cxnSp>
            <p:nvCxnSpPr>
              <p:cNvPr id="2222" name="Google Shape;2222;p24"/>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3" name="Google Shape;2223;p24"/>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4" name="Google Shape;2224;p24"/>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5" name="Google Shape;2225;p24"/>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6" name="Google Shape;2226;p24"/>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7" name="Google Shape;2227;p24"/>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8" name="Google Shape;2228;p24"/>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29" name="Google Shape;2229;p24"/>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0" name="Google Shape;2230;p24"/>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1" name="Google Shape;2231;p24"/>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2" name="Google Shape;2232;p24"/>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3" name="Google Shape;2233;p24"/>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4" name="Google Shape;2234;p24"/>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5" name="Google Shape;2235;p24"/>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6" name="Google Shape;2236;p24"/>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7" name="Google Shape;2237;p24"/>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8" name="Google Shape;2238;p24"/>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39" name="Google Shape;2239;p24"/>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0" name="Google Shape;2240;p24"/>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1" name="Google Shape;2241;p24"/>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2" name="Google Shape;2242;p24"/>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3" name="Google Shape;2243;p24"/>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4" name="Google Shape;2244;p24"/>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5" name="Google Shape;2245;p24"/>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6" name="Google Shape;2246;p24"/>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247" name="Google Shape;2247;p24"/>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2248" name="Google Shape;2248;p24"/>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49" name="Google Shape;2249;p24"/>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0" name="Google Shape;2250;p24"/>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1" name="Google Shape;2251;p24"/>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2" name="Google Shape;2252;p24"/>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3" name="Google Shape;2253;p24"/>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4" name="Google Shape;2254;p24"/>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5" name="Google Shape;2255;p24"/>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6" name="Google Shape;2256;p24"/>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7" name="Google Shape;2257;p24"/>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8" name="Google Shape;2258;p24"/>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59" name="Google Shape;2259;p24"/>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0" name="Google Shape;2260;p24"/>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1" name="Google Shape;2261;p24"/>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2" name="Google Shape;2262;p24"/>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3" name="Google Shape;2263;p24"/>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4" name="Google Shape;2264;p24"/>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5" name="Google Shape;2265;p24"/>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6" name="Google Shape;2266;p24"/>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7" name="Google Shape;2267;p24"/>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8" name="Google Shape;2268;p24"/>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69" name="Google Shape;2269;p24"/>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0" name="Google Shape;2270;p24"/>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1" name="Google Shape;2271;p24"/>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2" name="Google Shape;2272;p24"/>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3" name="Google Shape;2273;p24"/>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4" name="Google Shape;2274;p24"/>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5" name="Google Shape;2275;p24"/>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6" name="Google Shape;2276;p24"/>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7" name="Google Shape;2277;p24"/>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8" name="Google Shape;2278;p24"/>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79" name="Google Shape;2279;p24"/>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0" name="Google Shape;2280;p24"/>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1" name="Google Shape;2281;p24"/>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2" name="Google Shape;2282;p24"/>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3" name="Google Shape;2283;p24"/>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4" name="Google Shape;2284;p24"/>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5" name="Google Shape;2285;p24"/>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6" name="Google Shape;2286;p24"/>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7" name="Google Shape;2287;p24"/>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8" name="Google Shape;2288;p24"/>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89" name="Google Shape;2289;p24"/>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0" name="Google Shape;2290;p24"/>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1" name="Google Shape;2291;p24"/>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2" name="Google Shape;2292;p24"/>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3" name="Google Shape;2293;p24"/>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4" name="Google Shape;2294;p24"/>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5" name="Google Shape;2295;p24"/>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296" name="Google Shape;2296;p24"/>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2297" name="Google Shape;2297;p24"/>
          <p:cNvSpPr txBox="1">
            <a:spLocks noGrp="1"/>
          </p:cNvSpPr>
          <p:nvPr>
            <p:ph type="title"/>
          </p:nvPr>
        </p:nvSpPr>
        <p:spPr>
          <a:xfrm>
            <a:off x="2038200" y="2321100"/>
            <a:ext cx="5067600" cy="102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8" name="Google Shape;2298;p24"/>
          <p:cNvSpPr txBox="1">
            <a:spLocks noGrp="1"/>
          </p:cNvSpPr>
          <p:nvPr>
            <p:ph type="title" idx="2" hasCustomPrompt="1"/>
          </p:nvPr>
        </p:nvSpPr>
        <p:spPr>
          <a:xfrm>
            <a:off x="3925650" y="1266900"/>
            <a:ext cx="1292700" cy="850200"/>
          </a:xfrm>
          <a:prstGeom prst="rect">
            <a:avLst/>
          </a:prstGeom>
          <a:solidFill>
            <a:schemeClr val="accent2"/>
          </a:solidFill>
          <a:ln w="152400" cap="flat" cmpd="sng">
            <a:solidFill>
              <a:schemeClr val="accent2"/>
            </a:solidFill>
            <a:prstDash val="solid"/>
            <a:round/>
            <a:headEnd type="none" w="sm" len="sm"/>
            <a:tailEnd type="none" w="sm" len="sm"/>
          </a:ln>
          <a:effectLst>
            <a:outerShdw blurRad="57150" dist="19050" dir="5400000" algn="bl" rotWithShape="0">
              <a:schemeClr val="dk1">
                <a:alpha val="21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99" name="Google Shape;2299;p24"/>
          <p:cNvSpPr txBox="1">
            <a:spLocks noGrp="1"/>
          </p:cNvSpPr>
          <p:nvPr>
            <p:ph type="subTitle" idx="1"/>
          </p:nvPr>
        </p:nvSpPr>
        <p:spPr>
          <a:xfrm>
            <a:off x="2038200" y="3501600"/>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00" name="Google Shape;2300;p24"/>
          <p:cNvSpPr/>
          <p:nvPr/>
        </p:nvSpPr>
        <p:spPr>
          <a:xfrm rot="4224538" flipH="1">
            <a:off x="7765641" y="3092806"/>
            <a:ext cx="1173714" cy="3022386"/>
          </a:xfrm>
          <a:custGeom>
            <a:avLst/>
            <a:gdLst/>
            <a:ahLst/>
            <a:cxnLst/>
            <a:rect l="l" t="t" r="r" b="b"/>
            <a:pathLst>
              <a:path w="637330" h="1641164" extrusionOk="0">
                <a:moveTo>
                  <a:pt x="47339" y="57731"/>
                </a:moveTo>
                <a:cubicBezTo>
                  <a:pt x="167926" y="-24660"/>
                  <a:pt x="339566" y="-16564"/>
                  <a:pt x="459200" y="67352"/>
                </a:cubicBezTo>
                <a:cubicBezTo>
                  <a:pt x="578739" y="151267"/>
                  <a:pt x="644271" y="301953"/>
                  <a:pt x="636746" y="447876"/>
                </a:cubicBezTo>
                <a:cubicBezTo>
                  <a:pt x="629222" y="593798"/>
                  <a:pt x="553212" y="732197"/>
                  <a:pt x="442436" y="827447"/>
                </a:cubicBezTo>
                <a:cubicBezTo>
                  <a:pt x="405194" y="859546"/>
                  <a:pt x="363665" y="887454"/>
                  <a:pt x="332899" y="925840"/>
                </a:cubicBezTo>
                <a:cubicBezTo>
                  <a:pt x="302133" y="964226"/>
                  <a:pt x="283274" y="1016899"/>
                  <a:pt x="300419" y="1063095"/>
                </a:cubicBezTo>
                <a:cubicBezTo>
                  <a:pt x="330041" y="1143296"/>
                  <a:pt x="438245" y="1153583"/>
                  <a:pt x="507301" y="1204065"/>
                </a:cubicBezTo>
                <a:cubicBezTo>
                  <a:pt x="591503" y="1265787"/>
                  <a:pt x="609029" y="1394661"/>
                  <a:pt x="559023" y="1486291"/>
                </a:cubicBezTo>
                <a:cubicBezTo>
                  <a:pt x="509016" y="1578017"/>
                  <a:pt x="404908" y="1631928"/>
                  <a:pt x="300800" y="1639929"/>
                </a:cubicBezTo>
                <a:cubicBezTo>
                  <a:pt x="196691" y="1648025"/>
                  <a:pt x="92964" y="1615450"/>
                  <a:pt x="0" y="156792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301" name="Google Shape;2301;p24"/>
          <p:cNvGrpSpPr/>
          <p:nvPr/>
        </p:nvGrpSpPr>
        <p:grpSpPr>
          <a:xfrm rot="8100000" flipH="1">
            <a:off x="-440996" y="-728481"/>
            <a:ext cx="1828392" cy="2076143"/>
            <a:chOff x="3506361" y="3788953"/>
            <a:chExt cx="1828410" cy="1815102"/>
          </a:xfrm>
        </p:grpSpPr>
        <p:sp>
          <p:nvSpPr>
            <p:cNvPr id="2302" name="Google Shape;2302;p24"/>
            <p:cNvSpPr/>
            <p:nvPr/>
          </p:nvSpPr>
          <p:spPr>
            <a:xfrm rot="-710660">
              <a:off x="3624971" y="3901939"/>
              <a:ext cx="1222962" cy="1281402"/>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03" name="Google Shape;2303;p24"/>
            <p:cNvSpPr/>
            <p:nvPr/>
          </p:nvSpPr>
          <p:spPr>
            <a:xfrm rot="2052709">
              <a:off x="3753664" y="4052152"/>
              <a:ext cx="1333810" cy="1288704"/>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304" name="Google Shape;2304;p24"/>
          <p:cNvSpPr/>
          <p:nvPr/>
        </p:nvSpPr>
        <p:spPr>
          <a:xfrm flipH="1">
            <a:off x="6930176" y="-512458"/>
            <a:ext cx="2485246" cy="1644093"/>
          </a:xfrm>
          <a:custGeom>
            <a:avLst/>
            <a:gdLst/>
            <a:ahLst/>
            <a:cxnLst/>
            <a:rect l="l" t="t" r="r" b="b"/>
            <a:pathLst>
              <a:path w="2485246" h="1644093" extrusionOk="0">
                <a:moveTo>
                  <a:pt x="45639" y="1644093"/>
                </a:moveTo>
                <a:cubicBezTo>
                  <a:pt x="41519" y="1644093"/>
                  <a:pt x="37571" y="1641604"/>
                  <a:pt x="35940" y="1637570"/>
                </a:cubicBezTo>
                <a:cubicBezTo>
                  <a:pt x="-27748" y="1481269"/>
                  <a:pt x="-5517" y="1286087"/>
                  <a:pt x="92504" y="1140344"/>
                </a:cubicBezTo>
                <a:cubicBezTo>
                  <a:pt x="191812" y="992626"/>
                  <a:pt x="356610" y="911257"/>
                  <a:pt x="556341" y="911257"/>
                </a:cubicBezTo>
                <a:cubicBezTo>
                  <a:pt x="672558" y="911257"/>
                  <a:pt x="763025" y="931771"/>
                  <a:pt x="831262" y="963787"/>
                </a:cubicBezTo>
                <a:cubicBezTo>
                  <a:pt x="848772" y="937350"/>
                  <a:pt x="872547" y="913489"/>
                  <a:pt x="903276" y="894091"/>
                </a:cubicBezTo>
                <a:cubicBezTo>
                  <a:pt x="1001124" y="832291"/>
                  <a:pt x="1092536" y="858213"/>
                  <a:pt x="1189183" y="885765"/>
                </a:cubicBezTo>
                <a:cubicBezTo>
                  <a:pt x="1296473" y="916321"/>
                  <a:pt x="1407454" y="947822"/>
                  <a:pt x="1550022" y="875036"/>
                </a:cubicBezTo>
                <a:cubicBezTo>
                  <a:pt x="1731042" y="782595"/>
                  <a:pt x="1735677" y="594793"/>
                  <a:pt x="1740140" y="413172"/>
                </a:cubicBezTo>
                <a:cubicBezTo>
                  <a:pt x="1743659" y="271978"/>
                  <a:pt x="1746921" y="138681"/>
                  <a:pt x="1833525" y="59801"/>
                </a:cubicBezTo>
                <a:cubicBezTo>
                  <a:pt x="2001757" y="-93324"/>
                  <a:pt x="2459415" y="94992"/>
                  <a:pt x="2478813" y="103060"/>
                </a:cubicBezTo>
                <a:cubicBezTo>
                  <a:pt x="2484135" y="105292"/>
                  <a:pt x="2486624" y="111386"/>
                  <a:pt x="2484478" y="116708"/>
                </a:cubicBezTo>
                <a:cubicBezTo>
                  <a:pt x="2482246" y="122029"/>
                  <a:pt x="2476152" y="124518"/>
                  <a:pt x="2470830" y="122373"/>
                </a:cubicBezTo>
                <a:cubicBezTo>
                  <a:pt x="2466195" y="120398"/>
                  <a:pt x="2006049" y="-68948"/>
                  <a:pt x="1847688" y="75251"/>
                </a:cubicBezTo>
                <a:cubicBezTo>
                  <a:pt x="1767692" y="148036"/>
                  <a:pt x="1764516" y="277042"/>
                  <a:pt x="1761169" y="413687"/>
                </a:cubicBezTo>
                <a:cubicBezTo>
                  <a:pt x="1756791" y="592648"/>
                  <a:pt x="1751728" y="795555"/>
                  <a:pt x="1559635" y="893662"/>
                </a:cubicBezTo>
                <a:cubicBezTo>
                  <a:pt x="1409771" y="970224"/>
                  <a:pt x="1289606" y="935977"/>
                  <a:pt x="1183604" y="905850"/>
                </a:cubicBezTo>
                <a:cubicBezTo>
                  <a:pt x="1087557" y="878555"/>
                  <a:pt x="1004558" y="854951"/>
                  <a:pt x="914605" y="911772"/>
                </a:cubicBezTo>
                <a:cubicBezTo>
                  <a:pt x="886709" y="929368"/>
                  <a:pt x="865595" y="950311"/>
                  <a:pt x="850145" y="973056"/>
                </a:cubicBezTo>
                <a:cubicBezTo>
                  <a:pt x="945934" y="1023955"/>
                  <a:pt x="993056" y="1098457"/>
                  <a:pt x="1003699" y="1166436"/>
                </a:cubicBezTo>
                <a:cubicBezTo>
                  <a:pt x="1013656" y="1230382"/>
                  <a:pt x="989279" y="1284971"/>
                  <a:pt x="944389" y="1299391"/>
                </a:cubicBezTo>
                <a:cubicBezTo>
                  <a:pt x="898125" y="1314154"/>
                  <a:pt x="848257" y="1281023"/>
                  <a:pt x="817443" y="1214932"/>
                </a:cubicBezTo>
                <a:cubicBezTo>
                  <a:pt x="784741" y="1144721"/>
                  <a:pt x="781136" y="1055284"/>
                  <a:pt x="820790" y="981725"/>
                </a:cubicBezTo>
                <a:cubicBezTo>
                  <a:pt x="755472" y="951512"/>
                  <a:pt x="668610" y="932114"/>
                  <a:pt x="556599" y="932114"/>
                </a:cubicBezTo>
                <a:cubicBezTo>
                  <a:pt x="363991" y="932114"/>
                  <a:pt x="205459" y="1010222"/>
                  <a:pt x="110099" y="1151931"/>
                </a:cubicBezTo>
                <a:cubicBezTo>
                  <a:pt x="15855" y="1292095"/>
                  <a:pt x="-5603" y="1479553"/>
                  <a:pt x="55510" y="1629588"/>
                </a:cubicBezTo>
                <a:cubicBezTo>
                  <a:pt x="57656" y="1634909"/>
                  <a:pt x="55081" y="1641003"/>
                  <a:pt x="49759" y="1643235"/>
                </a:cubicBezTo>
                <a:cubicBezTo>
                  <a:pt x="48472" y="1643750"/>
                  <a:pt x="47098" y="1644007"/>
                  <a:pt x="45811" y="1644007"/>
                </a:cubicBezTo>
                <a:close/>
                <a:moveTo>
                  <a:pt x="839159" y="990910"/>
                </a:moveTo>
                <a:cubicBezTo>
                  <a:pt x="799418" y="1064554"/>
                  <a:pt x="810920" y="1151845"/>
                  <a:pt x="836240" y="1206091"/>
                </a:cubicBezTo>
                <a:cubicBezTo>
                  <a:pt x="862333" y="1262054"/>
                  <a:pt x="902245" y="1290808"/>
                  <a:pt x="937866" y="1279392"/>
                </a:cubicBezTo>
                <a:cubicBezTo>
                  <a:pt x="972714" y="1268234"/>
                  <a:pt x="991254" y="1223086"/>
                  <a:pt x="982928" y="1169612"/>
                </a:cubicBezTo>
                <a:cubicBezTo>
                  <a:pt x="973143" y="1106869"/>
                  <a:pt x="929025" y="1038203"/>
                  <a:pt x="839244" y="990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05" name="Google Shape;2305;p24"/>
          <p:cNvSpPr/>
          <p:nvPr/>
        </p:nvSpPr>
        <p:spPr>
          <a:xfrm rot="3725312" flipH="1">
            <a:off x="-516602" y="4255158"/>
            <a:ext cx="1710968" cy="1419226"/>
          </a:xfrm>
          <a:custGeom>
            <a:avLst/>
            <a:gdLst/>
            <a:ahLst/>
            <a:cxnLst/>
            <a:rect l="l" t="t" r="r" b="b"/>
            <a:pathLst>
              <a:path w="65261" h="69789" extrusionOk="0">
                <a:moveTo>
                  <a:pt x="26290" y="11420"/>
                </a:moveTo>
                <a:cubicBezTo>
                  <a:pt x="26377" y="11420"/>
                  <a:pt x="26485" y="11442"/>
                  <a:pt x="26571" y="11463"/>
                </a:cubicBezTo>
                <a:cubicBezTo>
                  <a:pt x="28537" y="12889"/>
                  <a:pt x="28991" y="14531"/>
                  <a:pt x="29509" y="16453"/>
                </a:cubicBezTo>
                <a:cubicBezTo>
                  <a:pt x="29963" y="18138"/>
                  <a:pt x="30503" y="20082"/>
                  <a:pt x="32209" y="22264"/>
                </a:cubicBezTo>
                <a:cubicBezTo>
                  <a:pt x="30719" y="22999"/>
                  <a:pt x="29163" y="23517"/>
                  <a:pt x="27543" y="23668"/>
                </a:cubicBezTo>
                <a:cubicBezTo>
                  <a:pt x="25902" y="23452"/>
                  <a:pt x="24649" y="22545"/>
                  <a:pt x="23871" y="21054"/>
                </a:cubicBezTo>
                <a:cubicBezTo>
                  <a:pt x="22769" y="18937"/>
                  <a:pt x="22856" y="15827"/>
                  <a:pt x="24087" y="13494"/>
                </a:cubicBezTo>
                <a:cubicBezTo>
                  <a:pt x="24519" y="12500"/>
                  <a:pt x="25318" y="11420"/>
                  <a:pt x="26290" y="11420"/>
                </a:cubicBezTo>
                <a:close/>
                <a:moveTo>
                  <a:pt x="57855" y="16157"/>
                </a:moveTo>
                <a:cubicBezTo>
                  <a:pt x="59502" y="16157"/>
                  <a:pt x="61272" y="16652"/>
                  <a:pt x="62906" y="18117"/>
                </a:cubicBezTo>
                <a:cubicBezTo>
                  <a:pt x="64915" y="21400"/>
                  <a:pt x="61264" y="24943"/>
                  <a:pt x="60097" y="25980"/>
                </a:cubicBezTo>
                <a:cubicBezTo>
                  <a:pt x="56425" y="29782"/>
                  <a:pt x="52710" y="31683"/>
                  <a:pt x="48843" y="31683"/>
                </a:cubicBezTo>
                <a:cubicBezTo>
                  <a:pt x="47028" y="31683"/>
                  <a:pt x="45170" y="31251"/>
                  <a:pt x="43291" y="30408"/>
                </a:cubicBezTo>
                <a:cubicBezTo>
                  <a:pt x="43291" y="30214"/>
                  <a:pt x="43291" y="29998"/>
                  <a:pt x="43291" y="29803"/>
                </a:cubicBezTo>
                <a:cubicBezTo>
                  <a:pt x="43939" y="24748"/>
                  <a:pt x="48994" y="18808"/>
                  <a:pt x="54330" y="16842"/>
                </a:cubicBezTo>
                <a:cubicBezTo>
                  <a:pt x="55346" y="16462"/>
                  <a:pt x="56563" y="16157"/>
                  <a:pt x="57855" y="16157"/>
                </a:cubicBezTo>
                <a:close/>
                <a:moveTo>
                  <a:pt x="32555" y="273"/>
                </a:moveTo>
                <a:cubicBezTo>
                  <a:pt x="35709" y="273"/>
                  <a:pt x="38496" y="1570"/>
                  <a:pt x="40267" y="3924"/>
                </a:cubicBezTo>
                <a:cubicBezTo>
                  <a:pt x="42384" y="6732"/>
                  <a:pt x="42557" y="10556"/>
                  <a:pt x="40742" y="14120"/>
                </a:cubicBezTo>
                <a:cubicBezTo>
                  <a:pt x="39057" y="17058"/>
                  <a:pt x="36033" y="20277"/>
                  <a:pt x="32447" y="22135"/>
                </a:cubicBezTo>
                <a:cubicBezTo>
                  <a:pt x="30740" y="19974"/>
                  <a:pt x="30222" y="18052"/>
                  <a:pt x="29768" y="16388"/>
                </a:cubicBezTo>
                <a:cubicBezTo>
                  <a:pt x="29228" y="14401"/>
                  <a:pt x="28775" y="12716"/>
                  <a:pt x="26722" y="11226"/>
                </a:cubicBezTo>
                <a:lnTo>
                  <a:pt x="26658" y="11204"/>
                </a:lnTo>
                <a:cubicBezTo>
                  <a:pt x="26527" y="11173"/>
                  <a:pt x="26400" y="11158"/>
                  <a:pt x="26274" y="11158"/>
                </a:cubicBezTo>
                <a:cubicBezTo>
                  <a:pt x="25195" y="11158"/>
                  <a:pt x="24312" y="12263"/>
                  <a:pt x="23828" y="13386"/>
                </a:cubicBezTo>
                <a:cubicBezTo>
                  <a:pt x="22575" y="15762"/>
                  <a:pt x="22510" y="18981"/>
                  <a:pt x="23633" y="21184"/>
                </a:cubicBezTo>
                <a:cubicBezTo>
                  <a:pt x="24454" y="22761"/>
                  <a:pt x="25794" y="23712"/>
                  <a:pt x="27522" y="23928"/>
                </a:cubicBezTo>
                <a:lnTo>
                  <a:pt x="27543" y="23949"/>
                </a:lnTo>
                <a:lnTo>
                  <a:pt x="27565" y="23949"/>
                </a:lnTo>
                <a:cubicBezTo>
                  <a:pt x="29142" y="23776"/>
                  <a:pt x="30784" y="23301"/>
                  <a:pt x="32382" y="22480"/>
                </a:cubicBezTo>
                <a:cubicBezTo>
                  <a:pt x="33527" y="23906"/>
                  <a:pt x="35190" y="25418"/>
                  <a:pt x="37653" y="27038"/>
                </a:cubicBezTo>
                <a:cubicBezTo>
                  <a:pt x="39468" y="28572"/>
                  <a:pt x="41261" y="29738"/>
                  <a:pt x="43032" y="30559"/>
                </a:cubicBezTo>
                <a:cubicBezTo>
                  <a:pt x="43118" y="34426"/>
                  <a:pt x="44609" y="37990"/>
                  <a:pt x="46035" y="41425"/>
                </a:cubicBezTo>
                <a:cubicBezTo>
                  <a:pt x="48195" y="46631"/>
                  <a:pt x="50441" y="52010"/>
                  <a:pt x="48238" y="58815"/>
                </a:cubicBezTo>
                <a:cubicBezTo>
                  <a:pt x="46942" y="63329"/>
                  <a:pt x="44047" y="66721"/>
                  <a:pt x="40051" y="68384"/>
                </a:cubicBezTo>
                <a:cubicBezTo>
                  <a:pt x="38261" y="69136"/>
                  <a:pt x="36330" y="69510"/>
                  <a:pt x="34354" y="69510"/>
                </a:cubicBezTo>
                <a:cubicBezTo>
                  <a:pt x="31560" y="69510"/>
                  <a:pt x="28674" y="68763"/>
                  <a:pt x="25966" y="67282"/>
                </a:cubicBezTo>
                <a:cubicBezTo>
                  <a:pt x="14021" y="62487"/>
                  <a:pt x="5034" y="52420"/>
                  <a:pt x="2464" y="41058"/>
                </a:cubicBezTo>
                <a:cubicBezTo>
                  <a:pt x="282" y="31380"/>
                  <a:pt x="3004" y="21767"/>
                  <a:pt x="10154" y="14012"/>
                </a:cubicBezTo>
                <a:cubicBezTo>
                  <a:pt x="16613" y="5933"/>
                  <a:pt x="23374" y="1375"/>
                  <a:pt x="30287" y="489"/>
                </a:cubicBezTo>
                <a:cubicBezTo>
                  <a:pt x="31064" y="338"/>
                  <a:pt x="31821" y="273"/>
                  <a:pt x="32555" y="273"/>
                </a:cubicBezTo>
                <a:close/>
                <a:moveTo>
                  <a:pt x="32597" y="1"/>
                </a:moveTo>
                <a:cubicBezTo>
                  <a:pt x="31830" y="1"/>
                  <a:pt x="31042" y="76"/>
                  <a:pt x="30244" y="230"/>
                </a:cubicBezTo>
                <a:cubicBezTo>
                  <a:pt x="23288" y="1138"/>
                  <a:pt x="16440" y="5717"/>
                  <a:pt x="9938" y="13839"/>
                </a:cubicBezTo>
                <a:cubicBezTo>
                  <a:pt x="2744" y="21659"/>
                  <a:pt x="1" y="31337"/>
                  <a:pt x="2204" y="41123"/>
                </a:cubicBezTo>
                <a:cubicBezTo>
                  <a:pt x="4775" y="52572"/>
                  <a:pt x="13848" y="62703"/>
                  <a:pt x="25837" y="67520"/>
                </a:cubicBezTo>
                <a:cubicBezTo>
                  <a:pt x="28602" y="69032"/>
                  <a:pt x="31518" y="69788"/>
                  <a:pt x="34370" y="69788"/>
                </a:cubicBezTo>
                <a:cubicBezTo>
                  <a:pt x="36379" y="69788"/>
                  <a:pt x="38323" y="69399"/>
                  <a:pt x="40159" y="68643"/>
                </a:cubicBezTo>
                <a:cubicBezTo>
                  <a:pt x="44220" y="66937"/>
                  <a:pt x="47179" y="63481"/>
                  <a:pt x="48497" y="58879"/>
                </a:cubicBezTo>
                <a:cubicBezTo>
                  <a:pt x="50722" y="51988"/>
                  <a:pt x="48476" y="46566"/>
                  <a:pt x="46294" y="41317"/>
                </a:cubicBezTo>
                <a:cubicBezTo>
                  <a:pt x="44825" y="37796"/>
                  <a:pt x="43421" y="34426"/>
                  <a:pt x="43313" y="30689"/>
                </a:cubicBezTo>
                <a:lnTo>
                  <a:pt x="43313" y="30689"/>
                </a:lnTo>
                <a:cubicBezTo>
                  <a:pt x="45205" y="31512"/>
                  <a:pt x="47079" y="31923"/>
                  <a:pt x="48914" y="31923"/>
                </a:cubicBezTo>
                <a:cubicBezTo>
                  <a:pt x="49005" y="31923"/>
                  <a:pt x="49097" y="31922"/>
                  <a:pt x="49188" y="31920"/>
                </a:cubicBezTo>
                <a:cubicBezTo>
                  <a:pt x="52990" y="31812"/>
                  <a:pt x="56728" y="29868"/>
                  <a:pt x="60292" y="26174"/>
                </a:cubicBezTo>
                <a:cubicBezTo>
                  <a:pt x="61502" y="25116"/>
                  <a:pt x="65260" y="21443"/>
                  <a:pt x="63122" y="17944"/>
                </a:cubicBezTo>
                <a:lnTo>
                  <a:pt x="63100" y="17922"/>
                </a:lnTo>
                <a:cubicBezTo>
                  <a:pt x="61396" y="16401"/>
                  <a:pt x="59556" y="15888"/>
                  <a:pt x="57844" y="15888"/>
                </a:cubicBezTo>
                <a:cubicBezTo>
                  <a:pt x="56518" y="15888"/>
                  <a:pt x="55269" y="16196"/>
                  <a:pt x="54222" y="16583"/>
                </a:cubicBezTo>
                <a:cubicBezTo>
                  <a:pt x="48821" y="18592"/>
                  <a:pt x="43680" y="24640"/>
                  <a:pt x="43032" y="29782"/>
                </a:cubicBezTo>
                <a:cubicBezTo>
                  <a:pt x="43032" y="29954"/>
                  <a:pt x="43032" y="30106"/>
                  <a:pt x="43032" y="30278"/>
                </a:cubicBezTo>
                <a:cubicBezTo>
                  <a:pt x="41325" y="29479"/>
                  <a:pt x="39597" y="28313"/>
                  <a:pt x="37826" y="26822"/>
                </a:cubicBezTo>
                <a:cubicBezTo>
                  <a:pt x="35406" y="25224"/>
                  <a:pt x="33765" y="23755"/>
                  <a:pt x="32641" y="22351"/>
                </a:cubicBezTo>
                <a:cubicBezTo>
                  <a:pt x="33549" y="21875"/>
                  <a:pt x="34456" y="21314"/>
                  <a:pt x="35342" y="20622"/>
                </a:cubicBezTo>
                <a:cubicBezTo>
                  <a:pt x="37610" y="18916"/>
                  <a:pt x="39619" y="16648"/>
                  <a:pt x="40980" y="14250"/>
                </a:cubicBezTo>
                <a:cubicBezTo>
                  <a:pt x="42837" y="10578"/>
                  <a:pt x="42665" y="6646"/>
                  <a:pt x="40483" y="3751"/>
                </a:cubicBezTo>
                <a:cubicBezTo>
                  <a:pt x="38669" y="1327"/>
                  <a:pt x="35813" y="1"/>
                  <a:pt x="32597"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6" name="Google Shape;2306;p24"/>
          <p:cNvGrpSpPr/>
          <p:nvPr/>
        </p:nvGrpSpPr>
        <p:grpSpPr>
          <a:xfrm rot="1624651">
            <a:off x="304923" y="3336316"/>
            <a:ext cx="816608" cy="795908"/>
            <a:chOff x="3514301" y="970696"/>
            <a:chExt cx="816600" cy="795900"/>
          </a:xfrm>
        </p:grpSpPr>
        <p:sp>
          <p:nvSpPr>
            <p:cNvPr id="2307" name="Google Shape;2307;p24"/>
            <p:cNvSpPr/>
            <p:nvPr/>
          </p:nvSpPr>
          <p:spPr>
            <a:xfrm>
              <a:off x="3514301" y="970696"/>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308" name="Google Shape;2308;p24"/>
            <p:cNvGrpSpPr/>
            <p:nvPr/>
          </p:nvGrpSpPr>
          <p:grpSpPr>
            <a:xfrm>
              <a:off x="3804002" y="1178881"/>
              <a:ext cx="237197" cy="379527"/>
              <a:chOff x="1578902" y="1583885"/>
              <a:chExt cx="217652" cy="348254"/>
            </a:xfrm>
          </p:grpSpPr>
          <p:sp>
            <p:nvSpPr>
              <p:cNvPr id="2309" name="Google Shape;2309;p24"/>
              <p:cNvSpPr/>
              <p:nvPr/>
            </p:nvSpPr>
            <p:spPr>
              <a:xfrm>
                <a:off x="1613020" y="1767437"/>
                <a:ext cx="149562" cy="130510"/>
              </a:xfrm>
              <a:custGeom>
                <a:avLst/>
                <a:gdLst/>
                <a:ahLst/>
                <a:cxnLst/>
                <a:rect l="l" t="t" r="r" b="b"/>
                <a:pathLst>
                  <a:path w="135350" h="118109" extrusionOk="0">
                    <a:moveTo>
                      <a:pt x="0" y="0"/>
                    </a:moveTo>
                    <a:lnTo>
                      <a:pt x="135350" y="0"/>
                    </a:lnTo>
                    <a:lnTo>
                      <a:pt x="135350" y="118110"/>
                    </a:lnTo>
                    <a:lnTo>
                      <a:pt x="0" y="11811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310" name="Google Shape;2310;p24"/>
              <p:cNvGrpSpPr/>
              <p:nvPr/>
            </p:nvGrpSpPr>
            <p:grpSpPr>
              <a:xfrm>
                <a:off x="1578902" y="1583885"/>
                <a:ext cx="217652" cy="348254"/>
                <a:chOff x="3386708" y="2166937"/>
                <a:chExt cx="196881" cy="314991"/>
              </a:xfrm>
            </p:grpSpPr>
            <p:sp>
              <p:nvSpPr>
                <p:cNvPr id="2311" name="Google Shape;2311;p24"/>
                <p:cNvSpPr/>
                <p:nvPr/>
              </p:nvSpPr>
              <p:spPr>
                <a:xfrm>
                  <a:off x="3386708" y="2166937"/>
                  <a:ext cx="196881" cy="314991"/>
                </a:xfrm>
                <a:custGeom>
                  <a:avLst/>
                  <a:gdLst/>
                  <a:ahLst/>
                  <a:cxnLst/>
                  <a:rect l="l" t="t" r="r" b="b"/>
                  <a:pathLst>
                    <a:path w="196881" h="314991" extrusionOk="0">
                      <a:moveTo>
                        <a:pt x="178403" y="0"/>
                      </a:moveTo>
                      <a:lnTo>
                        <a:pt x="18479" y="0"/>
                      </a:lnTo>
                      <a:cubicBezTo>
                        <a:pt x="8287" y="0"/>
                        <a:pt x="0" y="8287"/>
                        <a:pt x="0" y="18479"/>
                      </a:cubicBezTo>
                      <a:lnTo>
                        <a:pt x="0" y="296513"/>
                      </a:lnTo>
                      <a:cubicBezTo>
                        <a:pt x="0" y="306705"/>
                        <a:pt x="8287" y="314992"/>
                        <a:pt x="18479" y="314992"/>
                      </a:cubicBezTo>
                      <a:lnTo>
                        <a:pt x="178403" y="314992"/>
                      </a:lnTo>
                      <a:cubicBezTo>
                        <a:pt x="188595" y="314992"/>
                        <a:pt x="196882" y="306705"/>
                        <a:pt x="196882" y="296513"/>
                      </a:cubicBezTo>
                      <a:lnTo>
                        <a:pt x="196882" y="18479"/>
                      </a:lnTo>
                      <a:cubicBezTo>
                        <a:pt x="196882" y="8287"/>
                        <a:pt x="188595" y="0"/>
                        <a:pt x="178403" y="0"/>
                      </a:cubicBezTo>
                      <a:close/>
                      <a:moveTo>
                        <a:pt x="178403" y="302609"/>
                      </a:moveTo>
                      <a:lnTo>
                        <a:pt x="18479" y="302609"/>
                      </a:lnTo>
                      <a:cubicBezTo>
                        <a:pt x="15050" y="302609"/>
                        <a:pt x="12287" y="299847"/>
                        <a:pt x="12287" y="296418"/>
                      </a:cubicBezTo>
                      <a:lnTo>
                        <a:pt x="12287" y="18479"/>
                      </a:lnTo>
                      <a:cubicBezTo>
                        <a:pt x="12287" y="15050"/>
                        <a:pt x="15050" y="12287"/>
                        <a:pt x="18479" y="12287"/>
                      </a:cubicBezTo>
                      <a:lnTo>
                        <a:pt x="178403" y="12287"/>
                      </a:lnTo>
                      <a:cubicBezTo>
                        <a:pt x="181832" y="12287"/>
                        <a:pt x="184595" y="15050"/>
                        <a:pt x="184595" y="18479"/>
                      </a:cubicBezTo>
                      <a:lnTo>
                        <a:pt x="184595" y="296513"/>
                      </a:lnTo>
                      <a:cubicBezTo>
                        <a:pt x="184595" y="299942"/>
                        <a:pt x="181832" y="302705"/>
                        <a:pt x="178403" y="3027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12" name="Google Shape;2312;p24"/>
                <p:cNvSpPr/>
                <p:nvPr/>
              </p:nvSpPr>
              <p:spPr>
                <a:xfrm>
                  <a:off x="3411283" y="2191511"/>
                  <a:ext cx="147732" cy="123063"/>
                </a:xfrm>
                <a:custGeom>
                  <a:avLst/>
                  <a:gdLst/>
                  <a:ahLst/>
                  <a:cxnLst/>
                  <a:rect l="l" t="t" r="r" b="b"/>
                  <a:pathLst>
                    <a:path w="147732" h="123063" extrusionOk="0">
                      <a:moveTo>
                        <a:pt x="141542" y="0"/>
                      </a:moveTo>
                      <a:lnTo>
                        <a:pt x="6191" y="0"/>
                      </a:lnTo>
                      <a:cubicBezTo>
                        <a:pt x="2762" y="0"/>
                        <a:pt x="0" y="2762"/>
                        <a:pt x="0" y="6191"/>
                      </a:cubicBezTo>
                      <a:lnTo>
                        <a:pt x="0" y="116872"/>
                      </a:lnTo>
                      <a:cubicBezTo>
                        <a:pt x="0" y="120301"/>
                        <a:pt x="2762" y="123063"/>
                        <a:pt x="6191" y="123063"/>
                      </a:cubicBezTo>
                      <a:lnTo>
                        <a:pt x="141542" y="123063"/>
                      </a:lnTo>
                      <a:cubicBezTo>
                        <a:pt x="144971" y="123063"/>
                        <a:pt x="147733" y="120301"/>
                        <a:pt x="147733" y="116872"/>
                      </a:cubicBezTo>
                      <a:lnTo>
                        <a:pt x="147733" y="6191"/>
                      </a:lnTo>
                      <a:cubicBezTo>
                        <a:pt x="147733" y="2762"/>
                        <a:pt x="144971" y="0"/>
                        <a:pt x="141542" y="0"/>
                      </a:cubicBezTo>
                      <a:close/>
                      <a:moveTo>
                        <a:pt x="12383" y="49244"/>
                      </a:moveTo>
                      <a:lnTo>
                        <a:pt x="135350" y="49244"/>
                      </a:lnTo>
                      <a:lnTo>
                        <a:pt x="135350" y="73819"/>
                      </a:lnTo>
                      <a:lnTo>
                        <a:pt x="12383" y="73819"/>
                      </a:lnTo>
                      <a:lnTo>
                        <a:pt x="12383" y="49244"/>
                      </a:lnTo>
                      <a:close/>
                      <a:moveTo>
                        <a:pt x="135350" y="12383"/>
                      </a:moveTo>
                      <a:lnTo>
                        <a:pt x="135350" y="36957"/>
                      </a:lnTo>
                      <a:lnTo>
                        <a:pt x="12383" y="36957"/>
                      </a:lnTo>
                      <a:lnTo>
                        <a:pt x="12383" y="12383"/>
                      </a:lnTo>
                      <a:lnTo>
                        <a:pt x="135350" y="12383"/>
                      </a:lnTo>
                      <a:close/>
                      <a:moveTo>
                        <a:pt x="12383" y="110776"/>
                      </a:moveTo>
                      <a:lnTo>
                        <a:pt x="12383" y="86201"/>
                      </a:lnTo>
                      <a:lnTo>
                        <a:pt x="135350" y="86201"/>
                      </a:lnTo>
                      <a:lnTo>
                        <a:pt x="135350" y="110776"/>
                      </a:lnTo>
                      <a:lnTo>
                        <a:pt x="12383" y="11077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13" name="Google Shape;2313;p24"/>
                <p:cNvSpPr/>
                <p:nvPr/>
              </p:nvSpPr>
              <p:spPr>
                <a:xfrm>
                  <a:off x="3442239" y="2348959"/>
                  <a:ext cx="86106" cy="85844"/>
                </a:xfrm>
                <a:custGeom>
                  <a:avLst/>
                  <a:gdLst/>
                  <a:ahLst/>
                  <a:cxnLst/>
                  <a:rect l="l" t="t" r="r" b="b"/>
                  <a:pathLst>
                    <a:path w="86106" h="85844" extrusionOk="0">
                      <a:moveTo>
                        <a:pt x="43053" y="0"/>
                      </a:moveTo>
                      <a:cubicBezTo>
                        <a:pt x="19336" y="0"/>
                        <a:pt x="0" y="19336"/>
                        <a:pt x="0" y="43053"/>
                      </a:cubicBezTo>
                      <a:cubicBezTo>
                        <a:pt x="2191" y="100108"/>
                        <a:pt x="83915" y="100108"/>
                        <a:pt x="86106" y="43053"/>
                      </a:cubicBezTo>
                      <a:cubicBezTo>
                        <a:pt x="86106" y="19336"/>
                        <a:pt x="66770" y="0"/>
                        <a:pt x="43053" y="0"/>
                      </a:cubicBezTo>
                      <a:close/>
                      <a:moveTo>
                        <a:pt x="43053" y="73819"/>
                      </a:moveTo>
                      <a:cubicBezTo>
                        <a:pt x="26098" y="73819"/>
                        <a:pt x="12287" y="60007"/>
                        <a:pt x="12287" y="43053"/>
                      </a:cubicBezTo>
                      <a:cubicBezTo>
                        <a:pt x="13811" y="2286"/>
                        <a:pt x="72295" y="2286"/>
                        <a:pt x="73819" y="43053"/>
                      </a:cubicBezTo>
                      <a:cubicBezTo>
                        <a:pt x="73819" y="60007"/>
                        <a:pt x="60008" y="73819"/>
                        <a:pt x="43053" y="738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14" name="Google Shape;2314;p24"/>
                <p:cNvSpPr/>
                <p:nvPr/>
              </p:nvSpPr>
              <p:spPr>
                <a:xfrm>
                  <a:off x="3466814" y="2373629"/>
                  <a:ext cx="36861" cy="36837"/>
                </a:xfrm>
                <a:custGeom>
                  <a:avLst/>
                  <a:gdLst/>
                  <a:ahLst/>
                  <a:cxnLst/>
                  <a:rect l="l" t="t" r="r" b="b"/>
                  <a:pathLst>
                    <a:path w="36861" h="36837" extrusionOk="0">
                      <a:moveTo>
                        <a:pt x="18479" y="0"/>
                      </a:moveTo>
                      <a:cubicBezTo>
                        <a:pt x="8287" y="0"/>
                        <a:pt x="0" y="8287"/>
                        <a:pt x="0" y="18478"/>
                      </a:cubicBezTo>
                      <a:cubicBezTo>
                        <a:pt x="952" y="42958"/>
                        <a:pt x="36004" y="42958"/>
                        <a:pt x="36862" y="18478"/>
                      </a:cubicBezTo>
                      <a:cubicBezTo>
                        <a:pt x="36862" y="8287"/>
                        <a:pt x="28575" y="0"/>
                        <a:pt x="18383" y="0"/>
                      </a:cubicBezTo>
                      <a:close/>
                      <a:moveTo>
                        <a:pt x="18479" y="24575"/>
                      </a:moveTo>
                      <a:cubicBezTo>
                        <a:pt x="15050" y="24575"/>
                        <a:pt x="12287" y="21812"/>
                        <a:pt x="12287" y="18383"/>
                      </a:cubicBezTo>
                      <a:cubicBezTo>
                        <a:pt x="12573" y="10192"/>
                        <a:pt x="24289" y="10192"/>
                        <a:pt x="24575" y="18383"/>
                      </a:cubicBezTo>
                      <a:cubicBezTo>
                        <a:pt x="24575" y="21812"/>
                        <a:pt x="21812" y="24575"/>
                        <a:pt x="18383" y="24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2315" name="Google Shape;2315;p24"/>
          <p:cNvGrpSpPr/>
          <p:nvPr/>
        </p:nvGrpSpPr>
        <p:grpSpPr>
          <a:xfrm rot="-558697">
            <a:off x="7764514" y="1612313"/>
            <a:ext cx="816581" cy="795881"/>
            <a:chOff x="3514301" y="2087570"/>
            <a:chExt cx="816600" cy="795900"/>
          </a:xfrm>
        </p:grpSpPr>
        <p:sp>
          <p:nvSpPr>
            <p:cNvPr id="2316" name="Google Shape;2316;p24"/>
            <p:cNvSpPr/>
            <p:nvPr/>
          </p:nvSpPr>
          <p:spPr>
            <a:xfrm>
              <a:off x="3514301" y="2087570"/>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317" name="Google Shape;2317;p24"/>
            <p:cNvGrpSpPr/>
            <p:nvPr/>
          </p:nvGrpSpPr>
          <p:grpSpPr>
            <a:xfrm>
              <a:off x="3732854" y="2295754"/>
              <a:ext cx="379494" cy="379527"/>
              <a:chOff x="5614692" y="1583885"/>
              <a:chExt cx="348224" cy="348254"/>
            </a:xfrm>
          </p:grpSpPr>
          <p:sp>
            <p:nvSpPr>
              <p:cNvPr id="2318" name="Google Shape;2318;p24"/>
              <p:cNvSpPr/>
              <p:nvPr/>
            </p:nvSpPr>
            <p:spPr>
              <a:xfrm>
                <a:off x="5679977" y="1649175"/>
                <a:ext cx="217449" cy="217449"/>
              </a:xfrm>
              <a:custGeom>
                <a:avLst/>
                <a:gdLst/>
                <a:ahLst/>
                <a:cxnLst/>
                <a:rect l="l" t="t" r="r" b="b"/>
                <a:pathLst>
                  <a:path w="196786" h="196786" extrusionOk="0">
                    <a:moveTo>
                      <a:pt x="0" y="0"/>
                    </a:moveTo>
                    <a:lnTo>
                      <a:pt x="196787" y="0"/>
                    </a:lnTo>
                    <a:lnTo>
                      <a:pt x="196787" y="196787"/>
                    </a:lnTo>
                    <a:lnTo>
                      <a:pt x="0" y="196787"/>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319" name="Google Shape;2319;p24"/>
              <p:cNvGrpSpPr/>
              <p:nvPr/>
            </p:nvGrpSpPr>
            <p:grpSpPr>
              <a:xfrm>
                <a:off x="5614692" y="1583885"/>
                <a:ext cx="348224" cy="348254"/>
                <a:chOff x="7037355" y="2166937"/>
                <a:chExt cx="314992" cy="314991"/>
              </a:xfrm>
            </p:grpSpPr>
            <p:sp>
              <p:nvSpPr>
                <p:cNvPr id="2320" name="Google Shape;2320;p24"/>
                <p:cNvSpPr/>
                <p:nvPr/>
              </p:nvSpPr>
              <p:spPr>
                <a:xfrm>
                  <a:off x="7037355" y="2166937"/>
                  <a:ext cx="86201" cy="86201"/>
                </a:xfrm>
                <a:custGeom>
                  <a:avLst/>
                  <a:gdLst/>
                  <a:ahLst/>
                  <a:cxnLst/>
                  <a:rect l="l" t="t" r="r" b="b"/>
                  <a:pathLst>
                    <a:path w="86201" h="86201" extrusionOk="0">
                      <a:moveTo>
                        <a:pt x="80010" y="0"/>
                      </a:moveTo>
                      <a:lnTo>
                        <a:pt x="6191" y="0"/>
                      </a:lnTo>
                      <a:cubicBezTo>
                        <a:pt x="2762" y="0"/>
                        <a:pt x="0" y="2762"/>
                        <a:pt x="0" y="6191"/>
                      </a:cubicBezTo>
                      <a:lnTo>
                        <a:pt x="0" y="80010"/>
                      </a:lnTo>
                      <a:cubicBezTo>
                        <a:pt x="0" y="83439"/>
                        <a:pt x="2762" y="86201"/>
                        <a:pt x="6191" y="86201"/>
                      </a:cubicBezTo>
                      <a:lnTo>
                        <a:pt x="30766" y="86201"/>
                      </a:lnTo>
                      <a:cubicBezTo>
                        <a:pt x="34195" y="86201"/>
                        <a:pt x="36957" y="83439"/>
                        <a:pt x="36957" y="80010"/>
                      </a:cubicBezTo>
                      <a:lnTo>
                        <a:pt x="36957" y="36862"/>
                      </a:lnTo>
                      <a:lnTo>
                        <a:pt x="80010" y="36862"/>
                      </a:lnTo>
                      <a:cubicBezTo>
                        <a:pt x="83439" y="36862"/>
                        <a:pt x="86201" y="34100"/>
                        <a:pt x="86201" y="30671"/>
                      </a:cubicBezTo>
                      <a:lnTo>
                        <a:pt x="86201" y="6191"/>
                      </a:lnTo>
                      <a:cubicBezTo>
                        <a:pt x="86201" y="2762"/>
                        <a:pt x="83439" y="0"/>
                        <a:pt x="80010" y="0"/>
                      </a:cubicBezTo>
                      <a:close/>
                      <a:moveTo>
                        <a:pt x="73819" y="24575"/>
                      </a:moveTo>
                      <a:lnTo>
                        <a:pt x="30766" y="24575"/>
                      </a:lnTo>
                      <a:cubicBezTo>
                        <a:pt x="27337" y="24575"/>
                        <a:pt x="24575" y="27337"/>
                        <a:pt x="24575" y="30766"/>
                      </a:cubicBezTo>
                      <a:lnTo>
                        <a:pt x="24575" y="73819"/>
                      </a:lnTo>
                      <a:lnTo>
                        <a:pt x="12287" y="73819"/>
                      </a:lnTo>
                      <a:lnTo>
                        <a:pt x="12287" y="12287"/>
                      </a:lnTo>
                      <a:lnTo>
                        <a:pt x="73819" y="12287"/>
                      </a:lnTo>
                      <a:lnTo>
                        <a:pt x="73819" y="24575"/>
                      </a:lnTo>
                      <a:lnTo>
                        <a:pt x="73819" y="24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1" name="Google Shape;2321;p24"/>
                <p:cNvSpPr/>
                <p:nvPr/>
              </p:nvSpPr>
              <p:spPr>
                <a:xfrm>
                  <a:off x="7037355" y="2395727"/>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2" name="Google Shape;2322;p24"/>
                <p:cNvSpPr/>
                <p:nvPr/>
              </p:nvSpPr>
              <p:spPr>
                <a:xfrm>
                  <a:off x="7266146" y="2395727"/>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3" name="Google Shape;2323;p24"/>
                <p:cNvSpPr/>
                <p:nvPr/>
              </p:nvSpPr>
              <p:spPr>
                <a:xfrm>
                  <a:off x="7266146" y="2166937"/>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4" name="Google Shape;2324;p24"/>
                <p:cNvSpPr/>
                <p:nvPr/>
              </p:nvSpPr>
              <p:spPr>
                <a:xfrm>
                  <a:off x="7139463" y="2250719"/>
                  <a:ext cx="110680" cy="147246"/>
                </a:xfrm>
                <a:custGeom>
                  <a:avLst/>
                  <a:gdLst/>
                  <a:ahLst/>
                  <a:cxnLst/>
                  <a:rect l="l" t="t" r="r" b="b"/>
                  <a:pathLst>
                    <a:path w="110680" h="147246" extrusionOk="0">
                      <a:moveTo>
                        <a:pt x="53340" y="37"/>
                      </a:moveTo>
                      <a:cubicBezTo>
                        <a:pt x="23432" y="1085"/>
                        <a:pt x="0" y="26136"/>
                        <a:pt x="0" y="56044"/>
                      </a:cubicBezTo>
                      <a:lnTo>
                        <a:pt x="0" y="92239"/>
                      </a:lnTo>
                      <a:cubicBezTo>
                        <a:pt x="2762" y="165582"/>
                        <a:pt x="107918" y="165582"/>
                        <a:pt x="110681" y="92239"/>
                      </a:cubicBezTo>
                      <a:lnTo>
                        <a:pt x="110681" y="55378"/>
                      </a:lnTo>
                      <a:cubicBezTo>
                        <a:pt x="110681" y="24136"/>
                        <a:pt x="84773" y="-1106"/>
                        <a:pt x="53245" y="37"/>
                      </a:cubicBezTo>
                      <a:close/>
                      <a:moveTo>
                        <a:pt x="12383" y="91763"/>
                      </a:moveTo>
                      <a:lnTo>
                        <a:pt x="12383" y="79952"/>
                      </a:lnTo>
                      <a:cubicBezTo>
                        <a:pt x="30194" y="79190"/>
                        <a:pt x="44577" y="71570"/>
                        <a:pt x="55436" y="57283"/>
                      </a:cubicBezTo>
                      <a:cubicBezTo>
                        <a:pt x="66294" y="71570"/>
                        <a:pt x="80677" y="79095"/>
                        <a:pt x="98489" y="79952"/>
                      </a:cubicBezTo>
                      <a:lnTo>
                        <a:pt x="98489" y="92335"/>
                      </a:lnTo>
                      <a:cubicBezTo>
                        <a:pt x="98489" y="116623"/>
                        <a:pt x="78296" y="136245"/>
                        <a:pt x="53816" y="135388"/>
                      </a:cubicBezTo>
                      <a:cubicBezTo>
                        <a:pt x="29337" y="134530"/>
                        <a:pt x="12383" y="115099"/>
                        <a:pt x="12383" y="91858"/>
                      </a:cubicBezTo>
                      <a:close/>
                      <a:moveTo>
                        <a:pt x="98489" y="67474"/>
                      </a:moveTo>
                      <a:cubicBezTo>
                        <a:pt x="82106" y="66617"/>
                        <a:pt x="69723" y="58521"/>
                        <a:pt x="60770" y="42995"/>
                      </a:cubicBezTo>
                      <a:cubicBezTo>
                        <a:pt x="58579" y="38899"/>
                        <a:pt x="52292" y="38899"/>
                        <a:pt x="50102" y="42995"/>
                      </a:cubicBezTo>
                      <a:cubicBezTo>
                        <a:pt x="41053" y="58616"/>
                        <a:pt x="28766" y="66617"/>
                        <a:pt x="12383" y="67474"/>
                      </a:cubicBezTo>
                      <a:lnTo>
                        <a:pt x="12383" y="55759"/>
                      </a:lnTo>
                      <a:cubicBezTo>
                        <a:pt x="12383" y="32518"/>
                        <a:pt x="30575" y="13087"/>
                        <a:pt x="53816" y="12229"/>
                      </a:cubicBezTo>
                      <a:cubicBezTo>
                        <a:pt x="78296" y="11372"/>
                        <a:pt x="98489" y="30994"/>
                        <a:pt x="98489" y="55282"/>
                      </a:cubicBezTo>
                      <a:lnTo>
                        <a:pt x="98489" y="67474"/>
                      </a:lnTo>
                      <a:lnTo>
                        <a:pt x="98489" y="6747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5" name="Google Shape;2325;p24"/>
                <p:cNvSpPr/>
                <p:nvPr/>
              </p:nvSpPr>
              <p:spPr>
                <a:xfrm>
                  <a:off x="7207376" y="2333815"/>
                  <a:ext cx="12287" cy="12334"/>
                </a:xfrm>
                <a:custGeom>
                  <a:avLst/>
                  <a:gdLst/>
                  <a:ahLst/>
                  <a:cxnLst/>
                  <a:rect l="l" t="t" r="r" b="b"/>
                  <a:pathLst>
                    <a:path w="12287" h="12334" extrusionOk="0">
                      <a:moveTo>
                        <a:pt x="6191" y="0"/>
                      </a:moveTo>
                      <a:cubicBezTo>
                        <a:pt x="2762" y="0"/>
                        <a:pt x="0" y="2762"/>
                        <a:pt x="0" y="6191"/>
                      </a:cubicBezTo>
                      <a:cubicBezTo>
                        <a:pt x="286" y="14383"/>
                        <a:pt x="12002"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6" name="Google Shape;2326;p24"/>
                <p:cNvSpPr/>
                <p:nvPr/>
              </p:nvSpPr>
              <p:spPr>
                <a:xfrm>
                  <a:off x="7170419" y="2333815"/>
                  <a:ext cx="12287" cy="12334"/>
                </a:xfrm>
                <a:custGeom>
                  <a:avLst/>
                  <a:gdLst/>
                  <a:ahLst/>
                  <a:cxnLst/>
                  <a:rect l="l" t="t" r="r" b="b"/>
                  <a:pathLst>
                    <a:path w="12287" h="12334" extrusionOk="0">
                      <a:moveTo>
                        <a:pt x="6191" y="0"/>
                      </a:moveTo>
                      <a:cubicBezTo>
                        <a:pt x="2762" y="0"/>
                        <a:pt x="0" y="2762"/>
                        <a:pt x="0" y="6191"/>
                      </a:cubicBezTo>
                      <a:cubicBezTo>
                        <a:pt x="286" y="14383"/>
                        <a:pt x="12002"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7" name="Google Shape;2327;p24"/>
                <p:cNvSpPr/>
                <p:nvPr/>
              </p:nvSpPr>
              <p:spPr>
                <a:xfrm>
                  <a:off x="7182754" y="2355151"/>
                  <a:ext cx="24574" cy="12287"/>
                </a:xfrm>
                <a:custGeom>
                  <a:avLst/>
                  <a:gdLst/>
                  <a:ahLst/>
                  <a:cxnLst/>
                  <a:rect l="l" t="t" r="r" b="b"/>
                  <a:pathLst>
                    <a:path w="24574" h="12287" extrusionOk="0">
                      <a:moveTo>
                        <a:pt x="18431" y="0"/>
                      </a:moveTo>
                      <a:lnTo>
                        <a:pt x="6144" y="0"/>
                      </a:lnTo>
                      <a:cubicBezTo>
                        <a:pt x="-2048" y="286"/>
                        <a:pt x="-2048" y="12002"/>
                        <a:pt x="6144" y="12287"/>
                      </a:cubicBezTo>
                      <a:lnTo>
                        <a:pt x="18431" y="12287"/>
                      </a:lnTo>
                      <a:cubicBezTo>
                        <a:pt x="26623" y="12002"/>
                        <a:pt x="26623" y="286"/>
                        <a:pt x="184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2328" name="Google Shape;2328;p24"/>
          <p:cNvGrpSpPr/>
          <p:nvPr/>
        </p:nvGrpSpPr>
        <p:grpSpPr>
          <a:xfrm rot="569152">
            <a:off x="6731301" y="4285773"/>
            <a:ext cx="816578" cy="795879"/>
            <a:chOff x="3514301" y="3204456"/>
            <a:chExt cx="816600" cy="795900"/>
          </a:xfrm>
        </p:grpSpPr>
        <p:sp>
          <p:nvSpPr>
            <p:cNvPr id="2329" name="Google Shape;2329;p24"/>
            <p:cNvSpPr/>
            <p:nvPr/>
          </p:nvSpPr>
          <p:spPr>
            <a:xfrm>
              <a:off x="3514301" y="3204456"/>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330" name="Google Shape;2330;p24"/>
            <p:cNvGrpSpPr/>
            <p:nvPr/>
          </p:nvGrpSpPr>
          <p:grpSpPr>
            <a:xfrm>
              <a:off x="3766180" y="3428320"/>
              <a:ext cx="312842" cy="348172"/>
              <a:chOff x="2356956" y="3417661"/>
              <a:chExt cx="312842" cy="348172"/>
            </a:xfrm>
          </p:grpSpPr>
          <p:grpSp>
            <p:nvGrpSpPr>
              <p:cNvPr id="2331" name="Google Shape;2331;p24"/>
              <p:cNvGrpSpPr/>
              <p:nvPr/>
            </p:nvGrpSpPr>
            <p:grpSpPr>
              <a:xfrm>
                <a:off x="2356956" y="3417661"/>
                <a:ext cx="312842" cy="348172"/>
                <a:chOff x="4090511" y="3825562"/>
                <a:chExt cx="282987" cy="314917"/>
              </a:xfrm>
            </p:grpSpPr>
            <p:sp>
              <p:nvSpPr>
                <p:cNvPr id="2332" name="Google Shape;2332;p24"/>
                <p:cNvSpPr/>
                <p:nvPr/>
              </p:nvSpPr>
              <p:spPr>
                <a:xfrm>
                  <a:off x="4090511" y="3825562"/>
                  <a:ext cx="282987" cy="314917"/>
                </a:xfrm>
                <a:custGeom>
                  <a:avLst/>
                  <a:gdLst/>
                  <a:ahLst/>
                  <a:cxnLst/>
                  <a:rect l="l" t="t" r="r" b="b"/>
                  <a:pathLst>
                    <a:path w="282987" h="314917" extrusionOk="0">
                      <a:moveTo>
                        <a:pt x="282988" y="157506"/>
                      </a:moveTo>
                      <a:cubicBezTo>
                        <a:pt x="282988" y="143695"/>
                        <a:pt x="278035" y="130741"/>
                        <a:pt x="268891" y="120549"/>
                      </a:cubicBezTo>
                      <a:cubicBezTo>
                        <a:pt x="276606" y="95784"/>
                        <a:pt x="259366" y="68924"/>
                        <a:pt x="233744" y="65590"/>
                      </a:cubicBezTo>
                      <a:cubicBezTo>
                        <a:pt x="232791" y="44635"/>
                        <a:pt x="216789" y="27585"/>
                        <a:pt x="196310" y="24918"/>
                      </a:cubicBezTo>
                      <a:cubicBezTo>
                        <a:pt x="191452" y="-1085"/>
                        <a:pt x="157162" y="-8991"/>
                        <a:pt x="141446" y="12250"/>
                      </a:cubicBezTo>
                      <a:cubicBezTo>
                        <a:pt x="125730" y="-9086"/>
                        <a:pt x="91440" y="-1085"/>
                        <a:pt x="86582" y="24918"/>
                      </a:cubicBezTo>
                      <a:cubicBezTo>
                        <a:pt x="66103" y="27585"/>
                        <a:pt x="50102" y="44635"/>
                        <a:pt x="49149" y="65590"/>
                      </a:cubicBezTo>
                      <a:cubicBezTo>
                        <a:pt x="23527" y="68924"/>
                        <a:pt x="6286" y="95784"/>
                        <a:pt x="14002" y="120549"/>
                      </a:cubicBezTo>
                      <a:cubicBezTo>
                        <a:pt x="-4667" y="140552"/>
                        <a:pt x="-4667" y="174366"/>
                        <a:pt x="14002" y="194368"/>
                      </a:cubicBezTo>
                      <a:cubicBezTo>
                        <a:pt x="6286" y="219133"/>
                        <a:pt x="23527" y="245994"/>
                        <a:pt x="49149" y="249327"/>
                      </a:cubicBezTo>
                      <a:cubicBezTo>
                        <a:pt x="50102" y="270282"/>
                        <a:pt x="66103" y="287332"/>
                        <a:pt x="86582" y="289999"/>
                      </a:cubicBezTo>
                      <a:cubicBezTo>
                        <a:pt x="91440" y="316002"/>
                        <a:pt x="125730" y="323908"/>
                        <a:pt x="141446" y="302667"/>
                      </a:cubicBezTo>
                      <a:cubicBezTo>
                        <a:pt x="157162" y="324003"/>
                        <a:pt x="191452" y="316002"/>
                        <a:pt x="196310" y="289999"/>
                      </a:cubicBezTo>
                      <a:cubicBezTo>
                        <a:pt x="216789" y="287332"/>
                        <a:pt x="232791" y="270282"/>
                        <a:pt x="233744" y="249327"/>
                      </a:cubicBezTo>
                      <a:cubicBezTo>
                        <a:pt x="259366" y="245994"/>
                        <a:pt x="276606" y="219133"/>
                        <a:pt x="268891" y="194368"/>
                      </a:cubicBezTo>
                      <a:cubicBezTo>
                        <a:pt x="278035" y="184176"/>
                        <a:pt x="282988" y="171222"/>
                        <a:pt x="282988" y="157411"/>
                      </a:cubicBezTo>
                      <a:lnTo>
                        <a:pt x="282988" y="157411"/>
                      </a:lnTo>
                      <a:close/>
                      <a:moveTo>
                        <a:pt x="249365" y="228563"/>
                      </a:moveTo>
                      <a:cubicBezTo>
                        <a:pt x="243554" y="234373"/>
                        <a:pt x="235839" y="237516"/>
                        <a:pt x="227743" y="237516"/>
                      </a:cubicBezTo>
                      <a:cubicBezTo>
                        <a:pt x="224123" y="237326"/>
                        <a:pt x="220980" y="240659"/>
                        <a:pt x="221361" y="244279"/>
                      </a:cubicBezTo>
                      <a:cubicBezTo>
                        <a:pt x="223266" y="262186"/>
                        <a:pt x="208788" y="278188"/>
                        <a:pt x="190786" y="278093"/>
                      </a:cubicBezTo>
                      <a:cubicBezTo>
                        <a:pt x="187357" y="278093"/>
                        <a:pt x="184594" y="280855"/>
                        <a:pt x="184594" y="284284"/>
                      </a:cubicBezTo>
                      <a:cubicBezTo>
                        <a:pt x="184594" y="299715"/>
                        <a:pt x="165449" y="310859"/>
                        <a:pt x="149542" y="295047"/>
                      </a:cubicBezTo>
                      <a:cubicBezTo>
                        <a:pt x="148304" y="293809"/>
                        <a:pt x="147637" y="292190"/>
                        <a:pt x="147637" y="290475"/>
                      </a:cubicBezTo>
                      <a:lnTo>
                        <a:pt x="147637" y="201893"/>
                      </a:lnTo>
                      <a:cubicBezTo>
                        <a:pt x="147637" y="201321"/>
                        <a:pt x="147352" y="200750"/>
                        <a:pt x="146971" y="200369"/>
                      </a:cubicBezTo>
                      <a:cubicBezTo>
                        <a:pt x="141637" y="195225"/>
                        <a:pt x="135350" y="198845"/>
                        <a:pt x="135350" y="203988"/>
                      </a:cubicBezTo>
                      <a:lnTo>
                        <a:pt x="135350" y="290475"/>
                      </a:lnTo>
                      <a:cubicBezTo>
                        <a:pt x="135350" y="292190"/>
                        <a:pt x="134683" y="293809"/>
                        <a:pt x="133445" y="295047"/>
                      </a:cubicBezTo>
                      <a:cubicBezTo>
                        <a:pt x="117634" y="310859"/>
                        <a:pt x="98393" y="299715"/>
                        <a:pt x="98393" y="284284"/>
                      </a:cubicBezTo>
                      <a:cubicBezTo>
                        <a:pt x="98393" y="280855"/>
                        <a:pt x="95631" y="278093"/>
                        <a:pt x="92202" y="278093"/>
                      </a:cubicBezTo>
                      <a:cubicBezTo>
                        <a:pt x="74200" y="278188"/>
                        <a:pt x="59722" y="262186"/>
                        <a:pt x="61627" y="244279"/>
                      </a:cubicBezTo>
                      <a:cubicBezTo>
                        <a:pt x="62103" y="240755"/>
                        <a:pt x="59055" y="237421"/>
                        <a:pt x="55531" y="237516"/>
                      </a:cubicBezTo>
                      <a:cubicBezTo>
                        <a:pt x="38957" y="237992"/>
                        <a:pt x="24289" y="223324"/>
                        <a:pt x="24574" y="206750"/>
                      </a:cubicBezTo>
                      <a:cubicBezTo>
                        <a:pt x="24574" y="202750"/>
                        <a:pt x="25336" y="198845"/>
                        <a:pt x="26860" y="195225"/>
                      </a:cubicBezTo>
                      <a:cubicBezTo>
                        <a:pt x="27813" y="192939"/>
                        <a:pt x="27241" y="190272"/>
                        <a:pt x="25432" y="188462"/>
                      </a:cubicBezTo>
                      <a:cubicBezTo>
                        <a:pt x="8096" y="172365"/>
                        <a:pt x="8096" y="142647"/>
                        <a:pt x="25432" y="126550"/>
                      </a:cubicBezTo>
                      <a:cubicBezTo>
                        <a:pt x="27241" y="124836"/>
                        <a:pt x="27813" y="122169"/>
                        <a:pt x="26860" y="119787"/>
                      </a:cubicBezTo>
                      <a:cubicBezTo>
                        <a:pt x="22193" y="108548"/>
                        <a:pt x="24956" y="94927"/>
                        <a:pt x="33719" y="86450"/>
                      </a:cubicBezTo>
                      <a:cubicBezTo>
                        <a:pt x="39529" y="80640"/>
                        <a:pt x="47339" y="77496"/>
                        <a:pt x="55531" y="77496"/>
                      </a:cubicBezTo>
                      <a:cubicBezTo>
                        <a:pt x="59055" y="77496"/>
                        <a:pt x="62103" y="74258"/>
                        <a:pt x="61627" y="70733"/>
                      </a:cubicBezTo>
                      <a:cubicBezTo>
                        <a:pt x="61531" y="69686"/>
                        <a:pt x="61436" y="68638"/>
                        <a:pt x="61436" y="67686"/>
                      </a:cubicBezTo>
                      <a:cubicBezTo>
                        <a:pt x="61436" y="49302"/>
                        <a:pt x="77629" y="34634"/>
                        <a:pt x="96488" y="37205"/>
                      </a:cubicBezTo>
                      <a:cubicBezTo>
                        <a:pt x="97917" y="37396"/>
                        <a:pt x="99060" y="36158"/>
                        <a:pt x="98774" y="34729"/>
                      </a:cubicBezTo>
                      <a:cubicBezTo>
                        <a:pt x="95059" y="17298"/>
                        <a:pt x="116205" y="2820"/>
                        <a:pt x="133350" y="19965"/>
                      </a:cubicBezTo>
                      <a:cubicBezTo>
                        <a:pt x="134588" y="21203"/>
                        <a:pt x="135255" y="22823"/>
                        <a:pt x="135255" y="24537"/>
                      </a:cubicBezTo>
                      <a:lnTo>
                        <a:pt x="135255" y="113787"/>
                      </a:lnTo>
                      <a:cubicBezTo>
                        <a:pt x="135541" y="121978"/>
                        <a:pt x="147256" y="121883"/>
                        <a:pt x="147542" y="113787"/>
                      </a:cubicBezTo>
                      <a:lnTo>
                        <a:pt x="147542" y="24537"/>
                      </a:lnTo>
                      <a:cubicBezTo>
                        <a:pt x="147542" y="22823"/>
                        <a:pt x="148209" y="21203"/>
                        <a:pt x="149447" y="19965"/>
                      </a:cubicBezTo>
                      <a:cubicBezTo>
                        <a:pt x="166592" y="2916"/>
                        <a:pt x="187738" y="17394"/>
                        <a:pt x="184023" y="34729"/>
                      </a:cubicBezTo>
                      <a:cubicBezTo>
                        <a:pt x="183737" y="36158"/>
                        <a:pt x="184880" y="37396"/>
                        <a:pt x="186309" y="37205"/>
                      </a:cubicBezTo>
                      <a:cubicBezTo>
                        <a:pt x="205169" y="34634"/>
                        <a:pt x="221361" y="49302"/>
                        <a:pt x="221361" y="67686"/>
                      </a:cubicBezTo>
                      <a:cubicBezTo>
                        <a:pt x="221361" y="68733"/>
                        <a:pt x="221361" y="69781"/>
                        <a:pt x="221170" y="70733"/>
                      </a:cubicBezTo>
                      <a:cubicBezTo>
                        <a:pt x="220694" y="74353"/>
                        <a:pt x="223933" y="77687"/>
                        <a:pt x="227552" y="77496"/>
                      </a:cubicBezTo>
                      <a:cubicBezTo>
                        <a:pt x="244031" y="77115"/>
                        <a:pt x="258604" y="91784"/>
                        <a:pt x="258223" y="108262"/>
                      </a:cubicBezTo>
                      <a:cubicBezTo>
                        <a:pt x="258223" y="113120"/>
                        <a:pt x="257080" y="117787"/>
                        <a:pt x="254889" y="122169"/>
                      </a:cubicBezTo>
                      <a:cubicBezTo>
                        <a:pt x="254413" y="123026"/>
                        <a:pt x="254698" y="124074"/>
                        <a:pt x="255365" y="124645"/>
                      </a:cubicBezTo>
                      <a:cubicBezTo>
                        <a:pt x="265081" y="133027"/>
                        <a:pt x="270510" y="144743"/>
                        <a:pt x="270510" y="157411"/>
                      </a:cubicBezTo>
                      <a:cubicBezTo>
                        <a:pt x="270510" y="169127"/>
                        <a:pt x="265843" y="180176"/>
                        <a:pt x="257365" y="188367"/>
                      </a:cubicBezTo>
                      <a:cubicBezTo>
                        <a:pt x="255556" y="190082"/>
                        <a:pt x="254984" y="192749"/>
                        <a:pt x="255937" y="195130"/>
                      </a:cubicBezTo>
                      <a:cubicBezTo>
                        <a:pt x="260604" y="206370"/>
                        <a:pt x="257842" y="219990"/>
                        <a:pt x="249079" y="228467"/>
                      </a:cubicBezTo>
                      <a:lnTo>
                        <a:pt x="249079" y="2284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3" name="Google Shape;2333;p24"/>
                <p:cNvSpPr/>
                <p:nvPr/>
              </p:nvSpPr>
              <p:spPr>
                <a:xfrm>
                  <a:off x="4272272" y="3925466"/>
                  <a:ext cx="61148" cy="48046"/>
                </a:xfrm>
                <a:custGeom>
                  <a:avLst/>
                  <a:gdLst/>
                  <a:ahLst/>
                  <a:cxnLst/>
                  <a:rect l="l" t="t" r="r" b="b"/>
                  <a:pathLst>
                    <a:path w="61148" h="48046" extrusionOk="0">
                      <a:moveTo>
                        <a:pt x="57221" y="36076"/>
                      </a:moveTo>
                      <a:cubicBezTo>
                        <a:pt x="46839" y="32171"/>
                        <a:pt x="43981" y="18074"/>
                        <a:pt x="51982" y="10454"/>
                      </a:cubicBezTo>
                      <a:cubicBezTo>
                        <a:pt x="54364" y="8072"/>
                        <a:pt x="54364" y="4167"/>
                        <a:pt x="51982" y="1786"/>
                      </a:cubicBezTo>
                      <a:cubicBezTo>
                        <a:pt x="49601" y="-595"/>
                        <a:pt x="45696" y="-595"/>
                        <a:pt x="43315" y="1786"/>
                      </a:cubicBezTo>
                      <a:cubicBezTo>
                        <a:pt x="38076" y="7025"/>
                        <a:pt x="35123" y="14073"/>
                        <a:pt x="35123" y="21598"/>
                      </a:cubicBezTo>
                      <a:cubicBezTo>
                        <a:pt x="35123" y="23408"/>
                        <a:pt x="35314" y="25218"/>
                        <a:pt x="35599" y="27027"/>
                      </a:cubicBezTo>
                      <a:lnTo>
                        <a:pt x="6358" y="27027"/>
                      </a:lnTo>
                      <a:cubicBezTo>
                        <a:pt x="3310" y="27027"/>
                        <a:pt x="547" y="29218"/>
                        <a:pt x="71" y="32266"/>
                      </a:cubicBezTo>
                      <a:cubicBezTo>
                        <a:pt x="-500" y="36076"/>
                        <a:pt x="2452" y="39314"/>
                        <a:pt x="6167" y="39314"/>
                      </a:cubicBezTo>
                      <a:lnTo>
                        <a:pt x="41410" y="39314"/>
                      </a:lnTo>
                      <a:cubicBezTo>
                        <a:pt x="44362" y="42934"/>
                        <a:pt x="48172" y="45791"/>
                        <a:pt x="52744" y="47601"/>
                      </a:cubicBezTo>
                      <a:cubicBezTo>
                        <a:pt x="60364" y="50363"/>
                        <a:pt x="64746" y="39505"/>
                        <a:pt x="57316" y="36171"/>
                      </a:cubicBezTo>
                      <a:lnTo>
                        <a:pt x="57316" y="361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4" name="Google Shape;2334;p24"/>
                <p:cNvSpPr/>
                <p:nvPr/>
              </p:nvSpPr>
              <p:spPr>
                <a:xfrm>
                  <a:off x="4251959" y="4061364"/>
                  <a:ext cx="37290" cy="37242"/>
                </a:xfrm>
                <a:custGeom>
                  <a:avLst/>
                  <a:gdLst/>
                  <a:ahLst/>
                  <a:cxnLst/>
                  <a:rect l="l" t="t" r="r" b="b"/>
                  <a:pathLst>
                    <a:path w="37290" h="37242" extrusionOk="0">
                      <a:moveTo>
                        <a:pt x="31052" y="0"/>
                      </a:moveTo>
                      <a:cubicBezTo>
                        <a:pt x="13907" y="0"/>
                        <a:pt x="0" y="13907"/>
                        <a:pt x="0" y="31051"/>
                      </a:cubicBezTo>
                      <a:cubicBezTo>
                        <a:pt x="0" y="34480"/>
                        <a:pt x="2762" y="37243"/>
                        <a:pt x="6191" y="37243"/>
                      </a:cubicBezTo>
                      <a:cubicBezTo>
                        <a:pt x="9620" y="37243"/>
                        <a:pt x="12383" y="34480"/>
                        <a:pt x="12383" y="31051"/>
                      </a:cubicBezTo>
                      <a:cubicBezTo>
                        <a:pt x="12383" y="20669"/>
                        <a:pt x="20765" y="12287"/>
                        <a:pt x="31147" y="12287"/>
                      </a:cubicBezTo>
                      <a:cubicBezTo>
                        <a:pt x="39338" y="12001"/>
                        <a:pt x="39338" y="286"/>
                        <a:pt x="3114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5" name="Google Shape;2335;p24"/>
                <p:cNvSpPr/>
                <p:nvPr/>
              </p:nvSpPr>
              <p:spPr>
                <a:xfrm>
                  <a:off x="4174807" y="3867709"/>
                  <a:ext cx="37242" cy="37254"/>
                </a:xfrm>
                <a:custGeom>
                  <a:avLst/>
                  <a:gdLst/>
                  <a:ahLst/>
                  <a:cxnLst/>
                  <a:rect l="l" t="t" r="r" b="b"/>
                  <a:pathLst>
                    <a:path w="37242" h="37254" extrusionOk="0">
                      <a:moveTo>
                        <a:pt x="37243" y="6108"/>
                      </a:moveTo>
                      <a:cubicBezTo>
                        <a:pt x="36957" y="-1988"/>
                        <a:pt x="25241" y="-2084"/>
                        <a:pt x="24955" y="6108"/>
                      </a:cubicBezTo>
                      <a:cubicBezTo>
                        <a:pt x="24955" y="16490"/>
                        <a:pt x="16573" y="24872"/>
                        <a:pt x="6191" y="24872"/>
                      </a:cubicBezTo>
                      <a:cubicBezTo>
                        <a:pt x="2762" y="24872"/>
                        <a:pt x="0" y="27635"/>
                        <a:pt x="0" y="31064"/>
                      </a:cubicBezTo>
                      <a:cubicBezTo>
                        <a:pt x="0" y="34492"/>
                        <a:pt x="2762" y="37255"/>
                        <a:pt x="6191" y="37255"/>
                      </a:cubicBezTo>
                      <a:cubicBezTo>
                        <a:pt x="23336" y="37255"/>
                        <a:pt x="37243" y="23348"/>
                        <a:pt x="37243" y="6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6" name="Google Shape;2336;p24"/>
                <p:cNvSpPr/>
                <p:nvPr/>
              </p:nvSpPr>
              <p:spPr>
                <a:xfrm>
                  <a:off x="4201382" y="3912226"/>
                  <a:ext cx="12287" cy="33289"/>
                </a:xfrm>
                <a:custGeom>
                  <a:avLst/>
                  <a:gdLst/>
                  <a:ahLst/>
                  <a:cxnLst/>
                  <a:rect l="l" t="t" r="r" b="b"/>
                  <a:pathLst>
                    <a:path w="12287" h="33289" extrusionOk="0">
                      <a:moveTo>
                        <a:pt x="0" y="6453"/>
                      </a:moveTo>
                      <a:lnTo>
                        <a:pt x="0" y="26932"/>
                      </a:lnTo>
                      <a:cubicBezTo>
                        <a:pt x="0" y="29980"/>
                        <a:pt x="2191" y="32742"/>
                        <a:pt x="5239" y="33218"/>
                      </a:cubicBezTo>
                      <a:cubicBezTo>
                        <a:pt x="9049" y="33790"/>
                        <a:pt x="12287" y="30837"/>
                        <a:pt x="12287" y="27122"/>
                      </a:cubicBezTo>
                      <a:lnTo>
                        <a:pt x="12287" y="6167"/>
                      </a:lnTo>
                      <a:cubicBezTo>
                        <a:pt x="12287" y="2452"/>
                        <a:pt x="9049" y="-501"/>
                        <a:pt x="5239" y="71"/>
                      </a:cubicBezTo>
                      <a:cubicBezTo>
                        <a:pt x="2191" y="547"/>
                        <a:pt x="0" y="3310"/>
                        <a:pt x="0" y="63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7" name="Google Shape;2337;p24"/>
                <p:cNvSpPr/>
                <p:nvPr/>
              </p:nvSpPr>
              <p:spPr>
                <a:xfrm>
                  <a:off x="4250626" y="3912417"/>
                  <a:ext cx="12287" cy="33289"/>
                </a:xfrm>
                <a:custGeom>
                  <a:avLst/>
                  <a:gdLst/>
                  <a:ahLst/>
                  <a:cxnLst/>
                  <a:rect l="l" t="t" r="r" b="b"/>
                  <a:pathLst>
                    <a:path w="12287" h="33289" extrusionOk="0">
                      <a:moveTo>
                        <a:pt x="12287" y="26836"/>
                      </a:moveTo>
                      <a:lnTo>
                        <a:pt x="12287" y="6358"/>
                      </a:lnTo>
                      <a:cubicBezTo>
                        <a:pt x="12287" y="3310"/>
                        <a:pt x="10097" y="547"/>
                        <a:pt x="7049" y="71"/>
                      </a:cubicBezTo>
                      <a:cubicBezTo>
                        <a:pt x="3239" y="-500"/>
                        <a:pt x="0" y="2452"/>
                        <a:pt x="0" y="6167"/>
                      </a:cubicBezTo>
                      <a:lnTo>
                        <a:pt x="0" y="27122"/>
                      </a:lnTo>
                      <a:cubicBezTo>
                        <a:pt x="0" y="30837"/>
                        <a:pt x="3239" y="33790"/>
                        <a:pt x="7049" y="33218"/>
                      </a:cubicBezTo>
                      <a:cubicBezTo>
                        <a:pt x="10097" y="32742"/>
                        <a:pt x="12287" y="29980"/>
                        <a:pt x="12287" y="269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8" name="Google Shape;2338;p24"/>
                <p:cNvSpPr/>
                <p:nvPr/>
              </p:nvSpPr>
              <p:spPr>
                <a:xfrm>
                  <a:off x="4130507" y="3992935"/>
                  <a:ext cx="61134" cy="47855"/>
                </a:xfrm>
                <a:custGeom>
                  <a:avLst/>
                  <a:gdLst/>
                  <a:ahLst/>
                  <a:cxnLst/>
                  <a:rect l="l" t="t" r="r" b="b"/>
                  <a:pathLst>
                    <a:path w="61134" h="47855" extrusionOk="0">
                      <a:moveTo>
                        <a:pt x="54968" y="8611"/>
                      </a:moveTo>
                      <a:lnTo>
                        <a:pt x="19725" y="8611"/>
                      </a:lnTo>
                      <a:cubicBezTo>
                        <a:pt x="16868" y="5087"/>
                        <a:pt x="13153" y="2325"/>
                        <a:pt x="8772" y="515"/>
                      </a:cubicBezTo>
                      <a:cubicBezTo>
                        <a:pt x="5819" y="-723"/>
                        <a:pt x="2295" y="325"/>
                        <a:pt x="771" y="3087"/>
                      </a:cubicBezTo>
                      <a:cubicBezTo>
                        <a:pt x="-1039" y="6421"/>
                        <a:pt x="485" y="10421"/>
                        <a:pt x="3819" y="11755"/>
                      </a:cubicBezTo>
                      <a:cubicBezTo>
                        <a:pt x="9819" y="14136"/>
                        <a:pt x="13629" y="19851"/>
                        <a:pt x="13629" y="26328"/>
                      </a:cubicBezTo>
                      <a:cubicBezTo>
                        <a:pt x="13629" y="30519"/>
                        <a:pt x="12010" y="34424"/>
                        <a:pt x="9057" y="37377"/>
                      </a:cubicBezTo>
                      <a:cubicBezTo>
                        <a:pt x="5152" y="41187"/>
                        <a:pt x="8010" y="47950"/>
                        <a:pt x="13439" y="47854"/>
                      </a:cubicBezTo>
                      <a:cubicBezTo>
                        <a:pt x="15058" y="47854"/>
                        <a:pt x="16582" y="47283"/>
                        <a:pt x="17820" y="46044"/>
                      </a:cubicBezTo>
                      <a:cubicBezTo>
                        <a:pt x="24393" y="39568"/>
                        <a:pt x="27250" y="29947"/>
                        <a:pt x="25536" y="20803"/>
                      </a:cubicBezTo>
                      <a:lnTo>
                        <a:pt x="54777" y="20803"/>
                      </a:lnTo>
                      <a:cubicBezTo>
                        <a:pt x="57825" y="20803"/>
                        <a:pt x="60588" y="18613"/>
                        <a:pt x="61064" y="15564"/>
                      </a:cubicBezTo>
                      <a:cubicBezTo>
                        <a:pt x="61635" y="11755"/>
                        <a:pt x="58683" y="8516"/>
                        <a:pt x="54968" y="8516"/>
                      </a:cubicBezTo>
                      <a:lnTo>
                        <a:pt x="54968" y="85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9" name="Google Shape;2339;p24"/>
                <p:cNvSpPr/>
                <p:nvPr/>
              </p:nvSpPr>
              <p:spPr>
                <a:xfrm>
                  <a:off x="4161234" y="3976972"/>
                  <a:ext cx="30098" cy="12287"/>
                </a:xfrm>
                <a:custGeom>
                  <a:avLst/>
                  <a:gdLst/>
                  <a:ahLst/>
                  <a:cxnLst/>
                  <a:rect l="l" t="t" r="r" b="b"/>
                  <a:pathLst>
                    <a:path w="30098" h="12287" extrusionOk="0">
                      <a:moveTo>
                        <a:pt x="6144" y="12287"/>
                      </a:moveTo>
                      <a:lnTo>
                        <a:pt x="23955" y="12287"/>
                      </a:lnTo>
                      <a:cubicBezTo>
                        <a:pt x="32147" y="12001"/>
                        <a:pt x="32147" y="286"/>
                        <a:pt x="23955" y="0"/>
                      </a:cubicBezTo>
                      <a:lnTo>
                        <a:pt x="6144" y="0"/>
                      </a:lnTo>
                      <a:cubicBezTo>
                        <a:pt x="-2048" y="286"/>
                        <a:pt x="-2048" y="12001"/>
                        <a:pt x="6144" y="122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0" name="Google Shape;2340;p24"/>
                <p:cNvSpPr/>
                <p:nvPr/>
              </p:nvSpPr>
              <p:spPr>
                <a:xfrm>
                  <a:off x="4161234" y="3952398"/>
                  <a:ext cx="30098" cy="12287"/>
                </a:xfrm>
                <a:custGeom>
                  <a:avLst/>
                  <a:gdLst/>
                  <a:ahLst/>
                  <a:cxnLst/>
                  <a:rect l="l" t="t" r="r" b="b"/>
                  <a:pathLst>
                    <a:path w="30098" h="12287" extrusionOk="0">
                      <a:moveTo>
                        <a:pt x="6144" y="12287"/>
                      </a:moveTo>
                      <a:lnTo>
                        <a:pt x="23955" y="12287"/>
                      </a:lnTo>
                      <a:cubicBezTo>
                        <a:pt x="32147" y="12002"/>
                        <a:pt x="32147" y="286"/>
                        <a:pt x="23955" y="0"/>
                      </a:cubicBezTo>
                      <a:lnTo>
                        <a:pt x="6144" y="0"/>
                      </a:lnTo>
                      <a:cubicBezTo>
                        <a:pt x="-2048" y="286"/>
                        <a:pt x="-2048" y="12002"/>
                        <a:pt x="6144" y="122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1" name="Google Shape;2341;p24"/>
                <p:cNvSpPr/>
                <p:nvPr/>
              </p:nvSpPr>
              <p:spPr>
                <a:xfrm>
                  <a:off x="4250626" y="4023478"/>
                  <a:ext cx="12287" cy="30431"/>
                </a:xfrm>
                <a:custGeom>
                  <a:avLst/>
                  <a:gdLst/>
                  <a:ahLst/>
                  <a:cxnLst/>
                  <a:rect l="l" t="t" r="r" b="b"/>
                  <a:pathLst>
                    <a:path w="12287" h="30431" extrusionOk="0">
                      <a:moveTo>
                        <a:pt x="12287" y="24074"/>
                      </a:moveTo>
                      <a:lnTo>
                        <a:pt x="12287" y="6358"/>
                      </a:lnTo>
                      <a:cubicBezTo>
                        <a:pt x="12287" y="3310"/>
                        <a:pt x="10097" y="547"/>
                        <a:pt x="7049" y="71"/>
                      </a:cubicBezTo>
                      <a:cubicBezTo>
                        <a:pt x="3239" y="-500"/>
                        <a:pt x="0" y="2452"/>
                        <a:pt x="0" y="6167"/>
                      </a:cubicBezTo>
                      <a:lnTo>
                        <a:pt x="0" y="24265"/>
                      </a:lnTo>
                      <a:cubicBezTo>
                        <a:pt x="0" y="27979"/>
                        <a:pt x="3239" y="30932"/>
                        <a:pt x="7049" y="30361"/>
                      </a:cubicBezTo>
                      <a:cubicBezTo>
                        <a:pt x="10097" y="29884"/>
                        <a:pt x="12287" y="27122"/>
                        <a:pt x="12287" y="24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2" name="Google Shape;2342;p24"/>
                <p:cNvSpPr/>
                <p:nvPr/>
              </p:nvSpPr>
              <p:spPr>
                <a:xfrm>
                  <a:off x="4201382" y="4023383"/>
                  <a:ext cx="12287" cy="30431"/>
                </a:xfrm>
                <a:custGeom>
                  <a:avLst/>
                  <a:gdLst/>
                  <a:ahLst/>
                  <a:cxnLst/>
                  <a:rect l="l" t="t" r="r" b="b"/>
                  <a:pathLst>
                    <a:path w="12287" h="30431" extrusionOk="0">
                      <a:moveTo>
                        <a:pt x="0" y="6358"/>
                      </a:moveTo>
                      <a:lnTo>
                        <a:pt x="0" y="24074"/>
                      </a:lnTo>
                      <a:cubicBezTo>
                        <a:pt x="0" y="27122"/>
                        <a:pt x="2191" y="29884"/>
                        <a:pt x="5239" y="30360"/>
                      </a:cubicBezTo>
                      <a:cubicBezTo>
                        <a:pt x="9049" y="30932"/>
                        <a:pt x="12287" y="27979"/>
                        <a:pt x="12287" y="24264"/>
                      </a:cubicBezTo>
                      <a:lnTo>
                        <a:pt x="12287" y="6167"/>
                      </a:lnTo>
                      <a:cubicBezTo>
                        <a:pt x="12287" y="2452"/>
                        <a:pt x="9049" y="-500"/>
                        <a:pt x="5239" y="71"/>
                      </a:cubicBezTo>
                      <a:cubicBezTo>
                        <a:pt x="2191" y="547"/>
                        <a:pt x="0" y="3310"/>
                        <a:pt x="0" y="63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3" name="Google Shape;2343;p24"/>
                <p:cNvSpPr/>
                <p:nvPr/>
              </p:nvSpPr>
              <p:spPr>
                <a:xfrm>
                  <a:off x="4272272" y="3976972"/>
                  <a:ext cx="30408" cy="12287"/>
                </a:xfrm>
                <a:custGeom>
                  <a:avLst/>
                  <a:gdLst/>
                  <a:ahLst/>
                  <a:cxnLst/>
                  <a:rect l="l" t="t" r="r" b="b"/>
                  <a:pathLst>
                    <a:path w="30408" h="12287" extrusionOk="0">
                      <a:moveTo>
                        <a:pt x="24265" y="0"/>
                      </a:moveTo>
                      <a:lnTo>
                        <a:pt x="6358" y="0"/>
                      </a:lnTo>
                      <a:cubicBezTo>
                        <a:pt x="3310" y="0"/>
                        <a:pt x="547" y="2191"/>
                        <a:pt x="71" y="5239"/>
                      </a:cubicBezTo>
                      <a:cubicBezTo>
                        <a:pt x="-500" y="9049"/>
                        <a:pt x="2452" y="12287"/>
                        <a:pt x="6167" y="12287"/>
                      </a:cubicBezTo>
                      <a:lnTo>
                        <a:pt x="24265" y="12287"/>
                      </a:lnTo>
                      <a:cubicBezTo>
                        <a:pt x="32456" y="12001"/>
                        <a:pt x="32456" y="286"/>
                        <a:pt x="2426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4" name="Google Shape;2344;p24"/>
                <p:cNvSpPr/>
                <p:nvPr/>
              </p:nvSpPr>
              <p:spPr>
                <a:xfrm>
                  <a:off x="4272272" y="4001547"/>
                  <a:ext cx="30408" cy="12287"/>
                </a:xfrm>
                <a:custGeom>
                  <a:avLst/>
                  <a:gdLst/>
                  <a:ahLst/>
                  <a:cxnLst/>
                  <a:rect l="l" t="t" r="r" b="b"/>
                  <a:pathLst>
                    <a:path w="30408" h="12287" extrusionOk="0">
                      <a:moveTo>
                        <a:pt x="24265" y="0"/>
                      </a:moveTo>
                      <a:lnTo>
                        <a:pt x="6358" y="0"/>
                      </a:lnTo>
                      <a:cubicBezTo>
                        <a:pt x="3310" y="0"/>
                        <a:pt x="547" y="2191"/>
                        <a:pt x="71" y="5239"/>
                      </a:cubicBezTo>
                      <a:cubicBezTo>
                        <a:pt x="-500" y="9049"/>
                        <a:pt x="2452" y="12287"/>
                        <a:pt x="6167" y="12287"/>
                      </a:cubicBezTo>
                      <a:lnTo>
                        <a:pt x="24265" y="12287"/>
                      </a:lnTo>
                      <a:cubicBezTo>
                        <a:pt x="32456" y="12001"/>
                        <a:pt x="32456" y="286"/>
                        <a:pt x="2426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345" name="Google Shape;2345;p24"/>
              <p:cNvSpPr/>
              <p:nvPr/>
            </p:nvSpPr>
            <p:spPr>
              <a:xfrm>
                <a:off x="2459095" y="3537460"/>
                <a:ext cx="108724" cy="108724"/>
              </a:xfrm>
              <a:custGeom>
                <a:avLst/>
                <a:gdLst/>
                <a:ahLst/>
                <a:cxnLst/>
                <a:rect l="l" t="t" r="r" b="b"/>
                <a:pathLst>
                  <a:path w="98393" h="98393" extrusionOk="0">
                    <a:moveTo>
                      <a:pt x="12287" y="0"/>
                    </a:moveTo>
                    <a:lnTo>
                      <a:pt x="86106" y="0"/>
                    </a:lnTo>
                    <a:cubicBezTo>
                      <a:pt x="92869" y="0"/>
                      <a:pt x="98393" y="5525"/>
                      <a:pt x="98393" y="12287"/>
                    </a:cubicBezTo>
                    <a:lnTo>
                      <a:pt x="98393" y="86106"/>
                    </a:lnTo>
                    <a:cubicBezTo>
                      <a:pt x="98393" y="92869"/>
                      <a:pt x="92869" y="98393"/>
                      <a:pt x="86106" y="98393"/>
                    </a:cubicBezTo>
                    <a:lnTo>
                      <a:pt x="12287" y="98393"/>
                    </a:lnTo>
                    <a:cubicBezTo>
                      <a:pt x="5525" y="98393"/>
                      <a:pt x="0" y="92869"/>
                      <a:pt x="0" y="86106"/>
                    </a:cubicBezTo>
                    <a:lnTo>
                      <a:pt x="0" y="12287"/>
                    </a:lnTo>
                    <a:cubicBezTo>
                      <a:pt x="0" y="5525"/>
                      <a:pt x="5525" y="0"/>
                      <a:pt x="12287" y="0"/>
                    </a:cubicBezTo>
                    <a:lnTo>
                      <a:pt x="12287" y="0"/>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6" name="Google Shape;2346;p24"/>
              <p:cNvSpPr/>
              <p:nvPr/>
            </p:nvSpPr>
            <p:spPr>
              <a:xfrm>
                <a:off x="2479419" y="3557891"/>
                <a:ext cx="67992" cy="67992"/>
              </a:xfrm>
              <a:custGeom>
                <a:avLst/>
                <a:gdLst/>
                <a:ahLst/>
                <a:cxnLst/>
                <a:rect l="l" t="t" r="r" b="b"/>
                <a:pathLst>
                  <a:path w="61531" h="61531" extrusionOk="0">
                    <a:moveTo>
                      <a:pt x="55435" y="0"/>
                    </a:moveTo>
                    <a:lnTo>
                      <a:pt x="6191" y="0"/>
                    </a:lnTo>
                    <a:cubicBezTo>
                      <a:pt x="2762" y="0"/>
                      <a:pt x="0" y="2762"/>
                      <a:pt x="0" y="6191"/>
                    </a:cubicBezTo>
                    <a:lnTo>
                      <a:pt x="0" y="55340"/>
                    </a:lnTo>
                    <a:cubicBezTo>
                      <a:pt x="0" y="58769"/>
                      <a:pt x="2762" y="61532"/>
                      <a:pt x="6191" y="61532"/>
                    </a:cubicBezTo>
                    <a:lnTo>
                      <a:pt x="30766" y="61532"/>
                    </a:lnTo>
                    <a:cubicBezTo>
                      <a:pt x="32385" y="61532"/>
                      <a:pt x="34004" y="60865"/>
                      <a:pt x="35147" y="59722"/>
                    </a:cubicBezTo>
                    <a:lnTo>
                      <a:pt x="59722" y="35147"/>
                    </a:lnTo>
                    <a:cubicBezTo>
                      <a:pt x="60865" y="34004"/>
                      <a:pt x="61531" y="32385"/>
                      <a:pt x="61531" y="30766"/>
                    </a:cubicBezTo>
                    <a:lnTo>
                      <a:pt x="61531" y="6191"/>
                    </a:lnTo>
                    <a:cubicBezTo>
                      <a:pt x="61531" y="2762"/>
                      <a:pt x="58769" y="0"/>
                      <a:pt x="55340" y="0"/>
                    </a:cubicBezTo>
                    <a:lnTo>
                      <a:pt x="55340" y="0"/>
                    </a:lnTo>
                    <a:close/>
                    <a:moveTo>
                      <a:pt x="49244" y="28194"/>
                    </a:moveTo>
                    <a:lnTo>
                      <a:pt x="28289" y="49149"/>
                    </a:lnTo>
                    <a:lnTo>
                      <a:pt x="12383" y="49149"/>
                    </a:lnTo>
                    <a:lnTo>
                      <a:pt x="12383" y="12287"/>
                    </a:lnTo>
                    <a:lnTo>
                      <a:pt x="49244" y="12287"/>
                    </a:lnTo>
                    <a:lnTo>
                      <a:pt x="49244" y="28194"/>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extLst>
      <p:ext uri="{BB962C8B-B14F-4D97-AF65-F5344CB8AC3E}">
        <p14:creationId xmlns:p14="http://schemas.microsoft.com/office/powerpoint/2010/main" val="393501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grpSp>
        <p:nvGrpSpPr>
          <p:cNvPr id="105" name="Google Shape;105;p3"/>
          <p:cNvGrpSpPr/>
          <p:nvPr/>
        </p:nvGrpSpPr>
        <p:grpSpPr>
          <a:xfrm>
            <a:off x="-70488" y="-84850"/>
            <a:ext cx="9353597" cy="5313300"/>
            <a:chOff x="-92988" y="-84850"/>
            <a:chExt cx="9353597" cy="5313300"/>
          </a:xfrm>
        </p:grpSpPr>
        <p:grpSp>
          <p:nvGrpSpPr>
            <p:cNvPr id="106" name="Google Shape;106;p3"/>
            <p:cNvGrpSpPr/>
            <p:nvPr/>
          </p:nvGrpSpPr>
          <p:grpSpPr>
            <a:xfrm>
              <a:off x="-92988" y="-52925"/>
              <a:ext cx="9353597" cy="5238750"/>
              <a:chOff x="-721775" y="-52925"/>
              <a:chExt cx="10611000" cy="5238750"/>
            </a:xfrm>
          </p:grpSpPr>
          <p:cxnSp>
            <p:nvCxnSpPr>
              <p:cNvPr id="107" name="Google Shape;107;p3"/>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08" name="Google Shape;108;p3"/>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09" name="Google Shape;109;p3"/>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0" name="Google Shape;110;p3"/>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1" name="Google Shape;111;p3"/>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2" name="Google Shape;112;p3"/>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3" name="Google Shape;113;p3"/>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4" name="Google Shape;114;p3"/>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5" name="Google Shape;115;p3"/>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6" name="Google Shape;116;p3"/>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7" name="Google Shape;117;p3"/>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8" name="Google Shape;118;p3"/>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19" name="Google Shape;119;p3"/>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0" name="Google Shape;120;p3"/>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1" name="Google Shape;121;p3"/>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2" name="Google Shape;122;p3"/>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3" name="Google Shape;123;p3"/>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4" name="Google Shape;124;p3"/>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5" name="Google Shape;125;p3"/>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6" name="Google Shape;126;p3"/>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7" name="Google Shape;127;p3"/>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8" name="Google Shape;128;p3"/>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29" name="Google Shape;129;p3"/>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30" name="Google Shape;130;p3"/>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31" name="Google Shape;131;p3"/>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132" name="Google Shape;132;p3"/>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133" name="Google Shape;133;p3"/>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4" name="Google Shape;134;p3"/>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5" name="Google Shape;135;p3"/>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6" name="Google Shape;136;p3"/>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7" name="Google Shape;137;p3"/>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8" name="Google Shape;138;p3"/>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39" name="Google Shape;139;p3"/>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0" name="Google Shape;140;p3"/>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1" name="Google Shape;141;p3"/>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2" name="Google Shape;142;p3"/>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3" name="Google Shape;143;p3"/>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4" name="Google Shape;144;p3"/>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5" name="Google Shape;145;p3"/>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6" name="Google Shape;146;p3"/>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7" name="Google Shape;147;p3"/>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8" name="Google Shape;148;p3"/>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49" name="Google Shape;149;p3"/>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0" name="Google Shape;150;p3"/>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1" name="Google Shape;151;p3"/>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2" name="Google Shape;152;p3"/>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3" name="Google Shape;153;p3"/>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4" name="Google Shape;154;p3"/>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5" name="Google Shape;155;p3"/>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6" name="Google Shape;156;p3"/>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7" name="Google Shape;157;p3"/>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8" name="Google Shape;158;p3"/>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59" name="Google Shape;159;p3"/>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0" name="Google Shape;160;p3"/>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1" name="Google Shape;161;p3"/>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2" name="Google Shape;162;p3"/>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3" name="Google Shape;163;p3"/>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4" name="Google Shape;164;p3"/>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5" name="Google Shape;165;p3"/>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6" name="Google Shape;166;p3"/>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7" name="Google Shape;167;p3"/>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8" name="Google Shape;168;p3"/>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69" name="Google Shape;169;p3"/>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0" name="Google Shape;170;p3"/>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1" name="Google Shape;171;p3"/>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2" name="Google Shape;172;p3"/>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3" name="Google Shape;173;p3"/>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4" name="Google Shape;174;p3"/>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5" name="Google Shape;175;p3"/>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6" name="Google Shape;176;p3"/>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7" name="Google Shape;177;p3"/>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8" name="Google Shape;178;p3"/>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79" name="Google Shape;179;p3"/>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80" name="Google Shape;180;p3"/>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181" name="Google Shape;181;p3"/>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182" name="Google Shape;182;p3"/>
          <p:cNvSpPr txBox="1">
            <a:spLocks noGrp="1"/>
          </p:cNvSpPr>
          <p:nvPr>
            <p:ph type="title"/>
          </p:nvPr>
        </p:nvSpPr>
        <p:spPr>
          <a:xfrm>
            <a:off x="713225" y="2321100"/>
            <a:ext cx="5067600" cy="1029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3" name="Google Shape;183;p3"/>
          <p:cNvSpPr txBox="1">
            <a:spLocks noGrp="1"/>
          </p:cNvSpPr>
          <p:nvPr>
            <p:ph type="title" idx="2" hasCustomPrompt="1"/>
          </p:nvPr>
        </p:nvSpPr>
        <p:spPr>
          <a:xfrm>
            <a:off x="800179" y="1266900"/>
            <a:ext cx="1292700" cy="850200"/>
          </a:xfrm>
          <a:prstGeom prst="rect">
            <a:avLst/>
          </a:prstGeom>
          <a:solidFill>
            <a:schemeClr val="accent2"/>
          </a:solidFill>
          <a:ln w="152400" cap="flat" cmpd="sng">
            <a:solidFill>
              <a:schemeClr val="accent2"/>
            </a:solidFill>
            <a:prstDash val="solid"/>
            <a:round/>
            <a:headEnd type="none" w="sm" len="sm"/>
            <a:tailEnd type="none" w="sm" len="sm"/>
          </a:ln>
          <a:effectLst>
            <a:outerShdw blurRad="57150" dist="19050" dir="5400000" algn="bl" rotWithShape="0">
              <a:schemeClr val="dk1">
                <a:alpha val="21000"/>
              </a:schemeClr>
            </a:outerShdw>
          </a:effectLst>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4" name="Google Shape;184;p3"/>
          <p:cNvSpPr txBox="1">
            <a:spLocks noGrp="1"/>
          </p:cNvSpPr>
          <p:nvPr>
            <p:ph type="subTitle" idx="1"/>
          </p:nvPr>
        </p:nvSpPr>
        <p:spPr>
          <a:xfrm>
            <a:off x="713225" y="3501600"/>
            <a:ext cx="50676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3"/>
          <p:cNvSpPr/>
          <p:nvPr/>
        </p:nvSpPr>
        <p:spPr>
          <a:xfrm rot="7607991">
            <a:off x="6444255" y="3927937"/>
            <a:ext cx="2940255" cy="1628387"/>
          </a:xfrm>
          <a:custGeom>
            <a:avLst/>
            <a:gdLst/>
            <a:ahLst/>
            <a:cxnLst/>
            <a:rect l="l" t="t" r="r" b="b"/>
            <a:pathLst>
              <a:path w="2396294" h="1327128" extrusionOk="0">
                <a:moveTo>
                  <a:pt x="1652057" y="1327042"/>
                </a:moveTo>
                <a:cubicBezTo>
                  <a:pt x="1612059" y="1327042"/>
                  <a:pt x="1570087" y="1320347"/>
                  <a:pt x="1526227" y="1304984"/>
                </a:cubicBezTo>
                <a:cubicBezTo>
                  <a:pt x="1392071" y="1257947"/>
                  <a:pt x="1313449" y="1128083"/>
                  <a:pt x="1237401" y="1002511"/>
                </a:cubicBezTo>
                <a:cubicBezTo>
                  <a:pt x="1161010" y="876423"/>
                  <a:pt x="1082131" y="746044"/>
                  <a:pt x="947031" y="698063"/>
                </a:cubicBezTo>
                <a:cubicBezTo>
                  <a:pt x="927289" y="691025"/>
                  <a:pt x="908062" y="685102"/>
                  <a:pt x="889437" y="680382"/>
                </a:cubicBezTo>
                <a:cubicBezTo>
                  <a:pt x="880854" y="742181"/>
                  <a:pt x="858623" y="792651"/>
                  <a:pt x="828925" y="827155"/>
                </a:cubicBezTo>
                <a:cubicBezTo>
                  <a:pt x="787640" y="875049"/>
                  <a:pt x="732192" y="892559"/>
                  <a:pt x="676745" y="875221"/>
                </a:cubicBezTo>
                <a:cubicBezTo>
                  <a:pt x="639665" y="863634"/>
                  <a:pt x="612971" y="834880"/>
                  <a:pt x="605332" y="798315"/>
                </a:cubicBezTo>
                <a:cubicBezTo>
                  <a:pt x="597092" y="759090"/>
                  <a:pt x="611598" y="718749"/>
                  <a:pt x="644128" y="690253"/>
                </a:cubicBezTo>
                <a:cubicBezTo>
                  <a:pt x="674513" y="663730"/>
                  <a:pt x="742149" y="628968"/>
                  <a:pt x="874845" y="659010"/>
                </a:cubicBezTo>
                <a:cubicBezTo>
                  <a:pt x="881798" y="579701"/>
                  <a:pt x="865919" y="482538"/>
                  <a:pt x="814763" y="376965"/>
                </a:cubicBezTo>
                <a:cubicBezTo>
                  <a:pt x="744981" y="232938"/>
                  <a:pt x="623271" y="120755"/>
                  <a:pt x="471863" y="61102"/>
                </a:cubicBezTo>
                <a:cubicBezTo>
                  <a:pt x="318824" y="762"/>
                  <a:pt x="155485" y="2650"/>
                  <a:pt x="12059" y="66509"/>
                </a:cubicBezTo>
                <a:cubicBezTo>
                  <a:pt x="7768" y="68484"/>
                  <a:pt x="2618" y="66509"/>
                  <a:pt x="730" y="62132"/>
                </a:cubicBezTo>
                <a:cubicBezTo>
                  <a:pt x="-1159" y="57840"/>
                  <a:pt x="730" y="52690"/>
                  <a:pt x="5107" y="50802"/>
                </a:cubicBezTo>
                <a:cubicBezTo>
                  <a:pt x="152824" y="-14946"/>
                  <a:pt x="320798" y="-16920"/>
                  <a:pt x="478215" y="45137"/>
                </a:cubicBezTo>
                <a:cubicBezTo>
                  <a:pt x="633571" y="106421"/>
                  <a:pt x="758629" y="221608"/>
                  <a:pt x="830213" y="369497"/>
                </a:cubicBezTo>
                <a:cubicBezTo>
                  <a:pt x="883257" y="479019"/>
                  <a:pt x="899308" y="580216"/>
                  <a:pt x="891497" y="663043"/>
                </a:cubicBezTo>
                <a:cubicBezTo>
                  <a:pt x="910638" y="667936"/>
                  <a:pt x="931066" y="674202"/>
                  <a:pt x="952781" y="681927"/>
                </a:cubicBezTo>
                <a:cubicBezTo>
                  <a:pt x="1093546" y="731967"/>
                  <a:pt x="1174143" y="865007"/>
                  <a:pt x="1252078" y="993670"/>
                </a:cubicBezTo>
                <a:cubicBezTo>
                  <a:pt x="1330014" y="1122332"/>
                  <a:pt x="1403573" y="1243785"/>
                  <a:pt x="1531892" y="1288847"/>
                </a:cubicBezTo>
                <a:cubicBezTo>
                  <a:pt x="1756257" y="1367555"/>
                  <a:pt x="1924832" y="1212714"/>
                  <a:pt x="2047916" y="1099673"/>
                </a:cubicBezTo>
                <a:cubicBezTo>
                  <a:pt x="2107312" y="1045083"/>
                  <a:pt x="2150228" y="1005686"/>
                  <a:pt x="2185505" y="1005686"/>
                </a:cubicBezTo>
                <a:cubicBezTo>
                  <a:pt x="2289791" y="1005686"/>
                  <a:pt x="2390901" y="1181900"/>
                  <a:pt x="2395193" y="1189453"/>
                </a:cubicBezTo>
                <a:cubicBezTo>
                  <a:pt x="2397510" y="1193573"/>
                  <a:pt x="2396051" y="1198809"/>
                  <a:pt x="2391931" y="1201126"/>
                </a:cubicBezTo>
                <a:cubicBezTo>
                  <a:pt x="2387811" y="1203444"/>
                  <a:pt x="2382576" y="1201985"/>
                  <a:pt x="2380258" y="1197864"/>
                </a:cubicBezTo>
                <a:cubicBezTo>
                  <a:pt x="2379228" y="1196148"/>
                  <a:pt x="2279834" y="1022853"/>
                  <a:pt x="2185505" y="1022853"/>
                </a:cubicBezTo>
                <a:cubicBezTo>
                  <a:pt x="2156922" y="1022853"/>
                  <a:pt x="2111775" y="1064309"/>
                  <a:pt x="2059503" y="1112290"/>
                </a:cubicBezTo>
                <a:cubicBezTo>
                  <a:pt x="1962684" y="1201212"/>
                  <a:pt x="1825524" y="1327128"/>
                  <a:pt x="1651971" y="1327128"/>
                </a:cubicBezTo>
                <a:close/>
                <a:moveTo>
                  <a:pt x="779314" y="664932"/>
                </a:moveTo>
                <a:cubicBezTo>
                  <a:pt x="727042" y="664932"/>
                  <a:pt x="684555" y="677721"/>
                  <a:pt x="655458" y="703128"/>
                </a:cubicBezTo>
                <a:cubicBezTo>
                  <a:pt x="627649" y="727418"/>
                  <a:pt x="615203" y="761665"/>
                  <a:pt x="622155" y="794710"/>
                </a:cubicBezTo>
                <a:cubicBezTo>
                  <a:pt x="628679" y="825610"/>
                  <a:pt x="650480" y="848956"/>
                  <a:pt x="681895" y="858827"/>
                </a:cubicBezTo>
                <a:cubicBezTo>
                  <a:pt x="731248" y="874277"/>
                  <a:pt x="778799" y="859085"/>
                  <a:pt x="815965" y="815997"/>
                </a:cubicBezTo>
                <a:cubicBezTo>
                  <a:pt x="844118" y="783380"/>
                  <a:pt x="864975" y="735401"/>
                  <a:pt x="872871" y="676433"/>
                </a:cubicBezTo>
                <a:cubicBezTo>
                  <a:pt x="839225" y="668795"/>
                  <a:pt x="807810" y="665018"/>
                  <a:pt x="779228" y="665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86" name="Google Shape;186;p3"/>
          <p:cNvSpPr/>
          <p:nvPr/>
        </p:nvSpPr>
        <p:spPr>
          <a:xfrm rot="1402940">
            <a:off x="7956315" y="27137"/>
            <a:ext cx="1757987" cy="1422118"/>
          </a:xfrm>
          <a:custGeom>
            <a:avLst/>
            <a:gdLst/>
            <a:ahLst/>
            <a:cxnLst/>
            <a:rect l="l" t="t" r="r" b="b"/>
            <a:pathLst>
              <a:path w="1431145" h="1157720" extrusionOk="0">
                <a:moveTo>
                  <a:pt x="1431146" y="1154049"/>
                </a:moveTo>
                <a:cubicBezTo>
                  <a:pt x="1273316" y="1181005"/>
                  <a:pt x="1140443" y="1052989"/>
                  <a:pt x="1012331" y="983647"/>
                </a:cubicBezTo>
                <a:cubicBezTo>
                  <a:pt x="863741" y="903351"/>
                  <a:pt x="701150" y="880872"/>
                  <a:pt x="535224" y="905542"/>
                </a:cubicBezTo>
                <a:cubicBezTo>
                  <a:pt x="390444" y="926973"/>
                  <a:pt x="224995" y="962025"/>
                  <a:pt x="106028" y="851249"/>
                </a:cubicBezTo>
                <a:cubicBezTo>
                  <a:pt x="1634" y="753999"/>
                  <a:pt x="-18464" y="597027"/>
                  <a:pt x="14588" y="464153"/>
                </a:cubicBezTo>
                <a:cubicBezTo>
                  <a:pt x="58498" y="288036"/>
                  <a:pt x="179085" y="146590"/>
                  <a:pt x="279287"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87" name="Google Shape;187;p3"/>
          <p:cNvSpPr/>
          <p:nvPr/>
        </p:nvSpPr>
        <p:spPr>
          <a:xfrm rot="1402940">
            <a:off x="7213733" y="-413481"/>
            <a:ext cx="2090798" cy="1150435"/>
          </a:xfrm>
          <a:custGeom>
            <a:avLst/>
            <a:gdLst/>
            <a:ahLst/>
            <a:cxnLst/>
            <a:rect l="l" t="t" r="r" b="b"/>
            <a:pathLst>
              <a:path w="1702080" h="936548" extrusionOk="0">
                <a:moveTo>
                  <a:pt x="34664" y="140208"/>
                </a:moveTo>
                <a:cubicBezTo>
                  <a:pt x="8661" y="292227"/>
                  <a:pt x="-17247" y="448628"/>
                  <a:pt x="15042" y="599408"/>
                </a:cubicBezTo>
                <a:cubicBezTo>
                  <a:pt x="47428" y="750189"/>
                  <a:pt x="152202" y="895922"/>
                  <a:pt x="302793" y="929164"/>
                </a:cubicBezTo>
                <a:cubicBezTo>
                  <a:pt x="442048" y="959930"/>
                  <a:pt x="583971" y="890016"/>
                  <a:pt x="697414" y="803720"/>
                </a:cubicBezTo>
                <a:cubicBezTo>
                  <a:pt x="810856" y="717328"/>
                  <a:pt x="911917" y="611315"/>
                  <a:pt x="1040980" y="550831"/>
                </a:cubicBezTo>
                <a:cubicBezTo>
                  <a:pt x="1140612" y="504158"/>
                  <a:pt x="1251197" y="487490"/>
                  <a:pt x="1357496" y="459296"/>
                </a:cubicBezTo>
                <a:cubicBezTo>
                  <a:pt x="1463795" y="431102"/>
                  <a:pt x="1571904" y="387477"/>
                  <a:pt x="1641532" y="302228"/>
                </a:cubicBezTo>
                <a:cubicBezTo>
                  <a:pt x="1711159" y="216980"/>
                  <a:pt x="1728019" y="80772"/>
                  <a:pt x="1653343"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188" name="Google Shape;188;p3"/>
          <p:cNvGrpSpPr/>
          <p:nvPr/>
        </p:nvGrpSpPr>
        <p:grpSpPr>
          <a:xfrm rot="10800000">
            <a:off x="-505585" y="-862028"/>
            <a:ext cx="1828410" cy="1815102"/>
            <a:chOff x="3506361" y="3788953"/>
            <a:chExt cx="1828410" cy="1815102"/>
          </a:xfrm>
        </p:grpSpPr>
        <p:sp>
          <p:nvSpPr>
            <p:cNvPr id="189" name="Google Shape;189;p3"/>
            <p:cNvSpPr/>
            <p:nvPr/>
          </p:nvSpPr>
          <p:spPr>
            <a:xfrm rot="-710660">
              <a:off x="3624971" y="3901939"/>
              <a:ext cx="1222962" cy="1281402"/>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90" name="Google Shape;190;p3"/>
            <p:cNvSpPr/>
            <p:nvPr/>
          </p:nvSpPr>
          <p:spPr>
            <a:xfrm rot="2052709">
              <a:off x="3753664" y="4052152"/>
              <a:ext cx="1333810" cy="1288704"/>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191" name="Google Shape;191;p3"/>
          <p:cNvSpPr/>
          <p:nvPr/>
        </p:nvSpPr>
        <p:spPr>
          <a:xfrm rot="-2704239">
            <a:off x="-16475" y="4188139"/>
            <a:ext cx="662317" cy="1358096"/>
          </a:xfrm>
          <a:custGeom>
            <a:avLst/>
            <a:gdLst/>
            <a:ahLst/>
            <a:cxnLst/>
            <a:rect l="l" t="t" r="r" b="b"/>
            <a:pathLst>
              <a:path w="461976" h="1110195" extrusionOk="0">
                <a:moveTo>
                  <a:pt x="0" y="15582"/>
                </a:moveTo>
                <a:cubicBezTo>
                  <a:pt x="179356" y="-45282"/>
                  <a:pt x="364903" y="80638"/>
                  <a:pt x="431387" y="246087"/>
                </a:cubicBezTo>
                <a:cubicBezTo>
                  <a:pt x="510731" y="443541"/>
                  <a:pt x="423386" y="660044"/>
                  <a:pt x="310325" y="824350"/>
                </a:cubicBezTo>
                <a:cubicBezTo>
                  <a:pt x="240030" y="926553"/>
                  <a:pt x="155448" y="1017422"/>
                  <a:pt x="73438" y="1110195"/>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192" name="Google Shape;192;p3"/>
          <p:cNvGrpSpPr/>
          <p:nvPr/>
        </p:nvGrpSpPr>
        <p:grpSpPr>
          <a:xfrm rot="1243542">
            <a:off x="8143938" y="3690109"/>
            <a:ext cx="816613" cy="795912"/>
            <a:chOff x="10917276" y="953070"/>
            <a:chExt cx="816600" cy="795900"/>
          </a:xfrm>
        </p:grpSpPr>
        <p:sp>
          <p:nvSpPr>
            <p:cNvPr id="193" name="Google Shape;193;p3"/>
            <p:cNvSpPr/>
            <p:nvPr/>
          </p:nvSpPr>
          <p:spPr>
            <a:xfrm>
              <a:off x="10917276" y="953070"/>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94" name="Google Shape;194;p3"/>
            <p:cNvGrpSpPr/>
            <p:nvPr/>
          </p:nvGrpSpPr>
          <p:grpSpPr>
            <a:xfrm>
              <a:off x="11135829" y="1161254"/>
              <a:ext cx="379494" cy="379527"/>
              <a:chOff x="5614692" y="1583885"/>
              <a:chExt cx="348224" cy="348254"/>
            </a:xfrm>
          </p:grpSpPr>
          <p:sp>
            <p:nvSpPr>
              <p:cNvPr id="195" name="Google Shape;195;p3"/>
              <p:cNvSpPr/>
              <p:nvPr/>
            </p:nvSpPr>
            <p:spPr>
              <a:xfrm>
                <a:off x="5679977" y="1649175"/>
                <a:ext cx="217449" cy="217449"/>
              </a:xfrm>
              <a:custGeom>
                <a:avLst/>
                <a:gdLst/>
                <a:ahLst/>
                <a:cxnLst/>
                <a:rect l="l" t="t" r="r" b="b"/>
                <a:pathLst>
                  <a:path w="196786" h="196786" extrusionOk="0">
                    <a:moveTo>
                      <a:pt x="0" y="0"/>
                    </a:moveTo>
                    <a:lnTo>
                      <a:pt x="196787" y="0"/>
                    </a:lnTo>
                    <a:lnTo>
                      <a:pt x="196787" y="196787"/>
                    </a:lnTo>
                    <a:lnTo>
                      <a:pt x="0" y="196787"/>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196" name="Google Shape;196;p3"/>
              <p:cNvGrpSpPr/>
              <p:nvPr/>
            </p:nvGrpSpPr>
            <p:grpSpPr>
              <a:xfrm>
                <a:off x="5614692" y="1583885"/>
                <a:ext cx="348224" cy="348254"/>
                <a:chOff x="7037355" y="2166937"/>
                <a:chExt cx="314992" cy="314991"/>
              </a:xfrm>
            </p:grpSpPr>
            <p:sp>
              <p:nvSpPr>
                <p:cNvPr id="197" name="Google Shape;197;p3"/>
                <p:cNvSpPr/>
                <p:nvPr/>
              </p:nvSpPr>
              <p:spPr>
                <a:xfrm>
                  <a:off x="7037355" y="2166937"/>
                  <a:ext cx="86201" cy="86201"/>
                </a:xfrm>
                <a:custGeom>
                  <a:avLst/>
                  <a:gdLst/>
                  <a:ahLst/>
                  <a:cxnLst/>
                  <a:rect l="l" t="t" r="r" b="b"/>
                  <a:pathLst>
                    <a:path w="86201" h="86201" extrusionOk="0">
                      <a:moveTo>
                        <a:pt x="80010" y="0"/>
                      </a:moveTo>
                      <a:lnTo>
                        <a:pt x="6191" y="0"/>
                      </a:lnTo>
                      <a:cubicBezTo>
                        <a:pt x="2762" y="0"/>
                        <a:pt x="0" y="2762"/>
                        <a:pt x="0" y="6191"/>
                      </a:cubicBezTo>
                      <a:lnTo>
                        <a:pt x="0" y="80010"/>
                      </a:lnTo>
                      <a:cubicBezTo>
                        <a:pt x="0" y="83439"/>
                        <a:pt x="2762" y="86201"/>
                        <a:pt x="6191" y="86201"/>
                      </a:cubicBezTo>
                      <a:lnTo>
                        <a:pt x="30766" y="86201"/>
                      </a:lnTo>
                      <a:cubicBezTo>
                        <a:pt x="34195" y="86201"/>
                        <a:pt x="36957" y="83439"/>
                        <a:pt x="36957" y="80010"/>
                      </a:cubicBezTo>
                      <a:lnTo>
                        <a:pt x="36957" y="36862"/>
                      </a:lnTo>
                      <a:lnTo>
                        <a:pt x="80010" y="36862"/>
                      </a:lnTo>
                      <a:cubicBezTo>
                        <a:pt x="83439" y="36862"/>
                        <a:pt x="86201" y="34100"/>
                        <a:pt x="86201" y="30671"/>
                      </a:cubicBezTo>
                      <a:lnTo>
                        <a:pt x="86201" y="6191"/>
                      </a:lnTo>
                      <a:cubicBezTo>
                        <a:pt x="86201" y="2762"/>
                        <a:pt x="83439" y="0"/>
                        <a:pt x="80010" y="0"/>
                      </a:cubicBezTo>
                      <a:close/>
                      <a:moveTo>
                        <a:pt x="73819" y="24575"/>
                      </a:moveTo>
                      <a:lnTo>
                        <a:pt x="30766" y="24575"/>
                      </a:lnTo>
                      <a:cubicBezTo>
                        <a:pt x="27337" y="24575"/>
                        <a:pt x="24575" y="27337"/>
                        <a:pt x="24575" y="30766"/>
                      </a:cubicBezTo>
                      <a:lnTo>
                        <a:pt x="24575" y="73819"/>
                      </a:lnTo>
                      <a:lnTo>
                        <a:pt x="12287" y="73819"/>
                      </a:lnTo>
                      <a:lnTo>
                        <a:pt x="12287" y="12287"/>
                      </a:lnTo>
                      <a:lnTo>
                        <a:pt x="73819" y="12287"/>
                      </a:lnTo>
                      <a:lnTo>
                        <a:pt x="73819" y="24575"/>
                      </a:lnTo>
                      <a:lnTo>
                        <a:pt x="73819" y="2457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98" name="Google Shape;198;p3"/>
                <p:cNvSpPr/>
                <p:nvPr/>
              </p:nvSpPr>
              <p:spPr>
                <a:xfrm>
                  <a:off x="7037355" y="2395727"/>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99" name="Google Shape;199;p3"/>
                <p:cNvSpPr/>
                <p:nvPr/>
              </p:nvSpPr>
              <p:spPr>
                <a:xfrm>
                  <a:off x="7266146" y="2395727"/>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0" name="Google Shape;200;p3"/>
                <p:cNvSpPr/>
                <p:nvPr/>
              </p:nvSpPr>
              <p:spPr>
                <a:xfrm>
                  <a:off x="7266146" y="2166937"/>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1" name="Google Shape;201;p3"/>
                <p:cNvSpPr/>
                <p:nvPr/>
              </p:nvSpPr>
              <p:spPr>
                <a:xfrm>
                  <a:off x="7139463" y="2250719"/>
                  <a:ext cx="110680" cy="147246"/>
                </a:xfrm>
                <a:custGeom>
                  <a:avLst/>
                  <a:gdLst/>
                  <a:ahLst/>
                  <a:cxnLst/>
                  <a:rect l="l" t="t" r="r" b="b"/>
                  <a:pathLst>
                    <a:path w="110680" h="147246" extrusionOk="0">
                      <a:moveTo>
                        <a:pt x="53340" y="37"/>
                      </a:moveTo>
                      <a:cubicBezTo>
                        <a:pt x="23432" y="1085"/>
                        <a:pt x="0" y="26136"/>
                        <a:pt x="0" y="56044"/>
                      </a:cubicBezTo>
                      <a:lnTo>
                        <a:pt x="0" y="92239"/>
                      </a:lnTo>
                      <a:cubicBezTo>
                        <a:pt x="2762" y="165582"/>
                        <a:pt x="107918" y="165582"/>
                        <a:pt x="110681" y="92239"/>
                      </a:cubicBezTo>
                      <a:lnTo>
                        <a:pt x="110681" y="55378"/>
                      </a:lnTo>
                      <a:cubicBezTo>
                        <a:pt x="110681" y="24136"/>
                        <a:pt x="84773" y="-1106"/>
                        <a:pt x="53245" y="37"/>
                      </a:cubicBezTo>
                      <a:close/>
                      <a:moveTo>
                        <a:pt x="12383" y="91763"/>
                      </a:moveTo>
                      <a:lnTo>
                        <a:pt x="12383" y="79952"/>
                      </a:lnTo>
                      <a:cubicBezTo>
                        <a:pt x="30194" y="79190"/>
                        <a:pt x="44577" y="71570"/>
                        <a:pt x="55436" y="57283"/>
                      </a:cubicBezTo>
                      <a:cubicBezTo>
                        <a:pt x="66294" y="71570"/>
                        <a:pt x="80677" y="79095"/>
                        <a:pt x="98489" y="79952"/>
                      </a:cubicBezTo>
                      <a:lnTo>
                        <a:pt x="98489" y="92335"/>
                      </a:lnTo>
                      <a:cubicBezTo>
                        <a:pt x="98489" y="116623"/>
                        <a:pt x="78296" y="136245"/>
                        <a:pt x="53816" y="135388"/>
                      </a:cubicBezTo>
                      <a:cubicBezTo>
                        <a:pt x="29337" y="134530"/>
                        <a:pt x="12383" y="115099"/>
                        <a:pt x="12383" y="91858"/>
                      </a:cubicBezTo>
                      <a:close/>
                      <a:moveTo>
                        <a:pt x="98489" y="67474"/>
                      </a:moveTo>
                      <a:cubicBezTo>
                        <a:pt x="82106" y="66617"/>
                        <a:pt x="69723" y="58521"/>
                        <a:pt x="60770" y="42995"/>
                      </a:cubicBezTo>
                      <a:cubicBezTo>
                        <a:pt x="58579" y="38899"/>
                        <a:pt x="52292" y="38899"/>
                        <a:pt x="50102" y="42995"/>
                      </a:cubicBezTo>
                      <a:cubicBezTo>
                        <a:pt x="41053" y="58616"/>
                        <a:pt x="28766" y="66617"/>
                        <a:pt x="12383" y="67474"/>
                      </a:cubicBezTo>
                      <a:lnTo>
                        <a:pt x="12383" y="55759"/>
                      </a:lnTo>
                      <a:cubicBezTo>
                        <a:pt x="12383" y="32518"/>
                        <a:pt x="30575" y="13087"/>
                        <a:pt x="53816" y="12229"/>
                      </a:cubicBezTo>
                      <a:cubicBezTo>
                        <a:pt x="78296" y="11372"/>
                        <a:pt x="98489" y="30994"/>
                        <a:pt x="98489" y="55282"/>
                      </a:cubicBezTo>
                      <a:lnTo>
                        <a:pt x="98489" y="67474"/>
                      </a:lnTo>
                      <a:lnTo>
                        <a:pt x="98489" y="6747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2" name="Google Shape;202;p3"/>
                <p:cNvSpPr/>
                <p:nvPr/>
              </p:nvSpPr>
              <p:spPr>
                <a:xfrm>
                  <a:off x="7207376" y="2333815"/>
                  <a:ext cx="12287" cy="12334"/>
                </a:xfrm>
                <a:custGeom>
                  <a:avLst/>
                  <a:gdLst/>
                  <a:ahLst/>
                  <a:cxnLst/>
                  <a:rect l="l" t="t" r="r" b="b"/>
                  <a:pathLst>
                    <a:path w="12287" h="12334" extrusionOk="0">
                      <a:moveTo>
                        <a:pt x="6191" y="0"/>
                      </a:moveTo>
                      <a:cubicBezTo>
                        <a:pt x="2762" y="0"/>
                        <a:pt x="0" y="2762"/>
                        <a:pt x="0" y="6191"/>
                      </a:cubicBezTo>
                      <a:cubicBezTo>
                        <a:pt x="286" y="14383"/>
                        <a:pt x="12002"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3" name="Google Shape;203;p3"/>
                <p:cNvSpPr/>
                <p:nvPr/>
              </p:nvSpPr>
              <p:spPr>
                <a:xfrm>
                  <a:off x="7170419" y="2333815"/>
                  <a:ext cx="12287" cy="12334"/>
                </a:xfrm>
                <a:custGeom>
                  <a:avLst/>
                  <a:gdLst/>
                  <a:ahLst/>
                  <a:cxnLst/>
                  <a:rect l="l" t="t" r="r" b="b"/>
                  <a:pathLst>
                    <a:path w="12287" h="12334" extrusionOk="0">
                      <a:moveTo>
                        <a:pt x="6191" y="0"/>
                      </a:moveTo>
                      <a:cubicBezTo>
                        <a:pt x="2762" y="0"/>
                        <a:pt x="0" y="2762"/>
                        <a:pt x="0" y="6191"/>
                      </a:cubicBezTo>
                      <a:cubicBezTo>
                        <a:pt x="286" y="14383"/>
                        <a:pt x="12002"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4" name="Google Shape;204;p3"/>
                <p:cNvSpPr/>
                <p:nvPr/>
              </p:nvSpPr>
              <p:spPr>
                <a:xfrm>
                  <a:off x="7182754" y="2355151"/>
                  <a:ext cx="24574" cy="12287"/>
                </a:xfrm>
                <a:custGeom>
                  <a:avLst/>
                  <a:gdLst/>
                  <a:ahLst/>
                  <a:cxnLst/>
                  <a:rect l="l" t="t" r="r" b="b"/>
                  <a:pathLst>
                    <a:path w="24574" h="12287" extrusionOk="0">
                      <a:moveTo>
                        <a:pt x="18431" y="0"/>
                      </a:moveTo>
                      <a:lnTo>
                        <a:pt x="6144" y="0"/>
                      </a:lnTo>
                      <a:cubicBezTo>
                        <a:pt x="-2048" y="286"/>
                        <a:pt x="-2048" y="12002"/>
                        <a:pt x="6144" y="12287"/>
                      </a:cubicBezTo>
                      <a:lnTo>
                        <a:pt x="18431" y="12287"/>
                      </a:lnTo>
                      <a:cubicBezTo>
                        <a:pt x="26623" y="12002"/>
                        <a:pt x="26623" y="286"/>
                        <a:pt x="184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8"/>
        <p:cNvGrpSpPr/>
        <p:nvPr/>
      </p:nvGrpSpPr>
      <p:grpSpPr>
        <a:xfrm>
          <a:off x="0" y="0"/>
          <a:ext cx="0" cy="0"/>
          <a:chOff x="0" y="0"/>
          <a:chExt cx="0" cy="0"/>
        </a:xfrm>
      </p:grpSpPr>
      <p:grpSp>
        <p:nvGrpSpPr>
          <p:cNvPr id="639" name="Google Shape;639;p8"/>
          <p:cNvGrpSpPr/>
          <p:nvPr/>
        </p:nvGrpSpPr>
        <p:grpSpPr>
          <a:xfrm>
            <a:off x="-70488" y="-84850"/>
            <a:ext cx="9353597" cy="5313300"/>
            <a:chOff x="-92988" y="-84850"/>
            <a:chExt cx="9353597" cy="5313300"/>
          </a:xfrm>
        </p:grpSpPr>
        <p:grpSp>
          <p:nvGrpSpPr>
            <p:cNvPr id="640" name="Google Shape;640;p8"/>
            <p:cNvGrpSpPr/>
            <p:nvPr/>
          </p:nvGrpSpPr>
          <p:grpSpPr>
            <a:xfrm>
              <a:off x="-92988" y="-52925"/>
              <a:ext cx="9353597" cy="5238750"/>
              <a:chOff x="-721775" y="-52925"/>
              <a:chExt cx="10611000" cy="5238750"/>
            </a:xfrm>
          </p:grpSpPr>
          <p:cxnSp>
            <p:nvCxnSpPr>
              <p:cNvPr id="641" name="Google Shape;641;p8"/>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2" name="Google Shape;642;p8"/>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3" name="Google Shape;643;p8"/>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4" name="Google Shape;644;p8"/>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5" name="Google Shape;645;p8"/>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6" name="Google Shape;646;p8"/>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7" name="Google Shape;647;p8"/>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8" name="Google Shape;648;p8"/>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49" name="Google Shape;649;p8"/>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0" name="Google Shape;650;p8"/>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1" name="Google Shape;651;p8"/>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2" name="Google Shape;652;p8"/>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3" name="Google Shape;653;p8"/>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4" name="Google Shape;654;p8"/>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5" name="Google Shape;655;p8"/>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6" name="Google Shape;656;p8"/>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7" name="Google Shape;657;p8"/>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8" name="Google Shape;658;p8"/>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59" name="Google Shape;659;p8"/>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0" name="Google Shape;660;p8"/>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1" name="Google Shape;661;p8"/>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2" name="Google Shape;662;p8"/>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3" name="Google Shape;663;p8"/>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4" name="Google Shape;664;p8"/>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5" name="Google Shape;665;p8"/>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666" name="Google Shape;666;p8"/>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667" name="Google Shape;667;p8"/>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68" name="Google Shape;668;p8"/>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69" name="Google Shape;669;p8"/>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0" name="Google Shape;670;p8"/>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1" name="Google Shape;671;p8"/>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2" name="Google Shape;672;p8"/>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3" name="Google Shape;673;p8"/>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4" name="Google Shape;674;p8"/>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5" name="Google Shape;675;p8"/>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6" name="Google Shape;676;p8"/>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7" name="Google Shape;677;p8"/>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8" name="Google Shape;678;p8"/>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79" name="Google Shape;679;p8"/>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0" name="Google Shape;680;p8"/>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1" name="Google Shape;681;p8"/>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2" name="Google Shape;682;p8"/>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3" name="Google Shape;683;p8"/>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4" name="Google Shape;684;p8"/>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5" name="Google Shape;685;p8"/>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6" name="Google Shape;686;p8"/>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7" name="Google Shape;687;p8"/>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8" name="Google Shape;688;p8"/>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89" name="Google Shape;689;p8"/>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0" name="Google Shape;690;p8"/>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1" name="Google Shape;691;p8"/>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2" name="Google Shape;692;p8"/>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3" name="Google Shape;693;p8"/>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4" name="Google Shape;694;p8"/>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5" name="Google Shape;695;p8"/>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6" name="Google Shape;696;p8"/>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7" name="Google Shape;697;p8"/>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8" name="Google Shape;698;p8"/>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699" name="Google Shape;699;p8"/>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0" name="Google Shape;700;p8"/>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1" name="Google Shape;701;p8"/>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2" name="Google Shape;702;p8"/>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3" name="Google Shape;703;p8"/>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4" name="Google Shape;704;p8"/>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5" name="Google Shape;705;p8"/>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6" name="Google Shape;706;p8"/>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7" name="Google Shape;707;p8"/>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8" name="Google Shape;708;p8"/>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09" name="Google Shape;709;p8"/>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0" name="Google Shape;710;p8"/>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1" name="Google Shape;711;p8"/>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2" name="Google Shape;712;p8"/>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3" name="Google Shape;713;p8"/>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4" name="Google Shape;714;p8"/>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15" name="Google Shape;715;p8"/>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716" name="Google Shape;716;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17" name="Google Shape;717;p8"/>
          <p:cNvSpPr/>
          <p:nvPr/>
        </p:nvSpPr>
        <p:spPr>
          <a:xfrm rot="10210696">
            <a:off x="-329408" y="4088751"/>
            <a:ext cx="2669052" cy="1478188"/>
          </a:xfrm>
          <a:custGeom>
            <a:avLst/>
            <a:gdLst/>
            <a:ahLst/>
            <a:cxnLst/>
            <a:rect l="l" t="t" r="r" b="b"/>
            <a:pathLst>
              <a:path w="2396294" h="1327128" extrusionOk="0">
                <a:moveTo>
                  <a:pt x="1652057" y="1327042"/>
                </a:moveTo>
                <a:cubicBezTo>
                  <a:pt x="1612059" y="1327042"/>
                  <a:pt x="1570087" y="1320347"/>
                  <a:pt x="1526227" y="1304984"/>
                </a:cubicBezTo>
                <a:cubicBezTo>
                  <a:pt x="1392071" y="1257947"/>
                  <a:pt x="1313449" y="1128083"/>
                  <a:pt x="1237401" y="1002511"/>
                </a:cubicBezTo>
                <a:cubicBezTo>
                  <a:pt x="1161010" y="876423"/>
                  <a:pt x="1082131" y="746044"/>
                  <a:pt x="947031" y="698063"/>
                </a:cubicBezTo>
                <a:cubicBezTo>
                  <a:pt x="927289" y="691025"/>
                  <a:pt x="908062" y="685102"/>
                  <a:pt x="889437" y="680382"/>
                </a:cubicBezTo>
                <a:cubicBezTo>
                  <a:pt x="880854" y="742181"/>
                  <a:pt x="858623" y="792651"/>
                  <a:pt x="828925" y="827155"/>
                </a:cubicBezTo>
                <a:cubicBezTo>
                  <a:pt x="787640" y="875049"/>
                  <a:pt x="732192" y="892559"/>
                  <a:pt x="676745" y="875221"/>
                </a:cubicBezTo>
                <a:cubicBezTo>
                  <a:pt x="639665" y="863634"/>
                  <a:pt x="612971" y="834880"/>
                  <a:pt x="605332" y="798315"/>
                </a:cubicBezTo>
                <a:cubicBezTo>
                  <a:pt x="597092" y="759090"/>
                  <a:pt x="611598" y="718749"/>
                  <a:pt x="644128" y="690253"/>
                </a:cubicBezTo>
                <a:cubicBezTo>
                  <a:pt x="674513" y="663730"/>
                  <a:pt x="742149" y="628968"/>
                  <a:pt x="874845" y="659010"/>
                </a:cubicBezTo>
                <a:cubicBezTo>
                  <a:pt x="881798" y="579701"/>
                  <a:pt x="865919" y="482538"/>
                  <a:pt x="814763" y="376965"/>
                </a:cubicBezTo>
                <a:cubicBezTo>
                  <a:pt x="744981" y="232938"/>
                  <a:pt x="623271" y="120755"/>
                  <a:pt x="471863" y="61102"/>
                </a:cubicBezTo>
                <a:cubicBezTo>
                  <a:pt x="318824" y="762"/>
                  <a:pt x="155485" y="2650"/>
                  <a:pt x="12059" y="66509"/>
                </a:cubicBezTo>
                <a:cubicBezTo>
                  <a:pt x="7768" y="68484"/>
                  <a:pt x="2618" y="66509"/>
                  <a:pt x="730" y="62132"/>
                </a:cubicBezTo>
                <a:cubicBezTo>
                  <a:pt x="-1159" y="57840"/>
                  <a:pt x="730" y="52690"/>
                  <a:pt x="5107" y="50802"/>
                </a:cubicBezTo>
                <a:cubicBezTo>
                  <a:pt x="152824" y="-14946"/>
                  <a:pt x="320798" y="-16920"/>
                  <a:pt x="478215" y="45137"/>
                </a:cubicBezTo>
                <a:cubicBezTo>
                  <a:pt x="633571" y="106421"/>
                  <a:pt x="758629" y="221608"/>
                  <a:pt x="830213" y="369497"/>
                </a:cubicBezTo>
                <a:cubicBezTo>
                  <a:pt x="883257" y="479019"/>
                  <a:pt x="899308" y="580216"/>
                  <a:pt x="891497" y="663043"/>
                </a:cubicBezTo>
                <a:cubicBezTo>
                  <a:pt x="910638" y="667936"/>
                  <a:pt x="931066" y="674202"/>
                  <a:pt x="952781" y="681927"/>
                </a:cubicBezTo>
                <a:cubicBezTo>
                  <a:pt x="1093546" y="731967"/>
                  <a:pt x="1174143" y="865007"/>
                  <a:pt x="1252078" y="993670"/>
                </a:cubicBezTo>
                <a:cubicBezTo>
                  <a:pt x="1330014" y="1122332"/>
                  <a:pt x="1403573" y="1243785"/>
                  <a:pt x="1531892" y="1288847"/>
                </a:cubicBezTo>
                <a:cubicBezTo>
                  <a:pt x="1756257" y="1367555"/>
                  <a:pt x="1924832" y="1212714"/>
                  <a:pt x="2047916" y="1099673"/>
                </a:cubicBezTo>
                <a:cubicBezTo>
                  <a:pt x="2107312" y="1045083"/>
                  <a:pt x="2150228" y="1005686"/>
                  <a:pt x="2185505" y="1005686"/>
                </a:cubicBezTo>
                <a:cubicBezTo>
                  <a:pt x="2289791" y="1005686"/>
                  <a:pt x="2390901" y="1181900"/>
                  <a:pt x="2395193" y="1189453"/>
                </a:cubicBezTo>
                <a:cubicBezTo>
                  <a:pt x="2397510" y="1193573"/>
                  <a:pt x="2396051" y="1198809"/>
                  <a:pt x="2391931" y="1201126"/>
                </a:cubicBezTo>
                <a:cubicBezTo>
                  <a:pt x="2387811" y="1203444"/>
                  <a:pt x="2382576" y="1201985"/>
                  <a:pt x="2380258" y="1197864"/>
                </a:cubicBezTo>
                <a:cubicBezTo>
                  <a:pt x="2379228" y="1196148"/>
                  <a:pt x="2279834" y="1022853"/>
                  <a:pt x="2185505" y="1022853"/>
                </a:cubicBezTo>
                <a:cubicBezTo>
                  <a:pt x="2156922" y="1022853"/>
                  <a:pt x="2111775" y="1064309"/>
                  <a:pt x="2059503" y="1112290"/>
                </a:cubicBezTo>
                <a:cubicBezTo>
                  <a:pt x="1962684" y="1201212"/>
                  <a:pt x="1825524" y="1327128"/>
                  <a:pt x="1651971" y="1327128"/>
                </a:cubicBezTo>
                <a:close/>
                <a:moveTo>
                  <a:pt x="779314" y="664932"/>
                </a:moveTo>
                <a:cubicBezTo>
                  <a:pt x="727042" y="664932"/>
                  <a:pt x="684555" y="677721"/>
                  <a:pt x="655458" y="703128"/>
                </a:cubicBezTo>
                <a:cubicBezTo>
                  <a:pt x="627649" y="727418"/>
                  <a:pt x="615203" y="761665"/>
                  <a:pt x="622155" y="794710"/>
                </a:cubicBezTo>
                <a:cubicBezTo>
                  <a:pt x="628679" y="825610"/>
                  <a:pt x="650480" y="848956"/>
                  <a:pt x="681895" y="858827"/>
                </a:cubicBezTo>
                <a:cubicBezTo>
                  <a:pt x="731248" y="874277"/>
                  <a:pt x="778799" y="859085"/>
                  <a:pt x="815965" y="815997"/>
                </a:cubicBezTo>
                <a:cubicBezTo>
                  <a:pt x="844118" y="783380"/>
                  <a:pt x="864975" y="735401"/>
                  <a:pt x="872871" y="676433"/>
                </a:cubicBezTo>
                <a:cubicBezTo>
                  <a:pt x="839225" y="668795"/>
                  <a:pt x="807810" y="665018"/>
                  <a:pt x="779228" y="665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718" name="Google Shape;718;p8"/>
          <p:cNvGrpSpPr/>
          <p:nvPr/>
        </p:nvGrpSpPr>
        <p:grpSpPr>
          <a:xfrm>
            <a:off x="9302" y="2242277"/>
            <a:ext cx="1094100" cy="1078500"/>
            <a:chOff x="458127" y="216702"/>
            <a:chExt cx="1094100" cy="1078500"/>
          </a:xfrm>
        </p:grpSpPr>
        <p:sp>
          <p:nvSpPr>
            <p:cNvPr id="719" name="Google Shape;719;p8"/>
            <p:cNvSpPr/>
            <p:nvPr/>
          </p:nvSpPr>
          <p:spPr>
            <a:xfrm rot="900101">
              <a:off x="556070" y="318054"/>
              <a:ext cx="898213" cy="875796"/>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720" name="Google Shape;720;p8"/>
            <p:cNvGrpSpPr/>
            <p:nvPr/>
          </p:nvGrpSpPr>
          <p:grpSpPr>
            <a:xfrm rot="899838">
              <a:off x="863968" y="547356"/>
              <a:ext cx="282746" cy="416795"/>
              <a:chOff x="3210192" y="1583937"/>
              <a:chExt cx="235871" cy="347697"/>
            </a:xfrm>
          </p:grpSpPr>
          <p:sp>
            <p:nvSpPr>
              <p:cNvPr id="721" name="Google Shape;721;p8"/>
              <p:cNvSpPr/>
              <p:nvPr/>
            </p:nvSpPr>
            <p:spPr>
              <a:xfrm>
                <a:off x="3314228" y="1774914"/>
                <a:ext cx="97146" cy="150193"/>
              </a:xfrm>
              <a:custGeom>
                <a:avLst/>
                <a:gdLst/>
                <a:ahLst/>
                <a:cxnLst/>
                <a:rect l="l" t="t" r="r" b="b"/>
                <a:pathLst>
                  <a:path w="87915" h="135921" extrusionOk="0">
                    <a:moveTo>
                      <a:pt x="0" y="12287"/>
                    </a:moveTo>
                    <a:lnTo>
                      <a:pt x="0" y="135922"/>
                    </a:lnTo>
                    <a:lnTo>
                      <a:pt x="87916" y="135922"/>
                    </a:lnTo>
                    <a:lnTo>
                      <a:pt x="87916" y="12287"/>
                    </a:lnTo>
                    <a:cubicBezTo>
                      <a:pt x="87916" y="5524"/>
                      <a:pt x="82391" y="0"/>
                      <a:pt x="75629" y="0"/>
                    </a:cubicBezTo>
                    <a:lnTo>
                      <a:pt x="12287" y="0"/>
                    </a:lnTo>
                    <a:cubicBezTo>
                      <a:pt x="5525" y="0"/>
                      <a:pt x="0" y="5524"/>
                      <a:pt x="0" y="12287"/>
                    </a:cubicBezTo>
                    <a:lnTo>
                      <a:pt x="0" y="1228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22" name="Google Shape;722;p8"/>
              <p:cNvSpPr/>
              <p:nvPr/>
            </p:nvSpPr>
            <p:spPr>
              <a:xfrm>
                <a:off x="3210192" y="1583937"/>
                <a:ext cx="235871" cy="347697"/>
              </a:xfrm>
              <a:custGeom>
                <a:avLst/>
                <a:gdLst/>
                <a:ahLst/>
                <a:cxnLst/>
                <a:rect l="l" t="t" r="r" b="b"/>
                <a:pathLst>
                  <a:path w="213458" h="314658" extrusionOk="0">
                    <a:moveTo>
                      <a:pt x="213455" y="74914"/>
                    </a:moveTo>
                    <a:cubicBezTo>
                      <a:pt x="213741" y="57198"/>
                      <a:pt x="193834" y="45387"/>
                      <a:pt x="178403" y="53959"/>
                    </a:cubicBezTo>
                    <a:lnTo>
                      <a:pt x="178403" y="40719"/>
                    </a:lnTo>
                    <a:cubicBezTo>
                      <a:pt x="178403" y="27861"/>
                      <a:pt x="167926" y="16907"/>
                      <a:pt x="155067" y="17002"/>
                    </a:cubicBezTo>
                    <a:cubicBezTo>
                      <a:pt x="151067" y="17002"/>
                      <a:pt x="147257" y="18050"/>
                      <a:pt x="143923" y="19860"/>
                    </a:cubicBezTo>
                    <a:cubicBezTo>
                      <a:pt x="139637" y="-6620"/>
                      <a:pt x="102108" y="-6620"/>
                      <a:pt x="97822" y="19860"/>
                    </a:cubicBezTo>
                    <a:cubicBezTo>
                      <a:pt x="82772" y="11287"/>
                      <a:pt x="63151" y="22812"/>
                      <a:pt x="63341" y="40243"/>
                    </a:cubicBezTo>
                    <a:cubicBezTo>
                      <a:pt x="63341" y="40243"/>
                      <a:pt x="63341" y="178070"/>
                      <a:pt x="63341" y="178070"/>
                    </a:cubicBezTo>
                    <a:lnTo>
                      <a:pt x="49340" y="170736"/>
                    </a:lnTo>
                    <a:lnTo>
                      <a:pt x="46387" y="148447"/>
                    </a:lnTo>
                    <a:cubicBezTo>
                      <a:pt x="43720" y="117872"/>
                      <a:pt x="1143" y="118920"/>
                      <a:pt x="0" y="149019"/>
                    </a:cubicBezTo>
                    <a:cubicBezTo>
                      <a:pt x="0" y="149019"/>
                      <a:pt x="0" y="191881"/>
                      <a:pt x="0" y="191881"/>
                    </a:cubicBezTo>
                    <a:cubicBezTo>
                      <a:pt x="0" y="202454"/>
                      <a:pt x="3905" y="210455"/>
                      <a:pt x="12573" y="217789"/>
                    </a:cubicBezTo>
                    <a:lnTo>
                      <a:pt x="63341" y="268081"/>
                    </a:lnTo>
                    <a:lnTo>
                      <a:pt x="63341" y="308467"/>
                    </a:lnTo>
                    <a:cubicBezTo>
                      <a:pt x="63341" y="311896"/>
                      <a:pt x="66104" y="314658"/>
                      <a:pt x="69533" y="314658"/>
                    </a:cubicBezTo>
                    <a:lnTo>
                      <a:pt x="206692" y="314658"/>
                    </a:lnTo>
                    <a:cubicBezTo>
                      <a:pt x="206692" y="314658"/>
                      <a:pt x="212884" y="311801"/>
                      <a:pt x="212789" y="308467"/>
                    </a:cubicBezTo>
                    <a:lnTo>
                      <a:pt x="213360" y="74438"/>
                    </a:lnTo>
                    <a:lnTo>
                      <a:pt x="213360" y="74724"/>
                    </a:lnTo>
                    <a:close/>
                    <a:moveTo>
                      <a:pt x="22765" y="138160"/>
                    </a:moveTo>
                    <a:cubicBezTo>
                      <a:pt x="28670" y="138160"/>
                      <a:pt x="33338" y="143113"/>
                      <a:pt x="33814" y="149590"/>
                    </a:cubicBezTo>
                    <a:cubicBezTo>
                      <a:pt x="33814" y="149685"/>
                      <a:pt x="33814" y="149876"/>
                      <a:pt x="33814" y="149971"/>
                    </a:cubicBezTo>
                    <a:lnTo>
                      <a:pt x="34766" y="157305"/>
                    </a:lnTo>
                    <a:lnTo>
                      <a:pt x="11716" y="162830"/>
                    </a:lnTo>
                    <a:lnTo>
                      <a:pt x="11716" y="149209"/>
                    </a:lnTo>
                    <a:cubicBezTo>
                      <a:pt x="11716" y="143113"/>
                      <a:pt x="16669" y="138160"/>
                      <a:pt x="22765" y="138160"/>
                    </a:cubicBezTo>
                    <a:close/>
                    <a:moveTo>
                      <a:pt x="20098" y="208645"/>
                    </a:moveTo>
                    <a:cubicBezTo>
                      <a:pt x="14097" y="203692"/>
                      <a:pt x="11716" y="199025"/>
                      <a:pt x="11716" y="192072"/>
                    </a:cubicBezTo>
                    <a:lnTo>
                      <a:pt x="11716" y="175498"/>
                    </a:lnTo>
                    <a:lnTo>
                      <a:pt x="36386" y="169593"/>
                    </a:lnTo>
                    <a:lnTo>
                      <a:pt x="37052" y="174450"/>
                    </a:lnTo>
                    <a:lnTo>
                      <a:pt x="26289" y="214646"/>
                    </a:lnTo>
                    <a:lnTo>
                      <a:pt x="20574" y="208931"/>
                    </a:lnTo>
                    <a:cubicBezTo>
                      <a:pt x="20574" y="208931"/>
                      <a:pt x="20288" y="208645"/>
                      <a:pt x="20193" y="208550"/>
                    </a:cubicBezTo>
                    <a:lnTo>
                      <a:pt x="20193" y="208550"/>
                    </a:lnTo>
                    <a:close/>
                    <a:moveTo>
                      <a:pt x="36671" y="224647"/>
                    </a:moveTo>
                    <a:lnTo>
                      <a:pt x="47625" y="183975"/>
                    </a:lnTo>
                    <a:lnTo>
                      <a:pt x="63437" y="192167"/>
                    </a:lnTo>
                    <a:lnTo>
                      <a:pt x="63437" y="251031"/>
                    </a:lnTo>
                    <a:cubicBezTo>
                      <a:pt x="63437" y="251031"/>
                      <a:pt x="36767" y="224647"/>
                      <a:pt x="36767" y="224647"/>
                    </a:cubicBezTo>
                    <a:close/>
                    <a:moveTo>
                      <a:pt x="75629" y="142065"/>
                    </a:moveTo>
                    <a:lnTo>
                      <a:pt x="75629" y="112538"/>
                    </a:lnTo>
                    <a:lnTo>
                      <a:pt x="97727" y="112538"/>
                    </a:lnTo>
                    <a:lnTo>
                      <a:pt x="97727" y="142065"/>
                    </a:lnTo>
                    <a:lnTo>
                      <a:pt x="75629" y="142065"/>
                    </a:lnTo>
                    <a:close/>
                    <a:moveTo>
                      <a:pt x="200501" y="112538"/>
                    </a:moveTo>
                    <a:lnTo>
                      <a:pt x="178403" y="112538"/>
                    </a:lnTo>
                    <a:lnTo>
                      <a:pt x="178403" y="95298"/>
                    </a:lnTo>
                    <a:lnTo>
                      <a:pt x="200501" y="95298"/>
                    </a:lnTo>
                    <a:lnTo>
                      <a:pt x="200501" y="112538"/>
                    </a:lnTo>
                    <a:close/>
                    <a:moveTo>
                      <a:pt x="166021" y="74247"/>
                    </a:moveTo>
                    <a:cubicBezTo>
                      <a:pt x="166021" y="74247"/>
                      <a:pt x="166021" y="100155"/>
                      <a:pt x="166021" y="100251"/>
                    </a:cubicBezTo>
                    <a:lnTo>
                      <a:pt x="143923" y="100251"/>
                    </a:lnTo>
                    <a:lnTo>
                      <a:pt x="143923" y="70723"/>
                    </a:lnTo>
                    <a:lnTo>
                      <a:pt x="166021" y="70723"/>
                    </a:lnTo>
                    <a:lnTo>
                      <a:pt x="166021" y="74247"/>
                    </a:lnTo>
                    <a:close/>
                    <a:moveTo>
                      <a:pt x="131540" y="94059"/>
                    </a:moveTo>
                    <a:lnTo>
                      <a:pt x="109442" y="94059"/>
                    </a:lnTo>
                    <a:lnTo>
                      <a:pt x="109442" y="58436"/>
                    </a:lnTo>
                    <a:lnTo>
                      <a:pt x="131540" y="58436"/>
                    </a:lnTo>
                    <a:lnTo>
                      <a:pt x="131540" y="94059"/>
                    </a:lnTo>
                    <a:close/>
                    <a:moveTo>
                      <a:pt x="97727" y="100251"/>
                    </a:moveTo>
                    <a:lnTo>
                      <a:pt x="75629" y="100251"/>
                    </a:lnTo>
                    <a:lnTo>
                      <a:pt x="75629" y="70723"/>
                    </a:lnTo>
                    <a:lnTo>
                      <a:pt x="97727" y="70723"/>
                    </a:lnTo>
                    <a:lnTo>
                      <a:pt x="97727" y="100251"/>
                    </a:lnTo>
                    <a:lnTo>
                      <a:pt x="97727" y="100251"/>
                    </a:lnTo>
                    <a:close/>
                    <a:moveTo>
                      <a:pt x="109442" y="106442"/>
                    </a:moveTo>
                    <a:lnTo>
                      <a:pt x="131540" y="106442"/>
                    </a:lnTo>
                    <a:lnTo>
                      <a:pt x="131540" y="142065"/>
                    </a:lnTo>
                    <a:lnTo>
                      <a:pt x="109442" y="142065"/>
                    </a:lnTo>
                    <a:lnTo>
                      <a:pt x="109442" y="106442"/>
                    </a:lnTo>
                    <a:close/>
                    <a:moveTo>
                      <a:pt x="143923" y="112633"/>
                    </a:moveTo>
                    <a:lnTo>
                      <a:pt x="166021" y="112633"/>
                    </a:lnTo>
                    <a:lnTo>
                      <a:pt x="166021" y="142161"/>
                    </a:lnTo>
                    <a:lnTo>
                      <a:pt x="143923" y="142161"/>
                    </a:lnTo>
                    <a:lnTo>
                      <a:pt x="143923" y="112633"/>
                    </a:lnTo>
                    <a:lnTo>
                      <a:pt x="143923" y="112633"/>
                    </a:lnTo>
                    <a:close/>
                    <a:moveTo>
                      <a:pt x="178403" y="142161"/>
                    </a:moveTo>
                    <a:lnTo>
                      <a:pt x="178403" y="124920"/>
                    </a:lnTo>
                    <a:lnTo>
                      <a:pt x="200501" y="124920"/>
                    </a:lnTo>
                    <a:lnTo>
                      <a:pt x="200501" y="142161"/>
                    </a:lnTo>
                    <a:lnTo>
                      <a:pt x="178403" y="142161"/>
                    </a:lnTo>
                    <a:close/>
                    <a:moveTo>
                      <a:pt x="200501" y="75200"/>
                    </a:moveTo>
                    <a:lnTo>
                      <a:pt x="200501" y="83677"/>
                    </a:lnTo>
                    <a:lnTo>
                      <a:pt x="178499" y="83677"/>
                    </a:lnTo>
                    <a:cubicBezTo>
                      <a:pt x="178499" y="83677"/>
                      <a:pt x="178499" y="75009"/>
                      <a:pt x="178499" y="74914"/>
                    </a:cubicBezTo>
                    <a:cubicBezTo>
                      <a:pt x="178499" y="68532"/>
                      <a:pt x="184023" y="63389"/>
                      <a:pt x="190500" y="63960"/>
                    </a:cubicBezTo>
                    <a:cubicBezTo>
                      <a:pt x="196215" y="64437"/>
                      <a:pt x="200501" y="69485"/>
                      <a:pt x="200501" y="75200"/>
                    </a:cubicBezTo>
                    <a:close/>
                    <a:moveTo>
                      <a:pt x="154972" y="29575"/>
                    </a:moveTo>
                    <a:cubicBezTo>
                      <a:pt x="161068" y="29575"/>
                      <a:pt x="166021" y="34528"/>
                      <a:pt x="166021" y="40624"/>
                    </a:cubicBezTo>
                    <a:lnTo>
                      <a:pt x="166021" y="59103"/>
                    </a:lnTo>
                    <a:lnTo>
                      <a:pt x="143923" y="59103"/>
                    </a:lnTo>
                    <a:lnTo>
                      <a:pt x="143923" y="40624"/>
                    </a:lnTo>
                    <a:cubicBezTo>
                      <a:pt x="143828" y="34719"/>
                      <a:pt x="149066" y="29480"/>
                      <a:pt x="154972" y="29575"/>
                    </a:cubicBezTo>
                    <a:close/>
                    <a:moveTo>
                      <a:pt x="109442" y="23384"/>
                    </a:moveTo>
                    <a:cubicBezTo>
                      <a:pt x="110014" y="8811"/>
                      <a:pt x="131064" y="8811"/>
                      <a:pt x="131540" y="23384"/>
                    </a:cubicBezTo>
                    <a:lnTo>
                      <a:pt x="131540" y="46720"/>
                    </a:lnTo>
                    <a:lnTo>
                      <a:pt x="109442" y="46720"/>
                    </a:lnTo>
                    <a:lnTo>
                      <a:pt x="109442" y="23384"/>
                    </a:lnTo>
                    <a:close/>
                    <a:moveTo>
                      <a:pt x="97727" y="40815"/>
                    </a:moveTo>
                    <a:lnTo>
                      <a:pt x="97727" y="59007"/>
                    </a:lnTo>
                    <a:lnTo>
                      <a:pt x="75629" y="59007"/>
                    </a:lnTo>
                    <a:lnTo>
                      <a:pt x="75629" y="40529"/>
                    </a:lnTo>
                    <a:cubicBezTo>
                      <a:pt x="75629" y="33957"/>
                      <a:pt x="81534" y="28623"/>
                      <a:pt x="88392" y="29670"/>
                    </a:cubicBezTo>
                    <a:cubicBezTo>
                      <a:pt x="93821" y="30432"/>
                      <a:pt x="97822" y="35290"/>
                      <a:pt x="97822" y="40815"/>
                    </a:cubicBezTo>
                    <a:close/>
                    <a:moveTo>
                      <a:pt x="137922" y="228171"/>
                    </a:moveTo>
                    <a:cubicBezTo>
                      <a:pt x="132874" y="228171"/>
                      <a:pt x="128683" y="224076"/>
                      <a:pt x="128683" y="218932"/>
                    </a:cubicBezTo>
                    <a:cubicBezTo>
                      <a:pt x="129159" y="206740"/>
                      <a:pt x="146685" y="206740"/>
                      <a:pt x="147161" y="218932"/>
                    </a:cubicBezTo>
                    <a:cubicBezTo>
                      <a:pt x="147161" y="223980"/>
                      <a:pt x="143066" y="228171"/>
                      <a:pt x="137922" y="228171"/>
                    </a:cubicBezTo>
                    <a:close/>
                    <a:moveTo>
                      <a:pt x="143828" y="302562"/>
                    </a:moveTo>
                    <a:lnTo>
                      <a:pt x="143828" y="239601"/>
                    </a:lnTo>
                    <a:cubicBezTo>
                      <a:pt x="167259" y="232172"/>
                      <a:pt x="162592" y="197977"/>
                      <a:pt x="137636" y="197406"/>
                    </a:cubicBezTo>
                    <a:cubicBezTo>
                      <a:pt x="112776" y="197977"/>
                      <a:pt x="108014" y="232172"/>
                      <a:pt x="131445" y="239601"/>
                    </a:cubicBezTo>
                    <a:lnTo>
                      <a:pt x="131445" y="302562"/>
                    </a:lnTo>
                    <a:lnTo>
                      <a:pt x="75438" y="302562"/>
                    </a:lnTo>
                    <a:lnTo>
                      <a:pt x="75438" y="154353"/>
                    </a:lnTo>
                    <a:cubicBezTo>
                      <a:pt x="75438" y="154353"/>
                      <a:pt x="200311" y="154353"/>
                      <a:pt x="200311" y="154353"/>
                    </a:cubicBezTo>
                    <a:lnTo>
                      <a:pt x="200311" y="302562"/>
                    </a:lnTo>
                    <a:cubicBezTo>
                      <a:pt x="200311" y="302562"/>
                      <a:pt x="143732" y="302562"/>
                      <a:pt x="143732" y="302562"/>
                    </a:cubicBezTo>
                    <a:lnTo>
                      <a:pt x="143732" y="302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723" name="Google Shape;723;p8"/>
          <p:cNvGrpSpPr/>
          <p:nvPr/>
        </p:nvGrpSpPr>
        <p:grpSpPr>
          <a:xfrm rot="6209372" flipH="1">
            <a:off x="-986037" y="-786403"/>
            <a:ext cx="3219463" cy="2540797"/>
            <a:chOff x="3647823" y="4003322"/>
            <a:chExt cx="1357550" cy="1453236"/>
          </a:xfrm>
        </p:grpSpPr>
        <p:sp>
          <p:nvSpPr>
            <p:cNvPr id="724" name="Google Shape;724;p8"/>
            <p:cNvSpPr/>
            <p:nvPr/>
          </p:nvSpPr>
          <p:spPr>
            <a:xfrm rot="-535229">
              <a:off x="3714612" y="4410537"/>
              <a:ext cx="1223973" cy="956912"/>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25" name="Google Shape;725;p8"/>
            <p:cNvSpPr/>
            <p:nvPr/>
          </p:nvSpPr>
          <p:spPr>
            <a:xfrm>
              <a:off x="3834193" y="4003322"/>
              <a:ext cx="1094803" cy="1078645"/>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726" name="Google Shape;726;p8"/>
          <p:cNvSpPr/>
          <p:nvPr/>
        </p:nvSpPr>
        <p:spPr>
          <a:xfrm>
            <a:off x="7229724" y="-297457"/>
            <a:ext cx="2290896" cy="846993"/>
          </a:xfrm>
          <a:custGeom>
            <a:avLst/>
            <a:gdLst/>
            <a:ahLst/>
            <a:cxnLst/>
            <a:rect l="l" t="t" r="r" b="b"/>
            <a:pathLst>
              <a:path w="1425130" h="526901" extrusionOk="0">
                <a:moveTo>
                  <a:pt x="0" y="0"/>
                </a:moveTo>
                <a:cubicBezTo>
                  <a:pt x="61913" y="232029"/>
                  <a:pt x="238506" y="428435"/>
                  <a:pt x="470630" y="497491"/>
                </a:cubicBezTo>
                <a:cubicBezTo>
                  <a:pt x="705041" y="567214"/>
                  <a:pt x="969455" y="511302"/>
                  <a:pt x="1151668" y="347472"/>
                </a:cubicBezTo>
                <a:cubicBezTo>
                  <a:pt x="1257014" y="252794"/>
                  <a:pt x="1335405" y="133541"/>
                  <a:pt x="1425131" y="2495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27" name="Google Shape;727;p8"/>
          <p:cNvSpPr/>
          <p:nvPr/>
        </p:nvSpPr>
        <p:spPr>
          <a:xfrm rot="9232017">
            <a:off x="8172361" y="-489517"/>
            <a:ext cx="756044" cy="1946860"/>
          </a:xfrm>
          <a:custGeom>
            <a:avLst/>
            <a:gdLst/>
            <a:ahLst/>
            <a:cxnLst/>
            <a:rect l="l" t="t" r="r" b="b"/>
            <a:pathLst>
              <a:path w="637330" h="1641164" extrusionOk="0">
                <a:moveTo>
                  <a:pt x="47339" y="57731"/>
                </a:moveTo>
                <a:cubicBezTo>
                  <a:pt x="167926" y="-24660"/>
                  <a:pt x="339566" y="-16564"/>
                  <a:pt x="459200" y="67352"/>
                </a:cubicBezTo>
                <a:cubicBezTo>
                  <a:pt x="578739" y="151267"/>
                  <a:pt x="644271" y="301953"/>
                  <a:pt x="636746" y="447876"/>
                </a:cubicBezTo>
                <a:cubicBezTo>
                  <a:pt x="629222" y="593798"/>
                  <a:pt x="553212" y="732197"/>
                  <a:pt x="442436" y="827447"/>
                </a:cubicBezTo>
                <a:cubicBezTo>
                  <a:pt x="405194" y="859546"/>
                  <a:pt x="363665" y="887454"/>
                  <a:pt x="332899" y="925840"/>
                </a:cubicBezTo>
                <a:cubicBezTo>
                  <a:pt x="302133" y="964226"/>
                  <a:pt x="283274" y="1016899"/>
                  <a:pt x="300419" y="1063095"/>
                </a:cubicBezTo>
                <a:cubicBezTo>
                  <a:pt x="330041" y="1143296"/>
                  <a:pt x="438245" y="1153583"/>
                  <a:pt x="507301" y="1204065"/>
                </a:cubicBezTo>
                <a:cubicBezTo>
                  <a:pt x="591503" y="1265787"/>
                  <a:pt x="609029" y="1394661"/>
                  <a:pt x="559023" y="1486291"/>
                </a:cubicBezTo>
                <a:cubicBezTo>
                  <a:pt x="509016" y="1578017"/>
                  <a:pt x="404908" y="1631928"/>
                  <a:pt x="300800" y="1639929"/>
                </a:cubicBezTo>
                <a:cubicBezTo>
                  <a:pt x="196691" y="1648025"/>
                  <a:pt x="92964" y="1615450"/>
                  <a:pt x="0" y="156792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28" name="Google Shape;728;p8"/>
          <p:cNvSpPr/>
          <p:nvPr/>
        </p:nvSpPr>
        <p:spPr>
          <a:xfrm rot="-4645472">
            <a:off x="6611974" y="2616143"/>
            <a:ext cx="3876840" cy="2311927"/>
          </a:xfrm>
          <a:custGeom>
            <a:avLst/>
            <a:gdLst/>
            <a:ahLst/>
            <a:cxnLst/>
            <a:rect l="l" t="t" r="r" b="b"/>
            <a:pathLst>
              <a:path w="3880856" h="2314322" extrusionOk="0">
                <a:moveTo>
                  <a:pt x="3590831" y="2314237"/>
                </a:moveTo>
                <a:cubicBezTo>
                  <a:pt x="3316082" y="2314237"/>
                  <a:pt x="3090858" y="2221881"/>
                  <a:pt x="2907177" y="2035110"/>
                </a:cubicBezTo>
                <a:cubicBezTo>
                  <a:pt x="2696115" y="1820444"/>
                  <a:pt x="2569598" y="1511104"/>
                  <a:pt x="2457930" y="1238072"/>
                </a:cubicBezTo>
                <a:cubicBezTo>
                  <a:pt x="2319998" y="900923"/>
                  <a:pt x="2200863" y="609694"/>
                  <a:pt x="1967656" y="575017"/>
                </a:cubicBezTo>
                <a:cubicBezTo>
                  <a:pt x="1628533" y="524634"/>
                  <a:pt x="1340566" y="714495"/>
                  <a:pt x="1062126" y="898004"/>
                </a:cubicBezTo>
                <a:cubicBezTo>
                  <a:pt x="825400" y="1054047"/>
                  <a:pt x="601721" y="1201507"/>
                  <a:pt x="356584" y="1201507"/>
                </a:cubicBezTo>
                <a:cubicBezTo>
                  <a:pt x="263542" y="1201507"/>
                  <a:pt x="187409" y="1166058"/>
                  <a:pt x="130159" y="1096105"/>
                </a:cubicBezTo>
                <a:cubicBezTo>
                  <a:pt x="31194" y="975167"/>
                  <a:pt x="-11636" y="754922"/>
                  <a:pt x="2698" y="441462"/>
                </a:cubicBezTo>
                <a:cubicBezTo>
                  <a:pt x="13341" y="208943"/>
                  <a:pt x="53339" y="8953"/>
                  <a:pt x="53682" y="6893"/>
                </a:cubicBezTo>
                <a:cubicBezTo>
                  <a:pt x="54626" y="2258"/>
                  <a:pt x="59090" y="-831"/>
                  <a:pt x="63810" y="198"/>
                </a:cubicBezTo>
                <a:cubicBezTo>
                  <a:pt x="68445" y="1142"/>
                  <a:pt x="71449" y="5691"/>
                  <a:pt x="70505" y="10327"/>
                </a:cubicBezTo>
                <a:cubicBezTo>
                  <a:pt x="68874" y="18223"/>
                  <a:pt x="-86482" y="804189"/>
                  <a:pt x="143463" y="1085290"/>
                </a:cubicBezTo>
                <a:cubicBezTo>
                  <a:pt x="197280" y="1151037"/>
                  <a:pt x="268949" y="1184426"/>
                  <a:pt x="356584" y="1184426"/>
                </a:cubicBezTo>
                <a:cubicBezTo>
                  <a:pt x="596571" y="1184426"/>
                  <a:pt x="818104" y="1038426"/>
                  <a:pt x="1052684" y="883756"/>
                </a:cubicBezTo>
                <a:cubicBezTo>
                  <a:pt x="1333871" y="698444"/>
                  <a:pt x="1624670" y="506780"/>
                  <a:pt x="1970145" y="558108"/>
                </a:cubicBezTo>
                <a:cubicBezTo>
                  <a:pt x="2212965" y="594158"/>
                  <a:pt x="2333817" y="889593"/>
                  <a:pt x="2473724" y="1231634"/>
                </a:cubicBezTo>
                <a:cubicBezTo>
                  <a:pt x="2584791" y="1503122"/>
                  <a:pt x="2710706" y="1810830"/>
                  <a:pt x="2919365" y="2023094"/>
                </a:cubicBezTo>
                <a:cubicBezTo>
                  <a:pt x="3158150" y="2265999"/>
                  <a:pt x="3469378" y="2346252"/>
                  <a:pt x="3870644" y="2268403"/>
                </a:cubicBezTo>
                <a:cubicBezTo>
                  <a:pt x="3875279" y="2267544"/>
                  <a:pt x="3879828" y="2270549"/>
                  <a:pt x="3880686" y="2275183"/>
                </a:cubicBezTo>
                <a:cubicBezTo>
                  <a:pt x="3881631" y="2279818"/>
                  <a:pt x="3878541" y="2284367"/>
                  <a:pt x="3873905" y="2285226"/>
                </a:cubicBezTo>
                <a:cubicBezTo>
                  <a:pt x="3774168" y="2304538"/>
                  <a:pt x="3679839" y="2314323"/>
                  <a:pt x="3590745" y="23143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729" name="Google Shape;729;p8"/>
          <p:cNvGrpSpPr/>
          <p:nvPr/>
        </p:nvGrpSpPr>
        <p:grpSpPr>
          <a:xfrm rot="1168176">
            <a:off x="7492682" y="3716647"/>
            <a:ext cx="874783" cy="852883"/>
            <a:chOff x="1863348" y="329301"/>
            <a:chExt cx="874800" cy="852900"/>
          </a:xfrm>
        </p:grpSpPr>
        <p:sp>
          <p:nvSpPr>
            <p:cNvPr id="730" name="Google Shape;730;p8"/>
            <p:cNvSpPr/>
            <p:nvPr/>
          </p:nvSpPr>
          <p:spPr>
            <a:xfrm>
              <a:off x="1863348" y="329301"/>
              <a:ext cx="874800" cy="852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731" name="Google Shape;731;p8"/>
            <p:cNvGrpSpPr/>
            <p:nvPr/>
          </p:nvGrpSpPr>
          <p:grpSpPr>
            <a:xfrm>
              <a:off x="2097202" y="552268"/>
              <a:ext cx="406585" cy="406744"/>
              <a:chOff x="7255881" y="2195095"/>
              <a:chExt cx="348223" cy="348359"/>
            </a:xfrm>
          </p:grpSpPr>
          <p:sp>
            <p:nvSpPr>
              <p:cNvPr id="732" name="Google Shape;732;p8"/>
              <p:cNvSpPr/>
              <p:nvPr/>
            </p:nvSpPr>
            <p:spPr>
              <a:xfrm>
                <a:off x="7321166" y="2260491"/>
                <a:ext cx="217449" cy="217449"/>
              </a:xfrm>
              <a:custGeom>
                <a:avLst/>
                <a:gdLst/>
                <a:ahLst/>
                <a:cxnLst/>
                <a:rect l="l" t="t" r="r" b="b"/>
                <a:pathLst>
                  <a:path w="196786" h="196786" extrusionOk="0">
                    <a:moveTo>
                      <a:pt x="0" y="0"/>
                    </a:moveTo>
                    <a:lnTo>
                      <a:pt x="196786" y="0"/>
                    </a:lnTo>
                    <a:lnTo>
                      <a:pt x="196786" y="196787"/>
                    </a:lnTo>
                    <a:lnTo>
                      <a:pt x="0" y="19678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733" name="Google Shape;733;p8"/>
              <p:cNvGrpSpPr/>
              <p:nvPr/>
            </p:nvGrpSpPr>
            <p:grpSpPr>
              <a:xfrm>
                <a:off x="7255881" y="2195095"/>
                <a:ext cx="348223" cy="348359"/>
                <a:chOff x="8521922" y="2719768"/>
                <a:chExt cx="314991" cy="315086"/>
              </a:xfrm>
            </p:grpSpPr>
            <p:sp>
              <p:nvSpPr>
                <p:cNvPr id="734" name="Google Shape;734;p8"/>
                <p:cNvSpPr/>
                <p:nvPr/>
              </p:nvSpPr>
              <p:spPr>
                <a:xfrm>
                  <a:off x="8521922" y="2719768"/>
                  <a:ext cx="86201" cy="86201"/>
                </a:xfrm>
                <a:custGeom>
                  <a:avLst/>
                  <a:gdLst/>
                  <a:ahLst/>
                  <a:cxnLst/>
                  <a:rect l="l" t="t" r="r" b="b"/>
                  <a:pathLst>
                    <a:path w="86201" h="86201" extrusionOk="0">
                      <a:moveTo>
                        <a:pt x="6191" y="86201"/>
                      </a:moveTo>
                      <a:lnTo>
                        <a:pt x="30766" y="86201"/>
                      </a:lnTo>
                      <a:cubicBezTo>
                        <a:pt x="34195" y="86201"/>
                        <a:pt x="36957" y="83439"/>
                        <a:pt x="36957" y="80010"/>
                      </a:cubicBezTo>
                      <a:lnTo>
                        <a:pt x="36957" y="36957"/>
                      </a:lnTo>
                      <a:lnTo>
                        <a:pt x="80010" y="36957"/>
                      </a:lnTo>
                      <a:cubicBezTo>
                        <a:pt x="83439" y="36957"/>
                        <a:pt x="86201" y="34195"/>
                        <a:pt x="86201" y="30766"/>
                      </a:cubicBezTo>
                      <a:lnTo>
                        <a:pt x="86201" y="6191"/>
                      </a:lnTo>
                      <a:cubicBezTo>
                        <a:pt x="86201" y="2762"/>
                        <a:pt x="83439" y="0"/>
                        <a:pt x="80010" y="0"/>
                      </a:cubicBezTo>
                      <a:lnTo>
                        <a:pt x="6191" y="0"/>
                      </a:lnTo>
                      <a:cubicBezTo>
                        <a:pt x="2762" y="0"/>
                        <a:pt x="0" y="2762"/>
                        <a:pt x="0" y="6191"/>
                      </a:cubicBezTo>
                      <a:lnTo>
                        <a:pt x="0" y="80010"/>
                      </a:lnTo>
                      <a:cubicBezTo>
                        <a:pt x="0" y="83439"/>
                        <a:pt x="2762" y="86201"/>
                        <a:pt x="6191" y="86201"/>
                      </a:cubicBezTo>
                      <a:close/>
                      <a:moveTo>
                        <a:pt x="12382" y="12382"/>
                      </a:moveTo>
                      <a:lnTo>
                        <a:pt x="73914" y="12382"/>
                      </a:lnTo>
                      <a:lnTo>
                        <a:pt x="73914" y="24670"/>
                      </a:lnTo>
                      <a:lnTo>
                        <a:pt x="30861" y="24670"/>
                      </a:lnTo>
                      <a:cubicBezTo>
                        <a:pt x="27432" y="24670"/>
                        <a:pt x="24670" y="27432"/>
                        <a:pt x="24670" y="30861"/>
                      </a:cubicBezTo>
                      <a:lnTo>
                        <a:pt x="24670" y="73914"/>
                      </a:lnTo>
                      <a:lnTo>
                        <a:pt x="12382" y="73914"/>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35" name="Google Shape;735;p8"/>
                <p:cNvSpPr/>
                <p:nvPr/>
              </p:nvSpPr>
              <p:spPr>
                <a:xfrm>
                  <a:off x="8521922" y="2948558"/>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36" name="Google Shape;736;p8"/>
                <p:cNvSpPr/>
                <p:nvPr/>
              </p:nvSpPr>
              <p:spPr>
                <a:xfrm>
                  <a:off x="8750712" y="2948653"/>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lnTo>
                        <a:pt x="80010" y="0"/>
                      </a:ln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37" name="Google Shape;737;p8"/>
                <p:cNvSpPr/>
                <p:nvPr/>
              </p:nvSpPr>
              <p:spPr>
                <a:xfrm>
                  <a:off x="8750712" y="2719863"/>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38" name="Google Shape;738;p8"/>
                <p:cNvSpPr/>
                <p:nvPr/>
              </p:nvSpPr>
              <p:spPr>
                <a:xfrm>
                  <a:off x="8723605" y="2909015"/>
                  <a:ext cx="33122" cy="46690"/>
                </a:xfrm>
                <a:custGeom>
                  <a:avLst/>
                  <a:gdLst/>
                  <a:ahLst/>
                  <a:cxnLst/>
                  <a:rect l="l" t="t" r="r" b="b"/>
                  <a:pathLst>
                    <a:path w="33122" h="46690" extrusionOk="0">
                      <a:moveTo>
                        <a:pt x="28535" y="205"/>
                      </a:moveTo>
                      <a:cubicBezTo>
                        <a:pt x="25297" y="-652"/>
                        <a:pt x="21868" y="1253"/>
                        <a:pt x="21011" y="4491"/>
                      </a:cubicBezTo>
                      <a:cubicBezTo>
                        <a:pt x="17677" y="16493"/>
                        <a:pt x="11105" y="27447"/>
                        <a:pt x="1961" y="36019"/>
                      </a:cubicBezTo>
                      <a:cubicBezTo>
                        <a:pt x="-3754" y="41734"/>
                        <a:pt x="4247" y="50402"/>
                        <a:pt x="10343" y="44973"/>
                      </a:cubicBezTo>
                      <a:cubicBezTo>
                        <a:pt x="21202" y="34781"/>
                        <a:pt x="29012" y="21922"/>
                        <a:pt x="32917" y="7730"/>
                      </a:cubicBezTo>
                      <a:cubicBezTo>
                        <a:pt x="33774" y="4491"/>
                        <a:pt x="31869" y="1062"/>
                        <a:pt x="28631" y="205"/>
                      </a:cubicBezTo>
                      <a:lnTo>
                        <a:pt x="28631" y="2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39" name="Google Shape;739;p8"/>
                <p:cNvSpPr/>
                <p:nvPr/>
              </p:nvSpPr>
              <p:spPr>
                <a:xfrm>
                  <a:off x="8601822" y="2802798"/>
                  <a:ext cx="29304" cy="43285"/>
                </a:xfrm>
                <a:custGeom>
                  <a:avLst/>
                  <a:gdLst/>
                  <a:ahLst/>
                  <a:cxnLst/>
                  <a:rect l="l" t="t" r="r" b="b"/>
                  <a:pathLst>
                    <a:path w="29304" h="43285" extrusionOk="0">
                      <a:moveTo>
                        <a:pt x="4586" y="43080"/>
                      </a:moveTo>
                      <a:cubicBezTo>
                        <a:pt x="7825" y="43938"/>
                        <a:pt x="11254" y="42033"/>
                        <a:pt x="12111" y="38699"/>
                      </a:cubicBezTo>
                      <a:cubicBezTo>
                        <a:pt x="14874" y="28221"/>
                        <a:pt x="20303" y="18411"/>
                        <a:pt x="27637" y="10314"/>
                      </a:cubicBezTo>
                      <a:cubicBezTo>
                        <a:pt x="32971" y="4123"/>
                        <a:pt x="24303" y="-3783"/>
                        <a:pt x="18588" y="2028"/>
                      </a:cubicBezTo>
                      <a:cubicBezTo>
                        <a:pt x="9825" y="11553"/>
                        <a:pt x="3539" y="23173"/>
                        <a:pt x="205" y="35556"/>
                      </a:cubicBezTo>
                      <a:cubicBezTo>
                        <a:pt x="-652" y="38794"/>
                        <a:pt x="1253" y="42223"/>
                        <a:pt x="4586" y="4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40" name="Google Shape;740;p8"/>
                <p:cNvSpPr/>
                <p:nvPr/>
              </p:nvSpPr>
              <p:spPr>
                <a:xfrm>
                  <a:off x="8624125" y="2803397"/>
                  <a:ext cx="110775" cy="147579"/>
                </a:xfrm>
                <a:custGeom>
                  <a:avLst/>
                  <a:gdLst/>
                  <a:ahLst/>
                  <a:cxnLst/>
                  <a:rect l="l" t="t" r="r" b="b"/>
                  <a:pathLst>
                    <a:path w="110775" h="147579" extrusionOk="0">
                      <a:moveTo>
                        <a:pt x="110586" y="55340"/>
                      </a:moveTo>
                      <a:cubicBezTo>
                        <a:pt x="110300" y="47149"/>
                        <a:pt x="98584" y="47244"/>
                        <a:pt x="98298" y="55340"/>
                      </a:cubicBezTo>
                      <a:lnTo>
                        <a:pt x="98298" y="92202"/>
                      </a:lnTo>
                      <a:cubicBezTo>
                        <a:pt x="96108" y="149257"/>
                        <a:pt x="14383" y="149257"/>
                        <a:pt x="12192" y="92202"/>
                      </a:cubicBezTo>
                      <a:lnTo>
                        <a:pt x="12192" y="55340"/>
                      </a:lnTo>
                      <a:cubicBezTo>
                        <a:pt x="12192" y="31623"/>
                        <a:pt x="31432" y="12383"/>
                        <a:pt x="55150" y="12287"/>
                      </a:cubicBezTo>
                      <a:cubicBezTo>
                        <a:pt x="58293" y="12287"/>
                        <a:pt x="61056" y="9906"/>
                        <a:pt x="61436" y="6763"/>
                      </a:cubicBezTo>
                      <a:cubicBezTo>
                        <a:pt x="61817" y="3048"/>
                        <a:pt x="58960" y="0"/>
                        <a:pt x="55340" y="0"/>
                      </a:cubicBezTo>
                      <a:cubicBezTo>
                        <a:pt x="24861" y="0"/>
                        <a:pt x="0" y="24860"/>
                        <a:pt x="0" y="55340"/>
                      </a:cubicBezTo>
                      <a:lnTo>
                        <a:pt x="0" y="91535"/>
                      </a:lnTo>
                      <a:cubicBezTo>
                        <a:pt x="0" y="121444"/>
                        <a:pt x="23432" y="146494"/>
                        <a:pt x="53340" y="147542"/>
                      </a:cubicBezTo>
                      <a:cubicBezTo>
                        <a:pt x="84773" y="148685"/>
                        <a:pt x="110776" y="123444"/>
                        <a:pt x="110776" y="92202"/>
                      </a:cubicBezTo>
                      <a:lnTo>
                        <a:pt x="110776" y="553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41" name="Google Shape;741;p8"/>
                <p:cNvSpPr/>
                <p:nvPr/>
              </p:nvSpPr>
              <p:spPr>
                <a:xfrm>
                  <a:off x="8673224" y="2828067"/>
                  <a:ext cx="37007" cy="86105"/>
                </a:xfrm>
                <a:custGeom>
                  <a:avLst/>
                  <a:gdLst/>
                  <a:ahLst/>
                  <a:cxnLst/>
                  <a:rect l="l" t="t" r="r" b="b"/>
                  <a:pathLst>
                    <a:path w="37007" h="86105" extrusionOk="0">
                      <a:moveTo>
                        <a:pt x="51" y="5334"/>
                      </a:moveTo>
                      <a:cubicBezTo>
                        <a:pt x="-426" y="9049"/>
                        <a:pt x="2527" y="12287"/>
                        <a:pt x="6146" y="12287"/>
                      </a:cubicBezTo>
                      <a:cubicBezTo>
                        <a:pt x="16338" y="12287"/>
                        <a:pt x="24625" y="20574"/>
                        <a:pt x="24625" y="30766"/>
                      </a:cubicBezTo>
                      <a:lnTo>
                        <a:pt x="24625" y="67437"/>
                      </a:lnTo>
                      <a:cubicBezTo>
                        <a:pt x="24625" y="70485"/>
                        <a:pt x="22434" y="73247"/>
                        <a:pt x="19386" y="73723"/>
                      </a:cubicBezTo>
                      <a:cubicBezTo>
                        <a:pt x="15576" y="74295"/>
                        <a:pt x="12338" y="71342"/>
                        <a:pt x="12338" y="67627"/>
                      </a:cubicBezTo>
                      <a:cubicBezTo>
                        <a:pt x="12338" y="67627"/>
                        <a:pt x="12338" y="30766"/>
                        <a:pt x="12338" y="30766"/>
                      </a:cubicBezTo>
                      <a:cubicBezTo>
                        <a:pt x="12338" y="27051"/>
                        <a:pt x="9099" y="24098"/>
                        <a:pt x="5289" y="24670"/>
                      </a:cubicBezTo>
                      <a:cubicBezTo>
                        <a:pt x="2241" y="25146"/>
                        <a:pt x="51" y="27908"/>
                        <a:pt x="51" y="30956"/>
                      </a:cubicBezTo>
                      <a:lnTo>
                        <a:pt x="51" y="67627"/>
                      </a:lnTo>
                      <a:cubicBezTo>
                        <a:pt x="51" y="77819"/>
                        <a:pt x="8337" y="86106"/>
                        <a:pt x="18529" y="86106"/>
                      </a:cubicBezTo>
                      <a:cubicBezTo>
                        <a:pt x="28721" y="86106"/>
                        <a:pt x="37008" y="77819"/>
                        <a:pt x="37008" y="67627"/>
                      </a:cubicBezTo>
                      <a:lnTo>
                        <a:pt x="37008" y="30766"/>
                      </a:lnTo>
                      <a:cubicBezTo>
                        <a:pt x="37008" y="13906"/>
                        <a:pt x="23387" y="190"/>
                        <a:pt x="6623" y="0"/>
                      </a:cubicBezTo>
                      <a:cubicBezTo>
                        <a:pt x="3479" y="0"/>
                        <a:pt x="527" y="2191"/>
                        <a:pt x="146" y="5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42" name="Google Shape;742;p8"/>
                <p:cNvSpPr/>
                <p:nvPr/>
              </p:nvSpPr>
              <p:spPr>
                <a:xfrm>
                  <a:off x="8648700" y="2852665"/>
                  <a:ext cx="12287" cy="49136"/>
                </a:xfrm>
                <a:custGeom>
                  <a:avLst/>
                  <a:gdLst/>
                  <a:ahLst/>
                  <a:cxnLst/>
                  <a:rect l="l" t="t" r="r" b="b"/>
                  <a:pathLst>
                    <a:path w="12287" h="49136" extrusionOk="0">
                      <a:moveTo>
                        <a:pt x="5239" y="71"/>
                      </a:moveTo>
                      <a:cubicBezTo>
                        <a:pt x="2191" y="547"/>
                        <a:pt x="0" y="3310"/>
                        <a:pt x="0" y="6358"/>
                      </a:cubicBezTo>
                      <a:lnTo>
                        <a:pt x="0" y="43029"/>
                      </a:lnTo>
                      <a:cubicBezTo>
                        <a:pt x="286" y="51125"/>
                        <a:pt x="12002" y="51220"/>
                        <a:pt x="12287" y="43029"/>
                      </a:cubicBezTo>
                      <a:lnTo>
                        <a:pt x="12287" y="6167"/>
                      </a:lnTo>
                      <a:cubicBezTo>
                        <a:pt x="12287" y="2452"/>
                        <a:pt x="9049" y="-500"/>
                        <a:pt x="5239" y="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43" name="Google Shape;743;p8"/>
                <p:cNvSpPr/>
                <p:nvPr/>
              </p:nvSpPr>
              <p:spPr>
                <a:xfrm>
                  <a:off x="8601832" y="2908995"/>
                  <a:ext cx="33151" cy="46672"/>
                </a:xfrm>
                <a:custGeom>
                  <a:avLst/>
                  <a:gdLst/>
                  <a:ahLst/>
                  <a:cxnLst/>
                  <a:rect l="l" t="t" r="r" b="b"/>
                  <a:pathLst>
                    <a:path w="33151" h="46672" extrusionOk="0">
                      <a:moveTo>
                        <a:pt x="31151" y="36039"/>
                      </a:moveTo>
                      <a:cubicBezTo>
                        <a:pt x="22007" y="27466"/>
                        <a:pt x="15340" y="16513"/>
                        <a:pt x="12101" y="4511"/>
                      </a:cubicBezTo>
                      <a:cubicBezTo>
                        <a:pt x="9720" y="-3299"/>
                        <a:pt x="-1615" y="-156"/>
                        <a:pt x="195" y="7750"/>
                      </a:cubicBezTo>
                      <a:cubicBezTo>
                        <a:pt x="4100" y="21942"/>
                        <a:pt x="11911" y="34801"/>
                        <a:pt x="22769" y="44992"/>
                      </a:cubicBezTo>
                      <a:cubicBezTo>
                        <a:pt x="28865" y="50326"/>
                        <a:pt x="36962" y="41754"/>
                        <a:pt x="31151" y="36039"/>
                      </a:cubicBezTo>
                      <a:lnTo>
                        <a:pt x="31151" y="360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44" name="Google Shape;744;p8"/>
                <p:cNvSpPr/>
                <p:nvPr/>
              </p:nvSpPr>
              <p:spPr>
                <a:xfrm>
                  <a:off x="8727489" y="2802843"/>
                  <a:ext cx="29228" cy="43199"/>
                </a:xfrm>
                <a:custGeom>
                  <a:avLst/>
                  <a:gdLst/>
                  <a:ahLst/>
                  <a:cxnLst/>
                  <a:rect l="l" t="t" r="r" b="b"/>
                  <a:pathLst>
                    <a:path w="29228" h="43199" extrusionOk="0">
                      <a:moveTo>
                        <a:pt x="17128" y="38654"/>
                      </a:moveTo>
                      <a:cubicBezTo>
                        <a:pt x="19509" y="46465"/>
                        <a:pt x="30844" y="43417"/>
                        <a:pt x="29034" y="35511"/>
                      </a:cubicBezTo>
                      <a:cubicBezTo>
                        <a:pt x="25795" y="23128"/>
                        <a:pt x="19414" y="11508"/>
                        <a:pt x="10651" y="1983"/>
                      </a:cubicBezTo>
                      <a:cubicBezTo>
                        <a:pt x="8365" y="-494"/>
                        <a:pt x="4459" y="-684"/>
                        <a:pt x="1983" y="1602"/>
                      </a:cubicBezTo>
                      <a:cubicBezTo>
                        <a:pt x="-494" y="3888"/>
                        <a:pt x="-684" y="7793"/>
                        <a:pt x="1602" y="10270"/>
                      </a:cubicBezTo>
                      <a:cubicBezTo>
                        <a:pt x="9031" y="18366"/>
                        <a:pt x="14366" y="28177"/>
                        <a:pt x="17128" y="38654"/>
                      </a:cubicBezTo>
                      <a:lnTo>
                        <a:pt x="17128" y="3865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745" name="Google Shape;745;p8"/>
          <p:cNvGrpSpPr/>
          <p:nvPr/>
        </p:nvGrpSpPr>
        <p:grpSpPr>
          <a:xfrm rot="-951671">
            <a:off x="6731638" y="351219"/>
            <a:ext cx="874776" cy="852576"/>
            <a:chOff x="6083000" y="-174649"/>
            <a:chExt cx="874800" cy="852600"/>
          </a:xfrm>
        </p:grpSpPr>
        <p:sp>
          <p:nvSpPr>
            <p:cNvPr id="746" name="Google Shape;746;p8"/>
            <p:cNvSpPr/>
            <p:nvPr/>
          </p:nvSpPr>
          <p:spPr>
            <a:xfrm>
              <a:off x="6083000" y="-174649"/>
              <a:ext cx="874800" cy="8526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747" name="Google Shape;747;p8"/>
            <p:cNvGrpSpPr/>
            <p:nvPr/>
          </p:nvGrpSpPr>
          <p:grpSpPr>
            <a:xfrm>
              <a:off x="6389460" y="48617"/>
              <a:ext cx="261977" cy="406366"/>
              <a:chOff x="1581640" y="4029040"/>
              <a:chExt cx="224391" cy="348065"/>
            </a:xfrm>
          </p:grpSpPr>
          <p:grpSp>
            <p:nvGrpSpPr>
              <p:cNvPr id="748" name="Google Shape;748;p8"/>
              <p:cNvGrpSpPr/>
              <p:nvPr/>
            </p:nvGrpSpPr>
            <p:grpSpPr>
              <a:xfrm>
                <a:off x="1643029" y="4049470"/>
                <a:ext cx="163002" cy="307394"/>
                <a:chOff x="3444716" y="4397025"/>
                <a:chExt cx="147446" cy="278034"/>
              </a:xfrm>
            </p:grpSpPr>
            <p:sp>
              <p:nvSpPr>
                <p:cNvPr id="749" name="Google Shape;749;p8"/>
                <p:cNvSpPr/>
                <p:nvPr/>
              </p:nvSpPr>
              <p:spPr>
                <a:xfrm>
                  <a:off x="3444716" y="4447507"/>
                  <a:ext cx="49148" cy="177069"/>
                </a:xfrm>
                <a:custGeom>
                  <a:avLst/>
                  <a:gdLst/>
                  <a:ahLst/>
                  <a:cxnLst/>
                  <a:rect l="l" t="t" r="r" b="b"/>
                  <a:pathLst>
                    <a:path w="49148" h="177069" extrusionOk="0">
                      <a:moveTo>
                        <a:pt x="36862" y="0"/>
                      </a:moveTo>
                      <a:lnTo>
                        <a:pt x="12287" y="0"/>
                      </a:lnTo>
                      <a:cubicBezTo>
                        <a:pt x="5525" y="0"/>
                        <a:pt x="0" y="5525"/>
                        <a:pt x="0" y="12287"/>
                      </a:cubicBezTo>
                      <a:lnTo>
                        <a:pt x="0" y="164783"/>
                      </a:lnTo>
                      <a:cubicBezTo>
                        <a:pt x="0" y="171545"/>
                        <a:pt x="5525" y="177070"/>
                        <a:pt x="12287" y="177070"/>
                      </a:cubicBezTo>
                      <a:lnTo>
                        <a:pt x="36862" y="177070"/>
                      </a:lnTo>
                      <a:cubicBezTo>
                        <a:pt x="43625" y="177070"/>
                        <a:pt x="49149" y="171545"/>
                        <a:pt x="49149" y="164783"/>
                      </a:cubicBezTo>
                      <a:lnTo>
                        <a:pt x="49149" y="12287"/>
                      </a:lnTo>
                      <a:cubicBezTo>
                        <a:pt x="49149" y="5525"/>
                        <a:pt x="43625" y="0"/>
                        <a:pt x="36862" y="0"/>
                      </a:cubicBez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50" name="Google Shape;750;p8"/>
                <p:cNvSpPr/>
                <p:nvPr/>
              </p:nvSpPr>
              <p:spPr>
                <a:xfrm>
                  <a:off x="3543014" y="4397025"/>
                  <a:ext cx="49148" cy="278034"/>
                </a:xfrm>
                <a:custGeom>
                  <a:avLst/>
                  <a:gdLst/>
                  <a:ahLst/>
                  <a:cxnLst/>
                  <a:rect l="l" t="t" r="r" b="b"/>
                  <a:pathLst>
                    <a:path w="49148" h="278034" extrusionOk="0">
                      <a:moveTo>
                        <a:pt x="0" y="0"/>
                      </a:moveTo>
                      <a:lnTo>
                        <a:pt x="0" y="278035"/>
                      </a:lnTo>
                      <a:lnTo>
                        <a:pt x="36862" y="278035"/>
                      </a:lnTo>
                      <a:cubicBezTo>
                        <a:pt x="43625" y="278035"/>
                        <a:pt x="49149" y="272510"/>
                        <a:pt x="49149" y="265747"/>
                      </a:cubicBezTo>
                      <a:lnTo>
                        <a:pt x="49149" y="12382"/>
                      </a:lnTo>
                      <a:cubicBezTo>
                        <a:pt x="49149" y="5620"/>
                        <a:pt x="43625" y="95"/>
                        <a:pt x="36862" y="95"/>
                      </a:cubicBezTo>
                      <a:lnTo>
                        <a:pt x="0" y="95"/>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751" name="Google Shape;751;p8"/>
              <p:cNvSpPr/>
              <p:nvPr/>
            </p:nvSpPr>
            <p:spPr>
              <a:xfrm>
                <a:off x="1581640" y="4029040"/>
                <a:ext cx="204055" cy="348065"/>
              </a:xfrm>
              <a:custGeom>
                <a:avLst/>
                <a:gdLst/>
                <a:ahLst/>
                <a:cxnLst/>
                <a:rect l="l" t="t" r="r" b="b"/>
                <a:pathLst>
                  <a:path w="184665" h="314991" extrusionOk="0">
                    <a:moveTo>
                      <a:pt x="178498" y="75057"/>
                    </a:moveTo>
                    <a:cubicBezTo>
                      <a:pt x="186690" y="74771"/>
                      <a:pt x="186690" y="63055"/>
                      <a:pt x="178498" y="62770"/>
                    </a:cubicBezTo>
                    <a:lnTo>
                      <a:pt x="160020" y="62770"/>
                    </a:lnTo>
                    <a:lnTo>
                      <a:pt x="160020" y="49816"/>
                    </a:lnTo>
                    <a:lnTo>
                      <a:pt x="178308" y="49816"/>
                    </a:lnTo>
                    <a:cubicBezTo>
                      <a:pt x="181356" y="49816"/>
                      <a:pt x="184118" y="47625"/>
                      <a:pt x="184594" y="44577"/>
                    </a:cubicBezTo>
                    <a:cubicBezTo>
                      <a:pt x="185166" y="40767"/>
                      <a:pt x="182213" y="37529"/>
                      <a:pt x="178498" y="37529"/>
                    </a:cubicBezTo>
                    <a:lnTo>
                      <a:pt x="160020" y="37529"/>
                    </a:lnTo>
                    <a:lnTo>
                      <a:pt x="160020" y="18479"/>
                    </a:lnTo>
                    <a:cubicBezTo>
                      <a:pt x="160020" y="8287"/>
                      <a:pt x="151733" y="0"/>
                      <a:pt x="141542" y="0"/>
                    </a:cubicBezTo>
                    <a:lnTo>
                      <a:pt x="104680" y="0"/>
                    </a:lnTo>
                    <a:cubicBezTo>
                      <a:pt x="101251" y="0"/>
                      <a:pt x="98489" y="2762"/>
                      <a:pt x="98489" y="6191"/>
                    </a:cubicBezTo>
                    <a:cubicBezTo>
                      <a:pt x="98489" y="16383"/>
                      <a:pt x="90202" y="24575"/>
                      <a:pt x="80010" y="24575"/>
                    </a:cubicBezTo>
                    <a:cubicBezTo>
                      <a:pt x="69818" y="24575"/>
                      <a:pt x="61531" y="16288"/>
                      <a:pt x="61531" y="6191"/>
                    </a:cubicBezTo>
                    <a:cubicBezTo>
                      <a:pt x="61531" y="2762"/>
                      <a:pt x="58769" y="0"/>
                      <a:pt x="55340" y="0"/>
                    </a:cubicBezTo>
                    <a:lnTo>
                      <a:pt x="18479" y="0"/>
                    </a:lnTo>
                    <a:cubicBezTo>
                      <a:pt x="8287" y="0"/>
                      <a:pt x="0" y="8287"/>
                      <a:pt x="0" y="18479"/>
                    </a:cubicBezTo>
                    <a:lnTo>
                      <a:pt x="0" y="296513"/>
                    </a:lnTo>
                    <a:cubicBezTo>
                      <a:pt x="0" y="306705"/>
                      <a:pt x="8287" y="314992"/>
                      <a:pt x="18479" y="314992"/>
                    </a:cubicBezTo>
                    <a:lnTo>
                      <a:pt x="55340" y="314992"/>
                    </a:lnTo>
                    <a:cubicBezTo>
                      <a:pt x="58769" y="314992"/>
                      <a:pt x="61531" y="312230"/>
                      <a:pt x="61531" y="308800"/>
                    </a:cubicBezTo>
                    <a:cubicBezTo>
                      <a:pt x="61531" y="298609"/>
                      <a:pt x="69818" y="290417"/>
                      <a:pt x="80010" y="290417"/>
                    </a:cubicBezTo>
                    <a:cubicBezTo>
                      <a:pt x="90202" y="290417"/>
                      <a:pt x="98489" y="298704"/>
                      <a:pt x="98489" y="308800"/>
                    </a:cubicBezTo>
                    <a:cubicBezTo>
                      <a:pt x="98489" y="312230"/>
                      <a:pt x="101251" y="314992"/>
                      <a:pt x="104680" y="314992"/>
                    </a:cubicBezTo>
                    <a:lnTo>
                      <a:pt x="141542" y="314992"/>
                    </a:lnTo>
                    <a:cubicBezTo>
                      <a:pt x="151733" y="314992"/>
                      <a:pt x="160020" y="306705"/>
                      <a:pt x="160020" y="296513"/>
                    </a:cubicBezTo>
                    <a:lnTo>
                      <a:pt x="160020" y="277463"/>
                    </a:lnTo>
                    <a:lnTo>
                      <a:pt x="178308" y="277463"/>
                    </a:lnTo>
                    <a:cubicBezTo>
                      <a:pt x="181356" y="277463"/>
                      <a:pt x="184118" y="275272"/>
                      <a:pt x="184594" y="272224"/>
                    </a:cubicBezTo>
                    <a:cubicBezTo>
                      <a:pt x="185166" y="268414"/>
                      <a:pt x="182213" y="265176"/>
                      <a:pt x="178498" y="265176"/>
                    </a:cubicBezTo>
                    <a:lnTo>
                      <a:pt x="160020" y="265176"/>
                    </a:lnTo>
                    <a:lnTo>
                      <a:pt x="160020" y="252222"/>
                    </a:lnTo>
                    <a:lnTo>
                      <a:pt x="178308" y="252222"/>
                    </a:lnTo>
                    <a:cubicBezTo>
                      <a:pt x="181356" y="252222"/>
                      <a:pt x="184118" y="250031"/>
                      <a:pt x="184594" y="246983"/>
                    </a:cubicBezTo>
                    <a:cubicBezTo>
                      <a:pt x="185166" y="243173"/>
                      <a:pt x="182213" y="239935"/>
                      <a:pt x="178498" y="239935"/>
                    </a:cubicBezTo>
                    <a:lnTo>
                      <a:pt x="160020" y="239935"/>
                    </a:lnTo>
                    <a:lnTo>
                      <a:pt x="160020" y="226981"/>
                    </a:lnTo>
                    <a:lnTo>
                      <a:pt x="178308" y="226981"/>
                    </a:lnTo>
                    <a:cubicBezTo>
                      <a:pt x="181356" y="226981"/>
                      <a:pt x="184118" y="224790"/>
                      <a:pt x="184594" y="221742"/>
                    </a:cubicBezTo>
                    <a:cubicBezTo>
                      <a:pt x="185166" y="217932"/>
                      <a:pt x="182213" y="214693"/>
                      <a:pt x="178498" y="214693"/>
                    </a:cubicBezTo>
                    <a:lnTo>
                      <a:pt x="160020" y="214693"/>
                    </a:lnTo>
                    <a:lnTo>
                      <a:pt x="160020" y="201739"/>
                    </a:lnTo>
                    <a:lnTo>
                      <a:pt x="178308" y="201739"/>
                    </a:lnTo>
                    <a:cubicBezTo>
                      <a:pt x="181356" y="201739"/>
                      <a:pt x="184118" y="199549"/>
                      <a:pt x="184594" y="196501"/>
                    </a:cubicBezTo>
                    <a:cubicBezTo>
                      <a:pt x="185166" y="192691"/>
                      <a:pt x="182213" y="189452"/>
                      <a:pt x="178498" y="189452"/>
                    </a:cubicBezTo>
                    <a:lnTo>
                      <a:pt x="160020" y="189452"/>
                    </a:lnTo>
                    <a:lnTo>
                      <a:pt x="160020" y="176498"/>
                    </a:lnTo>
                    <a:lnTo>
                      <a:pt x="178308" y="176498"/>
                    </a:lnTo>
                    <a:cubicBezTo>
                      <a:pt x="181356" y="176498"/>
                      <a:pt x="184118" y="174308"/>
                      <a:pt x="184594" y="171259"/>
                    </a:cubicBezTo>
                    <a:cubicBezTo>
                      <a:pt x="185166" y="167450"/>
                      <a:pt x="182213" y="164211"/>
                      <a:pt x="178498" y="164211"/>
                    </a:cubicBezTo>
                    <a:lnTo>
                      <a:pt x="160020" y="164211"/>
                    </a:lnTo>
                    <a:lnTo>
                      <a:pt x="160020" y="151257"/>
                    </a:lnTo>
                    <a:lnTo>
                      <a:pt x="178308" y="151257"/>
                    </a:lnTo>
                    <a:cubicBezTo>
                      <a:pt x="181356" y="151257"/>
                      <a:pt x="184118" y="149066"/>
                      <a:pt x="184594" y="146018"/>
                    </a:cubicBezTo>
                    <a:cubicBezTo>
                      <a:pt x="185166" y="142208"/>
                      <a:pt x="182213" y="138970"/>
                      <a:pt x="178498" y="138970"/>
                    </a:cubicBezTo>
                    <a:lnTo>
                      <a:pt x="160020" y="138970"/>
                    </a:lnTo>
                    <a:lnTo>
                      <a:pt x="160020" y="126016"/>
                    </a:lnTo>
                    <a:lnTo>
                      <a:pt x="178308" y="126016"/>
                    </a:lnTo>
                    <a:cubicBezTo>
                      <a:pt x="181356" y="126016"/>
                      <a:pt x="184118" y="123825"/>
                      <a:pt x="184594" y="120777"/>
                    </a:cubicBezTo>
                    <a:cubicBezTo>
                      <a:pt x="185166" y="116967"/>
                      <a:pt x="182213" y="113729"/>
                      <a:pt x="178498" y="113729"/>
                    </a:cubicBezTo>
                    <a:lnTo>
                      <a:pt x="160020" y="113729"/>
                    </a:lnTo>
                    <a:lnTo>
                      <a:pt x="160020" y="100775"/>
                    </a:lnTo>
                    <a:lnTo>
                      <a:pt x="178308" y="100775"/>
                    </a:lnTo>
                    <a:cubicBezTo>
                      <a:pt x="181356" y="100775"/>
                      <a:pt x="184118" y="98584"/>
                      <a:pt x="184594" y="95536"/>
                    </a:cubicBezTo>
                    <a:cubicBezTo>
                      <a:pt x="185166" y="91726"/>
                      <a:pt x="182213" y="88487"/>
                      <a:pt x="178498" y="88487"/>
                    </a:cubicBezTo>
                    <a:lnTo>
                      <a:pt x="160020" y="88487"/>
                    </a:lnTo>
                    <a:lnTo>
                      <a:pt x="160020" y="74962"/>
                    </a:lnTo>
                    <a:lnTo>
                      <a:pt x="178498" y="74962"/>
                    </a:lnTo>
                    <a:close/>
                    <a:moveTo>
                      <a:pt x="141637" y="302609"/>
                    </a:moveTo>
                    <a:lnTo>
                      <a:pt x="110300" y="302609"/>
                    </a:lnTo>
                    <a:cubicBezTo>
                      <a:pt x="103156" y="270034"/>
                      <a:pt x="57150" y="270034"/>
                      <a:pt x="50006" y="302609"/>
                    </a:cubicBezTo>
                    <a:lnTo>
                      <a:pt x="18669" y="302609"/>
                    </a:lnTo>
                    <a:cubicBezTo>
                      <a:pt x="15240" y="302609"/>
                      <a:pt x="12478" y="299847"/>
                      <a:pt x="12478" y="296418"/>
                    </a:cubicBezTo>
                    <a:lnTo>
                      <a:pt x="12478" y="18383"/>
                    </a:lnTo>
                    <a:cubicBezTo>
                      <a:pt x="12478" y="14954"/>
                      <a:pt x="15240" y="12192"/>
                      <a:pt x="18669" y="12192"/>
                    </a:cubicBezTo>
                    <a:lnTo>
                      <a:pt x="50006" y="12192"/>
                    </a:lnTo>
                    <a:cubicBezTo>
                      <a:pt x="57150" y="44767"/>
                      <a:pt x="103156" y="44767"/>
                      <a:pt x="110300" y="12192"/>
                    </a:cubicBezTo>
                    <a:lnTo>
                      <a:pt x="141637" y="12192"/>
                    </a:lnTo>
                    <a:cubicBezTo>
                      <a:pt x="145066" y="12192"/>
                      <a:pt x="147828" y="14954"/>
                      <a:pt x="147828" y="18383"/>
                    </a:cubicBezTo>
                    <a:lnTo>
                      <a:pt x="147828" y="296418"/>
                    </a:lnTo>
                    <a:cubicBezTo>
                      <a:pt x="147828" y="299847"/>
                      <a:pt x="145066" y="302609"/>
                      <a:pt x="141637" y="3026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2"/>
        <p:cNvGrpSpPr/>
        <p:nvPr/>
      </p:nvGrpSpPr>
      <p:grpSpPr>
        <a:xfrm>
          <a:off x="0" y="0"/>
          <a:ext cx="0" cy="0"/>
          <a:chOff x="0" y="0"/>
          <a:chExt cx="0" cy="0"/>
        </a:xfrm>
      </p:grpSpPr>
      <p:grpSp>
        <p:nvGrpSpPr>
          <p:cNvPr id="753" name="Google Shape;753;p9"/>
          <p:cNvGrpSpPr/>
          <p:nvPr/>
        </p:nvGrpSpPr>
        <p:grpSpPr>
          <a:xfrm>
            <a:off x="-70488" y="-84850"/>
            <a:ext cx="9353597" cy="5313300"/>
            <a:chOff x="-92988" y="-84850"/>
            <a:chExt cx="9353597" cy="5313300"/>
          </a:xfrm>
        </p:grpSpPr>
        <p:grpSp>
          <p:nvGrpSpPr>
            <p:cNvPr id="754" name="Google Shape;754;p9"/>
            <p:cNvGrpSpPr/>
            <p:nvPr/>
          </p:nvGrpSpPr>
          <p:grpSpPr>
            <a:xfrm>
              <a:off x="-92988" y="-52925"/>
              <a:ext cx="9353597" cy="5238750"/>
              <a:chOff x="-721775" y="-52925"/>
              <a:chExt cx="10611000" cy="5238750"/>
            </a:xfrm>
          </p:grpSpPr>
          <p:cxnSp>
            <p:nvCxnSpPr>
              <p:cNvPr id="755" name="Google Shape;755;p9"/>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56" name="Google Shape;756;p9"/>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57" name="Google Shape;757;p9"/>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58" name="Google Shape;758;p9"/>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59" name="Google Shape;759;p9"/>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0" name="Google Shape;760;p9"/>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1" name="Google Shape;761;p9"/>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2" name="Google Shape;762;p9"/>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3" name="Google Shape;763;p9"/>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4" name="Google Shape;764;p9"/>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5" name="Google Shape;765;p9"/>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6" name="Google Shape;766;p9"/>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7" name="Google Shape;767;p9"/>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8" name="Google Shape;768;p9"/>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69" name="Google Shape;769;p9"/>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0" name="Google Shape;770;p9"/>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1" name="Google Shape;771;p9"/>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2" name="Google Shape;772;p9"/>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3" name="Google Shape;773;p9"/>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4" name="Google Shape;774;p9"/>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5" name="Google Shape;775;p9"/>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6" name="Google Shape;776;p9"/>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7" name="Google Shape;777;p9"/>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8" name="Google Shape;778;p9"/>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79" name="Google Shape;779;p9"/>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780" name="Google Shape;780;p9"/>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781" name="Google Shape;781;p9"/>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2" name="Google Shape;782;p9"/>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3" name="Google Shape;783;p9"/>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4" name="Google Shape;784;p9"/>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5" name="Google Shape;785;p9"/>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6" name="Google Shape;786;p9"/>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7" name="Google Shape;787;p9"/>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8" name="Google Shape;788;p9"/>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89" name="Google Shape;789;p9"/>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0" name="Google Shape;790;p9"/>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1" name="Google Shape;791;p9"/>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2" name="Google Shape;792;p9"/>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3" name="Google Shape;793;p9"/>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4" name="Google Shape;794;p9"/>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5" name="Google Shape;795;p9"/>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6" name="Google Shape;796;p9"/>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7" name="Google Shape;797;p9"/>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8" name="Google Shape;798;p9"/>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799" name="Google Shape;799;p9"/>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0" name="Google Shape;800;p9"/>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1" name="Google Shape;801;p9"/>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2" name="Google Shape;802;p9"/>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3" name="Google Shape;803;p9"/>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4" name="Google Shape;804;p9"/>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5" name="Google Shape;805;p9"/>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6" name="Google Shape;806;p9"/>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7" name="Google Shape;807;p9"/>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8" name="Google Shape;808;p9"/>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09" name="Google Shape;809;p9"/>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0" name="Google Shape;810;p9"/>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1" name="Google Shape;811;p9"/>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2" name="Google Shape;812;p9"/>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3" name="Google Shape;813;p9"/>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4" name="Google Shape;814;p9"/>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5" name="Google Shape;815;p9"/>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6" name="Google Shape;816;p9"/>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7" name="Google Shape;817;p9"/>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8" name="Google Shape;818;p9"/>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19" name="Google Shape;819;p9"/>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0" name="Google Shape;820;p9"/>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1" name="Google Shape;821;p9"/>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2" name="Google Shape;822;p9"/>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3" name="Google Shape;823;p9"/>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4" name="Google Shape;824;p9"/>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5" name="Google Shape;825;p9"/>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6" name="Google Shape;826;p9"/>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7" name="Google Shape;827;p9"/>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8" name="Google Shape;828;p9"/>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829" name="Google Shape;829;p9"/>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830" name="Google Shape;830;p9"/>
          <p:cNvSpPr txBox="1">
            <a:spLocks noGrp="1"/>
          </p:cNvSpPr>
          <p:nvPr>
            <p:ph type="title"/>
          </p:nvPr>
        </p:nvSpPr>
        <p:spPr>
          <a:xfrm>
            <a:off x="2135550" y="139563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7000">
                <a:latin typeface="Arial" panose="020B0604020202020204" pitchFamily="34" charset="0"/>
                <a:cs typeface="Arial" panose="020B060402020202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31" name="Google Shape;831;p9"/>
          <p:cNvSpPr txBox="1">
            <a:spLocks noGrp="1"/>
          </p:cNvSpPr>
          <p:nvPr>
            <p:ph type="subTitle" idx="1"/>
          </p:nvPr>
        </p:nvSpPr>
        <p:spPr>
          <a:xfrm>
            <a:off x="2135550" y="2655638"/>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2" name="Google Shape;832;p9"/>
          <p:cNvSpPr/>
          <p:nvPr/>
        </p:nvSpPr>
        <p:spPr>
          <a:xfrm rot="-4224538">
            <a:off x="126367" y="3092806"/>
            <a:ext cx="1173714" cy="3022386"/>
          </a:xfrm>
          <a:custGeom>
            <a:avLst/>
            <a:gdLst/>
            <a:ahLst/>
            <a:cxnLst/>
            <a:rect l="l" t="t" r="r" b="b"/>
            <a:pathLst>
              <a:path w="637330" h="1641164" extrusionOk="0">
                <a:moveTo>
                  <a:pt x="47339" y="57731"/>
                </a:moveTo>
                <a:cubicBezTo>
                  <a:pt x="167926" y="-24660"/>
                  <a:pt x="339566" y="-16564"/>
                  <a:pt x="459200" y="67352"/>
                </a:cubicBezTo>
                <a:cubicBezTo>
                  <a:pt x="578739" y="151267"/>
                  <a:pt x="644271" y="301953"/>
                  <a:pt x="636746" y="447876"/>
                </a:cubicBezTo>
                <a:cubicBezTo>
                  <a:pt x="629222" y="593798"/>
                  <a:pt x="553212" y="732197"/>
                  <a:pt x="442436" y="827447"/>
                </a:cubicBezTo>
                <a:cubicBezTo>
                  <a:pt x="405194" y="859546"/>
                  <a:pt x="363665" y="887454"/>
                  <a:pt x="332899" y="925840"/>
                </a:cubicBezTo>
                <a:cubicBezTo>
                  <a:pt x="302133" y="964226"/>
                  <a:pt x="283274" y="1016899"/>
                  <a:pt x="300419" y="1063095"/>
                </a:cubicBezTo>
                <a:cubicBezTo>
                  <a:pt x="330041" y="1143296"/>
                  <a:pt x="438245" y="1153583"/>
                  <a:pt x="507301" y="1204065"/>
                </a:cubicBezTo>
                <a:cubicBezTo>
                  <a:pt x="591503" y="1265787"/>
                  <a:pt x="609029" y="1394661"/>
                  <a:pt x="559023" y="1486291"/>
                </a:cubicBezTo>
                <a:cubicBezTo>
                  <a:pt x="509016" y="1578017"/>
                  <a:pt x="404908" y="1631928"/>
                  <a:pt x="300800" y="1639929"/>
                </a:cubicBezTo>
                <a:cubicBezTo>
                  <a:pt x="196691" y="1648025"/>
                  <a:pt x="92964" y="1615450"/>
                  <a:pt x="0" y="156792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33" name="Google Shape;833;p9"/>
          <p:cNvGrpSpPr/>
          <p:nvPr/>
        </p:nvGrpSpPr>
        <p:grpSpPr>
          <a:xfrm rot="-8100000">
            <a:off x="7678326" y="-728481"/>
            <a:ext cx="1828392" cy="2076143"/>
            <a:chOff x="3506361" y="3788953"/>
            <a:chExt cx="1828410" cy="1815102"/>
          </a:xfrm>
        </p:grpSpPr>
        <p:sp>
          <p:nvSpPr>
            <p:cNvPr id="834" name="Google Shape;834;p9"/>
            <p:cNvSpPr/>
            <p:nvPr/>
          </p:nvSpPr>
          <p:spPr>
            <a:xfrm rot="-710660">
              <a:off x="3624971" y="3901939"/>
              <a:ext cx="1222962" cy="1281402"/>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35" name="Google Shape;835;p9"/>
            <p:cNvSpPr/>
            <p:nvPr/>
          </p:nvSpPr>
          <p:spPr>
            <a:xfrm rot="2052709">
              <a:off x="3753664" y="4052152"/>
              <a:ext cx="1333810" cy="1288704"/>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836" name="Google Shape;836;p9"/>
          <p:cNvSpPr/>
          <p:nvPr/>
        </p:nvSpPr>
        <p:spPr>
          <a:xfrm>
            <a:off x="-349700" y="-512458"/>
            <a:ext cx="2485246" cy="1644093"/>
          </a:xfrm>
          <a:custGeom>
            <a:avLst/>
            <a:gdLst/>
            <a:ahLst/>
            <a:cxnLst/>
            <a:rect l="l" t="t" r="r" b="b"/>
            <a:pathLst>
              <a:path w="2485246" h="1644093" extrusionOk="0">
                <a:moveTo>
                  <a:pt x="45639" y="1644093"/>
                </a:moveTo>
                <a:cubicBezTo>
                  <a:pt x="41519" y="1644093"/>
                  <a:pt x="37571" y="1641604"/>
                  <a:pt x="35940" y="1637570"/>
                </a:cubicBezTo>
                <a:cubicBezTo>
                  <a:pt x="-27748" y="1481269"/>
                  <a:pt x="-5517" y="1286087"/>
                  <a:pt x="92504" y="1140344"/>
                </a:cubicBezTo>
                <a:cubicBezTo>
                  <a:pt x="191812" y="992626"/>
                  <a:pt x="356610" y="911257"/>
                  <a:pt x="556341" y="911257"/>
                </a:cubicBezTo>
                <a:cubicBezTo>
                  <a:pt x="672558" y="911257"/>
                  <a:pt x="763025" y="931771"/>
                  <a:pt x="831262" y="963787"/>
                </a:cubicBezTo>
                <a:cubicBezTo>
                  <a:pt x="848772" y="937350"/>
                  <a:pt x="872547" y="913489"/>
                  <a:pt x="903276" y="894091"/>
                </a:cubicBezTo>
                <a:cubicBezTo>
                  <a:pt x="1001124" y="832291"/>
                  <a:pt x="1092536" y="858213"/>
                  <a:pt x="1189183" y="885765"/>
                </a:cubicBezTo>
                <a:cubicBezTo>
                  <a:pt x="1296473" y="916321"/>
                  <a:pt x="1407454" y="947822"/>
                  <a:pt x="1550022" y="875036"/>
                </a:cubicBezTo>
                <a:cubicBezTo>
                  <a:pt x="1731042" y="782595"/>
                  <a:pt x="1735677" y="594793"/>
                  <a:pt x="1740140" y="413172"/>
                </a:cubicBezTo>
                <a:cubicBezTo>
                  <a:pt x="1743659" y="271978"/>
                  <a:pt x="1746921" y="138681"/>
                  <a:pt x="1833525" y="59801"/>
                </a:cubicBezTo>
                <a:cubicBezTo>
                  <a:pt x="2001757" y="-93324"/>
                  <a:pt x="2459415" y="94992"/>
                  <a:pt x="2478813" y="103060"/>
                </a:cubicBezTo>
                <a:cubicBezTo>
                  <a:pt x="2484135" y="105292"/>
                  <a:pt x="2486624" y="111386"/>
                  <a:pt x="2484478" y="116708"/>
                </a:cubicBezTo>
                <a:cubicBezTo>
                  <a:pt x="2482246" y="122029"/>
                  <a:pt x="2476152" y="124518"/>
                  <a:pt x="2470830" y="122373"/>
                </a:cubicBezTo>
                <a:cubicBezTo>
                  <a:pt x="2466195" y="120398"/>
                  <a:pt x="2006049" y="-68948"/>
                  <a:pt x="1847688" y="75251"/>
                </a:cubicBezTo>
                <a:cubicBezTo>
                  <a:pt x="1767692" y="148036"/>
                  <a:pt x="1764516" y="277042"/>
                  <a:pt x="1761169" y="413687"/>
                </a:cubicBezTo>
                <a:cubicBezTo>
                  <a:pt x="1756791" y="592648"/>
                  <a:pt x="1751728" y="795555"/>
                  <a:pt x="1559635" y="893662"/>
                </a:cubicBezTo>
                <a:cubicBezTo>
                  <a:pt x="1409771" y="970224"/>
                  <a:pt x="1289606" y="935977"/>
                  <a:pt x="1183604" y="905850"/>
                </a:cubicBezTo>
                <a:cubicBezTo>
                  <a:pt x="1087557" y="878555"/>
                  <a:pt x="1004558" y="854951"/>
                  <a:pt x="914605" y="911772"/>
                </a:cubicBezTo>
                <a:cubicBezTo>
                  <a:pt x="886709" y="929368"/>
                  <a:pt x="865595" y="950311"/>
                  <a:pt x="850145" y="973056"/>
                </a:cubicBezTo>
                <a:cubicBezTo>
                  <a:pt x="945934" y="1023955"/>
                  <a:pt x="993056" y="1098457"/>
                  <a:pt x="1003699" y="1166436"/>
                </a:cubicBezTo>
                <a:cubicBezTo>
                  <a:pt x="1013656" y="1230382"/>
                  <a:pt x="989279" y="1284971"/>
                  <a:pt x="944389" y="1299391"/>
                </a:cubicBezTo>
                <a:cubicBezTo>
                  <a:pt x="898125" y="1314154"/>
                  <a:pt x="848257" y="1281023"/>
                  <a:pt x="817443" y="1214932"/>
                </a:cubicBezTo>
                <a:cubicBezTo>
                  <a:pt x="784741" y="1144721"/>
                  <a:pt x="781136" y="1055284"/>
                  <a:pt x="820790" y="981725"/>
                </a:cubicBezTo>
                <a:cubicBezTo>
                  <a:pt x="755472" y="951512"/>
                  <a:pt x="668610" y="932114"/>
                  <a:pt x="556599" y="932114"/>
                </a:cubicBezTo>
                <a:cubicBezTo>
                  <a:pt x="363991" y="932114"/>
                  <a:pt x="205459" y="1010222"/>
                  <a:pt x="110099" y="1151931"/>
                </a:cubicBezTo>
                <a:cubicBezTo>
                  <a:pt x="15855" y="1292095"/>
                  <a:pt x="-5603" y="1479553"/>
                  <a:pt x="55510" y="1629588"/>
                </a:cubicBezTo>
                <a:cubicBezTo>
                  <a:pt x="57656" y="1634909"/>
                  <a:pt x="55081" y="1641003"/>
                  <a:pt x="49759" y="1643235"/>
                </a:cubicBezTo>
                <a:cubicBezTo>
                  <a:pt x="48472" y="1643750"/>
                  <a:pt x="47098" y="1644007"/>
                  <a:pt x="45811" y="1644007"/>
                </a:cubicBezTo>
                <a:close/>
                <a:moveTo>
                  <a:pt x="839159" y="990910"/>
                </a:moveTo>
                <a:cubicBezTo>
                  <a:pt x="799418" y="1064554"/>
                  <a:pt x="810920" y="1151845"/>
                  <a:pt x="836240" y="1206091"/>
                </a:cubicBezTo>
                <a:cubicBezTo>
                  <a:pt x="862333" y="1262054"/>
                  <a:pt x="902245" y="1290808"/>
                  <a:pt x="937866" y="1279392"/>
                </a:cubicBezTo>
                <a:cubicBezTo>
                  <a:pt x="972714" y="1268234"/>
                  <a:pt x="991254" y="1223086"/>
                  <a:pt x="982928" y="1169612"/>
                </a:cubicBezTo>
                <a:cubicBezTo>
                  <a:pt x="973143" y="1106869"/>
                  <a:pt x="929025" y="1038203"/>
                  <a:pt x="839244" y="990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37" name="Google Shape;837;p9"/>
          <p:cNvSpPr/>
          <p:nvPr/>
        </p:nvSpPr>
        <p:spPr>
          <a:xfrm rot="-3725312">
            <a:off x="7737032" y="4180958"/>
            <a:ext cx="1710968" cy="1419226"/>
          </a:xfrm>
          <a:custGeom>
            <a:avLst/>
            <a:gdLst/>
            <a:ahLst/>
            <a:cxnLst/>
            <a:rect l="l" t="t" r="r" b="b"/>
            <a:pathLst>
              <a:path w="65261" h="69789" extrusionOk="0">
                <a:moveTo>
                  <a:pt x="26290" y="11420"/>
                </a:moveTo>
                <a:cubicBezTo>
                  <a:pt x="26377" y="11420"/>
                  <a:pt x="26485" y="11442"/>
                  <a:pt x="26571" y="11463"/>
                </a:cubicBezTo>
                <a:cubicBezTo>
                  <a:pt x="28537" y="12889"/>
                  <a:pt x="28991" y="14531"/>
                  <a:pt x="29509" y="16453"/>
                </a:cubicBezTo>
                <a:cubicBezTo>
                  <a:pt x="29963" y="18138"/>
                  <a:pt x="30503" y="20082"/>
                  <a:pt x="32209" y="22264"/>
                </a:cubicBezTo>
                <a:cubicBezTo>
                  <a:pt x="30719" y="22999"/>
                  <a:pt x="29163" y="23517"/>
                  <a:pt x="27543" y="23668"/>
                </a:cubicBezTo>
                <a:cubicBezTo>
                  <a:pt x="25902" y="23452"/>
                  <a:pt x="24649" y="22545"/>
                  <a:pt x="23871" y="21054"/>
                </a:cubicBezTo>
                <a:cubicBezTo>
                  <a:pt x="22769" y="18937"/>
                  <a:pt x="22856" y="15827"/>
                  <a:pt x="24087" y="13494"/>
                </a:cubicBezTo>
                <a:cubicBezTo>
                  <a:pt x="24519" y="12500"/>
                  <a:pt x="25318" y="11420"/>
                  <a:pt x="26290" y="11420"/>
                </a:cubicBezTo>
                <a:close/>
                <a:moveTo>
                  <a:pt x="57855" y="16157"/>
                </a:moveTo>
                <a:cubicBezTo>
                  <a:pt x="59502" y="16157"/>
                  <a:pt x="61272" y="16652"/>
                  <a:pt x="62906" y="18117"/>
                </a:cubicBezTo>
                <a:cubicBezTo>
                  <a:pt x="64915" y="21400"/>
                  <a:pt x="61264" y="24943"/>
                  <a:pt x="60097" y="25980"/>
                </a:cubicBezTo>
                <a:cubicBezTo>
                  <a:pt x="56425" y="29782"/>
                  <a:pt x="52710" y="31683"/>
                  <a:pt x="48843" y="31683"/>
                </a:cubicBezTo>
                <a:cubicBezTo>
                  <a:pt x="47028" y="31683"/>
                  <a:pt x="45170" y="31251"/>
                  <a:pt x="43291" y="30408"/>
                </a:cubicBezTo>
                <a:cubicBezTo>
                  <a:pt x="43291" y="30214"/>
                  <a:pt x="43291" y="29998"/>
                  <a:pt x="43291" y="29803"/>
                </a:cubicBezTo>
                <a:cubicBezTo>
                  <a:pt x="43939" y="24748"/>
                  <a:pt x="48994" y="18808"/>
                  <a:pt x="54330" y="16842"/>
                </a:cubicBezTo>
                <a:cubicBezTo>
                  <a:pt x="55346" y="16462"/>
                  <a:pt x="56563" y="16157"/>
                  <a:pt x="57855" y="16157"/>
                </a:cubicBezTo>
                <a:close/>
                <a:moveTo>
                  <a:pt x="32555" y="273"/>
                </a:moveTo>
                <a:cubicBezTo>
                  <a:pt x="35709" y="273"/>
                  <a:pt x="38496" y="1570"/>
                  <a:pt x="40267" y="3924"/>
                </a:cubicBezTo>
                <a:cubicBezTo>
                  <a:pt x="42384" y="6732"/>
                  <a:pt x="42557" y="10556"/>
                  <a:pt x="40742" y="14120"/>
                </a:cubicBezTo>
                <a:cubicBezTo>
                  <a:pt x="39057" y="17058"/>
                  <a:pt x="36033" y="20277"/>
                  <a:pt x="32447" y="22135"/>
                </a:cubicBezTo>
                <a:cubicBezTo>
                  <a:pt x="30740" y="19974"/>
                  <a:pt x="30222" y="18052"/>
                  <a:pt x="29768" y="16388"/>
                </a:cubicBezTo>
                <a:cubicBezTo>
                  <a:pt x="29228" y="14401"/>
                  <a:pt x="28775" y="12716"/>
                  <a:pt x="26722" y="11226"/>
                </a:cubicBezTo>
                <a:lnTo>
                  <a:pt x="26658" y="11204"/>
                </a:lnTo>
                <a:cubicBezTo>
                  <a:pt x="26527" y="11173"/>
                  <a:pt x="26400" y="11158"/>
                  <a:pt x="26274" y="11158"/>
                </a:cubicBezTo>
                <a:cubicBezTo>
                  <a:pt x="25195" y="11158"/>
                  <a:pt x="24312" y="12263"/>
                  <a:pt x="23828" y="13386"/>
                </a:cubicBezTo>
                <a:cubicBezTo>
                  <a:pt x="22575" y="15762"/>
                  <a:pt x="22510" y="18981"/>
                  <a:pt x="23633" y="21184"/>
                </a:cubicBezTo>
                <a:cubicBezTo>
                  <a:pt x="24454" y="22761"/>
                  <a:pt x="25794" y="23712"/>
                  <a:pt x="27522" y="23928"/>
                </a:cubicBezTo>
                <a:lnTo>
                  <a:pt x="27543" y="23949"/>
                </a:lnTo>
                <a:lnTo>
                  <a:pt x="27565" y="23949"/>
                </a:lnTo>
                <a:cubicBezTo>
                  <a:pt x="29142" y="23776"/>
                  <a:pt x="30784" y="23301"/>
                  <a:pt x="32382" y="22480"/>
                </a:cubicBezTo>
                <a:cubicBezTo>
                  <a:pt x="33527" y="23906"/>
                  <a:pt x="35190" y="25418"/>
                  <a:pt x="37653" y="27038"/>
                </a:cubicBezTo>
                <a:cubicBezTo>
                  <a:pt x="39468" y="28572"/>
                  <a:pt x="41261" y="29738"/>
                  <a:pt x="43032" y="30559"/>
                </a:cubicBezTo>
                <a:cubicBezTo>
                  <a:pt x="43118" y="34426"/>
                  <a:pt x="44609" y="37990"/>
                  <a:pt x="46035" y="41425"/>
                </a:cubicBezTo>
                <a:cubicBezTo>
                  <a:pt x="48195" y="46631"/>
                  <a:pt x="50441" y="52010"/>
                  <a:pt x="48238" y="58815"/>
                </a:cubicBezTo>
                <a:cubicBezTo>
                  <a:pt x="46942" y="63329"/>
                  <a:pt x="44047" y="66721"/>
                  <a:pt x="40051" y="68384"/>
                </a:cubicBezTo>
                <a:cubicBezTo>
                  <a:pt x="38261" y="69136"/>
                  <a:pt x="36330" y="69510"/>
                  <a:pt x="34354" y="69510"/>
                </a:cubicBezTo>
                <a:cubicBezTo>
                  <a:pt x="31560" y="69510"/>
                  <a:pt x="28674" y="68763"/>
                  <a:pt x="25966" y="67282"/>
                </a:cubicBezTo>
                <a:cubicBezTo>
                  <a:pt x="14021" y="62487"/>
                  <a:pt x="5034" y="52420"/>
                  <a:pt x="2464" y="41058"/>
                </a:cubicBezTo>
                <a:cubicBezTo>
                  <a:pt x="282" y="31380"/>
                  <a:pt x="3004" y="21767"/>
                  <a:pt x="10154" y="14012"/>
                </a:cubicBezTo>
                <a:cubicBezTo>
                  <a:pt x="16613" y="5933"/>
                  <a:pt x="23374" y="1375"/>
                  <a:pt x="30287" y="489"/>
                </a:cubicBezTo>
                <a:cubicBezTo>
                  <a:pt x="31064" y="338"/>
                  <a:pt x="31821" y="273"/>
                  <a:pt x="32555" y="273"/>
                </a:cubicBezTo>
                <a:close/>
                <a:moveTo>
                  <a:pt x="32597" y="1"/>
                </a:moveTo>
                <a:cubicBezTo>
                  <a:pt x="31830" y="1"/>
                  <a:pt x="31042" y="76"/>
                  <a:pt x="30244" y="230"/>
                </a:cubicBezTo>
                <a:cubicBezTo>
                  <a:pt x="23288" y="1138"/>
                  <a:pt x="16440" y="5717"/>
                  <a:pt x="9938" y="13839"/>
                </a:cubicBezTo>
                <a:cubicBezTo>
                  <a:pt x="2744" y="21659"/>
                  <a:pt x="1" y="31337"/>
                  <a:pt x="2204" y="41123"/>
                </a:cubicBezTo>
                <a:cubicBezTo>
                  <a:pt x="4775" y="52572"/>
                  <a:pt x="13848" y="62703"/>
                  <a:pt x="25837" y="67520"/>
                </a:cubicBezTo>
                <a:cubicBezTo>
                  <a:pt x="28602" y="69032"/>
                  <a:pt x="31518" y="69788"/>
                  <a:pt x="34370" y="69788"/>
                </a:cubicBezTo>
                <a:cubicBezTo>
                  <a:pt x="36379" y="69788"/>
                  <a:pt x="38323" y="69399"/>
                  <a:pt x="40159" y="68643"/>
                </a:cubicBezTo>
                <a:cubicBezTo>
                  <a:pt x="44220" y="66937"/>
                  <a:pt x="47179" y="63481"/>
                  <a:pt x="48497" y="58879"/>
                </a:cubicBezTo>
                <a:cubicBezTo>
                  <a:pt x="50722" y="51988"/>
                  <a:pt x="48476" y="46566"/>
                  <a:pt x="46294" y="41317"/>
                </a:cubicBezTo>
                <a:cubicBezTo>
                  <a:pt x="44825" y="37796"/>
                  <a:pt x="43421" y="34426"/>
                  <a:pt x="43313" y="30689"/>
                </a:cubicBezTo>
                <a:lnTo>
                  <a:pt x="43313" y="30689"/>
                </a:lnTo>
                <a:cubicBezTo>
                  <a:pt x="45205" y="31512"/>
                  <a:pt x="47079" y="31923"/>
                  <a:pt x="48914" y="31923"/>
                </a:cubicBezTo>
                <a:cubicBezTo>
                  <a:pt x="49005" y="31923"/>
                  <a:pt x="49097" y="31922"/>
                  <a:pt x="49188" y="31920"/>
                </a:cubicBezTo>
                <a:cubicBezTo>
                  <a:pt x="52990" y="31812"/>
                  <a:pt x="56728" y="29868"/>
                  <a:pt x="60292" y="26174"/>
                </a:cubicBezTo>
                <a:cubicBezTo>
                  <a:pt x="61502" y="25116"/>
                  <a:pt x="65260" y="21443"/>
                  <a:pt x="63122" y="17944"/>
                </a:cubicBezTo>
                <a:lnTo>
                  <a:pt x="63100" y="17922"/>
                </a:lnTo>
                <a:cubicBezTo>
                  <a:pt x="61396" y="16401"/>
                  <a:pt x="59556" y="15888"/>
                  <a:pt x="57844" y="15888"/>
                </a:cubicBezTo>
                <a:cubicBezTo>
                  <a:pt x="56518" y="15888"/>
                  <a:pt x="55269" y="16196"/>
                  <a:pt x="54222" y="16583"/>
                </a:cubicBezTo>
                <a:cubicBezTo>
                  <a:pt x="48821" y="18592"/>
                  <a:pt x="43680" y="24640"/>
                  <a:pt x="43032" y="29782"/>
                </a:cubicBezTo>
                <a:cubicBezTo>
                  <a:pt x="43032" y="29954"/>
                  <a:pt x="43032" y="30106"/>
                  <a:pt x="43032" y="30278"/>
                </a:cubicBezTo>
                <a:cubicBezTo>
                  <a:pt x="41325" y="29479"/>
                  <a:pt x="39597" y="28313"/>
                  <a:pt x="37826" y="26822"/>
                </a:cubicBezTo>
                <a:cubicBezTo>
                  <a:pt x="35406" y="25224"/>
                  <a:pt x="33765" y="23755"/>
                  <a:pt x="32641" y="22351"/>
                </a:cubicBezTo>
                <a:cubicBezTo>
                  <a:pt x="33549" y="21875"/>
                  <a:pt x="34456" y="21314"/>
                  <a:pt x="35342" y="20622"/>
                </a:cubicBezTo>
                <a:cubicBezTo>
                  <a:pt x="37610" y="18916"/>
                  <a:pt x="39619" y="16648"/>
                  <a:pt x="40980" y="14250"/>
                </a:cubicBezTo>
                <a:cubicBezTo>
                  <a:pt x="42837" y="10578"/>
                  <a:pt x="42665" y="6646"/>
                  <a:pt x="40483" y="3751"/>
                </a:cubicBezTo>
                <a:cubicBezTo>
                  <a:pt x="38669" y="1327"/>
                  <a:pt x="35813" y="1"/>
                  <a:pt x="32597"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8" name="Google Shape;838;p9"/>
          <p:cNvGrpSpPr/>
          <p:nvPr/>
        </p:nvGrpSpPr>
        <p:grpSpPr>
          <a:xfrm rot="786144">
            <a:off x="1371220" y="500928"/>
            <a:ext cx="816628" cy="796227"/>
            <a:chOff x="2215400" y="2087432"/>
            <a:chExt cx="816600" cy="796200"/>
          </a:xfrm>
        </p:grpSpPr>
        <p:sp>
          <p:nvSpPr>
            <p:cNvPr id="839" name="Google Shape;839;p9"/>
            <p:cNvSpPr/>
            <p:nvPr/>
          </p:nvSpPr>
          <p:spPr>
            <a:xfrm>
              <a:off x="2215400" y="2087432"/>
              <a:ext cx="816600" cy="7962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840" name="Google Shape;840;p9"/>
            <p:cNvGrpSpPr/>
            <p:nvPr/>
          </p:nvGrpSpPr>
          <p:grpSpPr>
            <a:xfrm>
              <a:off x="2474814" y="2295783"/>
              <a:ext cx="297773" cy="379469"/>
              <a:chOff x="4832032" y="1583911"/>
              <a:chExt cx="273236" cy="348201"/>
            </a:xfrm>
          </p:grpSpPr>
          <p:sp>
            <p:nvSpPr>
              <p:cNvPr id="841" name="Google Shape;841;p9"/>
              <p:cNvSpPr/>
              <p:nvPr/>
            </p:nvSpPr>
            <p:spPr>
              <a:xfrm>
                <a:off x="4893896" y="1645802"/>
                <a:ext cx="149507" cy="164406"/>
              </a:xfrm>
              <a:custGeom>
                <a:avLst/>
                <a:gdLst/>
                <a:ahLst/>
                <a:cxnLst/>
                <a:rect l="l" t="t" r="r" b="b"/>
                <a:pathLst>
                  <a:path w="135300" h="148784" extrusionOk="0">
                    <a:moveTo>
                      <a:pt x="101464" y="148784"/>
                    </a:moveTo>
                    <a:cubicBezTo>
                      <a:pt x="101464" y="136211"/>
                      <a:pt x="103274" y="132401"/>
                      <a:pt x="121467" y="108589"/>
                    </a:cubicBezTo>
                    <a:cubicBezTo>
                      <a:pt x="155280" y="65250"/>
                      <a:pt x="123181" y="-568"/>
                      <a:pt x="67651" y="4"/>
                    </a:cubicBezTo>
                    <a:cubicBezTo>
                      <a:pt x="12120" y="-568"/>
                      <a:pt x="-19980" y="65250"/>
                      <a:pt x="13834" y="108589"/>
                    </a:cubicBezTo>
                    <a:cubicBezTo>
                      <a:pt x="32027" y="132496"/>
                      <a:pt x="33837" y="136211"/>
                      <a:pt x="33837" y="148784"/>
                    </a:cubicBezTo>
                    <a:lnTo>
                      <a:pt x="101464" y="14878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42" name="Google Shape;842;p9"/>
              <p:cNvGrpSpPr/>
              <p:nvPr/>
            </p:nvGrpSpPr>
            <p:grpSpPr>
              <a:xfrm>
                <a:off x="4832032" y="1583911"/>
                <a:ext cx="273236" cy="348201"/>
                <a:chOff x="6329386" y="2166961"/>
                <a:chExt cx="247161" cy="314943"/>
              </a:xfrm>
            </p:grpSpPr>
            <p:sp>
              <p:nvSpPr>
                <p:cNvPr id="843" name="Google Shape;843;p9"/>
                <p:cNvSpPr/>
                <p:nvPr/>
              </p:nvSpPr>
              <p:spPr>
                <a:xfrm>
                  <a:off x="6413087" y="2365628"/>
                  <a:ext cx="80105" cy="116276"/>
                </a:xfrm>
                <a:custGeom>
                  <a:avLst/>
                  <a:gdLst/>
                  <a:ahLst/>
                  <a:cxnLst/>
                  <a:rect l="l" t="t" r="r" b="b"/>
                  <a:pathLst>
                    <a:path w="80105" h="116276" extrusionOk="0">
                      <a:moveTo>
                        <a:pt x="73819" y="0"/>
                      </a:moveTo>
                      <a:lnTo>
                        <a:pt x="6191" y="0"/>
                      </a:lnTo>
                      <a:cubicBezTo>
                        <a:pt x="2762" y="0"/>
                        <a:pt x="0" y="2762"/>
                        <a:pt x="0" y="6191"/>
                      </a:cubicBezTo>
                      <a:lnTo>
                        <a:pt x="0" y="46768"/>
                      </a:lnTo>
                      <a:cubicBezTo>
                        <a:pt x="0" y="57626"/>
                        <a:pt x="8858" y="66484"/>
                        <a:pt x="19717" y="66484"/>
                      </a:cubicBezTo>
                      <a:lnTo>
                        <a:pt x="33909" y="66484"/>
                      </a:lnTo>
                      <a:lnTo>
                        <a:pt x="33909" y="109919"/>
                      </a:lnTo>
                      <a:cubicBezTo>
                        <a:pt x="33909" y="112967"/>
                        <a:pt x="36100" y="115729"/>
                        <a:pt x="39148" y="116205"/>
                      </a:cubicBezTo>
                      <a:cubicBezTo>
                        <a:pt x="42958" y="116776"/>
                        <a:pt x="46196" y="113824"/>
                        <a:pt x="46196" y="110109"/>
                      </a:cubicBezTo>
                      <a:lnTo>
                        <a:pt x="46196" y="66484"/>
                      </a:lnTo>
                      <a:lnTo>
                        <a:pt x="60388" y="66484"/>
                      </a:lnTo>
                      <a:cubicBezTo>
                        <a:pt x="71247" y="66484"/>
                        <a:pt x="80105" y="57626"/>
                        <a:pt x="80105" y="46768"/>
                      </a:cubicBezTo>
                      <a:lnTo>
                        <a:pt x="80105" y="6191"/>
                      </a:lnTo>
                      <a:cubicBezTo>
                        <a:pt x="80105" y="2762"/>
                        <a:pt x="77343" y="0"/>
                        <a:pt x="73914" y="0"/>
                      </a:cubicBezTo>
                      <a:lnTo>
                        <a:pt x="73914" y="0"/>
                      </a:lnTo>
                      <a:close/>
                      <a:moveTo>
                        <a:pt x="67628" y="12287"/>
                      </a:moveTo>
                      <a:lnTo>
                        <a:pt x="67628" y="27051"/>
                      </a:lnTo>
                      <a:lnTo>
                        <a:pt x="12287" y="27051"/>
                      </a:lnTo>
                      <a:lnTo>
                        <a:pt x="12287" y="12287"/>
                      </a:lnTo>
                      <a:lnTo>
                        <a:pt x="67628" y="12287"/>
                      </a:lnTo>
                      <a:close/>
                      <a:moveTo>
                        <a:pt x="60293" y="54102"/>
                      </a:moveTo>
                      <a:lnTo>
                        <a:pt x="19717" y="54102"/>
                      </a:lnTo>
                      <a:cubicBezTo>
                        <a:pt x="15621" y="54102"/>
                        <a:pt x="12382" y="50768"/>
                        <a:pt x="12382" y="46768"/>
                      </a:cubicBezTo>
                      <a:lnTo>
                        <a:pt x="12382" y="39433"/>
                      </a:lnTo>
                      <a:lnTo>
                        <a:pt x="67723" y="39433"/>
                      </a:lnTo>
                      <a:lnTo>
                        <a:pt x="67723" y="46768"/>
                      </a:lnTo>
                      <a:cubicBezTo>
                        <a:pt x="67723" y="50864"/>
                        <a:pt x="64389" y="54102"/>
                        <a:pt x="60388" y="54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4" name="Google Shape;844;p9"/>
                <p:cNvSpPr/>
                <p:nvPr/>
              </p:nvSpPr>
              <p:spPr>
                <a:xfrm>
                  <a:off x="6411967" y="2259805"/>
                  <a:ext cx="81870" cy="26670"/>
                </a:xfrm>
                <a:custGeom>
                  <a:avLst/>
                  <a:gdLst/>
                  <a:ahLst/>
                  <a:cxnLst/>
                  <a:rect l="l" t="t" r="r" b="b"/>
                  <a:pathLst>
                    <a:path w="81870" h="26670" extrusionOk="0">
                      <a:moveTo>
                        <a:pt x="40934" y="0"/>
                      </a:moveTo>
                      <a:cubicBezTo>
                        <a:pt x="26170" y="0"/>
                        <a:pt x="12263" y="5715"/>
                        <a:pt x="1786" y="16192"/>
                      </a:cubicBezTo>
                      <a:cubicBezTo>
                        <a:pt x="-595" y="18574"/>
                        <a:pt x="-595" y="22479"/>
                        <a:pt x="1786" y="24860"/>
                      </a:cubicBezTo>
                      <a:cubicBezTo>
                        <a:pt x="4167" y="27241"/>
                        <a:pt x="8072" y="27241"/>
                        <a:pt x="10454" y="24860"/>
                      </a:cubicBezTo>
                      <a:cubicBezTo>
                        <a:pt x="26456" y="8191"/>
                        <a:pt x="55317" y="8191"/>
                        <a:pt x="71319" y="24860"/>
                      </a:cubicBezTo>
                      <a:cubicBezTo>
                        <a:pt x="72557" y="26098"/>
                        <a:pt x="74081" y="26670"/>
                        <a:pt x="75700" y="26670"/>
                      </a:cubicBezTo>
                      <a:cubicBezTo>
                        <a:pt x="81034" y="26670"/>
                        <a:pt x="83987" y="19907"/>
                        <a:pt x="80081" y="16192"/>
                      </a:cubicBezTo>
                      <a:cubicBezTo>
                        <a:pt x="69604" y="5715"/>
                        <a:pt x="55697" y="0"/>
                        <a:pt x="40934" y="0"/>
                      </a:cubicBezTo>
                      <a:lnTo>
                        <a:pt x="409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5" name="Google Shape;845;p9"/>
                <p:cNvSpPr/>
                <p:nvPr/>
              </p:nvSpPr>
              <p:spPr>
                <a:xfrm>
                  <a:off x="6429367" y="2284499"/>
                  <a:ext cx="47135" cy="19453"/>
                </a:xfrm>
                <a:custGeom>
                  <a:avLst/>
                  <a:gdLst/>
                  <a:ahLst/>
                  <a:cxnLst/>
                  <a:rect l="l" t="t" r="r" b="b"/>
                  <a:pathLst>
                    <a:path w="47135" h="19453" extrusionOk="0">
                      <a:moveTo>
                        <a:pt x="40965" y="19407"/>
                      </a:moveTo>
                      <a:cubicBezTo>
                        <a:pt x="46299" y="19407"/>
                        <a:pt x="49252" y="12644"/>
                        <a:pt x="45347" y="8930"/>
                      </a:cubicBezTo>
                      <a:cubicBezTo>
                        <a:pt x="33916" y="-2977"/>
                        <a:pt x="13342" y="-2977"/>
                        <a:pt x="1817" y="8930"/>
                      </a:cubicBezTo>
                      <a:cubicBezTo>
                        <a:pt x="-3707" y="14835"/>
                        <a:pt x="4580" y="23217"/>
                        <a:pt x="10485" y="17597"/>
                      </a:cubicBezTo>
                      <a:cubicBezTo>
                        <a:pt x="14009" y="14073"/>
                        <a:pt x="18581" y="12168"/>
                        <a:pt x="23534" y="12168"/>
                      </a:cubicBezTo>
                      <a:cubicBezTo>
                        <a:pt x="28487" y="12168"/>
                        <a:pt x="33059" y="14073"/>
                        <a:pt x="36583" y="17597"/>
                      </a:cubicBezTo>
                      <a:cubicBezTo>
                        <a:pt x="37822" y="18836"/>
                        <a:pt x="39346" y="19407"/>
                        <a:pt x="40965" y="19407"/>
                      </a:cubicBezTo>
                      <a:lnTo>
                        <a:pt x="40965" y="1940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6" name="Google Shape;846;p9"/>
                <p:cNvSpPr/>
                <p:nvPr/>
              </p:nvSpPr>
              <p:spPr>
                <a:xfrm>
                  <a:off x="6446805" y="2309050"/>
                  <a:ext cx="12299" cy="12287"/>
                </a:xfrm>
                <a:custGeom>
                  <a:avLst/>
                  <a:gdLst/>
                  <a:ahLst/>
                  <a:cxnLst/>
                  <a:rect l="l" t="t" r="r" b="b"/>
                  <a:pathLst>
                    <a:path w="12299" h="12287" extrusionOk="0">
                      <a:moveTo>
                        <a:pt x="0" y="6096"/>
                      </a:moveTo>
                      <a:cubicBezTo>
                        <a:pt x="0" y="9525"/>
                        <a:pt x="2762" y="12287"/>
                        <a:pt x="6191" y="12287"/>
                      </a:cubicBezTo>
                      <a:cubicBezTo>
                        <a:pt x="14383" y="12002"/>
                        <a:pt x="14288" y="286"/>
                        <a:pt x="6191" y="0"/>
                      </a:cubicBezTo>
                      <a:cubicBezTo>
                        <a:pt x="2762" y="0"/>
                        <a:pt x="0" y="2762"/>
                        <a:pt x="0" y="6191"/>
                      </a:cubicBezTo>
                      <a:lnTo>
                        <a:pt x="0" y="619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7" name="Google Shape;847;p9"/>
                <p:cNvSpPr/>
                <p:nvPr/>
              </p:nvSpPr>
              <p:spPr>
                <a:xfrm>
                  <a:off x="6446900" y="2166961"/>
                  <a:ext cx="12287" cy="34432"/>
                </a:xfrm>
                <a:custGeom>
                  <a:avLst/>
                  <a:gdLst/>
                  <a:ahLst/>
                  <a:cxnLst/>
                  <a:rect l="l" t="t" r="r" b="b"/>
                  <a:pathLst>
                    <a:path w="12287" h="34432" extrusionOk="0">
                      <a:moveTo>
                        <a:pt x="12287" y="28075"/>
                      </a:moveTo>
                      <a:lnTo>
                        <a:pt x="12287" y="6358"/>
                      </a:lnTo>
                      <a:cubicBezTo>
                        <a:pt x="12287" y="3310"/>
                        <a:pt x="10096" y="547"/>
                        <a:pt x="7048" y="71"/>
                      </a:cubicBezTo>
                      <a:cubicBezTo>
                        <a:pt x="3238" y="-500"/>
                        <a:pt x="0" y="2452"/>
                        <a:pt x="0" y="6167"/>
                      </a:cubicBezTo>
                      <a:lnTo>
                        <a:pt x="0" y="28265"/>
                      </a:lnTo>
                      <a:cubicBezTo>
                        <a:pt x="0" y="31980"/>
                        <a:pt x="3238" y="34933"/>
                        <a:pt x="7048" y="34361"/>
                      </a:cubicBezTo>
                      <a:cubicBezTo>
                        <a:pt x="10096" y="33885"/>
                        <a:pt x="12287" y="31123"/>
                        <a:pt x="12287" y="28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8" name="Google Shape;848;p9"/>
                <p:cNvSpPr/>
                <p:nvPr/>
              </p:nvSpPr>
              <p:spPr>
                <a:xfrm>
                  <a:off x="6494462" y="2182684"/>
                  <a:ext cx="23368" cy="31485"/>
                </a:xfrm>
                <a:custGeom>
                  <a:avLst/>
                  <a:gdLst/>
                  <a:ahLst/>
                  <a:cxnLst/>
                  <a:rect l="l" t="t" r="r" b="b"/>
                  <a:pathLst>
                    <a:path w="23368" h="31485" extrusionOk="0">
                      <a:moveTo>
                        <a:pt x="20257" y="826"/>
                      </a:moveTo>
                      <a:cubicBezTo>
                        <a:pt x="17304" y="-889"/>
                        <a:pt x="13589" y="159"/>
                        <a:pt x="11875" y="3112"/>
                      </a:cubicBezTo>
                      <a:lnTo>
                        <a:pt x="826" y="22257"/>
                      </a:lnTo>
                      <a:cubicBezTo>
                        <a:pt x="-889" y="25210"/>
                        <a:pt x="159" y="28925"/>
                        <a:pt x="3112" y="30639"/>
                      </a:cubicBezTo>
                      <a:cubicBezTo>
                        <a:pt x="5969" y="32354"/>
                        <a:pt x="9779" y="31401"/>
                        <a:pt x="11494" y="28353"/>
                      </a:cubicBezTo>
                      <a:lnTo>
                        <a:pt x="22543" y="9208"/>
                      </a:lnTo>
                      <a:cubicBezTo>
                        <a:pt x="24257" y="6255"/>
                        <a:pt x="23209" y="2540"/>
                        <a:pt x="20257" y="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49" name="Google Shape;849;p9"/>
                <p:cNvSpPr/>
                <p:nvPr/>
              </p:nvSpPr>
              <p:spPr>
                <a:xfrm>
                  <a:off x="6529282" y="2225631"/>
                  <a:ext cx="31497" cy="23411"/>
                </a:xfrm>
                <a:custGeom>
                  <a:avLst/>
                  <a:gdLst/>
                  <a:ahLst/>
                  <a:cxnLst/>
                  <a:rect l="l" t="t" r="r" b="b"/>
                  <a:pathLst>
                    <a:path w="31497" h="23411" extrusionOk="0">
                      <a:moveTo>
                        <a:pt x="6201" y="23411"/>
                      </a:moveTo>
                      <a:cubicBezTo>
                        <a:pt x="7249" y="23411"/>
                        <a:pt x="8296" y="23125"/>
                        <a:pt x="9249" y="22554"/>
                      </a:cubicBezTo>
                      <a:lnTo>
                        <a:pt x="28394" y="11505"/>
                      </a:lnTo>
                      <a:cubicBezTo>
                        <a:pt x="35348" y="7219"/>
                        <a:pt x="29442" y="-2973"/>
                        <a:pt x="22203" y="837"/>
                      </a:cubicBezTo>
                      <a:lnTo>
                        <a:pt x="3058" y="11886"/>
                      </a:lnTo>
                      <a:cubicBezTo>
                        <a:pt x="-2372" y="15029"/>
                        <a:pt x="-85" y="23316"/>
                        <a:pt x="6106" y="23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0" name="Google Shape;850;p9"/>
                <p:cNvSpPr/>
                <p:nvPr/>
              </p:nvSpPr>
              <p:spPr>
                <a:xfrm>
                  <a:off x="6542234" y="2284380"/>
                  <a:ext cx="34313" cy="12287"/>
                </a:xfrm>
                <a:custGeom>
                  <a:avLst/>
                  <a:gdLst/>
                  <a:ahLst/>
                  <a:cxnLst/>
                  <a:rect l="l" t="t" r="r" b="b"/>
                  <a:pathLst>
                    <a:path w="34313" h="12287" extrusionOk="0">
                      <a:moveTo>
                        <a:pt x="28206" y="0"/>
                      </a:moveTo>
                      <a:lnTo>
                        <a:pt x="6108" y="0"/>
                      </a:lnTo>
                      <a:cubicBezTo>
                        <a:pt x="-1988" y="286"/>
                        <a:pt x="-2084" y="12002"/>
                        <a:pt x="6108" y="12287"/>
                      </a:cubicBezTo>
                      <a:lnTo>
                        <a:pt x="28206" y="12287"/>
                      </a:lnTo>
                      <a:cubicBezTo>
                        <a:pt x="36302" y="12002"/>
                        <a:pt x="36398" y="286"/>
                        <a:pt x="2820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1" name="Google Shape;851;p9"/>
                <p:cNvSpPr/>
                <p:nvPr/>
              </p:nvSpPr>
              <p:spPr>
                <a:xfrm>
                  <a:off x="6529418" y="2332131"/>
                  <a:ext cx="31410" cy="23400"/>
                </a:xfrm>
                <a:custGeom>
                  <a:avLst/>
                  <a:gdLst/>
                  <a:ahLst/>
                  <a:cxnLst/>
                  <a:rect l="l" t="t" r="r" b="b"/>
                  <a:pathLst>
                    <a:path w="31410" h="23400" extrusionOk="0">
                      <a:moveTo>
                        <a:pt x="28353" y="11875"/>
                      </a:moveTo>
                      <a:lnTo>
                        <a:pt x="9208" y="826"/>
                      </a:lnTo>
                      <a:cubicBezTo>
                        <a:pt x="6255" y="-889"/>
                        <a:pt x="2540" y="159"/>
                        <a:pt x="826" y="3112"/>
                      </a:cubicBezTo>
                      <a:cubicBezTo>
                        <a:pt x="-889" y="6065"/>
                        <a:pt x="159" y="9779"/>
                        <a:pt x="3112" y="11494"/>
                      </a:cubicBezTo>
                      <a:lnTo>
                        <a:pt x="22257" y="22543"/>
                      </a:lnTo>
                      <a:cubicBezTo>
                        <a:pt x="23210" y="23114"/>
                        <a:pt x="24257" y="23400"/>
                        <a:pt x="25305" y="23400"/>
                      </a:cubicBezTo>
                      <a:cubicBezTo>
                        <a:pt x="31496" y="23400"/>
                        <a:pt x="33782" y="15113"/>
                        <a:pt x="28353" y="11970"/>
                      </a:cubicBezTo>
                      <a:lnTo>
                        <a:pt x="28353" y="119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2" name="Google Shape;852;p9"/>
                <p:cNvSpPr/>
                <p:nvPr/>
              </p:nvSpPr>
              <p:spPr>
                <a:xfrm>
                  <a:off x="6388056" y="2182693"/>
                  <a:ext cx="23396" cy="31543"/>
                </a:xfrm>
                <a:custGeom>
                  <a:avLst/>
                  <a:gdLst/>
                  <a:ahLst/>
                  <a:cxnLst/>
                  <a:rect l="l" t="t" r="r" b="b"/>
                  <a:pathLst>
                    <a:path w="23396" h="31543" extrusionOk="0">
                      <a:moveTo>
                        <a:pt x="11505" y="3103"/>
                      </a:moveTo>
                      <a:cubicBezTo>
                        <a:pt x="7219" y="-3850"/>
                        <a:pt x="-2973" y="2056"/>
                        <a:pt x="837" y="9295"/>
                      </a:cubicBezTo>
                      <a:lnTo>
                        <a:pt x="11886" y="28440"/>
                      </a:lnTo>
                      <a:cubicBezTo>
                        <a:pt x="16267" y="35393"/>
                        <a:pt x="26364" y="29488"/>
                        <a:pt x="22554" y="22249"/>
                      </a:cubicBezTo>
                      <a:cubicBezTo>
                        <a:pt x="22554" y="22249"/>
                        <a:pt x="11505" y="3103"/>
                        <a:pt x="11505" y="3103"/>
                      </a:cubicBezTo>
                      <a:lnTo>
                        <a:pt x="11505" y="31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3" name="Google Shape;853;p9"/>
                <p:cNvSpPr/>
                <p:nvPr/>
              </p:nvSpPr>
              <p:spPr>
                <a:xfrm>
                  <a:off x="6345110" y="2225737"/>
                  <a:ext cx="31452" cy="23400"/>
                </a:xfrm>
                <a:custGeom>
                  <a:avLst/>
                  <a:gdLst/>
                  <a:ahLst/>
                  <a:cxnLst/>
                  <a:rect l="l" t="t" r="r" b="b"/>
                  <a:pathLst>
                    <a:path w="31452" h="23400" extrusionOk="0">
                      <a:moveTo>
                        <a:pt x="28353" y="11875"/>
                      </a:moveTo>
                      <a:lnTo>
                        <a:pt x="9208" y="826"/>
                      </a:lnTo>
                      <a:cubicBezTo>
                        <a:pt x="6255" y="-889"/>
                        <a:pt x="2540" y="159"/>
                        <a:pt x="826" y="3112"/>
                      </a:cubicBezTo>
                      <a:cubicBezTo>
                        <a:pt x="-889" y="6065"/>
                        <a:pt x="159" y="9779"/>
                        <a:pt x="3112" y="11494"/>
                      </a:cubicBezTo>
                      <a:lnTo>
                        <a:pt x="22257" y="22543"/>
                      </a:lnTo>
                      <a:cubicBezTo>
                        <a:pt x="23210" y="23114"/>
                        <a:pt x="24257" y="23400"/>
                        <a:pt x="25305" y="23400"/>
                      </a:cubicBezTo>
                      <a:cubicBezTo>
                        <a:pt x="31496" y="23400"/>
                        <a:pt x="33877" y="15113"/>
                        <a:pt x="28353" y="119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4" name="Google Shape;854;p9"/>
                <p:cNvSpPr/>
                <p:nvPr/>
              </p:nvSpPr>
              <p:spPr>
                <a:xfrm>
                  <a:off x="6329386" y="2284380"/>
                  <a:ext cx="34431" cy="12287"/>
                </a:xfrm>
                <a:custGeom>
                  <a:avLst/>
                  <a:gdLst/>
                  <a:ahLst/>
                  <a:cxnLst/>
                  <a:rect l="l" t="t" r="r" b="b"/>
                  <a:pathLst>
                    <a:path w="34431" h="12287" extrusionOk="0">
                      <a:moveTo>
                        <a:pt x="28075" y="0"/>
                      </a:moveTo>
                      <a:lnTo>
                        <a:pt x="6358" y="0"/>
                      </a:lnTo>
                      <a:cubicBezTo>
                        <a:pt x="3310" y="0"/>
                        <a:pt x="547" y="2191"/>
                        <a:pt x="71" y="5239"/>
                      </a:cubicBezTo>
                      <a:cubicBezTo>
                        <a:pt x="-500" y="9049"/>
                        <a:pt x="2452" y="12287"/>
                        <a:pt x="6167" y="12287"/>
                      </a:cubicBezTo>
                      <a:lnTo>
                        <a:pt x="28265" y="12287"/>
                      </a:lnTo>
                      <a:cubicBezTo>
                        <a:pt x="31980" y="12287"/>
                        <a:pt x="34933" y="9049"/>
                        <a:pt x="34361" y="5239"/>
                      </a:cubicBezTo>
                      <a:cubicBezTo>
                        <a:pt x="33885" y="2191"/>
                        <a:pt x="31122" y="0"/>
                        <a:pt x="2807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55" name="Google Shape;855;p9"/>
                <p:cNvSpPr/>
                <p:nvPr/>
              </p:nvSpPr>
              <p:spPr>
                <a:xfrm>
                  <a:off x="6345023" y="2332025"/>
                  <a:ext cx="31543" cy="23390"/>
                </a:xfrm>
                <a:custGeom>
                  <a:avLst/>
                  <a:gdLst/>
                  <a:ahLst/>
                  <a:cxnLst/>
                  <a:rect l="l" t="t" r="r" b="b"/>
                  <a:pathLst>
                    <a:path w="31543" h="23390" extrusionOk="0">
                      <a:moveTo>
                        <a:pt x="22249" y="837"/>
                      </a:moveTo>
                      <a:lnTo>
                        <a:pt x="3103" y="11886"/>
                      </a:lnTo>
                      <a:cubicBezTo>
                        <a:pt x="-3850" y="16172"/>
                        <a:pt x="2056" y="26364"/>
                        <a:pt x="9295" y="22554"/>
                      </a:cubicBezTo>
                      <a:lnTo>
                        <a:pt x="28440" y="11505"/>
                      </a:lnTo>
                      <a:cubicBezTo>
                        <a:pt x="35393" y="7219"/>
                        <a:pt x="29488" y="-2973"/>
                        <a:pt x="22249" y="8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856" name="Google Shape;856;p9"/>
          <p:cNvSpPr/>
          <p:nvPr/>
        </p:nvSpPr>
        <p:spPr>
          <a:xfrm rot="-863919">
            <a:off x="304986" y="3564683"/>
            <a:ext cx="816755" cy="796018"/>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857" name="Google Shape;857;p9"/>
          <p:cNvGrpSpPr/>
          <p:nvPr/>
        </p:nvGrpSpPr>
        <p:grpSpPr>
          <a:xfrm rot="-863597">
            <a:off x="523532" y="3773142"/>
            <a:ext cx="379495" cy="379644"/>
            <a:chOff x="7255881" y="2195095"/>
            <a:chExt cx="348223" cy="348359"/>
          </a:xfrm>
        </p:grpSpPr>
        <p:sp>
          <p:nvSpPr>
            <p:cNvPr id="858" name="Google Shape;858;p9"/>
            <p:cNvSpPr/>
            <p:nvPr/>
          </p:nvSpPr>
          <p:spPr>
            <a:xfrm>
              <a:off x="7321166" y="2260491"/>
              <a:ext cx="217449" cy="217449"/>
            </a:xfrm>
            <a:custGeom>
              <a:avLst/>
              <a:gdLst/>
              <a:ahLst/>
              <a:cxnLst/>
              <a:rect l="l" t="t" r="r" b="b"/>
              <a:pathLst>
                <a:path w="196786" h="196786" extrusionOk="0">
                  <a:moveTo>
                    <a:pt x="0" y="0"/>
                  </a:moveTo>
                  <a:lnTo>
                    <a:pt x="196786" y="0"/>
                  </a:lnTo>
                  <a:lnTo>
                    <a:pt x="196786" y="196787"/>
                  </a:lnTo>
                  <a:lnTo>
                    <a:pt x="0" y="19678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59" name="Google Shape;859;p9"/>
            <p:cNvGrpSpPr/>
            <p:nvPr/>
          </p:nvGrpSpPr>
          <p:grpSpPr>
            <a:xfrm>
              <a:off x="7255881" y="2195095"/>
              <a:ext cx="348223" cy="348359"/>
              <a:chOff x="8521922" y="2719768"/>
              <a:chExt cx="314991" cy="315086"/>
            </a:xfrm>
          </p:grpSpPr>
          <p:sp>
            <p:nvSpPr>
              <p:cNvPr id="860" name="Google Shape;860;p9"/>
              <p:cNvSpPr/>
              <p:nvPr/>
            </p:nvSpPr>
            <p:spPr>
              <a:xfrm>
                <a:off x="8521922" y="2719768"/>
                <a:ext cx="86201" cy="86201"/>
              </a:xfrm>
              <a:custGeom>
                <a:avLst/>
                <a:gdLst/>
                <a:ahLst/>
                <a:cxnLst/>
                <a:rect l="l" t="t" r="r" b="b"/>
                <a:pathLst>
                  <a:path w="86201" h="86201" extrusionOk="0">
                    <a:moveTo>
                      <a:pt x="6191" y="86201"/>
                    </a:moveTo>
                    <a:lnTo>
                      <a:pt x="30766" y="86201"/>
                    </a:lnTo>
                    <a:cubicBezTo>
                      <a:pt x="34195" y="86201"/>
                      <a:pt x="36957" y="83439"/>
                      <a:pt x="36957" y="80010"/>
                    </a:cubicBezTo>
                    <a:lnTo>
                      <a:pt x="36957" y="36957"/>
                    </a:lnTo>
                    <a:lnTo>
                      <a:pt x="80010" y="36957"/>
                    </a:lnTo>
                    <a:cubicBezTo>
                      <a:pt x="83439" y="36957"/>
                      <a:pt x="86201" y="34195"/>
                      <a:pt x="86201" y="30766"/>
                    </a:cubicBezTo>
                    <a:lnTo>
                      <a:pt x="86201" y="6191"/>
                    </a:lnTo>
                    <a:cubicBezTo>
                      <a:pt x="86201" y="2762"/>
                      <a:pt x="83439" y="0"/>
                      <a:pt x="80010" y="0"/>
                    </a:cubicBezTo>
                    <a:lnTo>
                      <a:pt x="6191" y="0"/>
                    </a:lnTo>
                    <a:cubicBezTo>
                      <a:pt x="2762" y="0"/>
                      <a:pt x="0" y="2762"/>
                      <a:pt x="0" y="6191"/>
                    </a:cubicBezTo>
                    <a:lnTo>
                      <a:pt x="0" y="80010"/>
                    </a:lnTo>
                    <a:cubicBezTo>
                      <a:pt x="0" y="83439"/>
                      <a:pt x="2762" y="86201"/>
                      <a:pt x="6191" y="86201"/>
                    </a:cubicBezTo>
                    <a:close/>
                    <a:moveTo>
                      <a:pt x="12382" y="12382"/>
                    </a:moveTo>
                    <a:lnTo>
                      <a:pt x="73914" y="12382"/>
                    </a:lnTo>
                    <a:lnTo>
                      <a:pt x="73914" y="24670"/>
                    </a:lnTo>
                    <a:lnTo>
                      <a:pt x="30861" y="24670"/>
                    </a:lnTo>
                    <a:cubicBezTo>
                      <a:pt x="27432" y="24670"/>
                      <a:pt x="24670" y="27432"/>
                      <a:pt x="24670" y="30861"/>
                    </a:cubicBezTo>
                    <a:lnTo>
                      <a:pt x="24670" y="73914"/>
                    </a:lnTo>
                    <a:lnTo>
                      <a:pt x="12382" y="73914"/>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1" name="Google Shape;861;p9"/>
              <p:cNvSpPr/>
              <p:nvPr/>
            </p:nvSpPr>
            <p:spPr>
              <a:xfrm>
                <a:off x="8521922" y="2948558"/>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2" name="Google Shape;862;p9"/>
              <p:cNvSpPr/>
              <p:nvPr/>
            </p:nvSpPr>
            <p:spPr>
              <a:xfrm>
                <a:off x="8750712" y="2948653"/>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lnTo>
                      <a:pt x="80010" y="0"/>
                    </a:ln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3" name="Google Shape;863;p9"/>
              <p:cNvSpPr/>
              <p:nvPr/>
            </p:nvSpPr>
            <p:spPr>
              <a:xfrm>
                <a:off x="8750712" y="2719863"/>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4" name="Google Shape;864;p9"/>
              <p:cNvSpPr/>
              <p:nvPr/>
            </p:nvSpPr>
            <p:spPr>
              <a:xfrm>
                <a:off x="8723605" y="2909015"/>
                <a:ext cx="33122" cy="46690"/>
              </a:xfrm>
              <a:custGeom>
                <a:avLst/>
                <a:gdLst/>
                <a:ahLst/>
                <a:cxnLst/>
                <a:rect l="l" t="t" r="r" b="b"/>
                <a:pathLst>
                  <a:path w="33122" h="46690" extrusionOk="0">
                    <a:moveTo>
                      <a:pt x="28535" y="205"/>
                    </a:moveTo>
                    <a:cubicBezTo>
                      <a:pt x="25297" y="-652"/>
                      <a:pt x="21868" y="1253"/>
                      <a:pt x="21011" y="4491"/>
                    </a:cubicBezTo>
                    <a:cubicBezTo>
                      <a:pt x="17677" y="16493"/>
                      <a:pt x="11105" y="27447"/>
                      <a:pt x="1961" y="36019"/>
                    </a:cubicBezTo>
                    <a:cubicBezTo>
                      <a:pt x="-3754" y="41734"/>
                      <a:pt x="4247" y="50402"/>
                      <a:pt x="10343" y="44973"/>
                    </a:cubicBezTo>
                    <a:cubicBezTo>
                      <a:pt x="21202" y="34781"/>
                      <a:pt x="29012" y="21922"/>
                      <a:pt x="32917" y="7730"/>
                    </a:cubicBezTo>
                    <a:cubicBezTo>
                      <a:pt x="33774" y="4491"/>
                      <a:pt x="31869" y="1062"/>
                      <a:pt x="28631" y="205"/>
                    </a:cubicBezTo>
                    <a:lnTo>
                      <a:pt x="28631" y="2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5" name="Google Shape;865;p9"/>
              <p:cNvSpPr/>
              <p:nvPr/>
            </p:nvSpPr>
            <p:spPr>
              <a:xfrm>
                <a:off x="8601822" y="2802798"/>
                <a:ext cx="29304" cy="43285"/>
              </a:xfrm>
              <a:custGeom>
                <a:avLst/>
                <a:gdLst/>
                <a:ahLst/>
                <a:cxnLst/>
                <a:rect l="l" t="t" r="r" b="b"/>
                <a:pathLst>
                  <a:path w="29304" h="43285" extrusionOk="0">
                    <a:moveTo>
                      <a:pt x="4586" y="43080"/>
                    </a:moveTo>
                    <a:cubicBezTo>
                      <a:pt x="7825" y="43938"/>
                      <a:pt x="11254" y="42033"/>
                      <a:pt x="12111" y="38699"/>
                    </a:cubicBezTo>
                    <a:cubicBezTo>
                      <a:pt x="14874" y="28221"/>
                      <a:pt x="20303" y="18411"/>
                      <a:pt x="27637" y="10314"/>
                    </a:cubicBezTo>
                    <a:cubicBezTo>
                      <a:pt x="32971" y="4123"/>
                      <a:pt x="24303" y="-3783"/>
                      <a:pt x="18588" y="2028"/>
                    </a:cubicBezTo>
                    <a:cubicBezTo>
                      <a:pt x="9825" y="11553"/>
                      <a:pt x="3539" y="23173"/>
                      <a:pt x="205" y="35556"/>
                    </a:cubicBezTo>
                    <a:cubicBezTo>
                      <a:pt x="-652" y="38794"/>
                      <a:pt x="1253" y="42223"/>
                      <a:pt x="4586" y="4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6" name="Google Shape;866;p9"/>
              <p:cNvSpPr/>
              <p:nvPr/>
            </p:nvSpPr>
            <p:spPr>
              <a:xfrm>
                <a:off x="8624125" y="2803397"/>
                <a:ext cx="110775" cy="147579"/>
              </a:xfrm>
              <a:custGeom>
                <a:avLst/>
                <a:gdLst/>
                <a:ahLst/>
                <a:cxnLst/>
                <a:rect l="l" t="t" r="r" b="b"/>
                <a:pathLst>
                  <a:path w="110775" h="147579" extrusionOk="0">
                    <a:moveTo>
                      <a:pt x="110586" y="55340"/>
                    </a:moveTo>
                    <a:cubicBezTo>
                      <a:pt x="110300" y="47149"/>
                      <a:pt x="98584" y="47244"/>
                      <a:pt x="98298" y="55340"/>
                    </a:cubicBezTo>
                    <a:lnTo>
                      <a:pt x="98298" y="92202"/>
                    </a:lnTo>
                    <a:cubicBezTo>
                      <a:pt x="96108" y="149257"/>
                      <a:pt x="14383" y="149257"/>
                      <a:pt x="12192" y="92202"/>
                    </a:cubicBezTo>
                    <a:lnTo>
                      <a:pt x="12192" y="55340"/>
                    </a:lnTo>
                    <a:cubicBezTo>
                      <a:pt x="12192" y="31623"/>
                      <a:pt x="31432" y="12383"/>
                      <a:pt x="55150" y="12287"/>
                    </a:cubicBezTo>
                    <a:cubicBezTo>
                      <a:pt x="58293" y="12287"/>
                      <a:pt x="61056" y="9906"/>
                      <a:pt x="61436" y="6763"/>
                    </a:cubicBezTo>
                    <a:cubicBezTo>
                      <a:pt x="61817" y="3048"/>
                      <a:pt x="58960" y="0"/>
                      <a:pt x="55340" y="0"/>
                    </a:cubicBezTo>
                    <a:cubicBezTo>
                      <a:pt x="24861" y="0"/>
                      <a:pt x="0" y="24860"/>
                      <a:pt x="0" y="55340"/>
                    </a:cubicBezTo>
                    <a:lnTo>
                      <a:pt x="0" y="91535"/>
                    </a:lnTo>
                    <a:cubicBezTo>
                      <a:pt x="0" y="121444"/>
                      <a:pt x="23432" y="146494"/>
                      <a:pt x="53340" y="147542"/>
                    </a:cubicBezTo>
                    <a:cubicBezTo>
                      <a:pt x="84773" y="148685"/>
                      <a:pt x="110776" y="123444"/>
                      <a:pt x="110776" y="92202"/>
                    </a:cubicBezTo>
                    <a:lnTo>
                      <a:pt x="110776" y="553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7" name="Google Shape;867;p9"/>
              <p:cNvSpPr/>
              <p:nvPr/>
            </p:nvSpPr>
            <p:spPr>
              <a:xfrm>
                <a:off x="8673224" y="2828067"/>
                <a:ext cx="37007" cy="86105"/>
              </a:xfrm>
              <a:custGeom>
                <a:avLst/>
                <a:gdLst/>
                <a:ahLst/>
                <a:cxnLst/>
                <a:rect l="l" t="t" r="r" b="b"/>
                <a:pathLst>
                  <a:path w="37007" h="86105" extrusionOk="0">
                    <a:moveTo>
                      <a:pt x="51" y="5334"/>
                    </a:moveTo>
                    <a:cubicBezTo>
                      <a:pt x="-426" y="9049"/>
                      <a:pt x="2527" y="12287"/>
                      <a:pt x="6146" y="12287"/>
                    </a:cubicBezTo>
                    <a:cubicBezTo>
                      <a:pt x="16338" y="12287"/>
                      <a:pt x="24625" y="20574"/>
                      <a:pt x="24625" y="30766"/>
                    </a:cubicBezTo>
                    <a:lnTo>
                      <a:pt x="24625" y="67437"/>
                    </a:lnTo>
                    <a:cubicBezTo>
                      <a:pt x="24625" y="70485"/>
                      <a:pt x="22434" y="73247"/>
                      <a:pt x="19386" y="73723"/>
                    </a:cubicBezTo>
                    <a:cubicBezTo>
                      <a:pt x="15576" y="74295"/>
                      <a:pt x="12338" y="71342"/>
                      <a:pt x="12338" y="67627"/>
                    </a:cubicBezTo>
                    <a:cubicBezTo>
                      <a:pt x="12338" y="67627"/>
                      <a:pt x="12338" y="30766"/>
                      <a:pt x="12338" y="30766"/>
                    </a:cubicBezTo>
                    <a:cubicBezTo>
                      <a:pt x="12338" y="27051"/>
                      <a:pt x="9099" y="24098"/>
                      <a:pt x="5289" y="24670"/>
                    </a:cubicBezTo>
                    <a:cubicBezTo>
                      <a:pt x="2241" y="25146"/>
                      <a:pt x="51" y="27908"/>
                      <a:pt x="51" y="30956"/>
                    </a:cubicBezTo>
                    <a:lnTo>
                      <a:pt x="51" y="67627"/>
                    </a:lnTo>
                    <a:cubicBezTo>
                      <a:pt x="51" y="77819"/>
                      <a:pt x="8337" y="86106"/>
                      <a:pt x="18529" y="86106"/>
                    </a:cubicBezTo>
                    <a:cubicBezTo>
                      <a:pt x="28721" y="86106"/>
                      <a:pt x="37008" y="77819"/>
                      <a:pt x="37008" y="67627"/>
                    </a:cubicBezTo>
                    <a:lnTo>
                      <a:pt x="37008" y="30766"/>
                    </a:lnTo>
                    <a:cubicBezTo>
                      <a:pt x="37008" y="13906"/>
                      <a:pt x="23387" y="190"/>
                      <a:pt x="6623" y="0"/>
                    </a:cubicBezTo>
                    <a:cubicBezTo>
                      <a:pt x="3479" y="0"/>
                      <a:pt x="527" y="2191"/>
                      <a:pt x="146" y="5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8" name="Google Shape;868;p9"/>
              <p:cNvSpPr/>
              <p:nvPr/>
            </p:nvSpPr>
            <p:spPr>
              <a:xfrm>
                <a:off x="8648700" y="2852665"/>
                <a:ext cx="12287" cy="49136"/>
              </a:xfrm>
              <a:custGeom>
                <a:avLst/>
                <a:gdLst/>
                <a:ahLst/>
                <a:cxnLst/>
                <a:rect l="l" t="t" r="r" b="b"/>
                <a:pathLst>
                  <a:path w="12287" h="49136" extrusionOk="0">
                    <a:moveTo>
                      <a:pt x="5239" y="71"/>
                    </a:moveTo>
                    <a:cubicBezTo>
                      <a:pt x="2191" y="547"/>
                      <a:pt x="0" y="3310"/>
                      <a:pt x="0" y="6358"/>
                    </a:cubicBezTo>
                    <a:lnTo>
                      <a:pt x="0" y="43029"/>
                    </a:lnTo>
                    <a:cubicBezTo>
                      <a:pt x="286" y="51125"/>
                      <a:pt x="12002" y="51220"/>
                      <a:pt x="12287" y="43029"/>
                    </a:cubicBezTo>
                    <a:lnTo>
                      <a:pt x="12287" y="6167"/>
                    </a:lnTo>
                    <a:cubicBezTo>
                      <a:pt x="12287" y="2452"/>
                      <a:pt x="9049" y="-500"/>
                      <a:pt x="5239" y="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9" name="Google Shape;869;p9"/>
              <p:cNvSpPr/>
              <p:nvPr/>
            </p:nvSpPr>
            <p:spPr>
              <a:xfrm>
                <a:off x="8601832" y="2908995"/>
                <a:ext cx="33151" cy="46672"/>
              </a:xfrm>
              <a:custGeom>
                <a:avLst/>
                <a:gdLst/>
                <a:ahLst/>
                <a:cxnLst/>
                <a:rect l="l" t="t" r="r" b="b"/>
                <a:pathLst>
                  <a:path w="33151" h="46672" extrusionOk="0">
                    <a:moveTo>
                      <a:pt x="31151" y="36039"/>
                    </a:moveTo>
                    <a:cubicBezTo>
                      <a:pt x="22007" y="27466"/>
                      <a:pt x="15340" y="16513"/>
                      <a:pt x="12101" y="4511"/>
                    </a:cubicBezTo>
                    <a:cubicBezTo>
                      <a:pt x="9720" y="-3299"/>
                      <a:pt x="-1615" y="-156"/>
                      <a:pt x="195" y="7750"/>
                    </a:cubicBezTo>
                    <a:cubicBezTo>
                      <a:pt x="4100" y="21942"/>
                      <a:pt x="11911" y="34801"/>
                      <a:pt x="22769" y="44992"/>
                    </a:cubicBezTo>
                    <a:cubicBezTo>
                      <a:pt x="28865" y="50326"/>
                      <a:pt x="36962" y="41754"/>
                      <a:pt x="31151" y="36039"/>
                    </a:cubicBezTo>
                    <a:lnTo>
                      <a:pt x="31151" y="360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0" name="Google Shape;870;p9"/>
              <p:cNvSpPr/>
              <p:nvPr/>
            </p:nvSpPr>
            <p:spPr>
              <a:xfrm>
                <a:off x="8727489" y="2802843"/>
                <a:ext cx="29228" cy="43199"/>
              </a:xfrm>
              <a:custGeom>
                <a:avLst/>
                <a:gdLst/>
                <a:ahLst/>
                <a:cxnLst/>
                <a:rect l="l" t="t" r="r" b="b"/>
                <a:pathLst>
                  <a:path w="29228" h="43199" extrusionOk="0">
                    <a:moveTo>
                      <a:pt x="17128" y="38654"/>
                    </a:moveTo>
                    <a:cubicBezTo>
                      <a:pt x="19509" y="46465"/>
                      <a:pt x="30844" y="43417"/>
                      <a:pt x="29034" y="35511"/>
                    </a:cubicBezTo>
                    <a:cubicBezTo>
                      <a:pt x="25795" y="23128"/>
                      <a:pt x="19414" y="11508"/>
                      <a:pt x="10651" y="1983"/>
                    </a:cubicBezTo>
                    <a:cubicBezTo>
                      <a:pt x="8365" y="-494"/>
                      <a:pt x="4459" y="-684"/>
                      <a:pt x="1983" y="1602"/>
                    </a:cubicBezTo>
                    <a:cubicBezTo>
                      <a:pt x="-494" y="3888"/>
                      <a:pt x="-684" y="7793"/>
                      <a:pt x="1602" y="10270"/>
                    </a:cubicBezTo>
                    <a:cubicBezTo>
                      <a:pt x="9031" y="18366"/>
                      <a:pt x="14366" y="28177"/>
                      <a:pt x="17128" y="38654"/>
                    </a:cubicBezTo>
                    <a:lnTo>
                      <a:pt x="17128" y="3865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871" name="Google Shape;871;p9"/>
          <p:cNvSpPr/>
          <p:nvPr/>
        </p:nvSpPr>
        <p:spPr>
          <a:xfrm rot="919074">
            <a:off x="7605655" y="2348265"/>
            <a:ext cx="816506" cy="795983"/>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872" name="Google Shape;872;p9"/>
          <p:cNvGrpSpPr/>
          <p:nvPr/>
        </p:nvGrpSpPr>
        <p:grpSpPr>
          <a:xfrm rot="919070">
            <a:off x="7824284" y="2590582"/>
            <a:ext cx="379498" cy="311362"/>
            <a:chOff x="3974135" y="1615161"/>
            <a:chExt cx="348223" cy="285701"/>
          </a:xfrm>
        </p:grpSpPr>
        <p:sp>
          <p:nvSpPr>
            <p:cNvPr id="873" name="Google Shape;873;p9"/>
            <p:cNvSpPr/>
            <p:nvPr/>
          </p:nvSpPr>
          <p:spPr>
            <a:xfrm>
              <a:off x="4021942" y="1649175"/>
              <a:ext cx="252813" cy="1834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74" name="Google Shape;874;p9"/>
            <p:cNvGrpSpPr/>
            <p:nvPr/>
          </p:nvGrpSpPr>
          <p:grpSpPr>
            <a:xfrm>
              <a:off x="3974135" y="1615161"/>
              <a:ext cx="348223" cy="285701"/>
              <a:chOff x="5553360" y="2195226"/>
              <a:chExt cx="314991" cy="258413"/>
            </a:xfrm>
          </p:grpSpPr>
          <p:sp>
            <p:nvSpPr>
              <p:cNvPr id="875" name="Google Shape;875;p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6" name="Google Shape;876;p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7" name="Google Shape;877;p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8" name="Google Shape;878;p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9" name="Google Shape;879;p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80" name="Google Shape;880;p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81" name="Google Shape;881;p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82" name="Google Shape;882;p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1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347"/>
        <p:cNvGrpSpPr/>
        <p:nvPr/>
      </p:nvGrpSpPr>
      <p:grpSpPr>
        <a:xfrm>
          <a:off x="0" y="0"/>
          <a:ext cx="0" cy="0"/>
          <a:chOff x="0" y="0"/>
          <a:chExt cx="0" cy="0"/>
        </a:xfrm>
      </p:grpSpPr>
      <p:grpSp>
        <p:nvGrpSpPr>
          <p:cNvPr id="2348" name="Google Shape;2348;p25"/>
          <p:cNvGrpSpPr/>
          <p:nvPr/>
        </p:nvGrpSpPr>
        <p:grpSpPr>
          <a:xfrm>
            <a:off x="-70488" y="-84850"/>
            <a:ext cx="9353597" cy="5313300"/>
            <a:chOff x="-92988" y="-84850"/>
            <a:chExt cx="9353597" cy="5313300"/>
          </a:xfrm>
        </p:grpSpPr>
        <p:grpSp>
          <p:nvGrpSpPr>
            <p:cNvPr id="2349" name="Google Shape;2349;p25"/>
            <p:cNvGrpSpPr/>
            <p:nvPr/>
          </p:nvGrpSpPr>
          <p:grpSpPr>
            <a:xfrm>
              <a:off x="-92988" y="-52925"/>
              <a:ext cx="9353597" cy="5238750"/>
              <a:chOff x="-721775" y="-52925"/>
              <a:chExt cx="10611000" cy="5238750"/>
            </a:xfrm>
          </p:grpSpPr>
          <p:cxnSp>
            <p:nvCxnSpPr>
              <p:cNvPr id="2350" name="Google Shape;2350;p25"/>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1" name="Google Shape;2351;p25"/>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2" name="Google Shape;2352;p25"/>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3" name="Google Shape;2353;p25"/>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4" name="Google Shape;2354;p25"/>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5" name="Google Shape;2355;p25"/>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6" name="Google Shape;2356;p25"/>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7" name="Google Shape;2357;p25"/>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8" name="Google Shape;2358;p25"/>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59" name="Google Shape;2359;p25"/>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0" name="Google Shape;2360;p25"/>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1" name="Google Shape;2361;p25"/>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2" name="Google Shape;2362;p25"/>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3" name="Google Shape;2363;p25"/>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4" name="Google Shape;2364;p25"/>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5" name="Google Shape;2365;p25"/>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6" name="Google Shape;2366;p25"/>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7" name="Google Shape;2367;p25"/>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8" name="Google Shape;2368;p25"/>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69" name="Google Shape;2369;p25"/>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0" name="Google Shape;2370;p25"/>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1" name="Google Shape;2371;p25"/>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2" name="Google Shape;2372;p25"/>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3" name="Google Shape;2373;p25"/>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4" name="Google Shape;2374;p25"/>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375" name="Google Shape;2375;p25"/>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2376" name="Google Shape;2376;p25"/>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77" name="Google Shape;2377;p25"/>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78" name="Google Shape;2378;p25"/>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79" name="Google Shape;2379;p25"/>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0" name="Google Shape;2380;p25"/>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1" name="Google Shape;2381;p25"/>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2" name="Google Shape;2382;p25"/>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3" name="Google Shape;2383;p25"/>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4" name="Google Shape;2384;p25"/>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5" name="Google Shape;2385;p25"/>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6" name="Google Shape;2386;p25"/>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7" name="Google Shape;2387;p25"/>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8" name="Google Shape;2388;p25"/>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89" name="Google Shape;2389;p25"/>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0" name="Google Shape;2390;p25"/>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1" name="Google Shape;2391;p25"/>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2" name="Google Shape;2392;p25"/>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3" name="Google Shape;2393;p25"/>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4" name="Google Shape;2394;p25"/>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5" name="Google Shape;2395;p25"/>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6" name="Google Shape;2396;p25"/>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7" name="Google Shape;2397;p25"/>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8" name="Google Shape;2398;p25"/>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399" name="Google Shape;2399;p25"/>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0" name="Google Shape;2400;p25"/>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1" name="Google Shape;2401;p25"/>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2" name="Google Shape;2402;p25"/>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3" name="Google Shape;2403;p25"/>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4" name="Google Shape;2404;p25"/>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5" name="Google Shape;2405;p25"/>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6" name="Google Shape;2406;p25"/>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7" name="Google Shape;2407;p25"/>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8" name="Google Shape;2408;p25"/>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09" name="Google Shape;2409;p25"/>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0" name="Google Shape;2410;p25"/>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1" name="Google Shape;2411;p25"/>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2" name="Google Shape;2412;p25"/>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3" name="Google Shape;2413;p25"/>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4" name="Google Shape;2414;p25"/>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5" name="Google Shape;2415;p25"/>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6" name="Google Shape;2416;p25"/>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7" name="Google Shape;2417;p25"/>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8" name="Google Shape;2418;p25"/>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19" name="Google Shape;2419;p25"/>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20" name="Google Shape;2420;p25"/>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21" name="Google Shape;2421;p25"/>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22" name="Google Shape;2422;p25"/>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23" name="Google Shape;2423;p25"/>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24" name="Google Shape;2424;p25"/>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2425" name="Google Shape;242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26" name="Google Shape;2426;p25"/>
          <p:cNvSpPr/>
          <p:nvPr/>
        </p:nvSpPr>
        <p:spPr>
          <a:xfrm>
            <a:off x="6247114" y="-726193"/>
            <a:ext cx="3880856" cy="2314322"/>
          </a:xfrm>
          <a:custGeom>
            <a:avLst/>
            <a:gdLst/>
            <a:ahLst/>
            <a:cxnLst/>
            <a:rect l="l" t="t" r="r" b="b"/>
            <a:pathLst>
              <a:path w="3880856" h="2314322" extrusionOk="0">
                <a:moveTo>
                  <a:pt x="3590831" y="2314237"/>
                </a:moveTo>
                <a:cubicBezTo>
                  <a:pt x="3316082" y="2314237"/>
                  <a:pt x="3090858" y="2221881"/>
                  <a:pt x="2907177" y="2035110"/>
                </a:cubicBezTo>
                <a:cubicBezTo>
                  <a:pt x="2696115" y="1820444"/>
                  <a:pt x="2569598" y="1511104"/>
                  <a:pt x="2457930" y="1238072"/>
                </a:cubicBezTo>
                <a:cubicBezTo>
                  <a:pt x="2319998" y="900923"/>
                  <a:pt x="2200863" y="609694"/>
                  <a:pt x="1967656" y="575017"/>
                </a:cubicBezTo>
                <a:cubicBezTo>
                  <a:pt x="1628533" y="524634"/>
                  <a:pt x="1340566" y="714495"/>
                  <a:pt x="1062126" y="898004"/>
                </a:cubicBezTo>
                <a:cubicBezTo>
                  <a:pt x="825400" y="1054047"/>
                  <a:pt x="601721" y="1201507"/>
                  <a:pt x="356584" y="1201507"/>
                </a:cubicBezTo>
                <a:cubicBezTo>
                  <a:pt x="263542" y="1201507"/>
                  <a:pt x="187409" y="1166058"/>
                  <a:pt x="130159" y="1096105"/>
                </a:cubicBezTo>
                <a:cubicBezTo>
                  <a:pt x="31194" y="975167"/>
                  <a:pt x="-11636" y="754922"/>
                  <a:pt x="2698" y="441462"/>
                </a:cubicBezTo>
                <a:cubicBezTo>
                  <a:pt x="13341" y="208943"/>
                  <a:pt x="53339" y="8953"/>
                  <a:pt x="53682" y="6893"/>
                </a:cubicBezTo>
                <a:cubicBezTo>
                  <a:pt x="54626" y="2258"/>
                  <a:pt x="59090" y="-831"/>
                  <a:pt x="63810" y="198"/>
                </a:cubicBezTo>
                <a:cubicBezTo>
                  <a:pt x="68445" y="1142"/>
                  <a:pt x="71449" y="5691"/>
                  <a:pt x="70505" y="10327"/>
                </a:cubicBezTo>
                <a:cubicBezTo>
                  <a:pt x="68874" y="18223"/>
                  <a:pt x="-86482" y="804189"/>
                  <a:pt x="143463" y="1085290"/>
                </a:cubicBezTo>
                <a:cubicBezTo>
                  <a:pt x="197280" y="1151037"/>
                  <a:pt x="268949" y="1184426"/>
                  <a:pt x="356584" y="1184426"/>
                </a:cubicBezTo>
                <a:cubicBezTo>
                  <a:pt x="596571" y="1184426"/>
                  <a:pt x="818104" y="1038426"/>
                  <a:pt x="1052684" y="883756"/>
                </a:cubicBezTo>
                <a:cubicBezTo>
                  <a:pt x="1333871" y="698444"/>
                  <a:pt x="1624670" y="506780"/>
                  <a:pt x="1970145" y="558108"/>
                </a:cubicBezTo>
                <a:cubicBezTo>
                  <a:pt x="2212965" y="594158"/>
                  <a:pt x="2333817" y="889593"/>
                  <a:pt x="2473724" y="1231634"/>
                </a:cubicBezTo>
                <a:cubicBezTo>
                  <a:pt x="2584791" y="1503122"/>
                  <a:pt x="2710706" y="1810830"/>
                  <a:pt x="2919365" y="2023094"/>
                </a:cubicBezTo>
                <a:cubicBezTo>
                  <a:pt x="3158150" y="2265999"/>
                  <a:pt x="3469378" y="2346252"/>
                  <a:pt x="3870644" y="2268403"/>
                </a:cubicBezTo>
                <a:cubicBezTo>
                  <a:pt x="3875279" y="2267544"/>
                  <a:pt x="3879828" y="2270549"/>
                  <a:pt x="3880686" y="2275183"/>
                </a:cubicBezTo>
                <a:cubicBezTo>
                  <a:pt x="3881631" y="2279818"/>
                  <a:pt x="3878541" y="2284367"/>
                  <a:pt x="3873905" y="2285226"/>
                </a:cubicBezTo>
                <a:cubicBezTo>
                  <a:pt x="3774168" y="2304538"/>
                  <a:pt x="3679839" y="2314323"/>
                  <a:pt x="3590745" y="23143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27" name="Google Shape;2427;p25"/>
          <p:cNvSpPr/>
          <p:nvPr/>
        </p:nvSpPr>
        <p:spPr>
          <a:xfrm rot="-896439">
            <a:off x="8967179" y="-694255"/>
            <a:ext cx="3876063" cy="2311463"/>
          </a:xfrm>
          <a:custGeom>
            <a:avLst/>
            <a:gdLst/>
            <a:ahLst/>
            <a:cxnLst/>
            <a:rect l="l" t="t" r="r" b="b"/>
            <a:pathLst>
              <a:path w="3880856" h="2314322" extrusionOk="0">
                <a:moveTo>
                  <a:pt x="3590831" y="2314237"/>
                </a:moveTo>
                <a:cubicBezTo>
                  <a:pt x="3316082" y="2314237"/>
                  <a:pt x="3090858" y="2221881"/>
                  <a:pt x="2907177" y="2035110"/>
                </a:cubicBezTo>
                <a:cubicBezTo>
                  <a:pt x="2696115" y="1820444"/>
                  <a:pt x="2569598" y="1511104"/>
                  <a:pt x="2457930" y="1238072"/>
                </a:cubicBezTo>
                <a:cubicBezTo>
                  <a:pt x="2319998" y="900923"/>
                  <a:pt x="2200863" y="609694"/>
                  <a:pt x="1967656" y="575017"/>
                </a:cubicBezTo>
                <a:cubicBezTo>
                  <a:pt x="1628533" y="524634"/>
                  <a:pt x="1340566" y="714495"/>
                  <a:pt x="1062126" y="898004"/>
                </a:cubicBezTo>
                <a:cubicBezTo>
                  <a:pt x="825400" y="1054047"/>
                  <a:pt x="601721" y="1201507"/>
                  <a:pt x="356584" y="1201507"/>
                </a:cubicBezTo>
                <a:cubicBezTo>
                  <a:pt x="263542" y="1201507"/>
                  <a:pt x="187409" y="1166058"/>
                  <a:pt x="130159" y="1096105"/>
                </a:cubicBezTo>
                <a:cubicBezTo>
                  <a:pt x="31194" y="975167"/>
                  <a:pt x="-11636" y="754922"/>
                  <a:pt x="2698" y="441462"/>
                </a:cubicBezTo>
                <a:cubicBezTo>
                  <a:pt x="13341" y="208943"/>
                  <a:pt x="53339" y="8953"/>
                  <a:pt x="53682" y="6893"/>
                </a:cubicBezTo>
                <a:cubicBezTo>
                  <a:pt x="54626" y="2258"/>
                  <a:pt x="59090" y="-831"/>
                  <a:pt x="63810" y="198"/>
                </a:cubicBezTo>
                <a:cubicBezTo>
                  <a:pt x="68445" y="1142"/>
                  <a:pt x="71449" y="5691"/>
                  <a:pt x="70505" y="10327"/>
                </a:cubicBezTo>
                <a:cubicBezTo>
                  <a:pt x="68874" y="18223"/>
                  <a:pt x="-86482" y="804189"/>
                  <a:pt x="143463" y="1085290"/>
                </a:cubicBezTo>
                <a:cubicBezTo>
                  <a:pt x="197280" y="1151037"/>
                  <a:pt x="268949" y="1184426"/>
                  <a:pt x="356584" y="1184426"/>
                </a:cubicBezTo>
                <a:cubicBezTo>
                  <a:pt x="596571" y="1184426"/>
                  <a:pt x="818104" y="1038426"/>
                  <a:pt x="1052684" y="883756"/>
                </a:cubicBezTo>
                <a:cubicBezTo>
                  <a:pt x="1333871" y="698444"/>
                  <a:pt x="1624670" y="506780"/>
                  <a:pt x="1970145" y="558108"/>
                </a:cubicBezTo>
                <a:cubicBezTo>
                  <a:pt x="2212965" y="594158"/>
                  <a:pt x="2333817" y="889593"/>
                  <a:pt x="2473724" y="1231634"/>
                </a:cubicBezTo>
                <a:cubicBezTo>
                  <a:pt x="2584791" y="1503122"/>
                  <a:pt x="2710706" y="1810830"/>
                  <a:pt x="2919365" y="2023094"/>
                </a:cubicBezTo>
                <a:cubicBezTo>
                  <a:pt x="3158150" y="2265999"/>
                  <a:pt x="3469378" y="2346252"/>
                  <a:pt x="3870644" y="2268403"/>
                </a:cubicBezTo>
                <a:cubicBezTo>
                  <a:pt x="3875279" y="2267544"/>
                  <a:pt x="3879828" y="2270549"/>
                  <a:pt x="3880686" y="2275183"/>
                </a:cubicBezTo>
                <a:cubicBezTo>
                  <a:pt x="3881631" y="2279818"/>
                  <a:pt x="3878541" y="2284367"/>
                  <a:pt x="3873905" y="2285226"/>
                </a:cubicBezTo>
                <a:cubicBezTo>
                  <a:pt x="3774168" y="2304538"/>
                  <a:pt x="3679839" y="2314323"/>
                  <a:pt x="3590745" y="231432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28" name="Google Shape;2428;p25"/>
          <p:cNvSpPr/>
          <p:nvPr/>
        </p:nvSpPr>
        <p:spPr>
          <a:xfrm>
            <a:off x="-371054" y="-131541"/>
            <a:ext cx="1702080" cy="936548"/>
          </a:xfrm>
          <a:custGeom>
            <a:avLst/>
            <a:gdLst/>
            <a:ahLst/>
            <a:cxnLst/>
            <a:rect l="l" t="t" r="r" b="b"/>
            <a:pathLst>
              <a:path w="1702080" h="936548" extrusionOk="0">
                <a:moveTo>
                  <a:pt x="34664" y="140208"/>
                </a:moveTo>
                <a:cubicBezTo>
                  <a:pt x="8661" y="292227"/>
                  <a:pt x="-17247" y="448628"/>
                  <a:pt x="15042" y="599408"/>
                </a:cubicBezTo>
                <a:cubicBezTo>
                  <a:pt x="47428" y="750189"/>
                  <a:pt x="152202" y="895922"/>
                  <a:pt x="302793" y="929164"/>
                </a:cubicBezTo>
                <a:cubicBezTo>
                  <a:pt x="442048" y="959930"/>
                  <a:pt x="583971" y="890016"/>
                  <a:pt x="697414" y="803720"/>
                </a:cubicBezTo>
                <a:cubicBezTo>
                  <a:pt x="810856" y="717328"/>
                  <a:pt x="911917" y="611315"/>
                  <a:pt x="1040980" y="550831"/>
                </a:cubicBezTo>
                <a:cubicBezTo>
                  <a:pt x="1140612" y="504158"/>
                  <a:pt x="1251197" y="487490"/>
                  <a:pt x="1357496" y="459296"/>
                </a:cubicBezTo>
                <a:cubicBezTo>
                  <a:pt x="1463795" y="431102"/>
                  <a:pt x="1571904" y="387477"/>
                  <a:pt x="1641532" y="302228"/>
                </a:cubicBezTo>
                <a:cubicBezTo>
                  <a:pt x="1711159" y="216980"/>
                  <a:pt x="1728019" y="80772"/>
                  <a:pt x="1653343"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29" name="Google Shape;2429;p25"/>
          <p:cNvSpPr/>
          <p:nvPr/>
        </p:nvSpPr>
        <p:spPr>
          <a:xfrm rot="-4040824">
            <a:off x="275378" y="3961244"/>
            <a:ext cx="637085" cy="1640533"/>
          </a:xfrm>
          <a:custGeom>
            <a:avLst/>
            <a:gdLst/>
            <a:ahLst/>
            <a:cxnLst/>
            <a:rect l="l" t="t" r="r" b="b"/>
            <a:pathLst>
              <a:path w="637330" h="1641164" extrusionOk="0">
                <a:moveTo>
                  <a:pt x="47339" y="57731"/>
                </a:moveTo>
                <a:cubicBezTo>
                  <a:pt x="167926" y="-24660"/>
                  <a:pt x="339566" y="-16564"/>
                  <a:pt x="459200" y="67352"/>
                </a:cubicBezTo>
                <a:cubicBezTo>
                  <a:pt x="578739" y="151267"/>
                  <a:pt x="644271" y="301953"/>
                  <a:pt x="636746" y="447876"/>
                </a:cubicBezTo>
                <a:cubicBezTo>
                  <a:pt x="629222" y="593798"/>
                  <a:pt x="553212" y="732197"/>
                  <a:pt x="442436" y="827447"/>
                </a:cubicBezTo>
                <a:cubicBezTo>
                  <a:pt x="405194" y="859546"/>
                  <a:pt x="363665" y="887454"/>
                  <a:pt x="332899" y="925840"/>
                </a:cubicBezTo>
                <a:cubicBezTo>
                  <a:pt x="302133" y="964226"/>
                  <a:pt x="283274" y="1016899"/>
                  <a:pt x="300419" y="1063095"/>
                </a:cubicBezTo>
                <a:cubicBezTo>
                  <a:pt x="330041" y="1143296"/>
                  <a:pt x="438245" y="1153583"/>
                  <a:pt x="507301" y="1204065"/>
                </a:cubicBezTo>
                <a:cubicBezTo>
                  <a:pt x="591503" y="1265787"/>
                  <a:pt x="609029" y="1394661"/>
                  <a:pt x="559023" y="1486291"/>
                </a:cubicBezTo>
                <a:cubicBezTo>
                  <a:pt x="509016" y="1578017"/>
                  <a:pt x="404908" y="1631928"/>
                  <a:pt x="300800" y="1639929"/>
                </a:cubicBezTo>
                <a:cubicBezTo>
                  <a:pt x="196691" y="1648025"/>
                  <a:pt x="92964" y="1615450"/>
                  <a:pt x="0" y="156792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30" name="Google Shape;2430;p25"/>
          <p:cNvSpPr/>
          <p:nvPr/>
        </p:nvSpPr>
        <p:spPr>
          <a:xfrm rot="10195540">
            <a:off x="7008413" y="4150646"/>
            <a:ext cx="2486302" cy="1644792"/>
          </a:xfrm>
          <a:custGeom>
            <a:avLst/>
            <a:gdLst/>
            <a:ahLst/>
            <a:cxnLst/>
            <a:rect l="l" t="t" r="r" b="b"/>
            <a:pathLst>
              <a:path w="2485246" h="1644093" extrusionOk="0">
                <a:moveTo>
                  <a:pt x="45639" y="1644093"/>
                </a:moveTo>
                <a:cubicBezTo>
                  <a:pt x="41519" y="1644093"/>
                  <a:pt x="37571" y="1641604"/>
                  <a:pt x="35940" y="1637570"/>
                </a:cubicBezTo>
                <a:cubicBezTo>
                  <a:pt x="-27748" y="1481269"/>
                  <a:pt x="-5517" y="1286087"/>
                  <a:pt x="92504" y="1140344"/>
                </a:cubicBezTo>
                <a:cubicBezTo>
                  <a:pt x="191812" y="992626"/>
                  <a:pt x="356610" y="911257"/>
                  <a:pt x="556341" y="911257"/>
                </a:cubicBezTo>
                <a:cubicBezTo>
                  <a:pt x="672558" y="911257"/>
                  <a:pt x="763025" y="931771"/>
                  <a:pt x="831262" y="963787"/>
                </a:cubicBezTo>
                <a:cubicBezTo>
                  <a:pt x="848772" y="937350"/>
                  <a:pt x="872547" y="913489"/>
                  <a:pt x="903276" y="894091"/>
                </a:cubicBezTo>
                <a:cubicBezTo>
                  <a:pt x="1001124" y="832291"/>
                  <a:pt x="1092536" y="858213"/>
                  <a:pt x="1189183" y="885765"/>
                </a:cubicBezTo>
                <a:cubicBezTo>
                  <a:pt x="1296473" y="916321"/>
                  <a:pt x="1407454" y="947822"/>
                  <a:pt x="1550022" y="875036"/>
                </a:cubicBezTo>
                <a:cubicBezTo>
                  <a:pt x="1731042" y="782595"/>
                  <a:pt x="1735677" y="594793"/>
                  <a:pt x="1740140" y="413172"/>
                </a:cubicBezTo>
                <a:cubicBezTo>
                  <a:pt x="1743659" y="271978"/>
                  <a:pt x="1746921" y="138681"/>
                  <a:pt x="1833525" y="59801"/>
                </a:cubicBezTo>
                <a:cubicBezTo>
                  <a:pt x="2001757" y="-93324"/>
                  <a:pt x="2459415" y="94992"/>
                  <a:pt x="2478813" y="103060"/>
                </a:cubicBezTo>
                <a:cubicBezTo>
                  <a:pt x="2484135" y="105292"/>
                  <a:pt x="2486624" y="111386"/>
                  <a:pt x="2484478" y="116708"/>
                </a:cubicBezTo>
                <a:cubicBezTo>
                  <a:pt x="2482246" y="122029"/>
                  <a:pt x="2476152" y="124518"/>
                  <a:pt x="2470830" y="122373"/>
                </a:cubicBezTo>
                <a:cubicBezTo>
                  <a:pt x="2466195" y="120398"/>
                  <a:pt x="2006049" y="-68948"/>
                  <a:pt x="1847688" y="75251"/>
                </a:cubicBezTo>
                <a:cubicBezTo>
                  <a:pt x="1767692" y="148036"/>
                  <a:pt x="1764516" y="277042"/>
                  <a:pt x="1761169" y="413687"/>
                </a:cubicBezTo>
                <a:cubicBezTo>
                  <a:pt x="1756791" y="592648"/>
                  <a:pt x="1751728" y="795555"/>
                  <a:pt x="1559635" y="893662"/>
                </a:cubicBezTo>
                <a:cubicBezTo>
                  <a:pt x="1409771" y="970224"/>
                  <a:pt x="1289606" y="935977"/>
                  <a:pt x="1183604" y="905850"/>
                </a:cubicBezTo>
                <a:cubicBezTo>
                  <a:pt x="1087557" y="878555"/>
                  <a:pt x="1004558" y="854951"/>
                  <a:pt x="914605" y="911772"/>
                </a:cubicBezTo>
                <a:cubicBezTo>
                  <a:pt x="886709" y="929368"/>
                  <a:pt x="865595" y="950311"/>
                  <a:pt x="850145" y="973056"/>
                </a:cubicBezTo>
                <a:cubicBezTo>
                  <a:pt x="945934" y="1023955"/>
                  <a:pt x="993056" y="1098457"/>
                  <a:pt x="1003699" y="1166436"/>
                </a:cubicBezTo>
                <a:cubicBezTo>
                  <a:pt x="1013656" y="1230382"/>
                  <a:pt x="989279" y="1284971"/>
                  <a:pt x="944389" y="1299391"/>
                </a:cubicBezTo>
                <a:cubicBezTo>
                  <a:pt x="898125" y="1314154"/>
                  <a:pt x="848257" y="1281023"/>
                  <a:pt x="817443" y="1214932"/>
                </a:cubicBezTo>
                <a:cubicBezTo>
                  <a:pt x="784741" y="1144721"/>
                  <a:pt x="781136" y="1055284"/>
                  <a:pt x="820790" y="981725"/>
                </a:cubicBezTo>
                <a:cubicBezTo>
                  <a:pt x="755472" y="951512"/>
                  <a:pt x="668610" y="932114"/>
                  <a:pt x="556599" y="932114"/>
                </a:cubicBezTo>
                <a:cubicBezTo>
                  <a:pt x="363991" y="932114"/>
                  <a:pt x="205459" y="1010222"/>
                  <a:pt x="110099" y="1151931"/>
                </a:cubicBezTo>
                <a:cubicBezTo>
                  <a:pt x="15855" y="1292095"/>
                  <a:pt x="-5603" y="1479553"/>
                  <a:pt x="55510" y="1629588"/>
                </a:cubicBezTo>
                <a:cubicBezTo>
                  <a:pt x="57656" y="1634909"/>
                  <a:pt x="55081" y="1641003"/>
                  <a:pt x="49759" y="1643235"/>
                </a:cubicBezTo>
                <a:cubicBezTo>
                  <a:pt x="48472" y="1643750"/>
                  <a:pt x="47098" y="1644007"/>
                  <a:pt x="45811" y="1644007"/>
                </a:cubicBezTo>
                <a:close/>
                <a:moveTo>
                  <a:pt x="839159" y="990910"/>
                </a:moveTo>
                <a:cubicBezTo>
                  <a:pt x="799418" y="1064554"/>
                  <a:pt x="810920" y="1151845"/>
                  <a:pt x="836240" y="1206091"/>
                </a:cubicBezTo>
                <a:cubicBezTo>
                  <a:pt x="862333" y="1262054"/>
                  <a:pt x="902245" y="1290808"/>
                  <a:pt x="937866" y="1279392"/>
                </a:cubicBezTo>
                <a:cubicBezTo>
                  <a:pt x="972714" y="1268234"/>
                  <a:pt x="991254" y="1223086"/>
                  <a:pt x="982928" y="1169612"/>
                </a:cubicBezTo>
                <a:cubicBezTo>
                  <a:pt x="973143" y="1106869"/>
                  <a:pt x="929025" y="1038203"/>
                  <a:pt x="839244" y="990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431" name="Google Shape;2431;p25"/>
          <p:cNvGrpSpPr/>
          <p:nvPr/>
        </p:nvGrpSpPr>
        <p:grpSpPr>
          <a:xfrm rot="-1121208">
            <a:off x="8426973" y="914848"/>
            <a:ext cx="816614" cy="795913"/>
            <a:chOff x="6112100" y="2087560"/>
            <a:chExt cx="816600" cy="795900"/>
          </a:xfrm>
        </p:grpSpPr>
        <p:sp>
          <p:nvSpPr>
            <p:cNvPr id="2432" name="Google Shape;2432;p25"/>
            <p:cNvSpPr/>
            <p:nvPr/>
          </p:nvSpPr>
          <p:spPr>
            <a:xfrm>
              <a:off x="6112100" y="2087560"/>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433" name="Google Shape;2433;p25"/>
            <p:cNvGrpSpPr/>
            <p:nvPr/>
          </p:nvGrpSpPr>
          <p:grpSpPr>
            <a:xfrm>
              <a:off x="6330725" y="2295754"/>
              <a:ext cx="379350" cy="379527"/>
              <a:chOff x="7255248" y="1583885"/>
              <a:chExt cx="348091" cy="348254"/>
            </a:xfrm>
          </p:grpSpPr>
          <p:grpSp>
            <p:nvGrpSpPr>
              <p:cNvPr id="2434" name="Google Shape;2434;p25"/>
              <p:cNvGrpSpPr/>
              <p:nvPr/>
            </p:nvGrpSpPr>
            <p:grpSpPr>
              <a:xfrm>
                <a:off x="7255248" y="1583885"/>
                <a:ext cx="348091" cy="348254"/>
                <a:chOff x="8521350" y="2166937"/>
                <a:chExt cx="314872" cy="314991"/>
              </a:xfrm>
            </p:grpSpPr>
            <p:sp>
              <p:nvSpPr>
                <p:cNvPr id="2435" name="Google Shape;2435;p25"/>
                <p:cNvSpPr/>
                <p:nvPr/>
              </p:nvSpPr>
              <p:spPr>
                <a:xfrm>
                  <a:off x="8637865" y="2166937"/>
                  <a:ext cx="81965" cy="26765"/>
                </a:xfrm>
                <a:custGeom>
                  <a:avLst/>
                  <a:gdLst/>
                  <a:ahLst/>
                  <a:cxnLst/>
                  <a:rect l="l" t="t" r="r" b="b"/>
                  <a:pathLst>
                    <a:path w="81965" h="26765" extrusionOk="0">
                      <a:moveTo>
                        <a:pt x="10454" y="24955"/>
                      </a:moveTo>
                      <a:cubicBezTo>
                        <a:pt x="18550" y="16859"/>
                        <a:pt x="29409" y="12383"/>
                        <a:pt x="40934" y="12383"/>
                      </a:cubicBezTo>
                      <a:cubicBezTo>
                        <a:pt x="52459" y="12383"/>
                        <a:pt x="63222" y="16859"/>
                        <a:pt x="71414" y="24955"/>
                      </a:cubicBezTo>
                      <a:cubicBezTo>
                        <a:pt x="72652" y="26194"/>
                        <a:pt x="74176" y="26765"/>
                        <a:pt x="75795" y="26765"/>
                      </a:cubicBezTo>
                      <a:cubicBezTo>
                        <a:pt x="81129" y="26765"/>
                        <a:pt x="84082" y="20003"/>
                        <a:pt x="80177" y="16288"/>
                      </a:cubicBezTo>
                      <a:cubicBezTo>
                        <a:pt x="69604" y="5715"/>
                        <a:pt x="55698" y="0"/>
                        <a:pt x="40934" y="0"/>
                      </a:cubicBezTo>
                      <a:cubicBezTo>
                        <a:pt x="26170" y="0"/>
                        <a:pt x="12264" y="5715"/>
                        <a:pt x="1786" y="16193"/>
                      </a:cubicBezTo>
                      <a:cubicBezTo>
                        <a:pt x="-595" y="18574"/>
                        <a:pt x="-595" y="22479"/>
                        <a:pt x="1786" y="24860"/>
                      </a:cubicBezTo>
                      <a:cubicBezTo>
                        <a:pt x="4167" y="27241"/>
                        <a:pt x="8073" y="27241"/>
                        <a:pt x="10454" y="24860"/>
                      </a:cubicBezTo>
                      <a:lnTo>
                        <a:pt x="10454" y="248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36" name="Google Shape;2436;p25"/>
                <p:cNvSpPr/>
                <p:nvPr/>
              </p:nvSpPr>
              <p:spPr>
                <a:xfrm>
                  <a:off x="8655169" y="2191630"/>
                  <a:ext cx="47135" cy="19453"/>
                </a:xfrm>
                <a:custGeom>
                  <a:avLst/>
                  <a:gdLst/>
                  <a:ahLst/>
                  <a:cxnLst/>
                  <a:rect l="l" t="t" r="r" b="b"/>
                  <a:pathLst>
                    <a:path w="47135" h="19453" extrusionOk="0">
                      <a:moveTo>
                        <a:pt x="1817" y="8930"/>
                      </a:moveTo>
                      <a:cubicBezTo>
                        <a:pt x="-3707" y="14835"/>
                        <a:pt x="4579" y="23217"/>
                        <a:pt x="10485" y="17597"/>
                      </a:cubicBezTo>
                      <a:cubicBezTo>
                        <a:pt x="14009" y="14073"/>
                        <a:pt x="18581" y="12168"/>
                        <a:pt x="23535" y="12168"/>
                      </a:cubicBezTo>
                      <a:cubicBezTo>
                        <a:pt x="28487" y="12168"/>
                        <a:pt x="33060" y="14073"/>
                        <a:pt x="36584" y="17597"/>
                      </a:cubicBezTo>
                      <a:cubicBezTo>
                        <a:pt x="37822" y="18836"/>
                        <a:pt x="39346" y="19407"/>
                        <a:pt x="40965" y="19407"/>
                      </a:cubicBezTo>
                      <a:cubicBezTo>
                        <a:pt x="46299" y="19407"/>
                        <a:pt x="49252" y="12644"/>
                        <a:pt x="45347" y="8930"/>
                      </a:cubicBezTo>
                      <a:cubicBezTo>
                        <a:pt x="33916" y="-2977"/>
                        <a:pt x="13343" y="-2977"/>
                        <a:pt x="1817" y="8930"/>
                      </a:cubicBezTo>
                      <a:lnTo>
                        <a:pt x="1817" y="893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37" name="Google Shape;2437;p25"/>
                <p:cNvSpPr/>
                <p:nvPr/>
              </p:nvSpPr>
              <p:spPr>
                <a:xfrm>
                  <a:off x="8580215" y="2216133"/>
                  <a:ext cx="196881" cy="265795"/>
                </a:xfrm>
                <a:custGeom>
                  <a:avLst/>
                  <a:gdLst/>
                  <a:ahLst/>
                  <a:cxnLst/>
                  <a:rect l="l" t="t" r="r" b="b"/>
                  <a:pathLst>
                    <a:path w="196881" h="265795" extrusionOk="0">
                      <a:moveTo>
                        <a:pt x="178403" y="6144"/>
                      </a:moveTo>
                      <a:lnTo>
                        <a:pt x="104584" y="6144"/>
                      </a:lnTo>
                      <a:cubicBezTo>
                        <a:pt x="104299" y="-2048"/>
                        <a:pt x="92583" y="-2048"/>
                        <a:pt x="92297" y="6144"/>
                      </a:cubicBezTo>
                      <a:lnTo>
                        <a:pt x="18479" y="6144"/>
                      </a:lnTo>
                      <a:cubicBezTo>
                        <a:pt x="8287" y="6144"/>
                        <a:pt x="0" y="14430"/>
                        <a:pt x="0" y="24622"/>
                      </a:cubicBezTo>
                      <a:lnTo>
                        <a:pt x="0" y="259604"/>
                      </a:lnTo>
                      <a:cubicBezTo>
                        <a:pt x="0" y="263033"/>
                        <a:pt x="2762" y="265795"/>
                        <a:pt x="6191" y="265795"/>
                      </a:cubicBezTo>
                      <a:lnTo>
                        <a:pt x="190691" y="265795"/>
                      </a:lnTo>
                      <a:cubicBezTo>
                        <a:pt x="194120" y="265795"/>
                        <a:pt x="196882" y="263033"/>
                        <a:pt x="196882" y="259604"/>
                      </a:cubicBezTo>
                      <a:lnTo>
                        <a:pt x="196882" y="24622"/>
                      </a:lnTo>
                      <a:cubicBezTo>
                        <a:pt x="196882" y="14430"/>
                        <a:pt x="188595" y="6144"/>
                        <a:pt x="178403" y="6144"/>
                      </a:cubicBezTo>
                      <a:close/>
                      <a:moveTo>
                        <a:pt x="184595" y="253413"/>
                      </a:moveTo>
                      <a:lnTo>
                        <a:pt x="12382" y="253413"/>
                      </a:lnTo>
                      <a:lnTo>
                        <a:pt x="12382" y="24622"/>
                      </a:lnTo>
                      <a:cubicBezTo>
                        <a:pt x="12382" y="21193"/>
                        <a:pt x="15145" y="18431"/>
                        <a:pt x="18574" y="18431"/>
                      </a:cubicBezTo>
                      <a:lnTo>
                        <a:pt x="178498" y="18431"/>
                      </a:lnTo>
                      <a:cubicBezTo>
                        <a:pt x="181927" y="18431"/>
                        <a:pt x="184690" y="21193"/>
                        <a:pt x="184690" y="24622"/>
                      </a:cubicBezTo>
                      <a:lnTo>
                        <a:pt x="184690" y="25341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38" name="Google Shape;2438;p25"/>
                <p:cNvSpPr/>
                <p:nvPr/>
              </p:nvSpPr>
              <p:spPr>
                <a:xfrm>
                  <a:off x="8623491" y="2253041"/>
                  <a:ext cx="110615" cy="96274"/>
                </a:xfrm>
                <a:custGeom>
                  <a:avLst/>
                  <a:gdLst/>
                  <a:ahLst/>
                  <a:cxnLst/>
                  <a:rect l="l" t="t" r="r" b="b"/>
                  <a:pathLst>
                    <a:path w="110615" h="96274" extrusionOk="0">
                      <a:moveTo>
                        <a:pt x="55307" y="1"/>
                      </a:moveTo>
                      <a:cubicBezTo>
                        <a:pt x="6540" y="-285"/>
                        <a:pt x="-18606" y="60294"/>
                        <a:pt x="16160" y="94489"/>
                      </a:cubicBezTo>
                      <a:cubicBezTo>
                        <a:pt x="18541" y="96870"/>
                        <a:pt x="22447" y="96870"/>
                        <a:pt x="24828" y="94489"/>
                      </a:cubicBezTo>
                      <a:cubicBezTo>
                        <a:pt x="27209" y="92108"/>
                        <a:pt x="27209" y="88203"/>
                        <a:pt x="24828" y="85821"/>
                      </a:cubicBezTo>
                      <a:cubicBezTo>
                        <a:pt x="-2223" y="59247"/>
                        <a:pt x="17303" y="12098"/>
                        <a:pt x="55307" y="12288"/>
                      </a:cubicBezTo>
                      <a:cubicBezTo>
                        <a:pt x="93217" y="12003"/>
                        <a:pt x="112839" y="59151"/>
                        <a:pt x="85788" y="85821"/>
                      </a:cubicBezTo>
                      <a:cubicBezTo>
                        <a:pt x="83406" y="88203"/>
                        <a:pt x="83406" y="92108"/>
                        <a:pt x="85788" y="94489"/>
                      </a:cubicBezTo>
                      <a:cubicBezTo>
                        <a:pt x="88169" y="96870"/>
                        <a:pt x="92074" y="96870"/>
                        <a:pt x="94456" y="94489"/>
                      </a:cubicBezTo>
                      <a:cubicBezTo>
                        <a:pt x="129222" y="60294"/>
                        <a:pt x="104076" y="-285"/>
                        <a:pt x="55307"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39" name="Google Shape;2439;p25"/>
                <p:cNvSpPr/>
                <p:nvPr/>
              </p:nvSpPr>
              <p:spPr>
                <a:xfrm>
                  <a:off x="8654224" y="2283808"/>
                  <a:ext cx="49244" cy="49006"/>
                </a:xfrm>
                <a:custGeom>
                  <a:avLst/>
                  <a:gdLst/>
                  <a:ahLst/>
                  <a:cxnLst/>
                  <a:rect l="l" t="t" r="r" b="b"/>
                  <a:pathLst>
                    <a:path w="49244" h="49006" extrusionOk="0">
                      <a:moveTo>
                        <a:pt x="24574" y="0"/>
                      </a:moveTo>
                      <a:cubicBezTo>
                        <a:pt x="11049" y="0"/>
                        <a:pt x="0" y="11049"/>
                        <a:pt x="0" y="24575"/>
                      </a:cubicBezTo>
                      <a:cubicBezTo>
                        <a:pt x="1238" y="57150"/>
                        <a:pt x="48006" y="57150"/>
                        <a:pt x="49244" y="24575"/>
                      </a:cubicBezTo>
                      <a:cubicBezTo>
                        <a:pt x="49244" y="11049"/>
                        <a:pt x="38195" y="0"/>
                        <a:pt x="24669" y="0"/>
                      </a:cubicBezTo>
                      <a:close/>
                      <a:moveTo>
                        <a:pt x="24574" y="36862"/>
                      </a:moveTo>
                      <a:cubicBezTo>
                        <a:pt x="17812" y="36862"/>
                        <a:pt x="12287" y="31337"/>
                        <a:pt x="12287" y="24575"/>
                      </a:cubicBezTo>
                      <a:cubicBezTo>
                        <a:pt x="12859" y="8287"/>
                        <a:pt x="36290" y="8287"/>
                        <a:pt x="36862" y="24575"/>
                      </a:cubicBezTo>
                      <a:cubicBezTo>
                        <a:pt x="36862" y="31337"/>
                        <a:pt x="31337" y="36862"/>
                        <a:pt x="24574" y="368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0" name="Google Shape;2440;p25"/>
                <p:cNvSpPr/>
                <p:nvPr/>
              </p:nvSpPr>
              <p:spPr>
                <a:xfrm>
                  <a:off x="8604979" y="2444971"/>
                  <a:ext cx="12287" cy="12334"/>
                </a:xfrm>
                <a:custGeom>
                  <a:avLst/>
                  <a:gdLst/>
                  <a:ahLst/>
                  <a:cxnLst/>
                  <a:rect l="l" t="t" r="r" b="b"/>
                  <a:pathLst>
                    <a:path w="12287" h="12334" extrusionOk="0">
                      <a:moveTo>
                        <a:pt x="6191" y="0"/>
                      </a:moveTo>
                      <a:cubicBezTo>
                        <a:pt x="2763" y="0"/>
                        <a:pt x="0" y="2762"/>
                        <a:pt x="0" y="6191"/>
                      </a:cubicBezTo>
                      <a:cubicBezTo>
                        <a:pt x="286" y="14383"/>
                        <a:pt x="12002" y="14383"/>
                        <a:pt x="12288" y="6191"/>
                      </a:cubicBezTo>
                      <a:cubicBezTo>
                        <a:pt x="12288"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1" name="Google Shape;2441;p25"/>
                <p:cNvSpPr/>
                <p:nvPr/>
              </p:nvSpPr>
              <p:spPr>
                <a:xfrm>
                  <a:off x="8740235" y="2444971"/>
                  <a:ext cx="12287" cy="12334"/>
                </a:xfrm>
                <a:custGeom>
                  <a:avLst/>
                  <a:gdLst/>
                  <a:ahLst/>
                  <a:cxnLst/>
                  <a:rect l="l" t="t" r="r" b="b"/>
                  <a:pathLst>
                    <a:path w="12287" h="12334" extrusionOk="0">
                      <a:moveTo>
                        <a:pt x="6191" y="0"/>
                      </a:moveTo>
                      <a:cubicBezTo>
                        <a:pt x="2763" y="0"/>
                        <a:pt x="0" y="2762"/>
                        <a:pt x="0" y="6191"/>
                      </a:cubicBezTo>
                      <a:cubicBezTo>
                        <a:pt x="286" y="14383"/>
                        <a:pt x="12002" y="14383"/>
                        <a:pt x="12288" y="6191"/>
                      </a:cubicBezTo>
                      <a:cubicBezTo>
                        <a:pt x="12288"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2" name="Google Shape;2442;p25"/>
                <p:cNvSpPr/>
                <p:nvPr/>
              </p:nvSpPr>
              <p:spPr>
                <a:xfrm>
                  <a:off x="8604979" y="2246851"/>
                  <a:ext cx="12287" cy="12334"/>
                </a:xfrm>
                <a:custGeom>
                  <a:avLst/>
                  <a:gdLst/>
                  <a:ahLst/>
                  <a:cxnLst/>
                  <a:rect l="l" t="t" r="r" b="b"/>
                  <a:pathLst>
                    <a:path w="12287" h="12334" extrusionOk="0">
                      <a:moveTo>
                        <a:pt x="6191" y="0"/>
                      </a:moveTo>
                      <a:cubicBezTo>
                        <a:pt x="2763" y="0"/>
                        <a:pt x="0" y="2762"/>
                        <a:pt x="0" y="6191"/>
                      </a:cubicBezTo>
                      <a:cubicBezTo>
                        <a:pt x="286" y="14383"/>
                        <a:pt x="12002" y="14383"/>
                        <a:pt x="12288" y="6191"/>
                      </a:cubicBezTo>
                      <a:cubicBezTo>
                        <a:pt x="12288"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3" name="Google Shape;2443;p25"/>
                <p:cNvSpPr/>
                <p:nvPr/>
              </p:nvSpPr>
              <p:spPr>
                <a:xfrm>
                  <a:off x="8740235" y="2246851"/>
                  <a:ext cx="12287" cy="12334"/>
                </a:xfrm>
                <a:custGeom>
                  <a:avLst/>
                  <a:gdLst/>
                  <a:ahLst/>
                  <a:cxnLst/>
                  <a:rect l="l" t="t" r="r" b="b"/>
                  <a:pathLst>
                    <a:path w="12287" h="12334" extrusionOk="0">
                      <a:moveTo>
                        <a:pt x="6191" y="0"/>
                      </a:moveTo>
                      <a:cubicBezTo>
                        <a:pt x="2763" y="0"/>
                        <a:pt x="0" y="2762"/>
                        <a:pt x="0" y="6191"/>
                      </a:cubicBezTo>
                      <a:cubicBezTo>
                        <a:pt x="286" y="14383"/>
                        <a:pt x="12002" y="14383"/>
                        <a:pt x="12288" y="6191"/>
                      </a:cubicBezTo>
                      <a:cubicBezTo>
                        <a:pt x="12288"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4" name="Google Shape;2444;p25"/>
                <p:cNvSpPr/>
                <p:nvPr/>
              </p:nvSpPr>
              <p:spPr>
                <a:xfrm>
                  <a:off x="8521350" y="2342506"/>
                  <a:ext cx="26646" cy="81867"/>
                </a:xfrm>
                <a:custGeom>
                  <a:avLst/>
                  <a:gdLst/>
                  <a:ahLst/>
                  <a:cxnLst/>
                  <a:rect l="l" t="t" r="r" b="b"/>
                  <a:pathLst>
                    <a:path w="26646" h="81867" extrusionOk="0">
                      <a:moveTo>
                        <a:pt x="12287" y="40934"/>
                      </a:moveTo>
                      <a:cubicBezTo>
                        <a:pt x="12287" y="29408"/>
                        <a:pt x="16764" y="18645"/>
                        <a:pt x="24860" y="10454"/>
                      </a:cubicBezTo>
                      <a:cubicBezTo>
                        <a:pt x="27241" y="8072"/>
                        <a:pt x="27241" y="4167"/>
                        <a:pt x="24860" y="1786"/>
                      </a:cubicBezTo>
                      <a:cubicBezTo>
                        <a:pt x="22479" y="-595"/>
                        <a:pt x="18574" y="-595"/>
                        <a:pt x="16193" y="1786"/>
                      </a:cubicBezTo>
                      <a:cubicBezTo>
                        <a:pt x="5715" y="12263"/>
                        <a:pt x="0" y="26170"/>
                        <a:pt x="0" y="40934"/>
                      </a:cubicBezTo>
                      <a:cubicBezTo>
                        <a:pt x="0" y="55697"/>
                        <a:pt x="5715" y="69604"/>
                        <a:pt x="16193" y="80081"/>
                      </a:cubicBezTo>
                      <a:cubicBezTo>
                        <a:pt x="18574" y="82463"/>
                        <a:pt x="22479" y="82463"/>
                        <a:pt x="24860" y="80081"/>
                      </a:cubicBezTo>
                      <a:cubicBezTo>
                        <a:pt x="27241" y="77700"/>
                        <a:pt x="27241" y="73795"/>
                        <a:pt x="24860" y="71414"/>
                      </a:cubicBezTo>
                      <a:cubicBezTo>
                        <a:pt x="16764" y="63317"/>
                        <a:pt x="12287" y="52459"/>
                        <a:pt x="12287" y="409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5" name="Google Shape;2445;p25"/>
                <p:cNvSpPr/>
                <p:nvPr/>
              </p:nvSpPr>
              <p:spPr>
                <a:xfrm>
                  <a:off x="8545925" y="2359937"/>
                  <a:ext cx="19502" cy="47005"/>
                </a:xfrm>
                <a:custGeom>
                  <a:avLst/>
                  <a:gdLst/>
                  <a:ahLst/>
                  <a:cxnLst/>
                  <a:rect l="l" t="t" r="r" b="b"/>
                  <a:pathLst>
                    <a:path w="19502" h="47005" extrusionOk="0">
                      <a:moveTo>
                        <a:pt x="17716" y="1786"/>
                      </a:moveTo>
                      <a:cubicBezTo>
                        <a:pt x="15335" y="-595"/>
                        <a:pt x="11430" y="-595"/>
                        <a:pt x="9048" y="1786"/>
                      </a:cubicBezTo>
                      <a:cubicBezTo>
                        <a:pt x="3238" y="7596"/>
                        <a:pt x="0" y="15311"/>
                        <a:pt x="0" y="23503"/>
                      </a:cubicBezTo>
                      <a:cubicBezTo>
                        <a:pt x="0" y="31694"/>
                        <a:pt x="3238" y="39410"/>
                        <a:pt x="9048" y="45220"/>
                      </a:cubicBezTo>
                      <a:cubicBezTo>
                        <a:pt x="11430" y="47601"/>
                        <a:pt x="15335" y="47601"/>
                        <a:pt x="17716" y="45220"/>
                      </a:cubicBezTo>
                      <a:cubicBezTo>
                        <a:pt x="20098" y="42839"/>
                        <a:pt x="20098" y="38933"/>
                        <a:pt x="17716" y="36552"/>
                      </a:cubicBezTo>
                      <a:cubicBezTo>
                        <a:pt x="14192" y="33028"/>
                        <a:pt x="12287" y="28456"/>
                        <a:pt x="12287" y="23503"/>
                      </a:cubicBezTo>
                      <a:cubicBezTo>
                        <a:pt x="12287" y="18550"/>
                        <a:pt x="14192" y="13978"/>
                        <a:pt x="17716" y="10454"/>
                      </a:cubicBezTo>
                      <a:cubicBezTo>
                        <a:pt x="20098" y="8072"/>
                        <a:pt x="20098" y="4167"/>
                        <a:pt x="17716" y="1786"/>
                      </a:cubicBezTo>
                      <a:lnTo>
                        <a:pt x="17716" y="178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6" name="Google Shape;2446;p25"/>
                <p:cNvSpPr/>
                <p:nvPr/>
              </p:nvSpPr>
              <p:spPr>
                <a:xfrm>
                  <a:off x="8809530" y="2342475"/>
                  <a:ext cx="26692" cy="81922"/>
                </a:xfrm>
                <a:custGeom>
                  <a:avLst/>
                  <a:gdLst/>
                  <a:ahLst/>
                  <a:cxnLst/>
                  <a:rect l="l" t="t" r="r" b="b"/>
                  <a:pathLst>
                    <a:path w="26692" h="81922" extrusionOk="0">
                      <a:moveTo>
                        <a:pt x="10524" y="1817"/>
                      </a:moveTo>
                      <a:cubicBezTo>
                        <a:pt x="4618" y="-3707"/>
                        <a:pt x="-3764" y="4579"/>
                        <a:pt x="1856" y="10485"/>
                      </a:cubicBezTo>
                      <a:cubicBezTo>
                        <a:pt x="9952" y="18581"/>
                        <a:pt x="14429" y="29440"/>
                        <a:pt x="14429" y="40965"/>
                      </a:cubicBezTo>
                      <a:cubicBezTo>
                        <a:pt x="14429" y="52490"/>
                        <a:pt x="9952" y="63253"/>
                        <a:pt x="1856" y="71445"/>
                      </a:cubicBezTo>
                      <a:cubicBezTo>
                        <a:pt x="-525" y="73826"/>
                        <a:pt x="-525" y="77731"/>
                        <a:pt x="1856" y="80113"/>
                      </a:cubicBezTo>
                      <a:cubicBezTo>
                        <a:pt x="3095" y="81351"/>
                        <a:pt x="4618" y="81922"/>
                        <a:pt x="6237" y="81922"/>
                      </a:cubicBezTo>
                      <a:cubicBezTo>
                        <a:pt x="7857" y="81922"/>
                        <a:pt x="9381" y="81351"/>
                        <a:pt x="10619" y="80113"/>
                      </a:cubicBezTo>
                      <a:cubicBezTo>
                        <a:pt x="32050" y="59539"/>
                        <a:pt x="32050" y="22391"/>
                        <a:pt x="10619" y="1817"/>
                      </a:cubicBezTo>
                      <a:lnTo>
                        <a:pt x="10619" y="181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7" name="Google Shape;2447;p25"/>
                <p:cNvSpPr/>
                <p:nvPr/>
              </p:nvSpPr>
              <p:spPr>
                <a:xfrm>
                  <a:off x="8792088" y="2359906"/>
                  <a:ext cx="19560" cy="47061"/>
                </a:xfrm>
                <a:custGeom>
                  <a:avLst/>
                  <a:gdLst/>
                  <a:ahLst/>
                  <a:cxnLst/>
                  <a:rect l="l" t="t" r="r" b="b"/>
                  <a:pathLst>
                    <a:path w="19560" h="47061" extrusionOk="0">
                      <a:moveTo>
                        <a:pt x="10536" y="1817"/>
                      </a:moveTo>
                      <a:cubicBezTo>
                        <a:pt x="4535" y="-3707"/>
                        <a:pt x="-3752" y="4579"/>
                        <a:pt x="1868" y="10485"/>
                      </a:cubicBezTo>
                      <a:cubicBezTo>
                        <a:pt x="5392" y="14009"/>
                        <a:pt x="7298" y="18581"/>
                        <a:pt x="7298" y="23534"/>
                      </a:cubicBezTo>
                      <a:cubicBezTo>
                        <a:pt x="7298" y="28487"/>
                        <a:pt x="5392" y="33059"/>
                        <a:pt x="1868" y="36583"/>
                      </a:cubicBezTo>
                      <a:cubicBezTo>
                        <a:pt x="-2037" y="40393"/>
                        <a:pt x="821" y="47156"/>
                        <a:pt x="6250" y="47061"/>
                      </a:cubicBezTo>
                      <a:cubicBezTo>
                        <a:pt x="7869" y="47061"/>
                        <a:pt x="9393" y="46489"/>
                        <a:pt x="10631" y="45251"/>
                      </a:cubicBezTo>
                      <a:cubicBezTo>
                        <a:pt x="22537" y="33821"/>
                        <a:pt x="22537" y="13247"/>
                        <a:pt x="10631" y="1722"/>
                      </a:cubicBezTo>
                      <a:lnTo>
                        <a:pt x="10631" y="172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448" name="Google Shape;2448;p25"/>
              <p:cNvSpPr/>
              <p:nvPr/>
            </p:nvSpPr>
            <p:spPr>
              <a:xfrm>
                <a:off x="7357915" y="1752325"/>
                <a:ext cx="142720" cy="142247"/>
              </a:xfrm>
              <a:custGeom>
                <a:avLst/>
                <a:gdLst/>
                <a:ahLst/>
                <a:cxnLst/>
                <a:rect l="l" t="t" r="r" b="b"/>
                <a:pathLst>
                  <a:path w="129158" h="128730" extrusionOk="0">
                    <a:moveTo>
                      <a:pt x="64579" y="128730"/>
                    </a:moveTo>
                    <a:cubicBezTo>
                      <a:pt x="100108" y="128730"/>
                      <a:pt x="129159" y="99679"/>
                      <a:pt x="129159" y="64151"/>
                    </a:cubicBezTo>
                    <a:cubicBezTo>
                      <a:pt x="125825" y="-21384"/>
                      <a:pt x="3334" y="-21384"/>
                      <a:pt x="0" y="64151"/>
                    </a:cubicBezTo>
                    <a:cubicBezTo>
                      <a:pt x="0" y="99679"/>
                      <a:pt x="29051" y="128730"/>
                      <a:pt x="64579" y="1287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49" name="Google Shape;2449;p25"/>
              <p:cNvSpPr/>
              <p:nvPr/>
            </p:nvSpPr>
            <p:spPr>
              <a:xfrm>
                <a:off x="7395296" y="1789447"/>
                <a:ext cx="67992" cy="67781"/>
              </a:xfrm>
              <a:custGeom>
                <a:avLst/>
                <a:gdLst/>
                <a:ahLst/>
                <a:cxnLst/>
                <a:rect l="l" t="t" r="r" b="b"/>
                <a:pathLst>
                  <a:path w="61531" h="61340" extrusionOk="0">
                    <a:moveTo>
                      <a:pt x="30766" y="61341"/>
                    </a:moveTo>
                    <a:cubicBezTo>
                      <a:pt x="13811" y="61341"/>
                      <a:pt x="0" y="47530"/>
                      <a:pt x="0" y="30575"/>
                    </a:cubicBezTo>
                    <a:cubicBezTo>
                      <a:pt x="1524" y="-10192"/>
                      <a:pt x="60007" y="-10192"/>
                      <a:pt x="61532" y="30575"/>
                    </a:cubicBezTo>
                    <a:cubicBezTo>
                      <a:pt x="61532" y="47530"/>
                      <a:pt x="47720" y="61341"/>
                      <a:pt x="30766" y="61341"/>
                    </a:cubicBezTo>
                    <a:close/>
                    <a:moveTo>
                      <a:pt x="30766" y="12097"/>
                    </a:moveTo>
                    <a:cubicBezTo>
                      <a:pt x="20574" y="12097"/>
                      <a:pt x="12287" y="20383"/>
                      <a:pt x="12287" y="30575"/>
                    </a:cubicBezTo>
                    <a:cubicBezTo>
                      <a:pt x="13240" y="55054"/>
                      <a:pt x="48292" y="55054"/>
                      <a:pt x="49149" y="30575"/>
                    </a:cubicBezTo>
                    <a:cubicBezTo>
                      <a:pt x="49149" y="20383"/>
                      <a:pt x="40862" y="12097"/>
                      <a:pt x="30671" y="1209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450"/>
        <p:cNvGrpSpPr/>
        <p:nvPr/>
      </p:nvGrpSpPr>
      <p:grpSpPr>
        <a:xfrm>
          <a:off x="0" y="0"/>
          <a:ext cx="0" cy="0"/>
          <a:chOff x="0" y="0"/>
          <a:chExt cx="0" cy="0"/>
        </a:xfrm>
      </p:grpSpPr>
      <p:grpSp>
        <p:nvGrpSpPr>
          <p:cNvPr id="2451" name="Google Shape;2451;p26"/>
          <p:cNvGrpSpPr/>
          <p:nvPr/>
        </p:nvGrpSpPr>
        <p:grpSpPr>
          <a:xfrm>
            <a:off x="-70488" y="-84850"/>
            <a:ext cx="9353597" cy="5313300"/>
            <a:chOff x="-92988" y="-84850"/>
            <a:chExt cx="9353597" cy="5313300"/>
          </a:xfrm>
        </p:grpSpPr>
        <p:grpSp>
          <p:nvGrpSpPr>
            <p:cNvPr id="2452" name="Google Shape;2452;p26"/>
            <p:cNvGrpSpPr/>
            <p:nvPr/>
          </p:nvGrpSpPr>
          <p:grpSpPr>
            <a:xfrm>
              <a:off x="-92988" y="-52925"/>
              <a:ext cx="9353597" cy="5238750"/>
              <a:chOff x="-721775" y="-52925"/>
              <a:chExt cx="10611000" cy="5238750"/>
            </a:xfrm>
          </p:grpSpPr>
          <p:cxnSp>
            <p:nvCxnSpPr>
              <p:cNvPr id="2453" name="Google Shape;2453;p26"/>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54" name="Google Shape;2454;p26"/>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55" name="Google Shape;2455;p26"/>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56" name="Google Shape;2456;p26"/>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57" name="Google Shape;2457;p26"/>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58" name="Google Shape;2458;p26"/>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59" name="Google Shape;2459;p26"/>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60" name="Google Shape;2460;p26"/>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61" name="Google Shape;2461;p26"/>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62" name="Google Shape;2462;p26"/>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63" name="Google Shape;2463;p26"/>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64" name="Google Shape;2464;p26"/>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65" name="Google Shape;2465;p26"/>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66" name="Google Shape;2466;p26"/>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67" name="Google Shape;2467;p26"/>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68" name="Google Shape;2468;p26"/>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69" name="Google Shape;2469;p26"/>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70" name="Google Shape;2470;p26"/>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71" name="Google Shape;2471;p26"/>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72" name="Google Shape;2472;p26"/>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73" name="Google Shape;2473;p26"/>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74" name="Google Shape;2474;p26"/>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75" name="Google Shape;2475;p26"/>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76" name="Google Shape;2476;p26"/>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77" name="Google Shape;2477;p26"/>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478" name="Google Shape;2478;p26"/>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2479" name="Google Shape;2479;p26"/>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80" name="Google Shape;2480;p26"/>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81" name="Google Shape;2481;p26"/>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82" name="Google Shape;2482;p26"/>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83" name="Google Shape;2483;p26"/>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84" name="Google Shape;2484;p26"/>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85" name="Google Shape;2485;p26"/>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86" name="Google Shape;2486;p26"/>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87" name="Google Shape;2487;p26"/>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88" name="Google Shape;2488;p26"/>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89" name="Google Shape;2489;p26"/>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90" name="Google Shape;2490;p26"/>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91" name="Google Shape;2491;p26"/>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92" name="Google Shape;2492;p26"/>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93" name="Google Shape;2493;p26"/>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94" name="Google Shape;2494;p26"/>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95" name="Google Shape;2495;p26"/>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96" name="Google Shape;2496;p26"/>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97" name="Google Shape;2497;p26"/>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98" name="Google Shape;2498;p26"/>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499" name="Google Shape;2499;p26"/>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00" name="Google Shape;2500;p26"/>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01" name="Google Shape;2501;p26"/>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02" name="Google Shape;2502;p26"/>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03" name="Google Shape;2503;p26"/>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04" name="Google Shape;2504;p26"/>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05" name="Google Shape;2505;p26"/>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06" name="Google Shape;2506;p26"/>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07" name="Google Shape;2507;p26"/>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08" name="Google Shape;2508;p26"/>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09" name="Google Shape;2509;p26"/>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10" name="Google Shape;2510;p26"/>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11" name="Google Shape;2511;p26"/>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12" name="Google Shape;2512;p26"/>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13" name="Google Shape;2513;p26"/>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14" name="Google Shape;2514;p26"/>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15" name="Google Shape;2515;p26"/>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16" name="Google Shape;2516;p26"/>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17" name="Google Shape;2517;p26"/>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18" name="Google Shape;2518;p26"/>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19" name="Google Shape;2519;p26"/>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20" name="Google Shape;2520;p26"/>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21" name="Google Shape;2521;p26"/>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22" name="Google Shape;2522;p26"/>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23" name="Google Shape;2523;p26"/>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24" name="Google Shape;2524;p26"/>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25" name="Google Shape;2525;p26"/>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26" name="Google Shape;2526;p26"/>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527" name="Google Shape;2527;p26"/>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2528" name="Google Shape;2528;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29" name="Google Shape;2529;p26"/>
          <p:cNvGrpSpPr/>
          <p:nvPr/>
        </p:nvGrpSpPr>
        <p:grpSpPr>
          <a:xfrm rot="-3690351">
            <a:off x="8126494" y="4028436"/>
            <a:ext cx="1841391" cy="1151119"/>
            <a:chOff x="3631193" y="4003322"/>
            <a:chExt cx="1357550" cy="1151067"/>
          </a:xfrm>
        </p:grpSpPr>
        <p:sp>
          <p:nvSpPr>
            <p:cNvPr id="2530" name="Google Shape;2530;p26"/>
            <p:cNvSpPr/>
            <p:nvPr/>
          </p:nvSpPr>
          <p:spPr>
            <a:xfrm rot="-535229">
              <a:off x="3697982" y="4108368"/>
              <a:ext cx="1223973" cy="956912"/>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31" name="Google Shape;2531;p26"/>
            <p:cNvSpPr/>
            <p:nvPr/>
          </p:nvSpPr>
          <p:spPr>
            <a:xfrm>
              <a:off x="3834193" y="4003322"/>
              <a:ext cx="1094803" cy="1078645"/>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532" name="Google Shape;2532;p26"/>
          <p:cNvSpPr/>
          <p:nvPr/>
        </p:nvSpPr>
        <p:spPr>
          <a:xfrm>
            <a:off x="8623526" y="-322773"/>
            <a:ext cx="1284453" cy="1157720"/>
          </a:xfrm>
          <a:custGeom>
            <a:avLst/>
            <a:gdLst/>
            <a:ahLst/>
            <a:cxnLst/>
            <a:rect l="l" t="t" r="r" b="b"/>
            <a:pathLst>
              <a:path w="1431145" h="1157720" extrusionOk="0">
                <a:moveTo>
                  <a:pt x="1431146" y="1154049"/>
                </a:moveTo>
                <a:cubicBezTo>
                  <a:pt x="1273316" y="1181005"/>
                  <a:pt x="1140443" y="1052989"/>
                  <a:pt x="1012331" y="983647"/>
                </a:cubicBezTo>
                <a:cubicBezTo>
                  <a:pt x="863741" y="903351"/>
                  <a:pt x="701150" y="880872"/>
                  <a:pt x="535224" y="905542"/>
                </a:cubicBezTo>
                <a:cubicBezTo>
                  <a:pt x="390444" y="926973"/>
                  <a:pt x="224995" y="962025"/>
                  <a:pt x="106028" y="851249"/>
                </a:cubicBezTo>
                <a:cubicBezTo>
                  <a:pt x="1634" y="753999"/>
                  <a:pt x="-18464" y="597027"/>
                  <a:pt x="14588" y="464153"/>
                </a:cubicBezTo>
                <a:cubicBezTo>
                  <a:pt x="58498" y="288036"/>
                  <a:pt x="179085" y="146590"/>
                  <a:pt x="279287"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33" name="Google Shape;2533;p26"/>
          <p:cNvSpPr/>
          <p:nvPr/>
        </p:nvSpPr>
        <p:spPr>
          <a:xfrm>
            <a:off x="7947951" y="-457075"/>
            <a:ext cx="1527617" cy="936548"/>
          </a:xfrm>
          <a:custGeom>
            <a:avLst/>
            <a:gdLst/>
            <a:ahLst/>
            <a:cxnLst/>
            <a:rect l="l" t="t" r="r" b="b"/>
            <a:pathLst>
              <a:path w="1702080" h="936548" extrusionOk="0">
                <a:moveTo>
                  <a:pt x="34664" y="140208"/>
                </a:moveTo>
                <a:cubicBezTo>
                  <a:pt x="8661" y="292227"/>
                  <a:pt x="-17247" y="448628"/>
                  <a:pt x="15042" y="599408"/>
                </a:cubicBezTo>
                <a:cubicBezTo>
                  <a:pt x="47428" y="750189"/>
                  <a:pt x="152202" y="895922"/>
                  <a:pt x="302793" y="929164"/>
                </a:cubicBezTo>
                <a:cubicBezTo>
                  <a:pt x="442048" y="959930"/>
                  <a:pt x="583971" y="890016"/>
                  <a:pt x="697414" y="803720"/>
                </a:cubicBezTo>
                <a:cubicBezTo>
                  <a:pt x="810856" y="717328"/>
                  <a:pt x="911917" y="611315"/>
                  <a:pt x="1040980" y="550831"/>
                </a:cubicBezTo>
                <a:cubicBezTo>
                  <a:pt x="1140612" y="504158"/>
                  <a:pt x="1251197" y="487490"/>
                  <a:pt x="1357496" y="459296"/>
                </a:cubicBezTo>
                <a:cubicBezTo>
                  <a:pt x="1463795" y="431102"/>
                  <a:pt x="1571904" y="387477"/>
                  <a:pt x="1641532" y="302228"/>
                </a:cubicBezTo>
                <a:cubicBezTo>
                  <a:pt x="1711159" y="216980"/>
                  <a:pt x="1728019" y="80772"/>
                  <a:pt x="1653343"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34" name="Google Shape;2534;p26"/>
          <p:cNvSpPr/>
          <p:nvPr/>
        </p:nvSpPr>
        <p:spPr>
          <a:xfrm>
            <a:off x="-694825" y="-565958"/>
            <a:ext cx="2485246" cy="1644093"/>
          </a:xfrm>
          <a:custGeom>
            <a:avLst/>
            <a:gdLst/>
            <a:ahLst/>
            <a:cxnLst/>
            <a:rect l="l" t="t" r="r" b="b"/>
            <a:pathLst>
              <a:path w="2485246" h="1644093" extrusionOk="0">
                <a:moveTo>
                  <a:pt x="45639" y="1644093"/>
                </a:moveTo>
                <a:cubicBezTo>
                  <a:pt x="41519" y="1644093"/>
                  <a:pt x="37571" y="1641604"/>
                  <a:pt x="35940" y="1637570"/>
                </a:cubicBezTo>
                <a:cubicBezTo>
                  <a:pt x="-27748" y="1481269"/>
                  <a:pt x="-5517" y="1286087"/>
                  <a:pt x="92504" y="1140344"/>
                </a:cubicBezTo>
                <a:cubicBezTo>
                  <a:pt x="191812" y="992626"/>
                  <a:pt x="356610" y="911257"/>
                  <a:pt x="556341" y="911257"/>
                </a:cubicBezTo>
                <a:cubicBezTo>
                  <a:pt x="672558" y="911257"/>
                  <a:pt x="763025" y="931771"/>
                  <a:pt x="831262" y="963787"/>
                </a:cubicBezTo>
                <a:cubicBezTo>
                  <a:pt x="848772" y="937350"/>
                  <a:pt x="872547" y="913489"/>
                  <a:pt x="903276" y="894091"/>
                </a:cubicBezTo>
                <a:cubicBezTo>
                  <a:pt x="1001124" y="832291"/>
                  <a:pt x="1092536" y="858213"/>
                  <a:pt x="1189183" y="885765"/>
                </a:cubicBezTo>
                <a:cubicBezTo>
                  <a:pt x="1296473" y="916321"/>
                  <a:pt x="1407454" y="947822"/>
                  <a:pt x="1550022" y="875036"/>
                </a:cubicBezTo>
                <a:cubicBezTo>
                  <a:pt x="1731042" y="782595"/>
                  <a:pt x="1735677" y="594793"/>
                  <a:pt x="1740140" y="413172"/>
                </a:cubicBezTo>
                <a:cubicBezTo>
                  <a:pt x="1743659" y="271978"/>
                  <a:pt x="1746921" y="138681"/>
                  <a:pt x="1833525" y="59801"/>
                </a:cubicBezTo>
                <a:cubicBezTo>
                  <a:pt x="2001757" y="-93324"/>
                  <a:pt x="2459415" y="94992"/>
                  <a:pt x="2478813" y="103060"/>
                </a:cubicBezTo>
                <a:cubicBezTo>
                  <a:pt x="2484135" y="105292"/>
                  <a:pt x="2486624" y="111386"/>
                  <a:pt x="2484478" y="116708"/>
                </a:cubicBezTo>
                <a:cubicBezTo>
                  <a:pt x="2482246" y="122029"/>
                  <a:pt x="2476152" y="124518"/>
                  <a:pt x="2470830" y="122373"/>
                </a:cubicBezTo>
                <a:cubicBezTo>
                  <a:pt x="2466195" y="120398"/>
                  <a:pt x="2006049" y="-68948"/>
                  <a:pt x="1847688" y="75251"/>
                </a:cubicBezTo>
                <a:cubicBezTo>
                  <a:pt x="1767692" y="148036"/>
                  <a:pt x="1764516" y="277042"/>
                  <a:pt x="1761169" y="413687"/>
                </a:cubicBezTo>
                <a:cubicBezTo>
                  <a:pt x="1756791" y="592648"/>
                  <a:pt x="1751728" y="795555"/>
                  <a:pt x="1559635" y="893662"/>
                </a:cubicBezTo>
                <a:cubicBezTo>
                  <a:pt x="1409771" y="970224"/>
                  <a:pt x="1289606" y="935977"/>
                  <a:pt x="1183604" y="905850"/>
                </a:cubicBezTo>
                <a:cubicBezTo>
                  <a:pt x="1087557" y="878555"/>
                  <a:pt x="1004558" y="854951"/>
                  <a:pt x="914605" y="911772"/>
                </a:cubicBezTo>
                <a:cubicBezTo>
                  <a:pt x="886709" y="929368"/>
                  <a:pt x="865595" y="950311"/>
                  <a:pt x="850145" y="973056"/>
                </a:cubicBezTo>
                <a:cubicBezTo>
                  <a:pt x="945934" y="1023955"/>
                  <a:pt x="993056" y="1098457"/>
                  <a:pt x="1003699" y="1166436"/>
                </a:cubicBezTo>
                <a:cubicBezTo>
                  <a:pt x="1013656" y="1230382"/>
                  <a:pt x="989279" y="1284971"/>
                  <a:pt x="944389" y="1299391"/>
                </a:cubicBezTo>
                <a:cubicBezTo>
                  <a:pt x="898125" y="1314154"/>
                  <a:pt x="848257" y="1281023"/>
                  <a:pt x="817443" y="1214932"/>
                </a:cubicBezTo>
                <a:cubicBezTo>
                  <a:pt x="784741" y="1144721"/>
                  <a:pt x="781136" y="1055284"/>
                  <a:pt x="820790" y="981725"/>
                </a:cubicBezTo>
                <a:cubicBezTo>
                  <a:pt x="755472" y="951512"/>
                  <a:pt x="668610" y="932114"/>
                  <a:pt x="556599" y="932114"/>
                </a:cubicBezTo>
                <a:cubicBezTo>
                  <a:pt x="363991" y="932114"/>
                  <a:pt x="205459" y="1010222"/>
                  <a:pt x="110099" y="1151931"/>
                </a:cubicBezTo>
                <a:cubicBezTo>
                  <a:pt x="15855" y="1292095"/>
                  <a:pt x="-5603" y="1479553"/>
                  <a:pt x="55510" y="1629588"/>
                </a:cubicBezTo>
                <a:cubicBezTo>
                  <a:pt x="57656" y="1634909"/>
                  <a:pt x="55081" y="1641003"/>
                  <a:pt x="49759" y="1643235"/>
                </a:cubicBezTo>
                <a:cubicBezTo>
                  <a:pt x="48472" y="1643750"/>
                  <a:pt x="47098" y="1644007"/>
                  <a:pt x="45811" y="1644007"/>
                </a:cubicBezTo>
                <a:close/>
                <a:moveTo>
                  <a:pt x="839159" y="990910"/>
                </a:moveTo>
                <a:cubicBezTo>
                  <a:pt x="799418" y="1064554"/>
                  <a:pt x="810920" y="1151845"/>
                  <a:pt x="836240" y="1206091"/>
                </a:cubicBezTo>
                <a:cubicBezTo>
                  <a:pt x="862333" y="1262054"/>
                  <a:pt x="902245" y="1290808"/>
                  <a:pt x="937866" y="1279392"/>
                </a:cubicBezTo>
                <a:cubicBezTo>
                  <a:pt x="972714" y="1268234"/>
                  <a:pt x="991254" y="1223086"/>
                  <a:pt x="982928" y="1169612"/>
                </a:cubicBezTo>
                <a:cubicBezTo>
                  <a:pt x="973143" y="1106869"/>
                  <a:pt x="929025" y="1038203"/>
                  <a:pt x="839244" y="990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35" name="Google Shape;2535;p26"/>
          <p:cNvSpPr/>
          <p:nvPr/>
        </p:nvSpPr>
        <p:spPr>
          <a:xfrm>
            <a:off x="-288850" y="4393467"/>
            <a:ext cx="1529295" cy="1004873"/>
          </a:xfrm>
          <a:custGeom>
            <a:avLst/>
            <a:gdLst/>
            <a:ahLst/>
            <a:cxnLst/>
            <a:rect l="l" t="t" r="r" b="b"/>
            <a:pathLst>
              <a:path w="1374647" h="903257" extrusionOk="0">
                <a:moveTo>
                  <a:pt x="0" y="217172"/>
                </a:moveTo>
                <a:cubicBezTo>
                  <a:pt x="196787" y="60771"/>
                  <a:pt x="541782" y="-90676"/>
                  <a:pt x="778193" y="66010"/>
                </a:cubicBezTo>
                <a:cubicBezTo>
                  <a:pt x="953643" y="182310"/>
                  <a:pt x="1001649" y="413482"/>
                  <a:pt x="1084422" y="593219"/>
                </a:cubicBezTo>
                <a:cubicBezTo>
                  <a:pt x="1145000" y="724664"/>
                  <a:pt x="1238441" y="845060"/>
                  <a:pt x="1374648" y="903258"/>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536" name="Google Shape;2536;p26"/>
          <p:cNvGrpSpPr/>
          <p:nvPr/>
        </p:nvGrpSpPr>
        <p:grpSpPr>
          <a:xfrm rot="976699">
            <a:off x="8519172" y="4424685"/>
            <a:ext cx="816590" cy="795890"/>
            <a:chOff x="8164275" y="4206051"/>
            <a:chExt cx="816600" cy="795900"/>
          </a:xfrm>
        </p:grpSpPr>
        <p:sp>
          <p:nvSpPr>
            <p:cNvPr id="2537" name="Google Shape;2537;p26"/>
            <p:cNvSpPr/>
            <p:nvPr/>
          </p:nvSpPr>
          <p:spPr>
            <a:xfrm>
              <a:off x="8164275" y="4206051"/>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538" name="Google Shape;2538;p26"/>
            <p:cNvGrpSpPr/>
            <p:nvPr/>
          </p:nvGrpSpPr>
          <p:grpSpPr>
            <a:xfrm>
              <a:off x="8398517" y="4447565"/>
              <a:ext cx="348118" cy="312870"/>
              <a:chOff x="8075422" y="3435312"/>
              <a:chExt cx="348118" cy="312870"/>
            </a:xfrm>
          </p:grpSpPr>
          <p:sp>
            <p:nvSpPr>
              <p:cNvPr id="2539" name="Google Shape;2539;p26"/>
              <p:cNvSpPr/>
              <p:nvPr/>
            </p:nvSpPr>
            <p:spPr>
              <a:xfrm>
                <a:off x="8167874" y="3537460"/>
                <a:ext cx="163139" cy="149457"/>
              </a:xfrm>
              <a:custGeom>
                <a:avLst/>
                <a:gdLst/>
                <a:ahLst/>
                <a:cxnLst/>
                <a:rect l="l" t="t" r="r" b="b"/>
                <a:pathLst>
                  <a:path w="147637" h="135255" extrusionOk="0">
                    <a:moveTo>
                      <a:pt x="147542" y="135255"/>
                    </a:moveTo>
                    <a:lnTo>
                      <a:pt x="147542" y="12287"/>
                    </a:lnTo>
                    <a:cubicBezTo>
                      <a:pt x="147542" y="5525"/>
                      <a:pt x="142018" y="0"/>
                      <a:pt x="135255" y="0"/>
                    </a:cubicBezTo>
                    <a:lnTo>
                      <a:pt x="12288" y="0"/>
                    </a:lnTo>
                    <a:cubicBezTo>
                      <a:pt x="5525" y="0"/>
                      <a:pt x="0" y="5525"/>
                      <a:pt x="0" y="12287"/>
                    </a:cubicBezTo>
                    <a:lnTo>
                      <a:pt x="0" y="135255"/>
                    </a:lnTo>
                    <a:lnTo>
                      <a:pt x="147638" y="135255"/>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540" name="Google Shape;2540;p26"/>
              <p:cNvGrpSpPr/>
              <p:nvPr/>
            </p:nvGrpSpPr>
            <p:grpSpPr>
              <a:xfrm>
                <a:off x="8075422" y="3435312"/>
                <a:ext cx="348118" cy="312870"/>
                <a:chOff x="9263253" y="3841527"/>
                <a:chExt cx="314896" cy="282987"/>
              </a:xfrm>
            </p:grpSpPr>
            <p:sp>
              <p:nvSpPr>
                <p:cNvPr id="2541" name="Google Shape;2541;p26"/>
                <p:cNvSpPr/>
                <p:nvPr/>
              </p:nvSpPr>
              <p:spPr>
                <a:xfrm>
                  <a:off x="9263253" y="3841527"/>
                  <a:ext cx="314896" cy="282987"/>
                </a:xfrm>
                <a:custGeom>
                  <a:avLst/>
                  <a:gdLst/>
                  <a:ahLst/>
                  <a:cxnLst/>
                  <a:rect l="l" t="t" r="r" b="b"/>
                  <a:pathLst>
                    <a:path w="314896" h="282987" extrusionOk="0">
                      <a:moveTo>
                        <a:pt x="284130" y="61627"/>
                      </a:moveTo>
                      <a:lnTo>
                        <a:pt x="89821" y="61627"/>
                      </a:lnTo>
                      <a:lnTo>
                        <a:pt x="89821" y="49340"/>
                      </a:lnTo>
                      <a:lnTo>
                        <a:pt x="255461" y="49340"/>
                      </a:lnTo>
                      <a:cubicBezTo>
                        <a:pt x="265176" y="49340"/>
                        <a:pt x="273462" y="42005"/>
                        <a:pt x="274225" y="32290"/>
                      </a:cubicBezTo>
                      <a:cubicBezTo>
                        <a:pt x="275082" y="21431"/>
                        <a:pt x="266509" y="12383"/>
                        <a:pt x="255841" y="12383"/>
                      </a:cubicBezTo>
                      <a:lnTo>
                        <a:pt x="89821" y="12383"/>
                      </a:lnTo>
                      <a:lnTo>
                        <a:pt x="89821" y="6191"/>
                      </a:lnTo>
                      <a:cubicBezTo>
                        <a:pt x="89821" y="2762"/>
                        <a:pt x="87058" y="0"/>
                        <a:pt x="83629" y="0"/>
                      </a:cubicBezTo>
                      <a:lnTo>
                        <a:pt x="59055" y="0"/>
                      </a:lnTo>
                      <a:cubicBezTo>
                        <a:pt x="48863" y="0"/>
                        <a:pt x="40577" y="8287"/>
                        <a:pt x="40577" y="18479"/>
                      </a:cubicBezTo>
                      <a:lnTo>
                        <a:pt x="40577" y="61532"/>
                      </a:lnTo>
                      <a:lnTo>
                        <a:pt x="30766" y="61532"/>
                      </a:lnTo>
                      <a:cubicBezTo>
                        <a:pt x="13811" y="61532"/>
                        <a:pt x="0" y="75343"/>
                        <a:pt x="0" y="92297"/>
                      </a:cubicBezTo>
                      <a:lnTo>
                        <a:pt x="0" y="252222"/>
                      </a:lnTo>
                      <a:cubicBezTo>
                        <a:pt x="0" y="269177"/>
                        <a:pt x="13811" y="282988"/>
                        <a:pt x="30766" y="282988"/>
                      </a:cubicBezTo>
                      <a:lnTo>
                        <a:pt x="284130" y="282988"/>
                      </a:lnTo>
                      <a:cubicBezTo>
                        <a:pt x="301085" y="282988"/>
                        <a:pt x="314896" y="269177"/>
                        <a:pt x="314896" y="252222"/>
                      </a:cubicBezTo>
                      <a:lnTo>
                        <a:pt x="314896" y="92297"/>
                      </a:lnTo>
                      <a:cubicBezTo>
                        <a:pt x="314896" y="75343"/>
                        <a:pt x="301085" y="61532"/>
                        <a:pt x="284130" y="61532"/>
                      </a:cubicBezTo>
                      <a:close/>
                      <a:moveTo>
                        <a:pt x="255841" y="24765"/>
                      </a:moveTo>
                      <a:cubicBezTo>
                        <a:pt x="263937" y="25051"/>
                        <a:pt x="264033" y="36767"/>
                        <a:pt x="255841" y="37052"/>
                      </a:cubicBezTo>
                      <a:lnTo>
                        <a:pt x="89821" y="37052"/>
                      </a:lnTo>
                      <a:lnTo>
                        <a:pt x="89821" y="24765"/>
                      </a:lnTo>
                      <a:lnTo>
                        <a:pt x="255841" y="24765"/>
                      </a:lnTo>
                      <a:close/>
                      <a:moveTo>
                        <a:pt x="52864" y="18574"/>
                      </a:moveTo>
                      <a:cubicBezTo>
                        <a:pt x="52864" y="15145"/>
                        <a:pt x="55626" y="12383"/>
                        <a:pt x="59055" y="12383"/>
                      </a:cubicBezTo>
                      <a:lnTo>
                        <a:pt x="77533" y="12383"/>
                      </a:lnTo>
                      <a:lnTo>
                        <a:pt x="77533" y="61627"/>
                      </a:lnTo>
                      <a:lnTo>
                        <a:pt x="52959" y="61627"/>
                      </a:lnTo>
                      <a:lnTo>
                        <a:pt x="52959" y="18574"/>
                      </a:lnTo>
                      <a:close/>
                      <a:moveTo>
                        <a:pt x="30766" y="73914"/>
                      </a:moveTo>
                      <a:lnTo>
                        <a:pt x="284130" y="73914"/>
                      </a:lnTo>
                      <a:cubicBezTo>
                        <a:pt x="294322" y="73914"/>
                        <a:pt x="302609" y="82201"/>
                        <a:pt x="302609" y="92392"/>
                      </a:cubicBezTo>
                      <a:lnTo>
                        <a:pt x="302609" y="227743"/>
                      </a:lnTo>
                      <a:cubicBezTo>
                        <a:pt x="297466" y="223838"/>
                        <a:pt x="291084" y="221552"/>
                        <a:pt x="284130" y="221552"/>
                      </a:cubicBezTo>
                      <a:lnTo>
                        <a:pt x="30766" y="221552"/>
                      </a:lnTo>
                      <a:cubicBezTo>
                        <a:pt x="23813" y="221552"/>
                        <a:pt x="17430" y="223838"/>
                        <a:pt x="12287" y="227743"/>
                      </a:cubicBezTo>
                      <a:lnTo>
                        <a:pt x="12287" y="92392"/>
                      </a:lnTo>
                      <a:cubicBezTo>
                        <a:pt x="12287" y="82201"/>
                        <a:pt x="20574" y="73914"/>
                        <a:pt x="30766" y="73914"/>
                      </a:cubicBezTo>
                      <a:lnTo>
                        <a:pt x="30766" y="73914"/>
                      </a:lnTo>
                      <a:close/>
                      <a:moveTo>
                        <a:pt x="284130" y="270700"/>
                      </a:moveTo>
                      <a:lnTo>
                        <a:pt x="30766" y="270700"/>
                      </a:lnTo>
                      <a:cubicBezTo>
                        <a:pt x="20574" y="270700"/>
                        <a:pt x="12287" y="262414"/>
                        <a:pt x="12287" y="252222"/>
                      </a:cubicBezTo>
                      <a:cubicBezTo>
                        <a:pt x="12287" y="242030"/>
                        <a:pt x="20574" y="233744"/>
                        <a:pt x="30766" y="233744"/>
                      </a:cubicBezTo>
                      <a:lnTo>
                        <a:pt x="284130" y="233744"/>
                      </a:lnTo>
                      <a:cubicBezTo>
                        <a:pt x="308514" y="234601"/>
                        <a:pt x="308610" y="269653"/>
                        <a:pt x="284130" y="2706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42" name="Google Shape;2542;p26"/>
                <p:cNvSpPr/>
                <p:nvPr/>
              </p:nvSpPr>
              <p:spPr>
                <a:xfrm>
                  <a:off x="9294673" y="4087557"/>
                  <a:ext cx="36873" cy="12382"/>
                </a:xfrm>
                <a:custGeom>
                  <a:avLst/>
                  <a:gdLst/>
                  <a:ahLst/>
                  <a:cxnLst/>
                  <a:rect l="l" t="t" r="r" b="b"/>
                  <a:pathLst>
                    <a:path w="36873" h="12382" extrusionOk="0">
                      <a:moveTo>
                        <a:pt x="30682" y="95"/>
                      </a:moveTo>
                      <a:lnTo>
                        <a:pt x="6108" y="95"/>
                      </a:lnTo>
                      <a:cubicBezTo>
                        <a:pt x="-1988" y="381"/>
                        <a:pt x="-2084" y="12097"/>
                        <a:pt x="6108" y="12383"/>
                      </a:cubicBezTo>
                      <a:lnTo>
                        <a:pt x="30682" y="12383"/>
                      </a:lnTo>
                      <a:cubicBezTo>
                        <a:pt x="34112" y="12383"/>
                        <a:pt x="36874" y="9620"/>
                        <a:pt x="36874" y="6191"/>
                      </a:cubicBezTo>
                      <a:cubicBezTo>
                        <a:pt x="36874" y="2762"/>
                        <a:pt x="34112" y="0"/>
                        <a:pt x="3068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43" name="Google Shape;2543;p26"/>
                <p:cNvSpPr/>
                <p:nvPr/>
              </p:nvSpPr>
              <p:spPr>
                <a:xfrm>
                  <a:off x="9349930" y="4087653"/>
                  <a:ext cx="12287" cy="12334"/>
                </a:xfrm>
                <a:custGeom>
                  <a:avLst/>
                  <a:gdLst/>
                  <a:ahLst/>
                  <a:cxnLst/>
                  <a:rect l="l" t="t" r="r" b="b"/>
                  <a:pathLst>
                    <a:path w="12287" h="12334" extrusionOk="0">
                      <a:moveTo>
                        <a:pt x="6191" y="0"/>
                      </a:moveTo>
                      <a:cubicBezTo>
                        <a:pt x="2762" y="0"/>
                        <a:pt x="0" y="2762"/>
                        <a:pt x="0" y="6191"/>
                      </a:cubicBezTo>
                      <a:cubicBezTo>
                        <a:pt x="286" y="14383"/>
                        <a:pt x="12002"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44" name="Google Shape;2544;p26"/>
                <p:cNvSpPr/>
                <p:nvPr/>
              </p:nvSpPr>
              <p:spPr>
                <a:xfrm>
                  <a:off x="9380601" y="4087653"/>
                  <a:ext cx="12287" cy="12334"/>
                </a:xfrm>
                <a:custGeom>
                  <a:avLst/>
                  <a:gdLst/>
                  <a:ahLst/>
                  <a:cxnLst/>
                  <a:rect l="l" t="t" r="r" b="b"/>
                  <a:pathLst>
                    <a:path w="12287" h="12334" extrusionOk="0">
                      <a:moveTo>
                        <a:pt x="6191" y="0"/>
                      </a:moveTo>
                      <a:cubicBezTo>
                        <a:pt x="2762" y="0"/>
                        <a:pt x="0" y="2762"/>
                        <a:pt x="0" y="6191"/>
                      </a:cubicBezTo>
                      <a:cubicBezTo>
                        <a:pt x="285"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45" name="Google Shape;2545;p26"/>
                <p:cNvSpPr/>
                <p:nvPr/>
              </p:nvSpPr>
              <p:spPr>
                <a:xfrm>
                  <a:off x="9411366" y="4087653"/>
                  <a:ext cx="12287" cy="12334"/>
                </a:xfrm>
                <a:custGeom>
                  <a:avLst/>
                  <a:gdLst/>
                  <a:ahLst/>
                  <a:cxnLst/>
                  <a:rect l="l" t="t" r="r" b="b"/>
                  <a:pathLst>
                    <a:path w="12287" h="12334" extrusionOk="0">
                      <a:moveTo>
                        <a:pt x="6191" y="0"/>
                      </a:moveTo>
                      <a:cubicBezTo>
                        <a:pt x="2762" y="0"/>
                        <a:pt x="0" y="2762"/>
                        <a:pt x="0" y="6191"/>
                      </a:cubicBezTo>
                      <a:cubicBezTo>
                        <a:pt x="285" y="14383"/>
                        <a:pt x="12002"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46" name="Google Shape;2546;p26"/>
                <p:cNvSpPr/>
                <p:nvPr/>
              </p:nvSpPr>
              <p:spPr>
                <a:xfrm>
                  <a:off x="9442132" y="4087653"/>
                  <a:ext cx="12287" cy="12334"/>
                </a:xfrm>
                <a:custGeom>
                  <a:avLst/>
                  <a:gdLst/>
                  <a:ahLst/>
                  <a:cxnLst/>
                  <a:rect l="l" t="t" r="r" b="b"/>
                  <a:pathLst>
                    <a:path w="12287" h="12334" extrusionOk="0">
                      <a:moveTo>
                        <a:pt x="6191" y="0"/>
                      </a:moveTo>
                      <a:cubicBezTo>
                        <a:pt x="2763" y="0"/>
                        <a:pt x="0" y="2762"/>
                        <a:pt x="0" y="6191"/>
                      </a:cubicBezTo>
                      <a:cubicBezTo>
                        <a:pt x="286" y="14383"/>
                        <a:pt x="12002" y="14383"/>
                        <a:pt x="12288" y="6191"/>
                      </a:cubicBezTo>
                      <a:cubicBezTo>
                        <a:pt x="12288"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47" name="Google Shape;2547;p26"/>
                <p:cNvSpPr/>
                <p:nvPr/>
              </p:nvSpPr>
              <p:spPr>
                <a:xfrm>
                  <a:off x="9472898" y="4087653"/>
                  <a:ext cx="12287" cy="12334"/>
                </a:xfrm>
                <a:custGeom>
                  <a:avLst/>
                  <a:gdLst/>
                  <a:ahLst/>
                  <a:cxnLst/>
                  <a:rect l="l" t="t" r="r" b="b"/>
                  <a:pathLst>
                    <a:path w="12287" h="12334" extrusionOk="0">
                      <a:moveTo>
                        <a:pt x="6191" y="0"/>
                      </a:moveTo>
                      <a:cubicBezTo>
                        <a:pt x="2762" y="0"/>
                        <a:pt x="0" y="2762"/>
                        <a:pt x="0" y="6191"/>
                      </a:cubicBezTo>
                      <a:cubicBezTo>
                        <a:pt x="285"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48" name="Google Shape;2548;p26"/>
                <p:cNvSpPr/>
                <p:nvPr/>
              </p:nvSpPr>
              <p:spPr>
                <a:xfrm>
                  <a:off x="9503664" y="4087653"/>
                  <a:ext cx="12287" cy="12334"/>
                </a:xfrm>
                <a:custGeom>
                  <a:avLst/>
                  <a:gdLst/>
                  <a:ahLst/>
                  <a:cxnLst/>
                  <a:rect l="l" t="t" r="r" b="b"/>
                  <a:pathLst>
                    <a:path w="12287" h="12334" extrusionOk="0">
                      <a:moveTo>
                        <a:pt x="6191" y="0"/>
                      </a:moveTo>
                      <a:cubicBezTo>
                        <a:pt x="2762" y="0"/>
                        <a:pt x="0" y="2762"/>
                        <a:pt x="0" y="6191"/>
                      </a:cubicBezTo>
                      <a:cubicBezTo>
                        <a:pt x="285" y="14383"/>
                        <a:pt x="12002"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49" name="Google Shape;2549;p26"/>
                <p:cNvSpPr/>
                <p:nvPr/>
              </p:nvSpPr>
              <p:spPr>
                <a:xfrm>
                  <a:off x="9534429" y="4087653"/>
                  <a:ext cx="12287" cy="12334"/>
                </a:xfrm>
                <a:custGeom>
                  <a:avLst/>
                  <a:gdLst/>
                  <a:ahLst/>
                  <a:cxnLst/>
                  <a:rect l="l" t="t" r="r" b="b"/>
                  <a:pathLst>
                    <a:path w="12287" h="12334" extrusionOk="0">
                      <a:moveTo>
                        <a:pt x="6191" y="0"/>
                      </a:moveTo>
                      <a:cubicBezTo>
                        <a:pt x="2763" y="0"/>
                        <a:pt x="0" y="2762"/>
                        <a:pt x="0" y="6191"/>
                      </a:cubicBezTo>
                      <a:cubicBezTo>
                        <a:pt x="286" y="14383"/>
                        <a:pt x="12002" y="14383"/>
                        <a:pt x="12288" y="6191"/>
                      </a:cubicBezTo>
                      <a:cubicBezTo>
                        <a:pt x="12288"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50" name="Google Shape;2550;p26"/>
                <p:cNvSpPr/>
                <p:nvPr/>
              </p:nvSpPr>
              <p:spPr>
                <a:xfrm>
                  <a:off x="9379862" y="3970876"/>
                  <a:ext cx="81870" cy="26670"/>
                </a:xfrm>
                <a:custGeom>
                  <a:avLst/>
                  <a:gdLst/>
                  <a:ahLst/>
                  <a:cxnLst/>
                  <a:rect l="l" t="t" r="r" b="b"/>
                  <a:pathLst>
                    <a:path w="81870" h="26670" extrusionOk="0">
                      <a:moveTo>
                        <a:pt x="10358" y="24860"/>
                      </a:moveTo>
                      <a:cubicBezTo>
                        <a:pt x="18455" y="16764"/>
                        <a:pt x="29313" y="12287"/>
                        <a:pt x="40838" y="12287"/>
                      </a:cubicBezTo>
                      <a:cubicBezTo>
                        <a:pt x="52364" y="12287"/>
                        <a:pt x="63127" y="16764"/>
                        <a:pt x="71318" y="24860"/>
                      </a:cubicBezTo>
                      <a:cubicBezTo>
                        <a:pt x="72557" y="26099"/>
                        <a:pt x="74080" y="26670"/>
                        <a:pt x="75700" y="26670"/>
                      </a:cubicBezTo>
                      <a:cubicBezTo>
                        <a:pt x="81034" y="26670"/>
                        <a:pt x="83987" y="19907"/>
                        <a:pt x="80081" y="16192"/>
                      </a:cubicBezTo>
                      <a:cubicBezTo>
                        <a:pt x="69604" y="5715"/>
                        <a:pt x="55697" y="0"/>
                        <a:pt x="40934" y="0"/>
                      </a:cubicBezTo>
                      <a:cubicBezTo>
                        <a:pt x="26170" y="0"/>
                        <a:pt x="12263" y="5715"/>
                        <a:pt x="1786" y="16192"/>
                      </a:cubicBezTo>
                      <a:cubicBezTo>
                        <a:pt x="-595" y="18574"/>
                        <a:pt x="-595" y="22479"/>
                        <a:pt x="1786" y="24860"/>
                      </a:cubicBezTo>
                      <a:cubicBezTo>
                        <a:pt x="4167" y="27242"/>
                        <a:pt x="8072" y="27242"/>
                        <a:pt x="10453" y="24860"/>
                      </a:cubicBezTo>
                      <a:lnTo>
                        <a:pt x="10453" y="2486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51" name="Google Shape;2551;p26"/>
                <p:cNvSpPr/>
                <p:nvPr/>
              </p:nvSpPr>
              <p:spPr>
                <a:xfrm>
                  <a:off x="9397167" y="3995451"/>
                  <a:ext cx="47107" cy="19572"/>
                </a:xfrm>
                <a:custGeom>
                  <a:avLst/>
                  <a:gdLst/>
                  <a:ahLst/>
                  <a:cxnLst/>
                  <a:rect l="l" t="t" r="r" b="b"/>
                  <a:pathLst>
                    <a:path w="47107" h="19572" extrusionOk="0">
                      <a:moveTo>
                        <a:pt x="23534" y="0"/>
                      </a:moveTo>
                      <a:cubicBezTo>
                        <a:pt x="15343" y="0"/>
                        <a:pt x="7627" y="3238"/>
                        <a:pt x="1817" y="9049"/>
                      </a:cubicBezTo>
                      <a:cubicBezTo>
                        <a:pt x="-3707" y="14954"/>
                        <a:pt x="4579" y="23336"/>
                        <a:pt x="10485" y="17717"/>
                      </a:cubicBezTo>
                      <a:cubicBezTo>
                        <a:pt x="17343" y="10573"/>
                        <a:pt x="29725" y="10573"/>
                        <a:pt x="36583" y="17717"/>
                      </a:cubicBezTo>
                      <a:cubicBezTo>
                        <a:pt x="42489" y="23241"/>
                        <a:pt x="50871" y="14954"/>
                        <a:pt x="45251" y="9049"/>
                      </a:cubicBezTo>
                      <a:cubicBezTo>
                        <a:pt x="39441" y="3238"/>
                        <a:pt x="31725" y="0"/>
                        <a:pt x="23534" y="0"/>
                      </a:cubicBezTo>
                      <a:lnTo>
                        <a:pt x="235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52" name="Google Shape;2552;p26"/>
                <p:cNvSpPr/>
                <p:nvPr/>
              </p:nvSpPr>
              <p:spPr>
                <a:xfrm>
                  <a:off x="9414510" y="4020025"/>
                  <a:ext cx="12287" cy="12334"/>
                </a:xfrm>
                <a:custGeom>
                  <a:avLst/>
                  <a:gdLst/>
                  <a:ahLst/>
                  <a:cxnLst/>
                  <a:rect l="l" t="t" r="r" b="b"/>
                  <a:pathLst>
                    <a:path w="12287" h="12334" extrusionOk="0">
                      <a:moveTo>
                        <a:pt x="6191" y="0"/>
                      </a:moveTo>
                      <a:cubicBezTo>
                        <a:pt x="2762" y="0"/>
                        <a:pt x="0" y="2762"/>
                        <a:pt x="0" y="6191"/>
                      </a:cubicBezTo>
                      <a:cubicBezTo>
                        <a:pt x="285" y="14383"/>
                        <a:pt x="12001" y="14383"/>
                        <a:pt x="12287" y="6191"/>
                      </a:cubicBezTo>
                      <a:cubicBezTo>
                        <a:pt x="12287" y="2762"/>
                        <a:pt x="9525" y="0"/>
                        <a:pt x="6096" y="0"/>
                      </a:cubicBezTo>
                      <a:lnTo>
                        <a:pt x="6096"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29"/>
        <p:cNvGrpSpPr/>
        <p:nvPr/>
      </p:nvGrpSpPr>
      <p:grpSpPr>
        <a:xfrm>
          <a:off x="0" y="0"/>
          <a:ext cx="0" cy="0"/>
          <a:chOff x="0" y="0"/>
          <a:chExt cx="0" cy="0"/>
        </a:xfrm>
      </p:grpSpPr>
      <p:grpSp>
        <p:nvGrpSpPr>
          <p:cNvPr id="2730" name="Google Shape;2730;p29"/>
          <p:cNvGrpSpPr/>
          <p:nvPr/>
        </p:nvGrpSpPr>
        <p:grpSpPr>
          <a:xfrm>
            <a:off x="-70488" y="-84850"/>
            <a:ext cx="9353597" cy="5313300"/>
            <a:chOff x="-92988" y="-84850"/>
            <a:chExt cx="9353597" cy="5313300"/>
          </a:xfrm>
        </p:grpSpPr>
        <p:grpSp>
          <p:nvGrpSpPr>
            <p:cNvPr id="2731" name="Google Shape;2731;p29"/>
            <p:cNvGrpSpPr/>
            <p:nvPr/>
          </p:nvGrpSpPr>
          <p:grpSpPr>
            <a:xfrm>
              <a:off x="-92988" y="-52925"/>
              <a:ext cx="9353597" cy="5238750"/>
              <a:chOff x="-721775" y="-52925"/>
              <a:chExt cx="10611000" cy="5238750"/>
            </a:xfrm>
          </p:grpSpPr>
          <p:cxnSp>
            <p:nvCxnSpPr>
              <p:cNvPr id="2732" name="Google Shape;2732;p29"/>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3" name="Google Shape;2733;p29"/>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4" name="Google Shape;2734;p29"/>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5" name="Google Shape;2735;p29"/>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6" name="Google Shape;2736;p29"/>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7" name="Google Shape;2737;p29"/>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8" name="Google Shape;2738;p29"/>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39" name="Google Shape;2739;p29"/>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0" name="Google Shape;2740;p29"/>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1" name="Google Shape;2741;p29"/>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2" name="Google Shape;2742;p29"/>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3" name="Google Shape;2743;p29"/>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4" name="Google Shape;2744;p29"/>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5" name="Google Shape;2745;p29"/>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6" name="Google Shape;2746;p29"/>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7" name="Google Shape;2747;p29"/>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8" name="Google Shape;2748;p29"/>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49" name="Google Shape;2749;p29"/>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0" name="Google Shape;2750;p29"/>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1" name="Google Shape;2751;p29"/>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2" name="Google Shape;2752;p29"/>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3" name="Google Shape;2753;p29"/>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4" name="Google Shape;2754;p29"/>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5" name="Google Shape;2755;p29"/>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6" name="Google Shape;2756;p29"/>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757" name="Google Shape;2757;p29"/>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2758" name="Google Shape;2758;p29"/>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59" name="Google Shape;2759;p29"/>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0" name="Google Shape;2760;p29"/>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1" name="Google Shape;2761;p29"/>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2" name="Google Shape;2762;p29"/>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3" name="Google Shape;2763;p29"/>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4" name="Google Shape;2764;p29"/>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5" name="Google Shape;2765;p29"/>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6" name="Google Shape;2766;p29"/>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7" name="Google Shape;2767;p29"/>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8" name="Google Shape;2768;p29"/>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69" name="Google Shape;2769;p29"/>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0" name="Google Shape;2770;p29"/>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1" name="Google Shape;2771;p29"/>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2" name="Google Shape;2772;p29"/>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3" name="Google Shape;2773;p29"/>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4" name="Google Shape;2774;p29"/>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5" name="Google Shape;2775;p29"/>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6" name="Google Shape;2776;p29"/>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7" name="Google Shape;2777;p29"/>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8" name="Google Shape;2778;p29"/>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79" name="Google Shape;2779;p29"/>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0" name="Google Shape;2780;p29"/>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1" name="Google Shape;2781;p29"/>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2" name="Google Shape;2782;p29"/>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3" name="Google Shape;2783;p29"/>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4" name="Google Shape;2784;p29"/>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5" name="Google Shape;2785;p29"/>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6" name="Google Shape;2786;p29"/>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7" name="Google Shape;2787;p29"/>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8" name="Google Shape;2788;p29"/>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89" name="Google Shape;2789;p29"/>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0" name="Google Shape;2790;p29"/>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1" name="Google Shape;2791;p29"/>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2" name="Google Shape;2792;p29"/>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3" name="Google Shape;2793;p29"/>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4" name="Google Shape;2794;p29"/>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5" name="Google Shape;2795;p29"/>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6" name="Google Shape;2796;p29"/>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7" name="Google Shape;2797;p29"/>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8" name="Google Shape;2798;p29"/>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799" name="Google Shape;2799;p29"/>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0" name="Google Shape;2800;p29"/>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1" name="Google Shape;2801;p29"/>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2" name="Google Shape;2802;p29"/>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3" name="Google Shape;2803;p29"/>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4" name="Google Shape;2804;p29"/>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5" name="Google Shape;2805;p29"/>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06" name="Google Shape;2806;p29"/>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grpSp>
        <p:nvGrpSpPr>
          <p:cNvPr id="2807" name="Google Shape;2807;p29"/>
          <p:cNvGrpSpPr/>
          <p:nvPr/>
        </p:nvGrpSpPr>
        <p:grpSpPr>
          <a:xfrm rot="2573809" flipH="1">
            <a:off x="-815629" y="4320360"/>
            <a:ext cx="1841432" cy="1151099"/>
            <a:chOff x="3631193" y="4003322"/>
            <a:chExt cx="1357550" cy="1151067"/>
          </a:xfrm>
        </p:grpSpPr>
        <p:sp>
          <p:nvSpPr>
            <p:cNvPr id="2808" name="Google Shape;2808;p29"/>
            <p:cNvSpPr/>
            <p:nvPr/>
          </p:nvSpPr>
          <p:spPr>
            <a:xfrm rot="-535229">
              <a:off x="3697982" y="4108368"/>
              <a:ext cx="1223973" cy="956912"/>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09" name="Google Shape;2809;p29"/>
            <p:cNvSpPr/>
            <p:nvPr/>
          </p:nvSpPr>
          <p:spPr>
            <a:xfrm>
              <a:off x="3834193" y="4003322"/>
              <a:ext cx="1094803" cy="1078645"/>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810" name="Google Shape;2810;p29"/>
          <p:cNvSpPr/>
          <p:nvPr/>
        </p:nvSpPr>
        <p:spPr>
          <a:xfrm flipH="1">
            <a:off x="-694825" y="-322773"/>
            <a:ext cx="1284453" cy="1157720"/>
          </a:xfrm>
          <a:custGeom>
            <a:avLst/>
            <a:gdLst/>
            <a:ahLst/>
            <a:cxnLst/>
            <a:rect l="l" t="t" r="r" b="b"/>
            <a:pathLst>
              <a:path w="1431145" h="1157720" extrusionOk="0">
                <a:moveTo>
                  <a:pt x="1431146" y="1154049"/>
                </a:moveTo>
                <a:cubicBezTo>
                  <a:pt x="1273316" y="1181005"/>
                  <a:pt x="1140443" y="1052989"/>
                  <a:pt x="1012331" y="983647"/>
                </a:cubicBezTo>
                <a:cubicBezTo>
                  <a:pt x="863741" y="903351"/>
                  <a:pt x="701150" y="880872"/>
                  <a:pt x="535224" y="905542"/>
                </a:cubicBezTo>
                <a:cubicBezTo>
                  <a:pt x="390444" y="926973"/>
                  <a:pt x="224995" y="962025"/>
                  <a:pt x="106028" y="851249"/>
                </a:cubicBezTo>
                <a:cubicBezTo>
                  <a:pt x="1634" y="753999"/>
                  <a:pt x="-18464" y="597027"/>
                  <a:pt x="14588" y="464153"/>
                </a:cubicBezTo>
                <a:cubicBezTo>
                  <a:pt x="58498" y="288036"/>
                  <a:pt x="179085" y="146590"/>
                  <a:pt x="279287"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11" name="Google Shape;2811;p29"/>
          <p:cNvSpPr/>
          <p:nvPr/>
        </p:nvSpPr>
        <p:spPr>
          <a:xfrm flipH="1">
            <a:off x="-262414" y="-457075"/>
            <a:ext cx="1527617" cy="936548"/>
          </a:xfrm>
          <a:custGeom>
            <a:avLst/>
            <a:gdLst/>
            <a:ahLst/>
            <a:cxnLst/>
            <a:rect l="l" t="t" r="r" b="b"/>
            <a:pathLst>
              <a:path w="1702080" h="936548" extrusionOk="0">
                <a:moveTo>
                  <a:pt x="34664" y="140208"/>
                </a:moveTo>
                <a:cubicBezTo>
                  <a:pt x="8661" y="292227"/>
                  <a:pt x="-17247" y="448628"/>
                  <a:pt x="15042" y="599408"/>
                </a:cubicBezTo>
                <a:cubicBezTo>
                  <a:pt x="47428" y="750189"/>
                  <a:pt x="152202" y="895922"/>
                  <a:pt x="302793" y="929164"/>
                </a:cubicBezTo>
                <a:cubicBezTo>
                  <a:pt x="442048" y="959930"/>
                  <a:pt x="583971" y="890016"/>
                  <a:pt x="697414" y="803720"/>
                </a:cubicBezTo>
                <a:cubicBezTo>
                  <a:pt x="810856" y="717328"/>
                  <a:pt x="911917" y="611315"/>
                  <a:pt x="1040980" y="550831"/>
                </a:cubicBezTo>
                <a:cubicBezTo>
                  <a:pt x="1140612" y="504158"/>
                  <a:pt x="1251197" y="487490"/>
                  <a:pt x="1357496" y="459296"/>
                </a:cubicBezTo>
                <a:cubicBezTo>
                  <a:pt x="1463795" y="431102"/>
                  <a:pt x="1571904" y="387477"/>
                  <a:pt x="1641532" y="302228"/>
                </a:cubicBezTo>
                <a:cubicBezTo>
                  <a:pt x="1711159" y="216980"/>
                  <a:pt x="1728019" y="80772"/>
                  <a:pt x="1653343" y="0"/>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12" name="Google Shape;2812;p29"/>
          <p:cNvSpPr/>
          <p:nvPr/>
        </p:nvSpPr>
        <p:spPr>
          <a:xfrm flipH="1">
            <a:off x="7422733" y="-565958"/>
            <a:ext cx="2485246" cy="1644093"/>
          </a:xfrm>
          <a:custGeom>
            <a:avLst/>
            <a:gdLst/>
            <a:ahLst/>
            <a:cxnLst/>
            <a:rect l="l" t="t" r="r" b="b"/>
            <a:pathLst>
              <a:path w="2485246" h="1644093" extrusionOk="0">
                <a:moveTo>
                  <a:pt x="45639" y="1644093"/>
                </a:moveTo>
                <a:cubicBezTo>
                  <a:pt x="41519" y="1644093"/>
                  <a:pt x="37571" y="1641604"/>
                  <a:pt x="35940" y="1637570"/>
                </a:cubicBezTo>
                <a:cubicBezTo>
                  <a:pt x="-27748" y="1481269"/>
                  <a:pt x="-5517" y="1286087"/>
                  <a:pt x="92504" y="1140344"/>
                </a:cubicBezTo>
                <a:cubicBezTo>
                  <a:pt x="191812" y="992626"/>
                  <a:pt x="356610" y="911257"/>
                  <a:pt x="556341" y="911257"/>
                </a:cubicBezTo>
                <a:cubicBezTo>
                  <a:pt x="672558" y="911257"/>
                  <a:pt x="763025" y="931771"/>
                  <a:pt x="831262" y="963787"/>
                </a:cubicBezTo>
                <a:cubicBezTo>
                  <a:pt x="848772" y="937350"/>
                  <a:pt x="872547" y="913489"/>
                  <a:pt x="903276" y="894091"/>
                </a:cubicBezTo>
                <a:cubicBezTo>
                  <a:pt x="1001124" y="832291"/>
                  <a:pt x="1092536" y="858213"/>
                  <a:pt x="1189183" y="885765"/>
                </a:cubicBezTo>
                <a:cubicBezTo>
                  <a:pt x="1296473" y="916321"/>
                  <a:pt x="1407454" y="947822"/>
                  <a:pt x="1550022" y="875036"/>
                </a:cubicBezTo>
                <a:cubicBezTo>
                  <a:pt x="1731042" y="782595"/>
                  <a:pt x="1735677" y="594793"/>
                  <a:pt x="1740140" y="413172"/>
                </a:cubicBezTo>
                <a:cubicBezTo>
                  <a:pt x="1743659" y="271978"/>
                  <a:pt x="1746921" y="138681"/>
                  <a:pt x="1833525" y="59801"/>
                </a:cubicBezTo>
                <a:cubicBezTo>
                  <a:pt x="2001757" y="-93324"/>
                  <a:pt x="2459415" y="94992"/>
                  <a:pt x="2478813" y="103060"/>
                </a:cubicBezTo>
                <a:cubicBezTo>
                  <a:pt x="2484135" y="105292"/>
                  <a:pt x="2486624" y="111386"/>
                  <a:pt x="2484478" y="116708"/>
                </a:cubicBezTo>
                <a:cubicBezTo>
                  <a:pt x="2482246" y="122029"/>
                  <a:pt x="2476152" y="124518"/>
                  <a:pt x="2470830" y="122373"/>
                </a:cubicBezTo>
                <a:cubicBezTo>
                  <a:pt x="2466195" y="120398"/>
                  <a:pt x="2006049" y="-68948"/>
                  <a:pt x="1847688" y="75251"/>
                </a:cubicBezTo>
                <a:cubicBezTo>
                  <a:pt x="1767692" y="148036"/>
                  <a:pt x="1764516" y="277042"/>
                  <a:pt x="1761169" y="413687"/>
                </a:cubicBezTo>
                <a:cubicBezTo>
                  <a:pt x="1756791" y="592648"/>
                  <a:pt x="1751728" y="795555"/>
                  <a:pt x="1559635" y="893662"/>
                </a:cubicBezTo>
                <a:cubicBezTo>
                  <a:pt x="1409771" y="970224"/>
                  <a:pt x="1289606" y="935977"/>
                  <a:pt x="1183604" y="905850"/>
                </a:cubicBezTo>
                <a:cubicBezTo>
                  <a:pt x="1087557" y="878555"/>
                  <a:pt x="1004558" y="854951"/>
                  <a:pt x="914605" y="911772"/>
                </a:cubicBezTo>
                <a:cubicBezTo>
                  <a:pt x="886709" y="929368"/>
                  <a:pt x="865595" y="950311"/>
                  <a:pt x="850145" y="973056"/>
                </a:cubicBezTo>
                <a:cubicBezTo>
                  <a:pt x="945934" y="1023955"/>
                  <a:pt x="993056" y="1098457"/>
                  <a:pt x="1003699" y="1166436"/>
                </a:cubicBezTo>
                <a:cubicBezTo>
                  <a:pt x="1013656" y="1230382"/>
                  <a:pt x="989279" y="1284971"/>
                  <a:pt x="944389" y="1299391"/>
                </a:cubicBezTo>
                <a:cubicBezTo>
                  <a:pt x="898125" y="1314154"/>
                  <a:pt x="848257" y="1281023"/>
                  <a:pt x="817443" y="1214932"/>
                </a:cubicBezTo>
                <a:cubicBezTo>
                  <a:pt x="784741" y="1144721"/>
                  <a:pt x="781136" y="1055284"/>
                  <a:pt x="820790" y="981725"/>
                </a:cubicBezTo>
                <a:cubicBezTo>
                  <a:pt x="755472" y="951512"/>
                  <a:pt x="668610" y="932114"/>
                  <a:pt x="556599" y="932114"/>
                </a:cubicBezTo>
                <a:cubicBezTo>
                  <a:pt x="363991" y="932114"/>
                  <a:pt x="205459" y="1010222"/>
                  <a:pt x="110099" y="1151931"/>
                </a:cubicBezTo>
                <a:cubicBezTo>
                  <a:pt x="15855" y="1292095"/>
                  <a:pt x="-5603" y="1479553"/>
                  <a:pt x="55510" y="1629588"/>
                </a:cubicBezTo>
                <a:cubicBezTo>
                  <a:pt x="57656" y="1634909"/>
                  <a:pt x="55081" y="1641003"/>
                  <a:pt x="49759" y="1643235"/>
                </a:cubicBezTo>
                <a:cubicBezTo>
                  <a:pt x="48472" y="1643750"/>
                  <a:pt x="47098" y="1644007"/>
                  <a:pt x="45811" y="1644007"/>
                </a:cubicBezTo>
                <a:close/>
                <a:moveTo>
                  <a:pt x="839159" y="990910"/>
                </a:moveTo>
                <a:cubicBezTo>
                  <a:pt x="799418" y="1064554"/>
                  <a:pt x="810920" y="1151845"/>
                  <a:pt x="836240" y="1206091"/>
                </a:cubicBezTo>
                <a:cubicBezTo>
                  <a:pt x="862333" y="1262054"/>
                  <a:pt x="902245" y="1290808"/>
                  <a:pt x="937866" y="1279392"/>
                </a:cubicBezTo>
                <a:cubicBezTo>
                  <a:pt x="972714" y="1268234"/>
                  <a:pt x="991254" y="1223086"/>
                  <a:pt x="982928" y="1169612"/>
                </a:cubicBezTo>
                <a:cubicBezTo>
                  <a:pt x="973143" y="1106869"/>
                  <a:pt x="929025" y="1038203"/>
                  <a:pt x="839244" y="9909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13" name="Google Shape;2813;p29"/>
          <p:cNvSpPr/>
          <p:nvPr/>
        </p:nvSpPr>
        <p:spPr>
          <a:xfrm flipH="1">
            <a:off x="7972710" y="4393467"/>
            <a:ext cx="1529295" cy="1004873"/>
          </a:xfrm>
          <a:custGeom>
            <a:avLst/>
            <a:gdLst/>
            <a:ahLst/>
            <a:cxnLst/>
            <a:rect l="l" t="t" r="r" b="b"/>
            <a:pathLst>
              <a:path w="1374647" h="903257" extrusionOk="0">
                <a:moveTo>
                  <a:pt x="0" y="217172"/>
                </a:moveTo>
                <a:cubicBezTo>
                  <a:pt x="196787" y="60771"/>
                  <a:pt x="541782" y="-90676"/>
                  <a:pt x="778193" y="66010"/>
                </a:cubicBezTo>
                <a:cubicBezTo>
                  <a:pt x="953643" y="182310"/>
                  <a:pt x="1001649" y="413482"/>
                  <a:pt x="1084422" y="593219"/>
                </a:cubicBezTo>
                <a:cubicBezTo>
                  <a:pt x="1145000" y="724664"/>
                  <a:pt x="1238441" y="845060"/>
                  <a:pt x="1374648" y="903258"/>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814" name="Google Shape;2814;p29"/>
          <p:cNvGrpSpPr/>
          <p:nvPr/>
        </p:nvGrpSpPr>
        <p:grpSpPr>
          <a:xfrm rot="818662">
            <a:off x="8329278" y="3161021"/>
            <a:ext cx="816618" cy="795918"/>
            <a:chOff x="6112100" y="3204445"/>
            <a:chExt cx="816600" cy="795900"/>
          </a:xfrm>
        </p:grpSpPr>
        <p:sp>
          <p:nvSpPr>
            <p:cNvPr id="2815" name="Google Shape;2815;p29"/>
            <p:cNvSpPr/>
            <p:nvPr/>
          </p:nvSpPr>
          <p:spPr>
            <a:xfrm>
              <a:off x="6112100" y="3204445"/>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816" name="Google Shape;2816;p29"/>
            <p:cNvGrpSpPr/>
            <p:nvPr/>
          </p:nvGrpSpPr>
          <p:grpSpPr>
            <a:xfrm>
              <a:off x="6330711" y="3446770"/>
              <a:ext cx="379378" cy="311219"/>
              <a:chOff x="3158596" y="2226524"/>
              <a:chExt cx="348118" cy="285574"/>
            </a:xfrm>
          </p:grpSpPr>
          <p:sp>
            <p:nvSpPr>
              <p:cNvPr id="2817" name="Google Shape;2817;p29"/>
              <p:cNvSpPr/>
              <p:nvPr/>
            </p:nvSpPr>
            <p:spPr>
              <a:xfrm>
                <a:off x="3264737" y="2342394"/>
                <a:ext cx="135879" cy="135484"/>
              </a:xfrm>
              <a:custGeom>
                <a:avLst/>
                <a:gdLst/>
                <a:ahLst/>
                <a:cxnLst/>
                <a:rect l="l" t="t" r="r" b="b"/>
                <a:pathLst>
                  <a:path w="122967" h="122610" extrusionOk="0">
                    <a:moveTo>
                      <a:pt x="61436" y="122611"/>
                    </a:moveTo>
                    <a:cubicBezTo>
                      <a:pt x="95345" y="122611"/>
                      <a:pt x="122968" y="94988"/>
                      <a:pt x="122968" y="61079"/>
                    </a:cubicBezTo>
                    <a:cubicBezTo>
                      <a:pt x="119825" y="-20360"/>
                      <a:pt x="3143" y="-20360"/>
                      <a:pt x="0" y="61079"/>
                    </a:cubicBezTo>
                    <a:cubicBezTo>
                      <a:pt x="0" y="94988"/>
                      <a:pt x="27622" y="122611"/>
                      <a:pt x="61531" y="1226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818" name="Google Shape;2818;p29"/>
              <p:cNvGrpSpPr/>
              <p:nvPr/>
            </p:nvGrpSpPr>
            <p:grpSpPr>
              <a:xfrm>
                <a:off x="3158596" y="2226524"/>
                <a:ext cx="348118" cy="285574"/>
                <a:chOff x="4815649" y="2748195"/>
                <a:chExt cx="314896" cy="258298"/>
              </a:xfrm>
            </p:grpSpPr>
            <p:sp>
              <p:nvSpPr>
                <p:cNvPr id="2819" name="Google Shape;2819;p29"/>
                <p:cNvSpPr/>
                <p:nvPr/>
              </p:nvSpPr>
              <p:spPr>
                <a:xfrm>
                  <a:off x="4815649" y="2748195"/>
                  <a:ext cx="314896" cy="258298"/>
                </a:xfrm>
                <a:custGeom>
                  <a:avLst/>
                  <a:gdLst/>
                  <a:ahLst/>
                  <a:cxnLst/>
                  <a:rect l="l" t="t" r="r" b="b"/>
                  <a:pathLst>
                    <a:path w="314896" h="258298" extrusionOk="0">
                      <a:moveTo>
                        <a:pt x="266128" y="243"/>
                      </a:moveTo>
                      <a:cubicBezTo>
                        <a:pt x="262318" y="-900"/>
                        <a:pt x="258223" y="2148"/>
                        <a:pt x="258318" y="6148"/>
                      </a:cubicBezTo>
                      <a:lnTo>
                        <a:pt x="258318" y="62441"/>
                      </a:lnTo>
                      <a:cubicBezTo>
                        <a:pt x="212503" y="76919"/>
                        <a:pt x="102394" y="76919"/>
                        <a:pt x="56579" y="62441"/>
                      </a:cubicBezTo>
                      <a:lnTo>
                        <a:pt x="56579" y="6339"/>
                      </a:lnTo>
                      <a:cubicBezTo>
                        <a:pt x="56579" y="5196"/>
                        <a:pt x="56293" y="3957"/>
                        <a:pt x="55721" y="3005"/>
                      </a:cubicBezTo>
                      <a:cubicBezTo>
                        <a:pt x="54197" y="624"/>
                        <a:pt x="51340" y="-424"/>
                        <a:pt x="48768" y="338"/>
                      </a:cubicBezTo>
                      <a:cubicBezTo>
                        <a:pt x="16859" y="9387"/>
                        <a:pt x="0" y="21960"/>
                        <a:pt x="0" y="36723"/>
                      </a:cubicBezTo>
                      <a:lnTo>
                        <a:pt x="0" y="209126"/>
                      </a:lnTo>
                      <a:cubicBezTo>
                        <a:pt x="0" y="223890"/>
                        <a:pt x="16859" y="236463"/>
                        <a:pt x="48768" y="245512"/>
                      </a:cubicBezTo>
                      <a:cubicBezTo>
                        <a:pt x="105823" y="262561"/>
                        <a:pt x="209074" y="262561"/>
                        <a:pt x="266128" y="245512"/>
                      </a:cubicBezTo>
                      <a:cubicBezTo>
                        <a:pt x="298037" y="236463"/>
                        <a:pt x="314897" y="223794"/>
                        <a:pt x="314897" y="209126"/>
                      </a:cubicBezTo>
                      <a:lnTo>
                        <a:pt x="314897" y="36723"/>
                      </a:lnTo>
                      <a:cubicBezTo>
                        <a:pt x="314897" y="22055"/>
                        <a:pt x="298037" y="9387"/>
                        <a:pt x="266128" y="338"/>
                      </a:cubicBezTo>
                      <a:lnTo>
                        <a:pt x="266128" y="338"/>
                      </a:lnTo>
                      <a:close/>
                      <a:moveTo>
                        <a:pt x="270605" y="14435"/>
                      </a:moveTo>
                      <a:cubicBezTo>
                        <a:pt x="314992" y="30342"/>
                        <a:pt x="311372" y="44343"/>
                        <a:pt x="270605" y="58726"/>
                      </a:cubicBezTo>
                      <a:lnTo>
                        <a:pt x="270605" y="14435"/>
                      </a:lnTo>
                      <a:close/>
                      <a:moveTo>
                        <a:pt x="270605" y="71680"/>
                      </a:moveTo>
                      <a:cubicBezTo>
                        <a:pt x="284417" y="67394"/>
                        <a:pt x="295180" y="62441"/>
                        <a:pt x="302609" y="56821"/>
                      </a:cubicBezTo>
                      <a:lnTo>
                        <a:pt x="302609" y="188647"/>
                      </a:lnTo>
                      <a:cubicBezTo>
                        <a:pt x="295180" y="183123"/>
                        <a:pt x="284512" y="178075"/>
                        <a:pt x="270605" y="173788"/>
                      </a:cubicBezTo>
                      <a:lnTo>
                        <a:pt x="270605" y="71585"/>
                      </a:lnTo>
                      <a:close/>
                      <a:moveTo>
                        <a:pt x="21146" y="25103"/>
                      </a:moveTo>
                      <a:cubicBezTo>
                        <a:pt x="26670" y="21293"/>
                        <a:pt x="34576" y="17578"/>
                        <a:pt x="44291" y="14340"/>
                      </a:cubicBezTo>
                      <a:lnTo>
                        <a:pt x="44291" y="58631"/>
                      </a:lnTo>
                      <a:cubicBezTo>
                        <a:pt x="18097" y="49392"/>
                        <a:pt x="1238" y="38343"/>
                        <a:pt x="21146" y="25103"/>
                      </a:cubicBezTo>
                      <a:close/>
                      <a:moveTo>
                        <a:pt x="44291" y="71680"/>
                      </a:moveTo>
                      <a:lnTo>
                        <a:pt x="44291" y="173883"/>
                      </a:lnTo>
                      <a:cubicBezTo>
                        <a:pt x="30480" y="178170"/>
                        <a:pt x="19717" y="183123"/>
                        <a:pt x="12287" y="188742"/>
                      </a:cubicBezTo>
                      <a:lnTo>
                        <a:pt x="12287" y="56916"/>
                      </a:lnTo>
                      <a:cubicBezTo>
                        <a:pt x="19717" y="62441"/>
                        <a:pt x="30385" y="67489"/>
                        <a:pt x="44291" y="71775"/>
                      </a:cubicBezTo>
                      <a:close/>
                      <a:moveTo>
                        <a:pt x="157448" y="245988"/>
                      </a:moveTo>
                      <a:cubicBezTo>
                        <a:pt x="68771" y="246273"/>
                        <a:pt x="-14478" y="221223"/>
                        <a:pt x="21146" y="197601"/>
                      </a:cubicBezTo>
                      <a:cubicBezTo>
                        <a:pt x="28099" y="192743"/>
                        <a:pt x="38862" y="188266"/>
                        <a:pt x="52197" y="184456"/>
                      </a:cubicBezTo>
                      <a:cubicBezTo>
                        <a:pt x="54864" y="183694"/>
                        <a:pt x="56674" y="181313"/>
                        <a:pt x="56674" y="178551"/>
                      </a:cubicBezTo>
                      <a:lnTo>
                        <a:pt x="56674" y="75109"/>
                      </a:lnTo>
                      <a:cubicBezTo>
                        <a:pt x="111728" y="89397"/>
                        <a:pt x="203263" y="89397"/>
                        <a:pt x="258413" y="75109"/>
                      </a:cubicBezTo>
                      <a:lnTo>
                        <a:pt x="258413" y="178551"/>
                      </a:lnTo>
                      <a:cubicBezTo>
                        <a:pt x="258413" y="181313"/>
                        <a:pt x="260223" y="183694"/>
                        <a:pt x="262890" y="184456"/>
                      </a:cubicBezTo>
                      <a:cubicBezTo>
                        <a:pt x="358807" y="212269"/>
                        <a:pt x="263366" y="245702"/>
                        <a:pt x="157543" y="2459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20" name="Google Shape;2820;p29"/>
                <p:cNvSpPr/>
                <p:nvPr/>
              </p:nvSpPr>
              <p:spPr>
                <a:xfrm>
                  <a:off x="4944806" y="2879923"/>
                  <a:ext cx="63033" cy="68444"/>
                </a:xfrm>
                <a:custGeom>
                  <a:avLst/>
                  <a:gdLst/>
                  <a:ahLst/>
                  <a:cxnLst/>
                  <a:rect l="l" t="t" r="r" b="b"/>
                  <a:pathLst>
                    <a:path w="63033" h="68444" extrusionOk="0">
                      <a:moveTo>
                        <a:pt x="56009" y="22058"/>
                      </a:moveTo>
                      <a:lnTo>
                        <a:pt x="21910" y="2436"/>
                      </a:lnTo>
                      <a:cubicBezTo>
                        <a:pt x="12766" y="-3946"/>
                        <a:pt x="-188" y="3008"/>
                        <a:pt x="2" y="14057"/>
                      </a:cubicBezTo>
                      <a:lnTo>
                        <a:pt x="2" y="54347"/>
                      </a:lnTo>
                      <a:cubicBezTo>
                        <a:pt x="2" y="56824"/>
                        <a:pt x="669" y="59205"/>
                        <a:pt x="1907" y="61396"/>
                      </a:cubicBezTo>
                      <a:cubicBezTo>
                        <a:pt x="4384" y="65682"/>
                        <a:pt x="9146" y="68444"/>
                        <a:pt x="14099" y="68444"/>
                      </a:cubicBezTo>
                      <a:cubicBezTo>
                        <a:pt x="16576" y="68444"/>
                        <a:pt x="18957" y="67778"/>
                        <a:pt x="21148" y="66539"/>
                      </a:cubicBezTo>
                      <a:lnTo>
                        <a:pt x="56104" y="46346"/>
                      </a:lnTo>
                      <a:cubicBezTo>
                        <a:pt x="65344" y="41203"/>
                        <a:pt x="65344" y="27106"/>
                        <a:pt x="56104" y="22058"/>
                      </a:cubicBezTo>
                      <a:close/>
                      <a:moveTo>
                        <a:pt x="50485" y="35107"/>
                      </a:moveTo>
                      <a:cubicBezTo>
                        <a:pt x="50485" y="35107"/>
                        <a:pt x="50104" y="35583"/>
                        <a:pt x="49818" y="35774"/>
                      </a:cubicBezTo>
                      <a:lnTo>
                        <a:pt x="14861" y="55967"/>
                      </a:lnTo>
                      <a:cubicBezTo>
                        <a:pt x="13909" y="56443"/>
                        <a:pt x="13051" y="56252"/>
                        <a:pt x="12480" y="55300"/>
                      </a:cubicBezTo>
                      <a:cubicBezTo>
                        <a:pt x="12289" y="55014"/>
                        <a:pt x="12194" y="54728"/>
                        <a:pt x="12194" y="54443"/>
                      </a:cubicBezTo>
                      <a:lnTo>
                        <a:pt x="12194" y="14057"/>
                      </a:lnTo>
                      <a:cubicBezTo>
                        <a:pt x="12194" y="12247"/>
                        <a:pt x="14290" y="11771"/>
                        <a:pt x="15433" y="12914"/>
                      </a:cubicBezTo>
                      <a:lnTo>
                        <a:pt x="49723" y="32726"/>
                      </a:lnTo>
                      <a:cubicBezTo>
                        <a:pt x="50580" y="33202"/>
                        <a:pt x="50866" y="34250"/>
                        <a:pt x="50389" y="35107"/>
                      </a:cubicBezTo>
                      <a:lnTo>
                        <a:pt x="50389" y="3510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21"/>
        <p:cNvGrpSpPr/>
        <p:nvPr/>
      </p:nvGrpSpPr>
      <p:grpSpPr>
        <a:xfrm>
          <a:off x="0" y="0"/>
          <a:ext cx="0" cy="0"/>
          <a:chOff x="0" y="0"/>
          <a:chExt cx="0" cy="0"/>
        </a:xfrm>
      </p:grpSpPr>
      <p:grpSp>
        <p:nvGrpSpPr>
          <p:cNvPr id="2822" name="Google Shape;2822;p30"/>
          <p:cNvGrpSpPr/>
          <p:nvPr/>
        </p:nvGrpSpPr>
        <p:grpSpPr>
          <a:xfrm>
            <a:off x="-70488" y="-84850"/>
            <a:ext cx="9353597" cy="5313300"/>
            <a:chOff x="-92988" y="-84850"/>
            <a:chExt cx="9353597" cy="5313300"/>
          </a:xfrm>
        </p:grpSpPr>
        <p:grpSp>
          <p:nvGrpSpPr>
            <p:cNvPr id="2823" name="Google Shape;2823;p30"/>
            <p:cNvGrpSpPr/>
            <p:nvPr/>
          </p:nvGrpSpPr>
          <p:grpSpPr>
            <a:xfrm>
              <a:off x="-92988" y="-52925"/>
              <a:ext cx="9353597" cy="5238750"/>
              <a:chOff x="-721775" y="-52925"/>
              <a:chExt cx="10611000" cy="5238750"/>
            </a:xfrm>
          </p:grpSpPr>
          <p:cxnSp>
            <p:nvCxnSpPr>
              <p:cNvPr id="2824" name="Google Shape;2824;p30"/>
              <p:cNvCxnSpPr/>
              <p:nvPr/>
            </p:nvCxnSpPr>
            <p:spPr>
              <a:xfrm>
                <a:off x="-721775" y="-52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25" name="Google Shape;2825;p30"/>
              <p:cNvCxnSpPr/>
              <p:nvPr/>
            </p:nvCxnSpPr>
            <p:spPr>
              <a:xfrm>
                <a:off x="-721775" y="156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26" name="Google Shape;2826;p30"/>
              <p:cNvCxnSpPr/>
              <p:nvPr/>
            </p:nvCxnSpPr>
            <p:spPr>
              <a:xfrm>
                <a:off x="-721775" y="366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27" name="Google Shape;2827;p30"/>
              <p:cNvCxnSpPr/>
              <p:nvPr/>
            </p:nvCxnSpPr>
            <p:spPr>
              <a:xfrm>
                <a:off x="-721775" y="575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28" name="Google Shape;2828;p30"/>
              <p:cNvCxnSpPr/>
              <p:nvPr/>
            </p:nvCxnSpPr>
            <p:spPr>
              <a:xfrm>
                <a:off x="-721775" y="785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29" name="Google Shape;2829;p30"/>
              <p:cNvCxnSpPr/>
              <p:nvPr/>
            </p:nvCxnSpPr>
            <p:spPr>
              <a:xfrm>
                <a:off x="-721775" y="9948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0" name="Google Shape;2830;p30"/>
              <p:cNvCxnSpPr/>
              <p:nvPr/>
            </p:nvCxnSpPr>
            <p:spPr>
              <a:xfrm>
                <a:off x="-721775" y="12043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1" name="Google Shape;2831;p30"/>
              <p:cNvCxnSpPr/>
              <p:nvPr/>
            </p:nvCxnSpPr>
            <p:spPr>
              <a:xfrm>
                <a:off x="-721775" y="14139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2" name="Google Shape;2832;p30"/>
              <p:cNvCxnSpPr/>
              <p:nvPr/>
            </p:nvCxnSpPr>
            <p:spPr>
              <a:xfrm>
                <a:off x="-721775" y="16234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3" name="Google Shape;2833;p30"/>
              <p:cNvCxnSpPr/>
              <p:nvPr/>
            </p:nvCxnSpPr>
            <p:spPr>
              <a:xfrm>
                <a:off x="-721775" y="18330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4" name="Google Shape;2834;p30"/>
              <p:cNvCxnSpPr/>
              <p:nvPr/>
            </p:nvCxnSpPr>
            <p:spPr>
              <a:xfrm>
                <a:off x="-721775" y="20425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5" name="Google Shape;2835;p30"/>
              <p:cNvCxnSpPr/>
              <p:nvPr/>
            </p:nvCxnSpPr>
            <p:spPr>
              <a:xfrm>
                <a:off x="-721775" y="22521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6" name="Google Shape;2836;p30"/>
              <p:cNvCxnSpPr/>
              <p:nvPr/>
            </p:nvCxnSpPr>
            <p:spPr>
              <a:xfrm>
                <a:off x="-721775" y="24616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7" name="Google Shape;2837;p30"/>
              <p:cNvCxnSpPr/>
              <p:nvPr/>
            </p:nvCxnSpPr>
            <p:spPr>
              <a:xfrm>
                <a:off x="-721775" y="26712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8" name="Google Shape;2838;p30"/>
              <p:cNvCxnSpPr/>
              <p:nvPr/>
            </p:nvCxnSpPr>
            <p:spPr>
              <a:xfrm>
                <a:off x="-721775" y="28807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39" name="Google Shape;2839;p30"/>
              <p:cNvCxnSpPr/>
              <p:nvPr/>
            </p:nvCxnSpPr>
            <p:spPr>
              <a:xfrm>
                <a:off x="-721775" y="30903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0" name="Google Shape;2840;p30"/>
              <p:cNvCxnSpPr/>
              <p:nvPr/>
            </p:nvCxnSpPr>
            <p:spPr>
              <a:xfrm>
                <a:off x="-721775" y="32998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1" name="Google Shape;2841;p30"/>
              <p:cNvCxnSpPr/>
              <p:nvPr/>
            </p:nvCxnSpPr>
            <p:spPr>
              <a:xfrm>
                <a:off x="-721775" y="35094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2" name="Google Shape;2842;p30"/>
              <p:cNvCxnSpPr/>
              <p:nvPr/>
            </p:nvCxnSpPr>
            <p:spPr>
              <a:xfrm>
                <a:off x="-721775" y="37189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3" name="Google Shape;2843;p30"/>
              <p:cNvCxnSpPr/>
              <p:nvPr/>
            </p:nvCxnSpPr>
            <p:spPr>
              <a:xfrm>
                <a:off x="-721775" y="39285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4" name="Google Shape;2844;p30"/>
              <p:cNvCxnSpPr/>
              <p:nvPr/>
            </p:nvCxnSpPr>
            <p:spPr>
              <a:xfrm>
                <a:off x="-721775" y="41380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5" name="Google Shape;2845;p30"/>
              <p:cNvCxnSpPr/>
              <p:nvPr/>
            </p:nvCxnSpPr>
            <p:spPr>
              <a:xfrm>
                <a:off x="-721775" y="43476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6" name="Google Shape;2846;p30"/>
              <p:cNvCxnSpPr/>
              <p:nvPr/>
            </p:nvCxnSpPr>
            <p:spPr>
              <a:xfrm>
                <a:off x="-721775" y="45571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7" name="Google Shape;2847;p30"/>
              <p:cNvCxnSpPr/>
              <p:nvPr/>
            </p:nvCxnSpPr>
            <p:spPr>
              <a:xfrm>
                <a:off x="-721775" y="476672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8" name="Google Shape;2848;p30"/>
              <p:cNvCxnSpPr/>
              <p:nvPr/>
            </p:nvCxnSpPr>
            <p:spPr>
              <a:xfrm>
                <a:off x="-721775" y="4976275"/>
                <a:ext cx="10611000" cy="0"/>
              </a:xfrm>
              <a:prstGeom prst="straightConnector1">
                <a:avLst/>
              </a:prstGeom>
              <a:noFill/>
              <a:ln w="9525" cap="flat" cmpd="sng">
                <a:solidFill>
                  <a:schemeClr val="accent4"/>
                </a:solidFill>
                <a:prstDash val="solid"/>
                <a:round/>
                <a:headEnd type="none" w="med" len="med"/>
                <a:tailEnd type="none" w="med" len="med"/>
              </a:ln>
            </p:spPr>
          </p:cxnSp>
          <p:cxnSp>
            <p:nvCxnSpPr>
              <p:cNvPr id="2849" name="Google Shape;2849;p30"/>
              <p:cNvCxnSpPr/>
              <p:nvPr/>
            </p:nvCxnSpPr>
            <p:spPr>
              <a:xfrm>
                <a:off x="-721775" y="5185825"/>
                <a:ext cx="10611000" cy="0"/>
              </a:xfrm>
              <a:prstGeom prst="straightConnector1">
                <a:avLst/>
              </a:prstGeom>
              <a:noFill/>
              <a:ln w="9525" cap="flat" cmpd="sng">
                <a:solidFill>
                  <a:schemeClr val="accent4"/>
                </a:solidFill>
                <a:prstDash val="solid"/>
                <a:round/>
                <a:headEnd type="none" w="med" len="med"/>
                <a:tailEnd type="none" w="med" len="med"/>
              </a:ln>
            </p:spPr>
          </p:cxnSp>
        </p:grpSp>
        <p:cxnSp>
          <p:nvCxnSpPr>
            <p:cNvPr id="2850" name="Google Shape;2850;p30"/>
            <p:cNvCxnSpPr/>
            <p:nvPr/>
          </p:nvCxnSpPr>
          <p:spPr>
            <a:xfrm>
              <a:off x="-2337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1" name="Google Shape;2851;p30"/>
            <p:cNvCxnSpPr/>
            <p:nvPr/>
          </p:nvCxnSpPr>
          <p:spPr>
            <a:xfrm>
              <a:off x="16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2" name="Google Shape;2852;p30"/>
            <p:cNvCxnSpPr/>
            <p:nvPr/>
          </p:nvCxnSpPr>
          <p:spPr>
            <a:xfrm>
              <a:off x="35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3" name="Google Shape;2853;p30"/>
            <p:cNvCxnSpPr/>
            <p:nvPr/>
          </p:nvCxnSpPr>
          <p:spPr>
            <a:xfrm>
              <a:off x="54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4" name="Google Shape;2854;p30"/>
            <p:cNvCxnSpPr/>
            <p:nvPr/>
          </p:nvCxnSpPr>
          <p:spPr>
            <a:xfrm>
              <a:off x="73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5" name="Google Shape;2855;p30"/>
            <p:cNvCxnSpPr/>
            <p:nvPr/>
          </p:nvCxnSpPr>
          <p:spPr>
            <a:xfrm>
              <a:off x="92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6" name="Google Shape;2856;p30"/>
            <p:cNvCxnSpPr/>
            <p:nvPr/>
          </p:nvCxnSpPr>
          <p:spPr>
            <a:xfrm>
              <a:off x="111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7" name="Google Shape;2857;p30"/>
            <p:cNvCxnSpPr/>
            <p:nvPr/>
          </p:nvCxnSpPr>
          <p:spPr>
            <a:xfrm>
              <a:off x="131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8" name="Google Shape;2858;p30"/>
            <p:cNvCxnSpPr/>
            <p:nvPr/>
          </p:nvCxnSpPr>
          <p:spPr>
            <a:xfrm>
              <a:off x="150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59" name="Google Shape;2859;p30"/>
            <p:cNvCxnSpPr/>
            <p:nvPr/>
          </p:nvCxnSpPr>
          <p:spPr>
            <a:xfrm>
              <a:off x="169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0" name="Google Shape;2860;p30"/>
            <p:cNvCxnSpPr/>
            <p:nvPr/>
          </p:nvCxnSpPr>
          <p:spPr>
            <a:xfrm>
              <a:off x="188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1" name="Google Shape;2861;p30"/>
            <p:cNvCxnSpPr/>
            <p:nvPr/>
          </p:nvCxnSpPr>
          <p:spPr>
            <a:xfrm>
              <a:off x="207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2" name="Google Shape;2862;p30"/>
            <p:cNvCxnSpPr/>
            <p:nvPr/>
          </p:nvCxnSpPr>
          <p:spPr>
            <a:xfrm>
              <a:off x="226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3" name="Google Shape;2863;p30"/>
            <p:cNvCxnSpPr/>
            <p:nvPr/>
          </p:nvCxnSpPr>
          <p:spPr>
            <a:xfrm>
              <a:off x="245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4" name="Google Shape;2864;p30"/>
            <p:cNvCxnSpPr/>
            <p:nvPr/>
          </p:nvCxnSpPr>
          <p:spPr>
            <a:xfrm>
              <a:off x="264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5" name="Google Shape;2865;p30"/>
            <p:cNvCxnSpPr/>
            <p:nvPr/>
          </p:nvCxnSpPr>
          <p:spPr>
            <a:xfrm>
              <a:off x="283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6" name="Google Shape;2866;p30"/>
            <p:cNvCxnSpPr/>
            <p:nvPr/>
          </p:nvCxnSpPr>
          <p:spPr>
            <a:xfrm>
              <a:off x="302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7" name="Google Shape;2867;p30"/>
            <p:cNvCxnSpPr/>
            <p:nvPr/>
          </p:nvCxnSpPr>
          <p:spPr>
            <a:xfrm>
              <a:off x="321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8" name="Google Shape;2868;p30"/>
            <p:cNvCxnSpPr/>
            <p:nvPr/>
          </p:nvCxnSpPr>
          <p:spPr>
            <a:xfrm>
              <a:off x="340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69" name="Google Shape;2869;p30"/>
            <p:cNvCxnSpPr/>
            <p:nvPr/>
          </p:nvCxnSpPr>
          <p:spPr>
            <a:xfrm>
              <a:off x="359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0" name="Google Shape;2870;p30"/>
            <p:cNvCxnSpPr/>
            <p:nvPr/>
          </p:nvCxnSpPr>
          <p:spPr>
            <a:xfrm>
              <a:off x="378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1" name="Google Shape;2871;p30"/>
            <p:cNvCxnSpPr/>
            <p:nvPr/>
          </p:nvCxnSpPr>
          <p:spPr>
            <a:xfrm>
              <a:off x="397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2" name="Google Shape;2872;p30"/>
            <p:cNvCxnSpPr/>
            <p:nvPr/>
          </p:nvCxnSpPr>
          <p:spPr>
            <a:xfrm>
              <a:off x="416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3" name="Google Shape;2873;p30"/>
            <p:cNvCxnSpPr/>
            <p:nvPr/>
          </p:nvCxnSpPr>
          <p:spPr>
            <a:xfrm>
              <a:off x="435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4" name="Google Shape;2874;p30"/>
            <p:cNvCxnSpPr/>
            <p:nvPr/>
          </p:nvCxnSpPr>
          <p:spPr>
            <a:xfrm>
              <a:off x="454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5" name="Google Shape;2875;p30"/>
            <p:cNvCxnSpPr/>
            <p:nvPr/>
          </p:nvCxnSpPr>
          <p:spPr>
            <a:xfrm>
              <a:off x="473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6" name="Google Shape;2876;p30"/>
            <p:cNvCxnSpPr/>
            <p:nvPr/>
          </p:nvCxnSpPr>
          <p:spPr>
            <a:xfrm>
              <a:off x="492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7" name="Google Shape;2877;p30"/>
            <p:cNvCxnSpPr/>
            <p:nvPr/>
          </p:nvCxnSpPr>
          <p:spPr>
            <a:xfrm>
              <a:off x="512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8" name="Google Shape;2878;p30"/>
            <p:cNvCxnSpPr/>
            <p:nvPr/>
          </p:nvCxnSpPr>
          <p:spPr>
            <a:xfrm>
              <a:off x="5310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79" name="Google Shape;2879;p30"/>
            <p:cNvCxnSpPr/>
            <p:nvPr/>
          </p:nvCxnSpPr>
          <p:spPr>
            <a:xfrm>
              <a:off x="5501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0" name="Google Shape;2880;p30"/>
            <p:cNvCxnSpPr/>
            <p:nvPr/>
          </p:nvCxnSpPr>
          <p:spPr>
            <a:xfrm>
              <a:off x="5691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1" name="Google Shape;2881;p30"/>
            <p:cNvCxnSpPr/>
            <p:nvPr/>
          </p:nvCxnSpPr>
          <p:spPr>
            <a:xfrm>
              <a:off x="5882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2" name="Google Shape;2882;p30"/>
            <p:cNvCxnSpPr/>
            <p:nvPr/>
          </p:nvCxnSpPr>
          <p:spPr>
            <a:xfrm>
              <a:off x="6072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3" name="Google Shape;2883;p30"/>
            <p:cNvCxnSpPr/>
            <p:nvPr/>
          </p:nvCxnSpPr>
          <p:spPr>
            <a:xfrm>
              <a:off x="6263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4" name="Google Shape;2884;p30"/>
            <p:cNvCxnSpPr/>
            <p:nvPr/>
          </p:nvCxnSpPr>
          <p:spPr>
            <a:xfrm>
              <a:off x="6453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5" name="Google Shape;2885;p30"/>
            <p:cNvCxnSpPr/>
            <p:nvPr/>
          </p:nvCxnSpPr>
          <p:spPr>
            <a:xfrm>
              <a:off x="6644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6" name="Google Shape;2886;p30"/>
            <p:cNvCxnSpPr/>
            <p:nvPr/>
          </p:nvCxnSpPr>
          <p:spPr>
            <a:xfrm>
              <a:off x="6834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7" name="Google Shape;2887;p30"/>
            <p:cNvCxnSpPr/>
            <p:nvPr/>
          </p:nvCxnSpPr>
          <p:spPr>
            <a:xfrm>
              <a:off x="7025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8" name="Google Shape;2888;p30"/>
            <p:cNvCxnSpPr/>
            <p:nvPr/>
          </p:nvCxnSpPr>
          <p:spPr>
            <a:xfrm>
              <a:off x="7215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89" name="Google Shape;2889;p30"/>
            <p:cNvCxnSpPr/>
            <p:nvPr/>
          </p:nvCxnSpPr>
          <p:spPr>
            <a:xfrm>
              <a:off x="7406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0" name="Google Shape;2890;p30"/>
            <p:cNvCxnSpPr/>
            <p:nvPr/>
          </p:nvCxnSpPr>
          <p:spPr>
            <a:xfrm>
              <a:off x="7596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1" name="Google Shape;2891;p30"/>
            <p:cNvCxnSpPr/>
            <p:nvPr/>
          </p:nvCxnSpPr>
          <p:spPr>
            <a:xfrm>
              <a:off x="7787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2" name="Google Shape;2892;p30"/>
            <p:cNvCxnSpPr/>
            <p:nvPr/>
          </p:nvCxnSpPr>
          <p:spPr>
            <a:xfrm>
              <a:off x="7977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3" name="Google Shape;2893;p30"/>
            <p:cNvCxnSpPr/>
            <p:nvPr/>
          </p:nvCxnSpPr>
          <p:spPr>
            <a:xfrm>
              <a:off x="8168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4" name="Google Shape;2894;p30"/>
            <p:cNvCxnSpPr/>
            <p:nvPr/>
          </p:nvCxnSpPr>
          <p:spPr>
            <a:xfrm>
              <a:off x="8358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5" name="Google Shape;2895;p30"/>
            <p:cNvCxnSpPr/>
            <p:nvPr/>
          </p:nvCxnSpPr>
          <p:spPr>
            <a:xfrm>
              <a:off x="8549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6" name="Google Shape;2896;p30"/>
            <p:cNvCxnSpPr/>
            <p:nvPr/>
          </p:nvCxnSpPr>
          <p:spPr>
            <a:xfrm>
              <a:off x="87396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7" name="Google Shape;2897;p30"/>
            <p:cNvCxnSpPr/>
            <p:nvPr/>
          </p:nvCxnSpPr>
          <p:spPr>
            <a:xfrm>
              <a:off x="8930125" y="-84850"/>
              <a:ext cx="0" cy="5313300"/>
            </a:xfrm>
            <a:prstGeom prst="straightConnector1">
              <a:avLst/>
            </a:prstGeom>
            <a:noFill/>
            <a:ln w="9525" cap="flat" cmpd="sng">
              <a:solidFill>
                <a:schemeClr val="accent4"/>
              </a:solidFill>
              <a:prstDash val="solid"/>
              <a:round/>
              <a:headEnd type="none" w="med" len="med"/>
              <a:tailEnd type="none" w="med" len="med"/>
            </a:ln>
          </p:spPr>
        </p:cxnSp>
        <p:cxnSp>
          <p:nvCxnSpPr>
            <p:cNvPr id="2898" name="Google Shape;2898;p30"/>
            <p:cNvCxnSpPr/>
            <p:nvPr/>
          </p:nvCxnSpPr>
          <p:spPr>
            <a:xfrm>
              <a:off x="9120625" y="-84850"/>
              <a:ext cx="0" cy="5313300"/>
            </a:xfrm>
            <a:prstGeom prst="straightConnector1">
              <a:avLst/>
            </a:prstGeom>
            <a:noFill/>
            <a:ln w="9525" cap="flat" cmpd="sng">
              <a:solidFill>
                <a:schemeClr val="accent4"/>
              </a:solidFill>
              <a:prstDash val="solid"/>
              <a:round/>
              <a:headEnd type="none" w="med" len="med"/>
              <a:tailEnd type="none" w="med" len="med"/>
            </a:ln>
          </p:spPr>
        </p:cxnSp>
      </p:grpSp>
      <p:sp>
        <p:nvSpPr>
          <p:cNvPr id="2899" name="Google Shape;2899;p30"/>
          <p:cNvSpPr/>
          <p:nvPr/>
        </p:nvSpPr>
        <p:spPr>
          <a:xfrm rot="1590866">
            <a:off x="7787272" y="-507680"/>
            <a:ext cx="2273258" cy="1013007"/>
          </a:xfrm>
          <a:custGeom>
            <a:avLst/>
            <a:gdLst/>
            <a:ahLst/>
            <a:cxnLst/>
            <a:rect l="l" t="t" r="r" b="b"/>
            <a:pathLst>
              <a:path w="1796169" h="800407" extrusionOk="0">
                <a:moveTo>
                  <a:pt x="8605" y="800236"/>
                </a:moveTo>
                <a:cubicBezTo>
                  <a:pt x="6373" y="800236"/>
                  <a:pt x="4227" y="799378"/>
                  <a:pt x="2511" y="797747"/>
                </a:cubicBezTo>
                <a:cubicBezTo>
                  <a:pt x="-837" y="794400"/>
                  <a:pt x="-837" y="788992"/>
                  <a:pt x="2511" y="785644"/>
                </a:cubicBezTo>
                <a:cubicBezTo>
                  <a:pt x="105509" y="682646"/>
                  <a:pt x="233657" y="598273"/>
                  <a:pt x="363350" y="548147"/>
                </a:cubicBezTo>
                <a:cubicBezTo>
                  <a:pt x="503599" y="493901"/>
                  <a:pt x="641275" y="480081"/>
                  <a:pt x="761354" y="508234"/>
                </a:cubicBezTo>
                <a:cubicBezTo>
                  <a:pt x="810450" y="519736"/>
                  <a:pt x="850019" y="535100"/>
                  <a:pt x="881262" y="552696"/>
                </a:cubicBezTo>
                <a:cubicBezTo>
                  <a:pt x="900831" y="508835"/>
                  <a:pt x="938083" y="465318"/>
                  <a:pt x="1000998" y="432273"/>
                </a:cubicBezTo>
                <a:cubicBezTo>
                  <a:pt x="1063312" y="399571"/>
                  <a:pt x="1133952" y="371418"/>
                  <a:pt x="1208712" y="341634"/>
                </a:cubicBezTo>
                <a:cubicBezTo>
                  <a:pt x="1390848" y="269020"/>
                  <a:pt x="1597360" y="186707"/>
                  <a:pt x="1781556" y="2511"/>
                </a:cubicBezTo>
                <a:cubicBezTo>
                  <a:pt x="1784904" y="-837"/>
                  <a:pt x="1790311" y="-837"/>
                  <a:pt x="1793659" y="2511"/>
                </a:cubicBezTo>
                <a:cubicBezTo>
                  <a:pt x="1797006" y="5858"/>
                  <a:pt x="1797006" y="11265"/>
                  <a:pt x="1793659" y="14613"/>
                </a:cubicBezTo>
                <a:cubicBezTo>
                  <a:pt x="1606974" y="201298"/>
                  <a:pt x="1398744" y="284298"/>
                  <a:pt x="1215063" y="357513"/>
                </a:cubicBezTo>
                <a:cubicBezTo>
                  <a:pt x="1140733" y="387125"/>
                  <a:pt x="1070522" y="415107"/>
                  <a:pt x="1008980" y="447465"/>
                </a:cubicBezTo>
                <a:cubicBezTo>
                  <a:pt x="949069" y="478880"/>
                  <a:pt x="914135" y="520251"/>
                  <a:pt x="896111" y="561622"/>
                </a:cubicBezTo>
                <a:cubicBezTo>
                  <a:pt x="956880" y="600418"/>
                  <a:pt x="981256" y="647884"/>
                  <a:pt x="981685" y="687967"/>
                </a:cubicBezTo>
                <a:cubicBezTo>
                  <a:pt x="982029" y="718524"/>
                  <a:pt x="967523" y="743587"/>
                  <a:pt x="946408" y="748994"/>
                </a:cubicBezTo>
                <a:cubicBezTo>
                  <a:pt x="917225" y="756462"/>
                  <a:pt x="888729" y="736119"/>
                  <a:pt x="873794" y="697237"/>
                </a:cubicBezTo>
                <a:cubicBezTo>
                  <a:pt x="861177" y="664363"/>
                  <a:pt x="857915" y="617070"/>
                  <a:pt x="874910" y="568746"/>
                </a:cubicBezTo>
                <a:cubicBezTo>
                  <a:pt x="844783" y="551580"/>
                  <a:pt x="806072" y="536473"/>
                  <a:pt x="757406" y="525058"/>
                </a:cubicBezTo>
                <a:cubicBezTo>
                  <a:pt x="529693" y="471670"/>
                  <a:pt x="231168" y="581364"/>
                  <a:pt x="14613" y="797918"/>
                </a:cubicBezTo>
                <a:cubicBezTo>
                  <a:pt x="12896" y="799635"/>
                  <a:pt x="10750" y="800408"/>
                  <a:pt x="8519" y="800408"/>
                </a:cubicBezTo>
                <a:close/>
                <a:moveTo>
                  <a:pt x="890016" y="577759"/>
                </a:moveTo>
                <a:cubicBezTo>
                  <a:pt x="875768" y="620589"/>
                  <a:pt x="878772" y="661960"/>
                  <a:pt x="889931" y="690971"/>
                </a:cubicBezTo>
                <a:cubicBezTo>
                  <a:pt x="899201" y="715090"/>
                  <a:pt x="917826" y="738609"/>
                  <a:pt x="942288" y="732343"/>
                </a:cubicBezTo>
                <a:cubicBezTo>
                  <a:pt x="953618" y="729424"/>
                  <a:pt x="964948" y="713288"/>
                  <a:pt x="964691" y="688053"/>
                </a:cubicBezTo>
                <a:cubicBezTo>
                  <a:pt x="964347" y="653463"/>
                  <a:pt x="942889" y="612435"/>
                  <a:pt x="890016" y="5777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00" name="Google Shape;2900;p30"/>
          <p:cNvSpPr/>
          <p:nvPr/>
        </p:nvSpPr>
        <p:spPr>
          <a:xfrm rot="-6097236">
            <a:off x="-1148977" y="3922362"/>
            <a:ext cx="2273857" cy="1013274"/>
          </a:xfrm>
          <a:custGeom>
            <a:avLst/>
            <a:gdLst/>
            <a:ahLst/>
            <a:cxnLst/>
            <a:rect l="l" t="t" r="r" b="b"/>
            <a:pathLst>
              <a:path w="1796169" h="800407" extrusionOk="0">
                <a:moveTo>
                  <a:pt x="8605" y="800236"/>
                </a:moveTo>
                <a:cubicBezTo>
                  <a:pt x="6373" y="800236"/>
                  <a:pt x="4227" y="799378"/>
                  <a:pt x="2511" y="797747"/>
                </a:cubicBezTo>
                <a:cubicBezTo>
                  <a:pt x="-837" y="794400"/>
                  <a:pt x="-837" y="788992"/>
                  <a:pt x="2511" y="785644"/>
                </a:cubicBezTo>
                <a:cubicBezTo>
                  <a:pt x="105509" y="682646"/>
                  <a:pt x="233657" y="598273"/>
                  <a:pt x="363350" y="548147"/>
                </a:cubicBezTo>
                <a:cubicBezTo>
                  <a:pt x="503599" y="493901"/>
                  <a:pt x="641275" y="480081"/>
                  <a:pt x="761354" y="508234"/>
                </a:cubicBezTo>
                <a:cubicBezTo>
                  <a:pt x="810450" y="519736"/>
                  <a:pt x="850019" y="535100"/>
                  <a:pt x="881262" y="552696"/>
                </a:cubicBezTo>
                <a:cubicBezTo>
                  <a:pt x="900831" y="508835"/>
                  <a:pt x="938083" y="465318"/>
                  <a:pt x="1000998" y="432273"/>
                </a:cubicBezTo>
                <a:cubicBezTo>
                  <a:pt x="1063312" y="399571"/>
                  <a:pt x="1133952" y="371418"/>
                  <a:pt x="1208712" y="341634"/>
                </a:cubicBezTo>
                <a:cubicBezTo>
                  <a:pt x="1390848" y="269020"/>
                  <a:pt x="1597360" y="186707"/>
                  <a:pt x="1781556" y="2511"/>
                </a:cubicBezTo>
                <a:cubicBezTo>
                  <a:pt x="1784904" y="-837"/>
                  <a:pt x="1790311" y="-837"/>
                  <a:pt x="1793659" y="2511"/>
                </a:cubicBezTo>
                <a:cubicBezTo>
                  <a:pt x="1797006" y="5858"/>
                  <a:pt x="1797006" y="11265"/>
                  <a:pt x="1793659" y="14613"/>
                </a:cubicBezTo>
                <a:cubicBezTo>
                  <a:pt x="1606974" y="201298"/>
                  <a:pt x="1398744" y="284298"/>
                  <a:pt x="1215063" y="357513"/>
                </a:cubicBezTo>
                <a:cubicBezTo>
                  <a:pt x="1140733" y="387125"/>
                  <a:pt x="1070522" y="415107"/>
                  <a:pt x="1008980" y="447465"/>
                </a:cubicBezTo>
                <a:cubicBezTo>
                  <a:pt x="949069" y="478880"/>
                  <a:pt x="914135" y="520251"/>
                  <a:pt x="896111" y="561622"/>
                </a:cubicBezTo>
                <a:cubicBezTo>
                  <a:pt x="956880" y="600418"/>
                  <a:pt x="981256" y="647884"/>
                  <a:pt x="981685" y="687967"/>
                </a:cubicBezTo>
                <a:cubicBezTo>
                  <a:pt x="982029" y="718524"/>
                  <a:pt x="967523" y="743587"/>
                  <a:pt x="946408" y="748994"/>
                </a:cubicBezTo>
                <a:cubicBezTo>
                  <a:pt x="917225" y="756462"/>
                  <a:pt x="888729" y="736119"/>
                  <a:pt x="873794" y="697237"/>
                </a:cubicBezTo>
                <a:cubicBezTo>
                  <a:pt x="861177" y="664363"/>
                  <a:pt x="857915" y="617070"/>
                  <a:pt x="874910" y="568746"/>
                </a:cubicBezTo>
                <a:cubicBezTo>
                  <a:pt x="844783" y="551580"/>
                  <a:pt x="806072" y="536473"/>
                  <a:pt x="757406" y="525058"/>
                </a:cubicBezTo>
                <a:cubicBezTo>
                  <a:pt x="529693" y="471670"/>
                  <a:pt x="231168" y="581364"/>
                  <a:pt x="14613" y="797918"/>
                </a:cubicBezTo>
                <a:cubicBezTo>
                  <a:pt x="12896" y="799635"/>
                  <a:pt x="10750" y="800408"/>
                  <a:pt x="8519" y="800408"/>
                </a:cubicBezTo>
                <a:close/>
                <a:moveTo>
                  <a:pt x="890016" y="577759"/>
                </a:moveTo>
                <a:cubicBezTo>
                  <a:pt x="875768" y="620589"/>
                  <a:pt x="878772" y="661960"/>
                  <a:pt x="889931" y="690971"/>
                </a:cubicBezTo>
                <a:cubicBezTo>
                  <a:pt x="899201" y="715090"/>
                  <a:pt x="917826" y="738609"/>
                  <a:pt x="942288" y="732343"/>
                </a:cubicBezTo>
                <a:cubicBezTo>
                  <a:pt x="953618" y="729424"/>
                  <a:pt x="964948" y="713288"/>
                  <a:pt x="964691" y="688053"/>
                </a:cubicBezTo>
                <a:cubicBezTo>
                  <a:pt x="964347" y="653463"/>
                  <a:pt x="942889" y="612435"/>
                  <a:pt x="890016" y="5777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01" name="Google Shape;2901;p30"/>
          <p:cNvSpPr/>
          <p:nvPr/>
        </p:nvSpPr>
        <p:spPr>
          <a:xfrm rot="8276296" flipH="1">
            <a:off x="-217145" y="-479868"/>
            <a:ext cx="1224600" cy="957403"/>
          </a:xfrm>
          <a:custGeom>
            <a:avLst/>
            <a:gdLst/>
            <a:ahLst/>
            <a:cxnLst/>
            <a:rect l="l" t="t" r="r" b="b"/>
            <a:pathLst>
              <a:path w="1224474" h="957304" extrusionOk="0">
                <a:moveTo>
                  <a:pt x="23086" y="957305"/>
                </a:moveTo>
                <a:cubicBezTo>
                  <a:pt x="-54257" y="616500"/>
                  <a:pt x="61758" y="233214"/>
                  <a:pt x="385893" y="66146"/>
                </a:cubicBezTo>
                <a:cubicBezTo>
                  <a:pt x="514576" y="-148"/>
                  <a:pt x="706029" y="-41392"/>
                  <a:pt x="826234" y="65765"/>
                </a:cubicBezTo>
                <a:cubicBezTo>
                  <a:pt x="930152" y="158443"/>
                  <a:pt x="909578" y="315034"/>
                  <a:pt x="925580" y="439430"/>
                </a:cubicBezTo>
                <a:cubicBezTo>
                  <a:pt x="946821" y="604118"/>
                  <a:pt x="1049691" y="753660"/>
                  <a:pt x="1224474" y="77499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02" name="Google Shape;2902;p30"/>
          <p:cNvSpPr/>
          <p:nvPr/>
        </p:nvSpPr>
        <p:spPr>
          <a:xfrm rot="8276296" flipH="1">
            <a:off x="-68991" y="-555480"/>
            <a:ext cx="1094916" cy="1078756"/>
          </a:xfrm>
          <a:custGeom>
            <a:avLst/>
            <a:gdLst/>
            <a:ahLst/>
            <a:cxnLst/>
            <a:rect l="l" t="t" r="r" b="b"/>
            <a:pathLst>
              <a:path w="1094803" h="1078645" extrusionOk="0">
                <a:moveTo>
                  <a:pt x="1094804" y="269306"/>
                </a:moveTo>
                <a:cubicBezTo>
                  <a:pt x="979265" y="248828"/>
                  <a:pt x="896683" y="156435"/>
                  <a:pt x="807720" y="88141"/>
                </a:cubicBezTo>
                <a:cubicBezTo>
                  <a:pt x="712470" y="15084"/>
                  <a:pt x="605028" y="-26636"/>
                  <a:pt x="487490" y="19085"/>
                </a:cubicBezTo>
                <a:cubicBezTo>
                  <a:pt x="224028" y="121573"/>
                  <a:pt x="222599" y="452472"/>
                  <a:pt x="180023" y="686120"/>
                </a:cubicBezTo>
                <a:cubicBezTo>
                  <a:pt x="153448" y="831853"/>
                  <a:pt x="102013" y="968537"/>
                  <a:pt x="0" y="1078646"/>
                </a:cubicBezTo>
              </a:path>
            </a:pathLst>
          </a:custGeom>
          <a:noFill/>
          <a:ln w="1905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03" name="Google Shape;2903;p30"/>
          <p:cNvSpPr/>
          <p:nvPr/>
        </p:nvSpPr>
        <p:spPr>
          <a:xfrm rot="5176303">
            <a:off x="7603021" y="4004931"/>
            <a:ext cx="2395373" cy="1326618"/>
          </a:xfrm>
          <a:custGeom>
            <a:avLst/>
            <a:gdLst/>
            <a:ahLst/>
            <a:cxnLst/>
            <a:rect l="l" t="t" r="r" b="b"/>
            <a:pathLst>
              <a:path w="2396294" h="1327128" extrusionOk="0">
                <a:moveTo>
                  <a:pt x="1652057" y="1327042"/>
                </a:moveTo>
                <a:cubicBezTo>
                  <a:pt x="1612059" y="1327042"/>
                  <a:pt x="1570087" y="1320347"/>
                  <a:pt x="1526227" y="1304984"/>
                </a:cubicBezTo>
                <a:cubicBezTo>
                  <a:pt x="1392071" y="1257947"/>
                  <a:pt x="1313449" y="1128083"/>
                  <a:pt x="1237401" y="1002511"/>
                </a:cubicBezTo>
                <a:cubicBezTo>
                  <a:pt x="1161010" y="876423"/>
                  <a:pt x="1082131" y="746044"/>
                  <a:pt x="947031" y="698063"/>
                </a:cubicBezTo>
                <a:cubicBezTo>
                  <a:pt x="927289" y="691025"/>
                  <a:pt x="908062" y="685102"/>
                  <a:pt x="889437" y="680382"/>
                </a:cubicBezTo>
                <a:cubicBezTo>
                  <a:pt x="880854" y="742181"/>
                  <a:pt x="858623" y="792651"/>
                  <a:pt x="828925" y="827155"/>
                </a:cubicBezTo>
                <a:cubicBezTo>
                  <a:pt x="787640" y="875049"/>
                  <a:pt x="732192" y="892559"/>
                  <a:pt x="676745" y="875221"/>
                </a:cubicBezTo>
                <a:cubicBezTo>
                  <a:pt x="639665" y="863634"/>
                  <a:pt x="612971" y="834880"/>
                  <a:pt x="605332" y="798315"/>
                </a:cubicBezTo>
                <a:cubicBezTo>
                  <a:pt x="597092" y="759090"/>
                  <a:pt x="611598" y="718749"/>
                  <a:pt x="644128" y="690253"/>
                </a:cubicBezTo>
                <a:cubicBezTo>
                  <a:pt x="674513" y="663730"/>
                  <a:pt x="742149" y="628968"/>
                  <a:pt x="874845" y="659010"/>
                </a:cubicBezTo>
                <a:cubicBezTo>
                  <a:pt x="881798" y="579701"/>
                  <a:pt x="865919" y="482538"/>
                  <a:pt x="814763" y="376965"/>
                </a:cubicBezTo>
                <a:cubicBezTo>
                  <a:pt x="744981" y="232938"/>
                  <a:pt x="623271" y="120755"/>
                  <a:pt x="471863" y="61102"/>
                </a:cubicBezTo>
                <a:cubicBezTo>
                  <a:pt x="318824" y="762"/>
                  <a:pt x="155485" y="2650"/>
                  <a:pt x="12059" y="66509"/>
                </a:cubicBezTo>
                <a:cubicBezTo>
                  <a:pt x="7768" y="68484"/>
                  <a:pt x="2618" y="66509"/>
                  <a:pt x="730" y="62132"/>
                </a:cubicBezTo>
                <a:cubicBezTo>
                  <a:pt x="-1159" y="57840"/>
                  <a:pt x="730" y="52690"/>
                  <a:pt x="5107" y="50802"/>
                </a:cubicBezTo>
                <a:cubicBezTo>
                  <a:pt x="152824" y="-14946"/>
                  <a:pt x="320798" y="-16920"/>
                  <a:pt x="478215" y="45137"/>
                </a:cubicBezTo>
                <a:cubicBezTo>
                  <a:pt x="633571" y="106421"/>
                  <a:pt x="758629" y="221608"/>
                  <a:pt x="830213" y="369497"/>
                </a:cubicBezTo>
                <a:cubicBezTo>
                  <a:pt x="883257" y="479019"/>
                  <a:pt x="899308" y="580216"/>
                  <a:pt x="891497" y="663043"/>
                </a:cubicBezTo>
                <a:cubicBezTo>
                  <a:pt x="910638" y="667936"/>
                  <a:pt x="931066" y="674202"/>
                  <a:pt x="952781" y="681927"/>
                </a:cubicBezTo>
                <a:cubicBezTo>
                  <a:pt x="1093546" y="731967"/>
                  <a:pt x="1174143" y="865007"/>
                  <a:pt x="1252078" y="993670"/>
                </a:cubicBezTo>
                <a:cubicBezTo>
                  <a:pt x="1330014" y="1122332"/>
                  <a:pt x="1403573" y="1243785"/>
                  <a:pt x="1531892" y="1288847"/>
                </a:cubicBezTo>
                <a:cubicBezTo>
                  <a:pt x="1756257" y="1367555"/>
                  <a:pt x="1924832" y="1212714"/>
                  <a:pt x="2047916" y="1099673"/>
                </a:cubicBezTo>
                <a:cubicBezTo>
                  <a:pt x="2107312" y="1045083"/>
                  <a:pt x="2150228" y="1005686"/>
                  <a:pt x="2185505" y="1005686"/>
                </a:cubicBezTo>
                <a:cubicBezTo>
                  <a:pt x="2289791" y="1005686"/>
                  <a:pt x="2390901" y="1181900"/>
                  <a:pt x="2395193" y="1189453"/>
                </a:cubicBezTo>
                <a:cubicBezTo>
                  <a:pt x="2397510" y="1193573"/>
                  <a:pt x="2396051" y="1198809"/>
                  <a:pt x="2391931" y="1201126"/>
                </a:cubicBezTo>
                <a:cubicBezTo>
                  <a:pt x="2387811" y="1203444"/>
                  <a:pt x="2382576" y="1201985"/>
                  <a:pt x="2380258" y="1197864"/>
                </a:cubicBezTo>
                <a:cubicBezTo>
                  <a:pt x="2379228" y="1196148"/>
                  <a:pt x="2279834" y="1022853"/>
                  <a:pt x="2185505" y="1022853"/>
                </a:cubicBezTo>
                <a:cubicBezTo>
                  <a:pt x="2156922" y="1022853"/>
                  <a:pt x="2111775" y="1064309"/>
                  <a:pt x="2059503" y="1112290"/>
                </a:cubicBezTo>
                <a:cubicBezTo>
                  <a:pt x="1962684" y="1201212"/>
                  <a:pt x="1825524" y="1327128"/>
                  <a:pt x="1651971" y="1327128"/>
                </a:cubicBezTo>
                <a:close/>
                <a:moveTo>
                  <a:pt x="779314" y="664932"/>
                </a:moveTo>
                <a:cubicBezTo>
                  <a:pt x="727042" y="664932"/>
                  <a:pt x="684555" y="677721"/>
                  <a:pt x="655458" y="703128"/>
                </a:cubicBezTo>
                <a:cubicBezTo>
                  <a:pt x="627649" y="727418"/>
                  <a:pt x="615203" y="761665"/>
                  <a:pt x="622155" y="794710"/>
                </a:cubicBezTo>
                <a:cubicBezTo>
                  <a:pt x="628679" y="825610"/>
                  <a:pt x="650480" y="848956"/>
                  <a:pt x="681895" y="858827"/>
                </a:cubicBezTo>
                <a:cubicBezTo>
                  <a:pt x="731248" y="874277"/>
                  <a:pt x="778799" y="859085"/>
                  <a:pt x="815965" y="815997"/>
                </a:cubicBezTo>
                <a:cubicBezTo>
                  <a:pt x="844118" y="783380"/>
                  <a:pt x="864975" y="735401"/>
                  <a:pt x="872871" y="676433"/>
                </a:cubicBezTo>
                <a:cubicBezTo>
                  <a:pt x="839225" y="668795"/>
                  <a:pt x="807810" y="665018"/>
                  <a:pt x="779228" y="6650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904" name="Google Shape;2904;p30"/>
          <p:cNvGrpSpPr/>
          <p:nvPr/>
        </p:nvGrpSpPr>
        <p:grpSpPr>
          <a:xfrm rot="1223304">
            <a:off x="8022441" y="470146"/>
            <a:ext cx="816641" cy="795940"/>
            <a:chOff x="3514301" y="3204456"/>
            <a:chExt cx="816600" cy="795900"/>
          </a:xfrm>
        </p:grpSpPr>
        <p:sp>
          <p:nvSpPr>
            <p:cNvPr id="2905" name="Google Shape;2905;p30"/>
            <p:cNvSpPr/>
            <p:nvPr/>
          </p:nvSpPr>
          <p:spPr>
            <a:xfrm>
              <a:off x="3514301" y="3204456"/>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906" name="Google Shape;2906;p30"/>
            <p:cNvGrpSpPr/>
            <p:nvPr/>
          </p:nvGrpSpPr>
          <p:grpSpPr>
            <a:xfrm>
              <a:off x="3766180" y="3428320"/>
              <a:ext cx="312842" cy="348172"/>
              <a:chOff x="2356956" y="3417661"/>
              <a:chExt cx="312842" cy="348172"/>
            </a:xfrm>
          </p:grpSpPr>
          <p:grpSp>
            <p:nvGrpSpPr>
              <p:cNvPr id="2907" name="Google Shape;2907;p30"/>
              <p:cNvGrpSpPr/>
              <p:nvPr/>
            </p:nvGrpSpPr>
            <p:grpSpPr>
              <a:xfrm>
                <a:off x="2356956" y="3417661"/>
                <a:ext cx="312842" cy="348172"/>
                <a:chOff x="4090511" y="3825562"/>
                <a:chExt cx="282987" cy="314917"/>
              </a:xfrm>
            </p:grpSpPr>
            <p:sp>
              <p:nvSpPr>
                <p:cNvPr id="2908" name="Google Shape;2908;p30"/>
                <p:cNvSpPr/>
                <p:nvPr/>
              </p:nvSpPr>
              <p:spPr>
                <a:xfrm>
                  <a:off x="4090511" y="3825562"/>
                  <a:ext cx="282987" cy="314917"/>
                </a:xfrm>
                <a:custGeom>
                  <a:avLst/>
                  <a:gdLst/>
                  <a:ahLst/>
                  <a:cxnLst/>
                  <a:rect l="l" t="t" r="r" b="b"/>
                  <a:pathLst>
                    <a:path w="282987" h="314917" extrusionOk="0">
                      <a:moveTo>
                        <a:pt x="282988" y="157506"/>
                      </a:moveTo>
                      <a:cubicBezTo>
                        <a:pt x="282988" y="143695"/>
                        <a:pt x="278035" y="130741"/>
                        <a:pt x="268891" y="120549"/>
                      </a:cubicBezTo>
                      <a:cubicBezTo>
                        <a:pt x="276606" y="95784"/>
                        <a:pt x="259366" y="68924"/>
                        <a:pt x="233744" y="65590"/>
                      </a:cubicBezTo>
                      <a:cubicBezTo>
                        <a:pt x="232791" y="44635"/>
                        <a:pt x="216789" y="27585"/>
                        <a:pt x="196310" y="24918"/>
                      </a:cubicBezTo>
                      <a:cubicBezTo>
                        <a:pt x="191452" y="-1085"/>
                        <a:pt x="157162" y="-8991"/>
                        <a:pt x="141446" y="12250"/>
                      </a:cubicBezTo>
                      <a:cubicBezTo>
                        <a:pt x="125730" y="-9086"/>
                        <a:pt x="91440" y="-1085"/>
                        <a:pt x="86582" y="24918"/>
                      </a:cubicBezTo>
                      <a:cubicBezTo>
                        <a:pt x="66103" y="27585"/>
                        <a:pt x="50102" y="44635"/>
                        <a:pt x="49149" y="65590"/>
                      </a:cubicBezTo>
                      <a:cubicBezTo>
                        <a:pt x="23527" y="68924"/>
                        <a:pt x="6286" y="95784"/>
                        <a:pt x="14002" y="120549"/>
                      </a:cubicBezTo>
                      <a:cubicBezTo>
                        <a:pt x="-4667" y="140552"/>
                        <a:pt x="-4667" y="174366"/>
                        <a:pt x="14002" y="194368"/>
                      </a:cubicBezTo>
                      <a:cubicBezTo>
                        <a:pt x="6286" y="219133"/>
                        <a:pt x="23527" y="245994"/>
                        <a:pt x="49149" y="249327"/>
                      </a:cubicBezTo>
                      <a:cubicBezTo>
                        <a:pt x="50102" y="270282"/>
                        <a:pt x="66103" y="287332"/>
                        <a:pt x="86582" y="289999"/>
                      </a:cubicBezTo>
                      <a:cubicBezTo>
                        <a:pt x="91440" y="316002"/>
                        <a:pt x="125730" y="323908"/>
                        <a:pt x="141446" y="302667"/>
                      </a:cubicBezTo>
                      <a:cubicBezTo>
                        <a:pt x="157162" y="324003"/>
                        <a:pt x="191452" y="316002"/>
                        <a:pt x="196310" y="289999"/>
                      </a:cubicBezTo>
                      <a:cubicBezTo>
                        <a:pt x="216789" y="287332"/>
                        <a:pt x="232791" y="270282"/>
                        <a:pt x="233744" y="249327"/>
                      </a:cubicBezTo>
                      <a:cubicBezTo>
                        <a:pt x="259366" y="245994"/>
                        <a:pt x="276606" y="219133"/>
                        <a:pt x="268891" y="194368"/>
                      </a:cubicBezTo>
                      <a:cubicBezTo>
                        <a:pt x="278035" y="184176"/>
                        <a:pt x="282988" y="171222"/>
                        <a:pt x="282988" y="157411"/>
                      </a:cubicBezTo>
                      <a:lnTo>
                        <a:pt x="282988" y="157411"/>
                      </a:lnTo>
                      <a:close/>
                      <a:moveTo>
                        <a:pt x="249365" y="228563"/>
                      </a:moveTo>
                      <a:cubicBezTo>
                        <a:pt x="243554" y="234373"/>
                        <a:pt x="235839" y="237516"/>
                        <a:pt x="227743" y="237516"/>
                      </a:cubicBezTo>
                      <a:cubicBezTo>
                        <a:pt x="224123" y="237326"/>
                        <a:pt x="220980" y="240659"/>
                        <a:pt x="221361" y="244279"/>
                      </a:cubicBezTo>
                      <a:cubicBezTo>
                        <a:pt x="223266" y="262186"/>
                        <a:pt x="208788" y="278188"/>
                        <a:pt x="190786" y="278093"/>
                      </a:cubicBezTo>
                      <a:cubicBezTo>
                        <a:pt x="187357" y="278093"/>
                        <a:pt x="184594" y="280855"/>
                        <a:pt x="184594" y="284284"/>
                      </a:cubicBezTo>
                      <a:cubicBezTo>
                        <a:pt x="184594" y="299715"/>
                        <a:pt x="165449" y="310859"/>
                        <a:pt x="149542" y="295047"/>
                      </a:cubicBezTo>
                      <a:cubicBezTo>
                        <a:pt x="148304" y="293809"/>
                        <a:pt x="147637" y="292190"/>
                        <a:pt x="147637" y="290475"/>
                      </a:cubicBezTo>
                      <a:lnTo>
                        <a:pt x="147637" y="201893"/>
                      </a:lnTo>
                      <a:cubicBezTo>
                        <a:pt x="147637" y="201321"/>
                        <a:pt x="147352" y="200750"/>
                        <a:pt x="146971" y="200369"/>
                      </a:cubicBezTo>
                      <a:cubicBezTo>
                        <a:pt x="141637" y="195225"/>
                        <a:pt x="135350" y="198845"/>
                        <a:pt x="135350" y="203988"/>
                      </a:cubicBezTo>
                      <a:lnTo>
                        <a:pt x="135350" y="290475"/>
                      </a:lnTo>
                      <a:cubicBezTo>
                        <a:pt x="135350" y="292190"/>
                        <a:pt x="134683" y="293809"/>
                        <a:pt x="133445" y="295047"/>
                      </a:cubicBezTo>
                      <a:cubicBezTo>
                        <a:pt x="117634" y="310859"/>
                        <a:pt x="98393" y="299715"/>
                        <a:pt x="98393" y="284284"/>
                      </a:cubicBezTo>
                      <a:cubicBezTo>
                        <a:pt x="98393" y="280855"/>
                        <a:pt x="95631" y="278093"/>
                        <a:pt x="92202" y="278093"/>
                      </a:cubicBezTo>
                      <a:cubicBezTo>
                        <a:pt x="74200" y="278188"/>
                        <a:pt x="59722" y="262186"/>
                        <a:pt x="61627" y="244279"/>
                      </a:cubicBezTo>
                      <a:cubicBezTo>
                        <a:pt x="62103" y="240755"/>
                        <a:pt x="59055" y="237421"/>
                        <a:pt x="55531" y="237516"/>
                      </a:cubicBezTo>
                      <a:cubicBezTo>
                        <a:pt x="38957" y="237992"/>
                        <a:pt x="24289" y="223324"/>
                        <a:pt x="24574" y="206750"/>
                      </a:cubicBezTo>
                      <a:cubicBezTo>
                        <a:pt x="24574" y="202750"/>
                        <a:pt x="25336" y="198845"/>
                        <a:pt x="26860" y="195225"/>
                      </a:cubicBezTo>
                      <a:cubicBezTo>
                        <a:pt x="27813" y="192939"/>
                        <a:pt x="27241" y="190272"/>
                        <a:pt x="25432" y="188462"/>
                      </a:cubicBezTo>
                      <a:cubicBezTo>
                        <a:pt x="8096" y="172365"/>
                        <a:pt x="8096" y="142647"/>
                        <a:pt x="25432" y="126550"/>
                      </a:cubicBezTo>
                      <a:cubicBezTo>
                        <a:pt x="27241" y="124836"/>
                        <a:pt x="27813" y="122169"/>
                        <a:pt x="26860" y="119787"/>
                      </a:cubicBezTo>
                      <a:cubicBezTo>
                        <a:pt x="22193" y="108548"/>
                        <a:pt x="24956" y="94927"/>
                        <a:pt x="33719" y="86450"/>
                      </a:cubicBezTo>
                      <a:cubicBezTo>
                        <a:pt x="39529" y="80640"/>
                        <a:pt x="47339" y="77496"/>
                        <a:pt x="55531" y="77496"/>
                      </a:cubicBezTo>
                      <a:cubicBezTo>
                        <a:pt x="59055" y="77496"/>
                        <a:pt x="62103" y="74258"/>
                        <a:pt x="61627" y="70733"/>
                      </a:cubicBezTo>
                      <a:cubicBezTo>
                        <a:pt x="61531" y="69686"/>
                        <a:pt x="61436" y="68638"/>
                        <a:pt x="61436" y="67686"/>
                      </a:cubicBezTo>
                      <a:cubicBezTo>
                        <a:pt x="61436" y="49302"/>
                        <a:pt x="77629" y="34634"/>
                        <a:pt x="96488" y="37205"/>
                      </a:cubicBezTo>
                      <a:cubicBezTo>
                        <a:pt x="97917" y="37396"/>
                        <a:pt x="99060" y="36158"/>
                        <a:pt x="98774" y="34729"/>
                      </a:cubicBezTo>
                      <a:cubicBezTo>
                        <a:pt x="95059" y="17298"/>
                        <a:pt x="116205" y="2820"/>
                        <a:pt x="133350" y="19965"/>
                      </a:cubicBezTo>
                      <a:cubicBezTo>
                        <a:pt x="134588" y="21203"/>
                        <a:pt x="135255" y="22823"/>
                        <a:pt x="135255" y="24537"/>
                      </a:cubicBezTo>
                      <a:lnTo>
                        <a:pt x="135255" y="113787"/>
                      </a:lnTo>
                      <a:cubicBezTo>
                        <a:pt x="135541" y="121978"/>
                        <a:pt x="147256" y="121883"/>
                        <a:pt x="147542" y="113787"/>
                      </a:cubicBezTo>
                      <a:lnTo>
                        <a:pt x="147542" y="24537"/>
                      </a:lnTo>
                      <a:cubicBezTo>
                        <a:pt x="147542" y="22823"/>
                        <a:pt x="148209" y="21203"/>
                        <a:pt x="149447" y="19965"/>
                      </a:cubicBezTo>
                      <a:cubicBezTo>
                        <a:pt x="166592" y="2916"/>
                        <a:pt x="187738" y="17394"/>
                        <a:pt x="184023" y="34729"/>
                      </a:cubicBezTo>
                      <a:cubicBezTo>
                        <a:pt x="183737" y="36158"/>
                        <a:pt x="184880" y="37396"/>
                        <a:pt x="186309" y="37205"/>
                      </a:cubicBezTo>
                      <a:cubicBezTo>
                        <a:pt x="205169" y="34634"/>
                        <a:pt x="221361" y="49302"/>
                        <a:pt x="221361" y="67686"/>
                      </a:cubicBezTo>
                      <a:cubicBezTo>
                        <a:pt x="221361" y="68733"/>
                        <a:pt x="221361" y="69781"/>
                        <a:pt x="221170" y="70733"/>
                      </a:cubicBezTo>
                      <a:cubicBezTo>
                        <a:pt x="220694" y="74353"/>
                        <a:pt x="223933" y="77687"/>
                        <a:pt x="227552" y="77496"/>
                      </a:cubicBezTo>
                      <a:cubicBezTo>
                        <a:pt x="244031" y="77115"/>
                        <a:pt x="258604" y="91784"/>
                        <a:pt x="258223" y="108262"/>
                      </a:cubicBezTo>
                      <a:cubicBezTo>
                        <a:pt x="258223" y="113120"/>
                        <a:pt x="257080" y="117787"/>
                        <a:pt x="254889" y="122169"/>
                      </a:cubicBezTo>
                      <a:cubicBezTo>
                        <a:pt x="254413" y="123026"/>
                        <a:pt x="254698" y="124074"/>
                        <a:pt x="255365" y="124645"/>
                      </a:cubicBezTo>
                      <a:cubicBezTo>
                        <a:pt x="265081" y="133027"/>
                        <a:pt x="270510" y="144743"/>
                        <a:pt x="270510" y="157411"/>
                      </a:cubicBezTo>
                      <a:cubicBezTo>
                        <a:pt x="270510" y="169127"/>
                        <a:pt x="265843" y="180176"/>
                        <a:pt x="257365" y="188367"/>
                      </a:cubicBezTo>
                      <a:cubicBezTo>
                        <a:pt x="255556" y="190082"/>
                        <a:pt x="254984" y="192749"/>
                        <a:pt x="255937" y="195130"/>
                      </a:cubicBezTo>
                      <a:cubicBezTo>
                        <a:pt x="260604" y="206370"/>
                        <a:pt x="257842" y="219990"/>
                        <a:pt x="249079" y="228467"/>
                      </a:cubicBezTo>
                      <a:lnTo>
                        <a:pt x="249079" y="22846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09" name="Google Shape;2909;p30"/>
                <p:cNvSpPr/>
                <p:nvPr/>
              </p:nvSpPr>
              <p:spPr>
                <a:xfrm>
                  <a:off x="4272272" y="3925466"/>
                  <a:ext cx="61148" cy="48046"/>
                </a:xfrm>
                <a:custGeom>
                  <a:avLst/>
                  <a:gdLst/>
                  <a:ahLst/>
                  <a:cxnLst/>
                  <a:rect l="l" t="t" r="r" b="b"/>
                  <a:pathLst>
                    <a:path w="61148" h="48046" extrusionOk="0">
                      <a:moveTo>
                        <a:pt x="57221" y="36076"/>
                      </a:moveTo>
                      <a:cubicBezTo>
                        <a:pt x="46839" y="32171"/>
                        <a:pt x="43981" y="18074"/>
                        <a:pt x="51982" y="10454"/>
                      </a:cubicBezTo>
                      <a:cubicBezTo>
                        <a:pt x="54364" y="8072"/>
                        <a:pt x="54364" y="4167"/>
                        <a:pt x="51982" y="1786"/>
                      </a:cubicBezTo>
                      <a:cubicBezTo>
                        <a:pt x="49601" y="-595"/>
                        <a:pt x="45696" y="-595"/>
                        <a:pt x="43315" y="1786"/>
                      </a:cubicBezTo>
                      <a:cubicBezTo>
                        <a:pt x="38076" y="7025"/>
                        <a:pt x="35123" y="14073"/>
                        <a:pt x="35123" y="21598"/>
                      </a:cubicBezTo>
                      <a:cubicBezTo>
                        <a:pt x="35123" y="23408"/>
                        <a:pt x="35314" y="25218"/>
                        <a:pt x="35599" y="27027"/>
                      </a:cubicBezTo>
                      <a:lnTo>
                        <a:pt x="6358" y="27027"/>
                      </a:lnTo>
                      <a:cubicBezTo>
                        <a:pt x="3310" y="27027"/>
                        <a:pt x="547" y="29218"/>
                        <a:pt x="71" y="32266"/>
                      </a:cubicBezTo>
                      <a:cubicBezTo>
                        <a:pt x="-500" y="36076"/>
                        <a:pt x="2452" y="39314"/>
                        <a:pt x="6167" y="39314"/>
                      </a:cubicBezTo>
                      <a:lnTo>
                        <a:pt x="41410" y="39314"/>
                      </a:lnTo>
                      <a:cubicBezTo>
                        <a:pt x="44362" y="42934"/>
                        <a:pt x="48172" y="45791"/>
                        <a:pt x="52744" y="47601"/>
                      </a:cubicBezTo>
                      <a:cubicBezTo>
                        <a:pt x="60364" y="50363"/>
                        <a:pt x="64746" y="39505"/>
                        <a:pt x="57316" y="36171"/>
                      </a:cubicBezTo>
                      <a:lnTo>
                        <a:pt x="57316" y="3617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0" name="Google Shape;2910;p30"/>
                <p:cNvSpPr/>
                <p:nvPr/>
              </p:nvSpPr>
              <p:spPr>
                <a:xfrm>
                  <a:off x="4251959" y="4061364"/>
                  <a:ext cx="37290" cy="37242"/>
                </a:xfrm>
                <a:custGeom>
                  <a:avLst/>
                  <a:gdLst/>
                  <a:ahLst/>
                  <a:cxnLst/>
                  <a:rect l="l" t="t" r="r" b="b"/>
                  <a:pathLst>
                    <a:path w="37290" h="37242" extrusionOk="0">
                      <a:moveTo>
                        <a:pt x="31052" y="0"/>
                      </a:moveTo>
                      <a:cubicBezTo>
                        <a:pt x="13907" y="0"/>
                        <a:pt x="0" y="13907"/>
                        <a:pt x="0" y="31051"/>
                      </a:cubicBezTo>
                      <a:cubicBezTo>
                        <a:pt x="0" y="34480"/>
                        <a:pt x="2762" y="37243"/>
                        <a:pt x="6191" y="37243"/>
                      </a:cubicBezTo>
                      <a:cubicBezTo>
                        <a:pt x="9620" y="37243"/>
                        <a:pt x="12383" y="34480"/>
                        <a:pt x="12383" y="31051"/>
                      </a:cubicBezTo>
                      <a:cubicBezTo>
                        <a:pt x="12383" y="20669"/>
                        <a:pt x="20765" y="12287"/>
                        <a:pt x="31147" y="12287"/>
                      </a:cubicBezTo>
                      <a:cubicBezTo>
                        <a:pt x="39338" y="12001"/>
                        <a:pt x="39338" y="286"/>
                        <a:pt x="3114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1" name="Google Shape;2911;p30"/>
                <p:cNvSpPr/>
                <p:nvPr/>
              </p:nvSpPr>
              <p:spPr>
                <a:xfrm>
                  <a:off x="4174807" y="3867709"/>
                  <a:ext cx="37242" cy="37254"/>
                </a:xfrm>
                <a:custGeom>
                  <a:avLst/>
                  <a:gdLst/>
                  <a:ahLst/>
                  <a:cxnLst/>
                  <a:rect l="l" t="t" r="r" b="b"/>
                  <a:pathLst>
                    <a:path w="37242" h="37254" extrusionOk="0">
                      <a:moveTo>
                        <a:pt x="37243" y="6108"/>
                      </a:moveTo>
                      <a:cubicBezTo>
                        <a:pt x="36957" y="-1988"/>
                        <a:pt x="25241" y="-2084"/>
                        <a:pt x="24955" y="6108"/>
                      </a:cubicBezTo>
                      <a:cubicBezTo>
                        <a:pt x="24955" y="16490"/>
                        <a:pt x="16573" y="24872"/>
                        <a:pt x="6191" y="24872"/>
                      </a:cubicBezTo>
                      <a:cubicBezTo>
                        <a:pt x="2762" y="24872"/>
                        <a:pt x="0" y="27635"/>
                        <a:pt x="0" y="31064"/>
                      </a:cubicBezTo>
                      <a:cubicBezTo>
                        <a:pt x="0" y="34492"/>
                        <a:pt x="2762" y="37255"/>
                        <a:pt x="6191" y="37255"/>
                      </a:cubicBezTo>
                      <a:cubicBezTo>
                        <a:pt x="23336" y="37255"/>
                        <a:pt x="37243" y="23348"/>
                        <a:pt x="37243" y="62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2" name="Google Shape;2912;p30"/>
                <p:cNvSpPr/>
                <p:nvPr/>
              </p:nvSpPr>
              <p:spPr>
                <a:xfrm>
                  <a:off x="4201382" y="3912226"/>
                  <a:ext cx="12287" cy="33289"/>
                </a:xfrm>
                <a:custGeom>
                  <a:avLst/>
                  <a:gdLst/>
                  <a:ahLst/>
                  <a:cxnLst/>
                  <a:rect l="l" t="t" r="r" b="b"/>
                  <a:pathLst>
                    <a:path w="12287" h="33289" extrusionOk="0">
                      <a:moveTo>
                        <a:pt x="0" y="6453"/>
                      </a:moveTo>
                      <a:lnTo>
                        <a:pt x="0" y="26932"/>
                      </a:lnTo>
                      <a:cubicBezTo>
                        <a:pt x="0" y="29980"/>
                        <a:pt x="2191" y="32742"/>
                        <a:pt x="5239" y="33218"/>
                      </a:cubicBezTo>
                      <a:cubicBezTo>
                        <a:pt x="9049" y="33790"/>
                        <a:pt x="12287" y="30837"/>
                        <a:pt x="12287" y="27122"/>
                      </a:cubicBezTo>
                      <a:lnTo>
                        <a:pt x="12287" y="6167"/>
                      </a:lnTo>
                      <a:cubicBezTo>
                        <a:pt x="12287" y="2452"/>
                        <a:pt x="9049" y="-501"/>
                        <a:pt x="5239" y="71"/>
                      </a:cubicBezTo>
                      <a:cubicBezTo>
                        <a:pt x="2191" y="547"/>
                        <a:pt x="0" y="3310"/>
                        <a:pt x="0" y="63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3" name="Google Shape;2913;p30"/>
                <p:cNvSpPr/>
                <p:nvPr/>
              </p:nvSpPr>
              <p:spPr>
                <a:xfrm>
                  <a:off x="4250626" y="3912417"/>
                  <a:ext cx="12287" cy="33289"/>
                </a:xfrm>
                <a:custGeom>
                  <a:avLst/>
                  <a:gdLst/>
                  <a:ahLst/>
                  <a:cxnLst/>
                  <a:rect l="l" t="t" r="r" b="b"/>
                  <a:pathLst>
                    <a:path w="12287" h="33289" extrusionOk="0">
                      <a:moveTo>
                        <a:pt x="12287" y="26836"/>
                      </a:moveTo>
                      <a:lnTo>
                        <a:pt x="12287" y="6358"/>
                      </a:lnTo>
                      <a:cubicBezTo>
                        <a:pt x="12287" y="3310"/>
                        <a:pt x="10097" y="547"/>
                        <a:pt x="7049" y="71"/>
                      </a:cubicBezTo>
                      <a:cubicBezTo>
                        <a:pt x="3239" y="-500"/>
                        <a:pt x="0" y="2452"/>
                        <a:pt x="0" y="6167"/>
                      </a:cubicBezTo>
                      <a:lnTo>
                        <a:pt x="0" y="27122"/>
                      </a:lnTo>
                      <a:cubicBezTo>
                        <a:pt x="0" y="30837"/>
                        <a:pt x="3239" y="33790"/>
                        <a:pt x="7049" y="33218"/>
                      </a:cubicBezTo>
                      <a:cubicBezTo>
                        <a:pt x="10097" y="32742"/>
                        <a:pt x="12287" y="29980"/>
                        <a:pt x="12287" y="269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4" name="Google Shape;2914;p30"/>
                <p:cNvSpPr/>
                <p:nvPr/>
              </p:nvSpPr>
              <p:spPr>
                <a:xfrm>
                  <a:off x="4130507" y="3992935"/>
                  <a:ext cx="61134" cy="47855"/>
                </a:xfrm>
                <a:custGeom>
                  <a:avLst/>
                  <a:gdLst/>
                  <a:ahLst/>
                  <a:cxnLst/>
                  <a:rect l="l" t="t" r="r" b="b"/>
                  <a:pathLst>
                    <a:path w="61134" h="47855" extrusionOk="0">
                      <a:moveTo>
                        <a:pt x="54968" y="8611"/>
                      </a:moveTo>
                      <a:lnTo>
                        <a:pt x="19725" y="8611"/>
                      </a:lnTo>
                      <a:cubicBezTo>
                        <a:pt x="16868" y="5087"/>
                        <a:pt x="13153" y="2325"/>
                        <a:pt x="8772" y="515"/>
                      </a:cubicBezTo>
                      <a:cubicBezTo>
                        <a:pt x="5819" y="-723"/>
                        <a:pt x="2295" y="325"/>
                        <a:pt x="771" y="3087"/>
                      </a:cubicBezTo>
                      <a:cubicBezTo>
                        <a:pt x="-1039" y="6421"/>
                        <a:pt x="485" y="10421"/>
                        <a:pt x="3819" y="11755"/>
                      </a:cubicBezTo>
                      <a:cubicBezTo>
                        <a:pt x="9819" y="14136"/>
                        <a:pt x="13629" y="19851"/>
                        <a:pt x="13629" y="26328"/>
                      </a:cubicBezTo>
                      <a:cubicBezTo>
                        <a:pt x="13629" y="30519"/>
                        <a:pt x="12010" y="34424"/>
                        <a:pt x="9057" y="37377"/>
                      </a:cubicBezTo>
                      <a:cubicBezTo>
                        <a:pt x="5152" y="41187"/>
                        <a:pt x="8010" y="47950"/>
                        <a:pt x="13439" y="47854"/>
                      </a:cubicBezTo>
                      <a:cubicBezTo>
                        <a:pt x="15058" y="47854"/>
                        <a:pt x="16582" y="47283"/>
                        <a:pt x="17820" y="46044"/>
                      </a:cubicBezTo>
                      <a:cubicBezTo>
                        <a:pt x="24393" y="39568"/>
                        <a:pt x="27250" y="29947"/>
                        <a:pt x="25536" y="20803"/>
                      </a:cubicBezTo>
                      <a:lnTo>
                        <a:pt x="54777" y="20803"/>
                      </a:lnTo>
                      <a:cubicBezTo>
                        <a:pt x="57825" y="20803"/>
                        <a:pt x="60588" y="18613"/>
                        <a:pt x="61064" y="15564"/>
                      </a:cubicBezTo>
                      <a:cubicBezTo>
                        <a:pt x="61635" y="11755"/>
                        <a:pt x="58683" y="8516"/>
                        <a:pt x="54968" y="8516"/>
                      </a:cubicBezTo>
                      <a:lnTo>
                        <a:pt x="54968" y="85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5" name="Google Shape;2915;p30"/>
                <p:cNvSpPr/>
                <p:nvPr/>
              </p:nvSpPr>
              <p:spPr>
                <a:xfrm>
                  <a:off x="4161234" y="3976972"/>
                  <a:ext cx="30098" cy="12287"/>
                </a:xfrm>
                <a:custGeom>
                  <a:avLst/>
                  <a:gdLst/>
                  <a:ahLst/>
                  <a:cxnLst/>
                  <a:rect l="l" t="t" r="r" b="b"/>
                  <a:pathLst>
                    <a:path w="30098" h="12287" extrusionOk="0">
                      <a:moveTo>
                        <a:pt x="6144" y="12287"/>
                      </a:moveTo>
                      <a:lnTo>
                        <a:pt x="23955" y="12287"/>
                      </a:lnTo>
                      <a:cubicBezTo>
                        <a:pt x="32147" y="12001"/>
                        <a:pt x="32147" y="286"/>
                        <a:pt x="23955" y="0"/>
                      </a:cubicBezTo>
                      <a:lnTo>
                        <a:pt x="6144" y="0"/>
                      </a:lnTo>
                      <a:cubicBezTo>
                        <a:pt x="-2048" y="286"/>
                        <a:pt x="-2048" y="12001"/>
                        <a:pt x="6144" y="122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6" name="Google Shape;2916;p30"/>
                <p:cNvSpPr/>
                <p:nvPr/>
              </p:nvSpPr>
              <p:spPr>
                <a:xfrm>
                  <a:off x="4161234" y="3952398"/>
                  <a:ext cx="30098" cy="12287"/>
                </a:xfrm>
                <a:custGeom>
                  <a:avLst/>
                  <a:gdLst/>
                  <a:ahLst/>
                  <a:cxnLst/>
                  <a:rect l="l" t="t" r="r" b="b"/>
                  <a:pathLst>
                    <a:path w="30098" h="12287" extrusionOk="0">
                      <a:moveTo>
                        <a:pt x="6144" y="12287"/>
                      </a:moveTo>
                      <a:lnTo>
                        <a:pt x="23955" y="12287"/>
                      </a:lnTo>
                      <a:cubicBezTo>
                        <a:pt x="32147" y="12002"/>
                        <a:pt x="32147" y="286"/>
                        <a:pt x="23955" y="0"/>
                      </a:cubicBezTo>
                      <a:lnTo>
                        <a:pt x="6144" y="0"/>
                      </a:lnTo>
                      <a:cubicBezTo>
                        <a:pt x="-2048" y="286"/>
                        <a:pt x="-2048" y="12002"/>
                        <a:pt x="6144" y="1228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7" name="Google Shape;2917;p30"/>
                <p:cNvSpPr/>
                <p:nvPr/>
              </p:nvSpPr>
              <p:spPr>
                <a:xfrm>
                  <a:off x="4250626" y="4023478"/>
                  <a:ext cx="12287" cy="30431"/>
                </a:xfrm>
                <a:custGeom>
                  <a:avLst/>
                  <a:gdLst/>
                  <a:ahLst/>
                  <a:cxnLst/>
                  <a:rect l="l" t="t" r="r" b="b"/>
                  <a:pathLst>
                    <a:path w="12287" h="30431" extrusionOk="0">
                      <a:moveTo>
                        <a:pt x="12287" y="24074"/>
                      </a:moveTo>
                      <a:lnTo>
                        <a:pt x="12287" y="6358"/>
                      </a:lnTo>
                      <a:cubicBezTo>
                        <a:pt x="12287" y="3310"/>
                        <a:pt x="10097" y="547"/>
                        <a:pt x="7049" y="71"/>
                      </a:cubicBezTo>
                      <a:cubicBezTo>
                        <a:pt x="3239" y="-500"/>
                        <a:pt x="0" y="2452"/>
                        <a:pt x="0" y="6167"/>
                      </a:cubicBezTo>
                      <a:lnTo>
                        <a:pt x="0" y="24265"/>
                      </a:lnTo>
                      <a:cubicBezTo>
                        <a:pt x="0" y="27979"/>
                        <a:pt x="3239" y="30932"/>
                        <a:pt x="7049" y="30361"/>
                      </a:cubicBezTo>
                      <a:cubicBezTo>
                        <a:pt x="10097" y="29884"/>
                        <a:pt x="12287" y="27122"/>
                        <a:pt x="12287" y="24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8" name="Google Shape;2918;p30"/>
                <p:cNvSpPr/>
                <p:nvPr/>
              </p:nvSpPr>
              <p:spPr>
                <a:xfrm>
                  <a:off x="4201382" y="4023383"/>
                  <a:ext cx="12287" cy="30431"/>
                </a:xfrm>
                <a:custGeom>
                  <a:avLst/>
                  <a:gdLst/>
                  <a:ahLst/>
                  <a:cxnLst/>
                  <a:rect l="l" t="t" r="r" b="b"/>
                  <a:pathLst>
                    <a:path w="12287" h="30431" extrusionOk="0">
                      <a:moveTo>
                        <a:pt x="0" y="6358"/>
                      </a:moveTo>
                      <a:lnTo>
                        <a:pt x="0" y="24074"/>
                      </a:lnTo>
                      <a:cubicBezTo>
                        <a:pt x="0" y="27122"/>
                        <a:pt x="2191" y="29884"/>
                        <a:pt x="5239" y="30360"/>
                      </a:cubicBezTo>
                      <a:cubicBezTo>
                        <a:pt x="9049" y="30932"/>
                        <a:pt x="12287" y="27979"/>
                        <a:pt x="12287" y="24264"/>
                      </a:cubicBezTo>
                      <a:lnTo>
                        <a:pt x="12287" y="6167"/>
                      </a:lnTo>
                      <a:cubicBezTo>
                        <a:pt x="12287" y="2452"/>
                        <a:pt x="9049" y="-500"/>
                        <a:pt x="5239" y="71"/>
                      </a:cubicBezTo>
                      <a:cubicBezTo>
                        <a:pt x="2191" y="547"/>
                        <a:pt x="0" y="3310"/>
                        <a:pt x="0" y="63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19" name="Google Shape;2919;p30"/>
                <p:cNvSpPr/>
                <p:nvPr/>
              </p:nvSpPr>
              <p:spPr>
                <a:xfrm>
                  <a:off x="4272272" y="3976972"/>
                  <a:ext cx="30408" cy="12287"/>
                </a:xfrm>
                <a:custGeom>
                  <a:avLst/>
                  <a:gdLst/>
                  <a:ahLst/>
                  <a:cxnLst/>
                  <a:rect l="l" t="t" r="r" b="b"/>
                  <a:pathLst>
                    <a:path w="30408" h="12287" extrusionOk="0">
                      <a:moveTo>
                        <a:pt x="24265" y="0"/>
                      </a:moveTo>
                      <a:lnTo>
                        <a:pt x="6358" y="0"/>
                      </a:lnTo>
                      <a:cubicBezTo>
                        <a:pt x="3310" y="0"/>
                        <a:pt x="547" y="2191"/>
                        <a:pt x="71" y="5239"/>
                      </a:cubicBezTo>
                      <a:cubicBezTo>
                        <a:pt x="-500" y="9049"/>
                        <a:pt x="2452" y="12287"/>
                        <a:pt x="6167" y="12287"/>
                      </a:cubicBezTo>
                      <a:lnTo>
                        <a:pt x="24265" y="12287"/>
                      </a:lnTo>
                      <a:cubicBezTo>
                        <a:pt x="32456" y="12001"/>
                        <a:pt x="32456" y="286"/>
                        <a:pt x="2426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20" name="Google Shape;2920;p30"/>
                <p:cNvSpPr/>
                <p:nvPr/>
              </p:nvSpPr>
              <p:spPr>
                <a:xfrm>
                  <a:off x="4272272" y="4001547"/>
                  <a:ext cx="30408" cy="12287"/>
                </a:xfrm>
                <a:custGeom>
                  <a:avLst/>
                  <a:gdLst/>
                  <a:ahLst/>
                  <a:cxnLst/>
                  <a:rect l="l" t="t" r="r" b="b"/>
                  <a:pathLst>
                    <a:path w="30408" h="12287" extrusionOk="0">
                      <a:moveTo>
                        <a:pt x="24265" y="0"/>
                      </a:moveTo>
                      <a:lnTo>
                        <a:pt x="6358" y="0"/>
                      </a:lnTo>
                      <a:cubicBezTo>
                        <a:pt x="3310" y="0"/>
                        <a:pt x="547" y="2191"/>
                        <a:pt x="71" y="5239"/>
                      </a:cubicBezTo>
                      <a:cubicBezTo>
                        <a:pt x="-500" y="9049"/>
                        <a:pt x="2452" y="12287"/>
                        <a:pt x="6167" y="12287"/>
                      </a:cubicBezTo>
                      <a:lnTo>
                        <a:pt x="24265" y="12287"/>
                      </a:lnTo>
                      <a:cubicBezTo>
                        <a:pt x="32456" y="12001"/>
                        <a:pt x="32456" y="286"/>
                        <a:pt x="2426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921" name="Google Shape;2921;p30"/>
              <p:cNvSpPr/>
              <p:nvPr/>
            </p:nvSpPr>
            <p:spPr>
              <a:xfrm>
                <a:off x="2459095" y="3537460"/>
                <a:ext cx="108724" cy="108724"/>
              </a:xfrm>
              <a:custGeom>
                <a:avLst/>
                <a:gdLst/>
                <a:ahLst/>
                <a:cxnLst/>
                <a:rect l="l" t="t" r="r" b="b"/>
                <a:pathLst>
                  <a:path w="98393" h="98393" extrusionOk="0">
                    <a:moveTo>
                      <a:pt x="12287" y="0"/>
                    </a:moveTo>
                    <a:lnTo>
                      <a:pt x="86106" y="0"/>
                    </a:lnTo>
                    <a:cubicBezTo>
                      <a:pt x="92869" y="0"/>
                      <a:pt x="98393" y="5525"/>
                      <a:pt x="98393" y="12287"/>
                    </a:cubicBezTo>
                    <a:lnTo>
                      <a:pt x="98393" y="86106"/>
                    </a:lnTo>
                    <a:cubicBezTo>
                      <a:pt x="98393" y="92869"/>
                      <a:pt x="92869" y="98393"/>
                      <a:pt x="86106" y="98393"/>
                    </a:cubicBezTo>
                    <a:lnTo>
                      <a:pt x="12287" y="98393"/>
                    </a:lnTo>
                    <a:cubicBezTo>
                      <a:pt x="5525" y="98393"/>
                      <a:pt x="0" y="92869"/>
                      <a:pt x="0" y="86106"/>
                    </a:cubicBezTo>
                    <a:lnTo>
                      <a:pt x="0" y="12287"/>
                    </a:lnTo>
                    <a:cubicBezTo>
                      <a:pt x="0" y="5525"/>
                      <a:pt x="5525" y="0"/>
                      <a:pt x="12287" y="0"/>
                    </a:cubicBezTo>
                    <a:lnTo>
                      <a:pt x="12287" y="0"/>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22" name="Google Shape;2922;p30"/>
              <p:cNvSpPr/>
              <p:nvPr/>
            </p:nvSpPr>
            <p:spPr>
              <a:xfrm>
                <a:off x="2479419" y="3557891"/>
                <a:ext cx="67992" cy="67992"/>
              </a:xfrm>
              <a:custGeom>
                <a:avLst/>
                <a:gdLst/>
                <a:ahLst/>
                <a:cxnLst/>
                <a:rect l="l" t="t" r="r" b="b"/>
                <a:pathLst>
                  <a:path w="61531" h="61531" extrusionOk="0">
                    <a:moveTo>
                      <a:pt x="55435" y="0"/>
                    </a:moveTo>
                    <a:lnTo>
                      <a:pt x="6191" y="0"/>
                    </a:lnTo>
                    <a:cubicBezTo>
                      <a:pt x="2762" y="0"/>
                      <a:pt x="0" y="2762"/>
                      <a:pt x="0" y="6191"/>
                    </a:cubicBezTo>
                    <a:lnTo>
                      <a:pt x="0" y="55340"/>
                    </a:lnTo>
                    <a:cubicBezTo>
                      <a:pt x="0" y="58769"/>
                      <a:pt x="2762" y="61532"/>
                      <a:pt x="6191" y="61532"/>
                    </a:cubicBezTo>
                    <a:lnTo>
                      <a:pt x="30766" y="61532"/>
                    </a:lnTo>
                    <a:cubicBezTo>
                      <a:pt x="32385" y="61532"/>
                      <a:pt x="34004" y="60865"/>
                      <a:pt x="35147" y="59722"/>
                    </a:cubicBezTo>
                    <a:lnTo>
                      <a:pt x="59722" y="35147"/>
                    </a:lnTo>
                    <a:cubicBezTo>
                      <a:pt x="60865" y="34004"/>
                      <a:pt x="61531" y="32385"/>
                      <a:pt x="61531" y="30766"/>
                    </a:cubicBezTo>
                    <a:lnTo>
                      <a:pt x="61531" y="6191"/>
                    </a:lnTo>
                    <a:cubicBezTo>
                      <a:pt x="61531" y="2762"/>
                      <a:pt x="58769" y="0"/>
                      <a:pt x="55340" y="0"/>
                    </a:cubicBezTo>
                    <a:lnTo>
                      <a:pt x="55340" y="0"/>
                    </a:lnTo>
                    <a:close/>
                    <a:moveTo>
                      <a:pt x="49244" y="28194"/>
                    </a:moveTo>
                    <a:lnTo>
                      <a:pt x="28289" y="49149"/>
                    </a:lnTo>
                    <a:lnTo>
                      <a:pt x="12383" y="49149"/>
                    </a:lnTo>
                    <a:lnTo>
                      <a:pt x="12383" y="12287"/>
                    </a:lnTo>
                    <a:lnTo>
                      <a:pt x="49244" y="12287"/>
                    </a:lnTo>
                    <a:lnTo>
                      <a:pt x="49244" y="28194"/>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2pPr>
            <a:lvl3pPr lvl="2"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3pPr>
            <a:lvl4pPr lvl="3"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4pPr>
            <a:lvl5pPr lvl="4"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5pPr>
            <a:lvl6pPr lvl="5"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6pPr>
            <a:lvl7pPr lvl="6"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7pPr>
            <a:lvl8pPr lvl="7"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8pPr>
            <a:lvl9pPr lvl="8" rtl="0">
              <a:spcBef>
                <a:spcPts val="0"/>
              </a:spcBef>
              <a:spcAft>
                <a:spcPts val="0"/>
              </a:spcAft>
              <a:buClr>
                <a:schemeClr val="dk1"/>
              </a:buClr>
              <a:buSzPts val="3500"/>
              <a:buFont typeface="Montserrat ExtraBold"/>
              <a:buNone/>
              <a:defRPr sz="3500">
                <a:solidFill>
                  <a:schemeClr val="dk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71" r:id="rId6"/>
    <p:sldLayoutId id="2147483672" r:id="rId7"/>
    <p:sldLayoutId id="2147483675" r:id="rId8"/>
    <p:sldLayoutId id="2147483676"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17.jpe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32"/>
        <p:cNvGrpSpPr/>
        <p:nvPr/>
      </p:nvGrpSpPr>
      <p:grpSpPr>
        <a:xfrm>
          <a:off x="0" y="0"/>
          <a:ext cx="0" cy="0"/>
          <a:chOff x="0" y="0"/>
          <a:chExt cx="0" cy="0"/>
        </a:xfrm>
      </p:grpSpPr>
      <p:grpSp>
        <p:nvGrpSpPr>
          <p:cNvPr id="2936" name="Google Shape;2936;p34"/>
          <p:cNvGrpSpPr/>
          <p:nvPr/>
        </p:nvGrpSpPr>
        <p:grpSpPr>
          <a:xfrm rot="1168176">
            <a:off x="7953783" y="261597"/>
            <a:ext cx="874783" cy="852883"/>
            <a:chOff x="1863348" y="329301"/>
            <a:chExt cx="874800" cy="852900"/>
          </a:xfrm>
        </p:grpSpPr>
        <p:sp>
          <p:nvSpPr>
            <p:cNvPr id="2937" name="Google Shape;2937;p34"/>
            <p:cNvSpPr/>
            <p:nvPr/>
          </p:nvSpPr>
          <p:spPr>
            <a:xfrm>
              <a:off x="1863348" y="329301"/>
              <a:ext cx="874800" cy="852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938" name="Google Shape;2938;p34"/>
            <p:cNvGrpSpPr/>
            <p:nvPr/>
          </p:nvGrpSpPr>
          <p:grpSpPr>
            <a:xfrm>
              <a:off x="2097202" y="552268"/>
              <a:ext cx="406585" cy="406744"/>
              <a:chOff x="7255881" y="2195095"/>
              <a:chExt cx="348223" cy="348359"/>
            </a:xfrm>
          </p:grpSpPr>
          <p:sp>
            <p:nvSpPr>
              <p:cNvPr id="2939" name="Google Shape;2939;p34"/>
              <p:cNvSpPr/>
              <p:nvPr/>
            </p:nvSpPr>
            <p:spPr>
              <a:xfrm>
                <a:off x="7321166" y="2260491"/>
                <a:ext cx="217449" cy="217449"/>
              </a:xfrm>
              <a:custGeom>
                <a:avLst/>
                <a:gdLst/>
                <a:ahLst/>
                <a:cxnLst/>
                <a:rect l="l" t="t" r="r" b="b"/>
                <a:pathLst>
                  <a:path w="196786" h="196786" extrusionOk="0">
                    <a:moveTo>
                      <a:pt x="0" y="0"/>
                    </a:moveTo>
                    <a:lnTo>
                      <a:pt x="196786" y="0"/>
                    </a:lnTo>
                    <a:lnTo>
                      <a:pt x="196786" y="196787"/>
                    </a:lnTo>
                    <a:lnTo>
                      <a:pt x="0" y="19678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940" name="Google Shape;2940;p34"/>
              <p:cNvGrpSpPr/>
              <p:nvPr/>
            </p:nvGrpSpPr>
            <p:grpSpPr>
              <a:xfrm>
                <a:off x="7255881" y="2195095"/>
                <a:ext cx="348223" cy="348359"/>
                <a:chOff x="8521922" y="2719768"/>
                <a:chExt cx="314991" cy="315086"/>
              </a:xfrm>
            </p:grpSpPr>
            <p:sp>
              <p:nvSpPr>
                <p:cNvPr id="2941" name="Google Shape;2941;p34"/>
                <p:cNvSpPr/>
                <p:nvPr/>
              </p:nvSpPr>
              <p:spPr>
                <a:xfrm>
                  <a:off x="8521922" y="2719768"/>
                  <a:ext cx="86201" cy="86201"/>
                </a:xfrm>
                <a:custGeom>
                  <a:avLst/>
                  <a:gdLst/>
                  <a:ahLst/>
                  <a:cxnLst/>
                  <a:rect l="l" t="t" r="r" b="b"/>
                  <a:pathLst>
                    <a:path w="86201" h="86201" extrusionOk="0">
                      <a:moveTo>
                        <a:pt x="6191" y="86201"/>
                      </a:moveTo>
                      <a:lnTo>
                        <a:pt x="30766" y="86201"/>
                      </a:lnTo>
                      <a:cubicBezTo>
                        <a:pt x="34195" y="86201"/>
                        <a:pt x="36957" y="83439"/>
                        <a:pt x="36957" y="80010"/>
                      </a:cubicBezTo>
                      <a:lnTo>
                        <a:pt x="36957" y="36957"/>
                      </a:lnTo>
                      <a:lnTo>
                        <a:pt x="80010" y="36957"/>
                      </a:lnTo>
                      <a:cubicBezTo>
                        <a:pt x="83439" y="36957"/>
                        <a:pt x="86201" y="34195"/>
                        <a:pt x="86201" y="30766"/>
                      </a:cubicBezTo>
                      <a:lnTo>
                        <a:pt x="86201" y="6191"/>
                      </a:lnTo>
                      <a:cubicBezTo>
                        <a:pt x="86201" y="2762"/>
                        <a:pt x="83439" y="0"/>
                        <a:pt x="80010" y="0"/>
                      </a:cubicBezTo>
                      <a:lnTo>
                        <a:pt x="6191" y="0"/>
                      </a:lnTo>
                      <a:cubicBezTo>
                        <a:pt x="2762" y="0"/>
                        <a:pt x="0" y="2762"/>
                        <a:pt x="0" y="6191"/>
                      </a:cubicBezTo>
                      <a:lnTo>
                        <a:pt x="0" y="80010"/>
                      </a:lnTo>
                      <a:cubicBezTo>
                        <a:pt x="0" y="83439"/>
                        <a:pt x="2762" y="86201"/>
                        <a:pt x="6191" y="86201"/>
                      </a:cubicBezTo>
                      <a:close/>
                      <a:moveTo>
                        <a:pt x="12382" y="12382"/>
                      </a:moveTo>
                      <a:lnTo>
                        <a:pt x="73914" y="12382"/>
                      </a:lnTo>
                      <a:lnTo>
                        <a:pt x="73914" y="24670"/>
                      </a:lnTo>
                      <a:lnTo>
                        <a:pt x="30861" y="24670"/>
                      </a:lnTo>
                      <a:cubicBezTo>
                        <a:pt x="27432" y="24670"/>
                        <a:pt x="24670" y="27432"/>
                        <a:pt x="24670" y="30861"/>
                      </a:cubicBezTo>
                      <a:lnTo>
                        <a:pt x="24670" y="73914"/>
                      </a:lnTo>
                      <a:lnTo>
                        <a:pt x="12382" y="73914"/>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2" name="Google Shape;2942;p34"/>
                <p:cNvSpPr/>
                <p:nvPr/>
              </p:nvSpPr>
              <p:spPr>
                <a:xfrm>
                  <a:off x="8521922" y="2948558"/>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3" name="Google Shape;2943;p34"/>
                <p:cNvSpPr/>
                <p:nvPr/>
              </p:nvSpPr>
              <p:spPr>
                <a:xfrm>
                  <a:off x="8750712" y="2948653"/>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lnTo>
                        <a:pt x="80010" y="0"/>
                      </a:ln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4" name="Google Shape;2944;p34"/>
                <p:cNvSpPr/>
                <p:nvPr/>
              </p:nvSpPr>
              <p:spPr>
                <a:xfrm>
                  <a:off x="8750712" y="2719863"/>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5" name="Google Shape;2945;p34"/>
                <p:cNvSpPr/>
                <p:nvPr/>
              </p:nvSpPr>
              <p:spPr>
                <a:xfrm>
                  <a:off x="8723605" y="2909015"/>
                  <a:ext cx="33122" cy="46690"/>
                </a:xfrm>
                <a:custGeom>
                  <a:avLst/>
                  <a:gdLst/>
                  <a:ahLst/>
                  <a:cxnLst/>
                  <a:rect l="l" t="t" r="r" b="b"/>
                  <a:pathLst>
                    <a:path w="33122" h="46690" extrusionOk="0">
                      <a:moveTo>
                        <a:pt x="28535" y="205"/>
                      </a:moveTo>
                      <a:cubicBezTo>
                        <a:pt x="25297" y="-652"/>
                        <a:pt x="21868" y="1253"/>
                        <a:pt x="21011" y="4491"/>
                      </a:cubicBezTo>
                      <a:cubicBezTo>
                        <a:pt x="17677" y="16493"/>
                        <a:pt x="11105" y="27447"/>
                        <a:pt x="1961" y="36019"/>
                      </a:cubicBezTo>
                      <a:cubicBezTo>
                        <a:pt x="-3754" y="41734"/>
                        <a:pt x="4247" y="50402"/>
                        <a:pt x="10343" y="44973"/>
                      </a:cubicBezTo>
                      <a:cubicBezTo>
                        <a:pt x="21202" y="34781"/>
                        <a:pt x="29012" y="21922"/>
                        <a:pt x="32917" y="7730"/>
                      </a:cubicBezTo>
                      <a:cubicBezTo>
                        <a:pt x="33774" y="4491"/>
                        <a:pt x="31869" y="1062"/>
                        <a:pt x="28631" y="205"/>
                      </a:cubicBezTo>
                      <a:lnTo>
                        <a:pt x="28631" y="2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6" name="Google Shape;2946;p34"/>
                <p:cNvSpPr/>
                <p:nvPr/>
              </p:nvSpPr>
              <p:spPr>
                <a:xfrm>
                  <a:off x="8601822" y="2802798"/>
                  <a:ext cx="29304" cy="43285"/>
                </a:xfrm>
                <a:custGeom>
                  <a:avLst/>
                  <a:gdLst/>
                  <a:ahLst/>
                  <a:cxnLst/>
                  <a:rect l="l" t="t" r="r" b="b"/>
                  <a:pathLst>
                    <a:path w="29304" h="43285" extrusionOk="0">
                      <a:moveTo>
                        <a:pt x="4586" y="43080"/>
                      </a:moveTo>
                      <a:cubicBezTo>
                        <a:pt x="7825" y="43938"/>
                        <a:pt x="11254" y="42033"/>
                        <a:pt x="12111" y="38699"/>
                      </a:cubicBezTo>
                      <a:cubicBezTo>
                        <a:pt x="14874" y="28221"/>
                        <a:pt x="20303" y="18411"/>
                        <a:pt x="27637" y="10314"/>
                      </a:cubicBezTo>
                      <a:cubicBezTo>
                        <a:pt x="32971" y="4123"/>
                        <a:pt x="24303" y="-3783"/>
                        <a:pt x="18588" y="2028"/>
                      </a:cubicBezTo>
                      <a:cubicBezTo>
                        <a:pt x="9825" y="11553"/>
                        <a:pt x="3539" y="23173"/>
                        <a:pt x="205" y="35556"/>
                      </a:cubicBezTo>
                      <a:cubicBezTo>
                        <a:pt x="-652" y="38794"/>
                        <a:pt x="1253" y="42223"/>
                        <a:pt x="4586" y="4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7" name="Google Shape;2947;p34"/>
                <p:cNvSpPr/>
                <p:nvPr/>
              </p:nvSpPr>
              <p:spPr>
                <a:xfrm>
                  <a:off x="8624125" y="2803397"/>
                  <a:ext cx="110775" cy="147579"/>
                </a:xfrm>
                <a:custGeom>
                  <a:avLst/>
                  <a:gdLst/>
                  <a:ahLst/>
                  <a:cxnLst/>
                  <a:rect l="l" t="t" r="r" b="b"/>
                  <a:pathLst>
                    <a:path w="110775" h="147579" extrusionOk="0">
                      <a:moveTo>
                        <a:pt x="110586" y="55340"/>
                      </a:moveTo>
                      <a:cubicBezTo>
                        <a:pt x="110300" y="47149"/>
                        <a:pt x="98584" y="47244"/>
                        <a:pt x="98298" y="55340"/>
                      </a:cubicBezTo>
                      <a:lnTo>
                        <a:pt x="98298" y="92202"/>
                      </a:lnTo>
                      <a:cubicBezTo>
                        <a:pt x="96108" y="149257"/>
                        <a:pt x="14383" y="149257"/>
                        <a:pt x="12192" y="92202"/>
                      </a:cubicBezTo>
                      <a:lnTo>
                        <a:pt x="12192" y="55340"/>
                      </a:lnTo>
                      <a:cubicBezTo>
                        <a:pt x="12192" y="31623"/>
                        <a:pt x="31432" y="12383"/>
                        <a:pt x="55150" y="12287"/>
                      </a:cubicBezTo>
                      <a:cubicBezTo>
                        <a:pt x="58293" y="12287"/>
                        <a:pt x="61056" y="9906"/>
                        <a:pt x="61436" y="6763"/>
                      </a:cubicBezTo>
                      <a:cubicBezTo>
                        <a:pt x="61817" y="3048"/>
                        <a:pt x="58960" y="0"/>
                        <a:pt x="55340" y="0"/>
                      </a:cubicBezTo>
                      <a:cubicBezTo>
                        <a:pt x="24861" y="0"/>
                        <a:pt x="0" y="24860"/>
                        <a:pt x="0" y="55340"/>
                      </a:cubicBezTo>
                      <a:lnTo>
                        <a:pt x="0" y="91535"/>
                      </a:lnTo>
                      <a:cubicBezTo>
                        <a:pt x="0" y="121444"/>
                        <a:pt x="23432" y="146494"/>
                        <a:pt x="53340" y="147542"/>
                      </a:cubicBezTo>
                      <a:cubicBezTo>
                        <a:pt x="84773" y="148685"/>
                        <a:pt x="110776" y="123444"/>
                        <a:pt x="110776" y="92202"/>
                      </a:cubicBezTo>
                      <a:lnTo>
                        <a:pt x="110776" y="553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8" name="Google Shape;2948;p34"/>
                <p:cNvSpPr/>
                <p:nvPr/>
              </p:nvSpPr>
              <p:spPr>
                <a:xfrm>
                  <a:off x="8673224" y="2828067"/>
                  <a:ext cx="37007" cy="86105"/>
                </a:xfrm>
                <a:custGeom>
                  <a:avLst/>
                  <a:gdLst/>
                  <a:ahLst/>
                  <a:cxnLst/>
                  <a:rect l="l" t="t" r="r" b="b"/>
                  <a:pathLst>
                    <a:path w="37007" h="86105" extrusionOk="0">
                      <a:moveTo>
                        <a:pt x="51" y="5334"/>
                      </a:moveTo>
                      <a:cubicBezTo>
                        <a:pt x="-426" y="9049"/>
                        <a:pt x="2527" y="12287"/>
                        <a:pt x="6146" y="12287"/>
                      </a:cubicBezTo>
                      <a:cubicBezTo>
                        <a:pt x="16338" y="12287"/>
                        <a:pt x="24625" y="20574"/>
                        <a:pt x="24625" y="30766"/>
                      </a:cubicBezTo>
                      <a:lnTo>
                        <a:pt x="24625" y="67437"/>
                      </a:lnTo>
                      <a:cubicBezTo>
                        <a:pt x="24625" y="70485"/>
                        <a:pt x="22434" y="73247"/>
                        <a:pt x="19386" y="73723"/>
                      </a:cubicBezTo>
                      <a:cubicBezTo>
                        <a:pt x="15576" y="74295"/>
                        <a:pt x="12338" y="71342"/>
                        <a:pt x="12338" y="67627"/>
                      </a:cubicBezTo>
                      <a:cubicBezTo>
                        <a:pt x="12338" y="67627"/>
                        <a:pt x="12338" y="30766"/>
                        <a:pt x="12338" y="30766"/>
                      </a:cubicBezTo>
                      <a:cubicBezTo>
                        <a:pt x="12338" y="27051"/>
                        <a:pt x="9099" y="24098"/>
                        <a:pt x="5289" y="24670"/>
                      </a:cubicBezTo>
                      <a:cubicBezTo>
                        <a:pt x="2241" y="25146"/>
                        <a:pt x="51" y="27908"/>
                        <a:pt x="51" y="30956"/>
                      </a:cubicBezTo>
                      <a:lnTo>
                        <a:pt x="51" y="67627"/>
                      </a:lnTo>
                      <a:cubicBezTo>
                        <a:pt x="51" y="77819"/>
                        <a:pt x="8337" y="86106"/>
                        <a:pt x="18529" y="86106"/>
                      </a:cubicBezTo>
                      <a:cubicBezTo>
                        <a:pt x="28721" y="86106"/>
                        <a:pt x="37008" y="77819"/>
                        <a:pt x="37008" y="67627"/>
                      </a:cubicBezTo>
                      <a:lnTo>
                        <a:pt x="37008" y="30766"/>
                      </a:lnTo>
                      <a:cubicBezTo>
                        <a:pt x="37008" y="13906"/>
                        <a:pt x="23387" y="190"/>
                        <a:pt x="6623" y="0"/>
                      </a:cubicBezTo>
                      <a:cubicBezTo>
                        <a:pt x="3479" y="0"/>
                        <a:pt x="527" y="2191"/>
                        <a:pt x="146" y="5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9" name="Google Shape;2949;p34"/>
                <p:cNvSpPr/>
                <p:nvPr/>
              </p:nvSpPr>
              <p:spPr>
                <a:xfrm>
                  <a:off x="8648700" y="2852665"/>
                  <a:ext cx="12287" cy="49136"/>
                </a:xfrm>
                <a:custGeom>
                  <a:avLst/>
                  <a:gdLst/>
                  <a:ahLst/>
                  <a:cxnLst/>
                  <a:rect l="l" t="t" r="r" b="b"/>
                  <a:pathLst>
                    <a:path w="12287" h="49136" extrusionOk="0">
                      <a:moveTo>
                        <a:pt x="5239" y="71"/>
                      </a:moveTo>
                      <a:cubicBezTo>
                        <a:pt x="2191" y="547"/>
                        <a:pt x="0" y="3310"/>
                        <a:pt x="0" y="6358"/>
                      </a:cubicBezTo>
                      <a:lnTo>
                        <a:pt x="0" y="43029"/>
                      </a:lnTo>
                      <a:cubicBezTo>
                        <a:pt x="286" y="51125"/>
                        <a:pt x="12002" y="51220"/>
                        <a:pt x="12287" y="43029"/>
                      </a:cubicBezTo>
                      <a:lnTo>
                        <a:pt x="12287" y="6167"/>
                      </a:lnTo>
                      <a:cubicBezTo>
                        <a:pt x="12287" y="2452"/>
                        <a:pt x="9049" y="-500"/>
                        <a:pt x="5239" y="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50" name="Google Shape;2950;p34"/>
                <p:cNvSpPr/>
                <p:nvPr/>
              </p:nvSpPr>
              <p:spPr>
                <a:xfrm>
                  <a:off x="8601832" y="2908995"/>
                  <a:ext cx="33151" cy="46672"/>
                </a:xfrm>
                <a:custGeom>
                  <a:avLst/>
                  <a:gdLst/>
                  <a:ahLst/>
                  <a:cxnLst/>
                  <a:rect l="l" t="t" r="r" b="b"/>
                  <a:pathLst>
                    <a:path w="33151" h="46672" extrusionOk="0">
                      <a:moveTo>
                        <a:pt x="31151" y="36039"/>
                      </a:moveTo>
                      <a:cubicBezTo>
                        <a:pt x="22007" y="27466"/>
                        <a:pt x="15340" y="16513"/>
                        <a:pt x="12101" y="4511"/>
                      </a:cubicBezTo>
                      <a:cubicBezTo>
                        <a:pt x="9720" y="-3299"/>
                        <a:pt x="-1615" y="-156"/>
                        <a:pt x="195" y="7750"/>
                      </a:cubicBezTo>
                      <a:cubicBezTo>
                        <a:pt x="4100" y="21942"/>
                        <a:pt x="11911" y="34801"/>
                        <a:pt x="22769" y="44992"/>
                      </a:cubicBezTo>
                      <a:cubicBezTo>
                        <a:pt x="28865" y="50326"/>
                        <a:pt x="36962" y="41754"/>
                        <a:pt x="31151" y="36039"/>
                      </a:cubicBezTo>
                      <a:lnTo>
                        <a:pt x="31151" y="360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51" name="Google Shape;2951;p34"/>
                <p:cNvSpPr/>
                <p:nvPr/>
              </p:nvSpPr>
              <p:spPr>
                <a:xfrm>
                  <a:off x="8727489" y="2802843"/>
                  <a:ext cx="29228" cy="43199"/>
                </a:xfrm>
                <a:custGeom>
                  <a:avLst/>
                  <a:gdLst/>
                  <a:ahLst/>
                  <a:cxnLst/>
                  <a:rect l="l" t="t" r="r" b="b"/>
                  <a:pathLst>
                    <a:path w="29228" h="43199" extrusionOk="0">
                      <a:moveTo>
                        <a:pt x="17128" y="38654"/>
                      </a:moveTo>
                      <a:cubicBezTo>
                        <a:pt x="19509" y="46465"/>
                        <a:pt x="30844" y="43417"/>
                        <a:pt x="29034" y="35511"/>
                      </a:cubicBezTo>
                      <a:cubicBezTo>
                        <a:pt x="25795" y="23128"/>
                        <a:pt x="19414" y="11508"/>
                        <a:pt x="10651" y="1983"/>
                      </a:cubicBezTo>
                      <a:cubicBezTo>
                        <a:pt x="8365" y="-494"/>
                        <a:pt x="4459" y="-684"/>
                        <a:pt x="1983" y="1602"/>
                      </a:cubicBezTo>
                      <a:cubicBezTo>
                        <a:pt x="-494" y="3888"/>
                        <a:pt x="-684" y="7793"/>
                        <a:pt x="1602" y="10270"/>
                      </a:cubicBezTo>
                      <a:cubicBezTo>
                        <a:pt x="9031" y="18366"/>
                        <a:pt x="14366" y="28177"/>
                        <a:pt x="17128" y="38654"/>
                      </a:cubicBezTo>
                      <a:lnTo>
                        <a:pt x="17128" y="3865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3" name="Google Shape;458;p45"/>
          <p:cNvSpPr txBox="1">
            <a:spLocks/>
          </p:cNvSpPr>
          <p:nvPr/>
        </p:nvSpPr>
        <p:spPr>
          <a:xfrm>
            <a:off x="0" y="1415409"/>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4000" smtClean="0"/>
              <a:t>NHIỆT LIỆT CHÀO MỪNG </a:t>
            </a:r>
            <a:br>
              <a:rPr lang="en-US" sz="4000" smtClean="0"/>
            </a:br>
            <a:r>
              <a:rPr lang="en-US" sz="4000" smtClean="0"/>
              <a:t>CÁC EM ĐẾN VỚI BÀI HỌC MỚI</a:t>
            </a:r>
            <a:endParaRPr lang="en-US" sz="4000">
              <a:solidFill>
                <a:schemeClr val="accent1"/>
              </a:solidFill>
            </a:endParaRPr>
          </a:p>
        </p:txBody>
      </p:sp>
      <p:sp>
        <p:nvSpPr>
          <p:cNvPr id="24" name="Google Shape;4165;p70"/>
          <p:cNvSpPr/>
          <p:nvPr/>
        </p:nvSpPr>
        <p:spPr>
          <a:xfrm>
            <a:off x="631031" y="378606"/>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 name="Google Shape;4165;p70"/>
          <p:cNvSpPr/>
          <p:nvPr/>
        </p:nvSpPr>
        <p:spPr>
          <a:xfrm>
            <a:off x="8014645" y="339964"/>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6" name="Google Shape;4165;p70"/>
          <p:cNvSpPr/>
          <p:nvPr/>
        </p:nvSpPr>
        <p:spPr>
          <a:xfrm>
            <a:off x="7223881" y="3997777"/>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7" name="Google Shape;3881;p69"/>
          <p:cNvGrpSpPr/>
          <p:nvPr/>
        </p:nvGrpSpPr>
        <p:grpSpPr>
          <a:xfrm rot="900000">
            <a:off x="8240199" y="411820"/>
            <a:ext cx="300554" cy="547578"/>
            <a:chOff x="8153868" y="2195305"/>
            <a:chExt cx="191012" cy="348004"/>
          </a:xfrm>
        </p:grpSpPr>
        <p:grpSp>
          <p:nvGrpSpPr>
            <p:cNvPr id="28" name="Google Shape;3882;p69"/>
            <p:cNvGrpSpPr/>
            <p:nvPr/>
          </p:nvGrpSpPr>
          <p:grpSpPr>
            <a:xfrm>
              <a:off x="8153868" y="2195305"/>
              <a:ext cx="191012" cy="348004"/>
              <a:chOff x="9334213" y="2719958"/>
              <a:chExt cx="172783" cy="314765"/>
            </a:xfrm>
          </p:grpSpPr>
          <p:sp>
            <p:nvSpPr>
              <p:cNvPr id="30" name="Google Shape;3883;p69"/>
              <p:cNvSpPr/>
              <p:nvPr/>
            </p:nvSpPr>
            <p:spPr>
              <a:xfrm>
                <a:off x="9334213" y="2770393"/>
                <a:ext cx="172783" cy="264330"/>
              </a:xfrm>
              <a:custGeom>
                <a:avLst/>
                <a:gdLst/>
                <a:ahLst/>
                <a:cxnLst/>
                <a:rect l="l" t="t" r="r" b="b"/>
                <a:pathLst>
                  <a:path w="172783" h="264330" extrusionOk="0">
                    <a:moveTo>
                      <a:pt x="130016" y="6144"/>
                    </a:moveTo>
                    <a:lnTo>
                      <a:pt x="92583" y="6144"/>
                    </a:lnTo>
                    <a:cubicBezTo>
                      <a:pt x="92297" y="-2048"/>
                      <a:pt x="80582" y="-2048"/>
                      <a:pt x="80201" y="6144"/>
                    </a:cubicBezTo>
                    <a:lnTo>
                      <a:pt x="42768" y="6144"/>
                    </a:lnTo>
                    <a:cubicBezTo>
                      <a:pt x="19145" y="6144"/>
                      <a:pt x="0" y="25289"/>
                      <a:pt x="0" y="48911"/>
                    </a:cubicBezTo>
                    <a:lnTo>
                      <a:pt x="0" y="178641"/>
                    </a:lnTo>
                    <a:cubicBezTo>
                      <a:pt x="4286" y="292846"/>
                      <a:pt x="168497" y="292941"/>
                      <a:pt x="172784" y="178641"/>
                    </a:cubicBezTo>
                    <a:lnTo>
                      <a:pt x="172784" y="48911"/>
                    </a:lnTo>
                    <a:cubicBezTo>
                      <a:pt x="172784" y="25289"/>
                      <a:pt x="153638" y="6144"/>
                      <a:pt x="130016" y="6144"/>
                    </a:cubicBezTo>
                    <a:close/>
                    <a:moveTo>
                      <a:pt x="43053" y="18431"/>
                    </a:moveTo>
                    <a:lnTo>
                      <a:pt x="79915" y="18431"/>
                    </a:lnTo>
                    <a:lnTo>
                      <a:pt x="79915" y="49578"/>
                    </a:lnTo>
                    <a:cubicBezTo>
                      <a:pt x="79915" y="52626"/>
                      <a:pt x="82106" y="55388"/>
                      <a:pt x="85154" y="55864"/>
                    </a:cubicBezTo>
                    <a:cubicBezTo>
                      <a:pt x="88964" y="56436"/>
                      <a:pt x="92203" y="53483"/>
                      <a:pt x="92203" y="49768"/>
                    </a:cubicBezTo>
                    <a:lnTo>
                      <a:pt x="92203" y="18431"/>
                    </a:lnTo>
                    <a:lnTo>
                      <a:pt x="129064" y="18431"/>
                    </a:lnTo>
                    <a:cubicBezTo>
                      <a:pt x="146114" y="18431"/>
                      <a:pt x="159830" y="32242"/>
                      <a:pt x="159830" y="49197"/>
                    </a:cubicBezTo>
                    <a:lnTo>
                      <a:pt x="159830" y="95298"/>
                    </a:lnTo>
                    <a:lnTo>
                      <a:pt x="101632" y="95298"/>
                    </a:lnTo>
                    <a:cubicBezTo>
                      <a:pt x="98584" y="95298"/>
                      <a:pt x="95822" y="97488"/>
                      <a:pt x="95345" y="100536"/>
                    </a:cubicBezTo>
                    <a:cubicBezTo>
                      <a:pt x="94774" y="104346"/>
                      <a:pt x="97727" y="107585"/>
                      <a:pt x="101441" y="107585"/>
                    </a:cubicBezTo>
                    <a:lnTo>
                      <a:pt x="159830" y="107585"/>
                    </a:lnTo>
                    <a:lnTo>
                      <a:pt x="159830" y="178927"/>
                    </a:lnTo>
                    <a:cubicBezTo>
                      <a:pt x="159830" y="187690"/>
                      <a:pt x="158306" y="196167"/>
                      <a:pt x="155448" y="204168"/>
                    </a:cubicBezTo>
                    <a:lnTo>
                      <a:pt x="120682" y="204168"/>
                    </a:lnTo>
                    <a:lnTo>
                      <a:pt x="48483" y="131588"/>
                    </a:lnTo>
                    <a:cubicBezTo>
                      <a:pt x="47340" y="130445"/>
                      <a:pt x="45720" y="129778"/>
                      <a:pt x="44101" y="129778"/>
                    </a:cubicBezTo>
                    <a:lnTo>
                      <a:pt x="12288" y="129778"/>
                    </a:lnTo>
                    <a:lnTo>
                      <a:pt x="12288" y="107680"/>
                    </a:lnTo>
                    <a:lnTo>
                      <a:pt x="70485" y="107680"/>
                    </a:lnTo>
                    <a:cubicBezTo>
                      <a:pt x="73533" y="107680"/>
                      <a:pt x="76295" y="105489"/>
                      <a:pt x="76772" y="102441"/>
                    </a:cubicBezTo>
                    <a:cubicBezTo>
                      <a:pt x="77344" y="98631"/>
                      <a:pt x="74391" y="95393"/>
                      <a:pt x="70676" y="95393"/>
                    </a:cubicBezTo>
                    <a:lnTo>
                      <a:pt x="12288" y="95393"/>
                    </a:lnTo>
                    <a:lnTo>
                      <a:pt x="12288" y="49292"/>
                    </a:lnTo>
                    <a:cubicBezTo>
                      <a:pt x="12288" y="32337"/>
                      <a:pt x="26099" y="18526"/>
                      <a:pt x="43053" y="18526"/>
                    </a:cubicBezTo>
                    <a:lnTo>
                      <a:pt x="43053" y="18526"/>
                    </a:lnTo>
                    <a:close/>
                    <a:moveTo>
                      <a:pt x="138685" y="231315"/>
                    </a:moveTo>
                    <a:cubicBezTo>
                      <a:pt x="110966" y="260175"/>
                      <a:pt x="61627" y="260175"/>
                      <a:pt x="33910" y="231315"/>
                    </a:cubicBezTo>
                    <a:cubicBezTo>
                      <a:pt x="7239" y="204930"/>
                      <a:pt x="12478" y="175689"/>
                      <a:pt x="12097" y="142065"/>
                    </a:cubicBezTo>
                    <a:lnTo>
                      <a:pt x="41529" y="142065"/>
                    </a:lnTo>
                    <a:lnTo>
                      <a:pt x="114110" y="214646"/>
                    </a:lnTo>
                    <a:cubicBezTo>
                      <a:pt x="115253" y="215789"/>
                      <a:pt x="116872" y="216456"/>
                      <a:pt x="118491" y="216456"/>
                    </a:cubicBezTo>
                    <a:lnTo>
                      <a:pt x="150209" y="216456"/>
                    </a:lnTo>
                    <a:cubicBezTo>
                      <a:pt x="147066" y="221790"/>
                      <a:pt x="143161" y="226743"/>
                      <a:pt x="138685" y="231315"/>
                    </a:cubicBezTo>
                    <a:lnTo>
                      <a:pt x="138685" y="2313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1" name="Google Shape;3884;p69"/>
              <p:cNvSpPr/>
              <p:nvPr/>
            </p:nvSpPr>
            <p:spPr>
              <a:xfrm>
                <a:off x="9378624" y="2719958"/>
                <a:ext cx="83775" cy="27051"/>
              </a:xfrm>
              <a:custGeom>
                <a:avLst/>
                <a:gdLst/>
                <a:ahLst/>
                <a:cxnLst/>
                <a:rect l="l" t="t" r="r" b="b"/>
                <a:pathLst>
                  <a:path w="83775" h="27051" extrusionOk="0">
                    <a:moveTo>
                      <a:pt x="10549" y="25241"/>
                    </a:moveTo>
                    <a:cubicBezTo>
                      <a:pt x="18931" y="16859"/>
                      <a:pt x="30075" y="12287"/>
                      <a:pt x="41886" y="12287"/>
                    </a:cubicBezTo>
                    <a:cubicBezTo>
                      <a:pt x="53697" y="12287"/>
                      <a:pt x="64841" y="16859"/>
                      <a:pt x="73223" y="25241"/>
                    </a:cubicBezTo>
                    <a:cubicBezTo>
                      <a:pt x="74462" y="26479"/>
                      <a:pt x="75985" y="27051"/>
                      <a:pt x="77605" y="27051"/>
                    </a:cubicBezTo>
                    <a:cubicBezTo>
                      <a:pt x="82939" y="27051"/>
                      <a:pt x="85892" y="20288"/>
                      <a:pt x="81986" y="16573"/>
                    </a:cubicBezTo>
                    <a:cubicBezTo>
                      <a:pt x="71318" y="5905"/>
                      <a:pt x="57031" y="0"/>
                      <a:pt x="41886" y="0"/>
                    </a:cubicBezTo>
                    <a:cubicBezTo>
                      <a:pt x="26741" y="0"/>
                      <a:pt x="12549" y="5905"/>
                      <a:pt x="1786" y="16573"/>
                    </a:cubicBezTo>
                    <a:cubicBezTo>
                      <a:pt x="-595" y="18955"/>
                      <a:pt x="-595" y="22860"/>
                      <a:pt x="1786" y="25241"/>
                    </a:cubicBezTo>
                    <a:cubicBezTo>
                      <a:pt x="4167" y="27622"/>
                      <a:pt x="8072" y="27622"/>
                      <a:pt x="10453" y="25241"/>
                    </a:cubicBezTo>
                    <a:lnTo>
                      <a:pt x="10453" y="2524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2" name="Google Shape;3885;p69"/>
              <p:cNvSpPr/>
              <p:nvPr/>
            </p:nvSpPr>
            <p:spPr>
              <a:xfrm>
                <a:off x="9396500" y="2745199"/>
                <a:ext cx="48087" cy="19679"/>
              </a:xfrm>
              <a:custGeom>
                <a:avLst/>
                <a:gdLst/>
                <a:ahLst/>
                <a:cxnLst/>
                <a:rect l="l" t="t" r="r" b="b"/>
                <a:pathLst>
                  <a:path w="48087" h="19679" extrusionOk="0">
                    <a:moveTo>
                      <a:pt x="1817" y="9144"/>
                    </a:moveTo>
                    <a:cubicBezTo>
                      <a:pt x="-3707" y="15145"/>
                      <a:pt x="4579" y="23431"/>
                      <a:pt x="10485" y="17812"/>
                    </a:cubicBezTo>
                    <a:cubicBezTo>
                      <a:pt x="14104" y="14192"/>
                      <a:pt x="18867" y="12192"/>
                      <a:pt x="24011" y="12192"/>
                    </a:cubicBezTo>
                    <a:cubicBezTo>
                      <a:pt x="29154" y="12192"/>
                      <a:pt x="33916" y="14192"/>
                      <a:pt x="37536" y="17812"/>
                    </a:cubicBezTo>
                    <a:cubicBezTo>
                      <a:pt x="38774" y="19050"/>
                      <a:pt x="40298" y="19622"/>
                      <a:pt x="41917" y="19622"/>
                    </a:cubicBezTo>
                    <a:cubicBezTo>
                      <a:pt x="47251" y="19622"/>
                      <a:pt x="50204" y="12859"/>
                      <a:pt x="46299" y="9144"/>
                    </a:cubicBezTo>
                    <a:cubicBezTo>
                      <a:pt x="34583" y="-3048"/>
                      <a:pt x="13533" y="-3048"/>
                      <a:pt x="1817" y="9144"/>
                    </a:cubicBezTo>
                    <a:lnTo>
                      <a:pt x="1817" y="914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9" name="Google Shape;3886;p69"/>
            <p:cNvSpPr/>
            <p:nvPr/>
          </p:nvSpPr>
          <p:spPr>
            <a:xfrm>
              <a:off x="8228737" y="2301496"/>
              <a:ext cx="40750" cy="82772"/>
            </a:xfrm>
            <a:custGeom>
              <a:avLst/>
              <a:gdLst/>
              <a:ahLst/>
              <a:cxnLst/>
              <a:rect l="l" t="t" r="r" b="b"/>
              <a:pathLst>
                <a:path w="36861" h="74866" extrusionOk="0">
                  <a:moveTo>
                    <a:pt x="19907" y="59"/>
                  </a:moveTo>
                  <a:cubicBezTo>
                    <a:pt x="29527" y="821"/>
                    <a:pt x="36862" y="9203"/>
                    <a:pt x="36862" y="18823"/>
                  </a:cubicBezTo>
                  <a:lnTo>
                    <a:pt x="36862" y="56542"/>
                  </a:lnTo>
                  <a:cubicBezTo>
                    <a:pt x="35909" y="80926"/>
                    <a:pt x="952" y="81022"/>
                    <a:pt x="0" y="56542"/>
                  </a:cubicBezTo>
                  <a:lnTo>
                    <a:pt x="0" y="18442"/>
                  </a:lnTo>
                  <a:cubicBezTo>
                    <a:pt x="0" y="7774"/>
                    <a:pt x="9144" y="-798"/>
                    <a:pt x="19907" y="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3" name="Google Shape;3861;p69"/>
          <p:cNvGrpSpPr/>
          <p:nvPr/>
        </p:nvGrpSpPr>
        <p:grpSpPr>
          <a:xfrm rot="20700000">
            <a:off x="773616" y="474986"/>
            <a:ext cx="467305" cy="519995"/>
            <a:chOff x="6454134" y="2195233"/>
            <a:chExt cx="312842" cy="348116"/>
          </a:xfrm>
        </p:grpSpPr>
        <p:sp>
          <p:nvSpPr>
            <p:cNvPr id="34" name="Google Shape;3862;p69"/>
            <p:cNvSpPr/>
            <p:nvPr/>
          </p:nvSpPr>
          <p:spPr>
            <a:xfrm>
              <a:off x="6488251" y="2359691"/>
              <a:ext cx="244715" cy="149643"/>
            </a:xfrm>
            <a:custGeom>
              <a:avLst/>
              <a:gdLst/>
              <a:ahLst/>
              <a:cxnLst/>
              <a:rect l="l" t="t" r="r" b="b"/>
              <a:pathLst>
                <a:path w="221361" h="135350" extrusionOk="0">
                  <a:moveTo>
                    <a:pt x="221266" y="0"/>
                  </a:moveTo>
                  <a:lnTo>
                    <a:pt x="124968" y="0"/>
                  </a:lnTo>
                  <a:lnTo>
                    <a:pt x="76295" y="48673"/>
                  </a:lnTo>
                  <a:lnTo>
                    <a:pt x="43720" y="59531"/>
                  </a:lnTo>
                  <a:lnTo>
                    <a:pt x="54579" y="26956"/>
                  </a:lnTo>
                  <a:lnTo>
                    <a:pt x="81534" y="0"/>
                  </a:lnTo>
                  <a:lnTo>
                    <a:pt x="0" y="0"/>
                  </a:lnTo>
                  <a:lnTo>
                    <a:pt x="0" y="135350"/>
                  </a:lnTo>
                  <a:lnTo>
                    <a:pt x="221361" y="135350"/>
                  </a:lnTo>
                  <a:lnTo>
                    <a:pt x="221361"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35" name="Google Shape;3863;p69"/>
            <p:cNvGrpSpPr/>
            <p:nvPr/>
          </p:nvGrpSpPr>
          <p:grpSpPr>
            <a:xfrm>
              <a:off x="6454134" y="2195233"/>
              <a:ext cx="312842" cy="348116"/>
              <a:chOff x="7796688" y="2719893"/>
              <a:chExt cx="282987" cy="314866"/>
            </a:xfrm>
          </p:grpSpPr>
          <p:sp>
            <p:nvSpPr>
              <p:cNvPr id="36" name="Google Shape;3864;p69"/>
              <p:cNvSpPr/>
              <p:nvPr/>
            </p:nvSpPr>
            <p:spPr>
              <a:xfrm>
                <a:off x="7796688" y="2719893"/>
                <a:ext cx="282987" cy="314866"/>
              </a:xfrm>
              <a:custGeom>
                <a:avLst/>
                <a:gdLst/>
                <a:ahLst/>
                <a:cxnLst/>
                <a:rect l="l" t="t" r="r" b="b"/>
                <a:pathLst>
                  <a:path w="282987" h="314866" extrusionOk="0">
                    <a:moveTo>
                      <a:pt x="264509" y="81123"/>
                    </a:moveTo>
                    <a:lnTo>
                      <a:pt x="232220" y="81123"/>
                    </a:lnTo>
                    <a:lnTo>
                      <a:pt x="281178" y="32164"/>
                    </a:lnTo>
                    <a:cubicBezTo>
                      <a:pt x="283559" y="29783"/>
                      <a:pt x="283559" y="25878"/>
                      <a:pt x="281178" y="23496"/>
                    </a:cubicBezTo>
                    <a:lnTo>
                      <a:pt x="259461" y="1779"/>
                    </a:lnTo>
                    <a:cubicBezTo>
                      <a:pt x="259461" y="1779"/>
                      <a:pt x="258604" y="1017"/>
                      <a:pt x="258033" y="732"/>
                    </a:cubicBezTo>
                    <a:cubicBezTo>
                      <a:pt x="255461" y="-602"/>
                      <a:pt x="252603" y="-30"/>
                      <a:pt x="250698" y="1779"/>
                    </a:cubicBezTo>
                    <a:lnTo>
                      <a:pt x="171355" y="81123"/>
                    </a:lnTo>
                    <a:lnTo>
                      <a:pt x="18479" y="81123"/>
                    </a:lnTo>
                    <a:cubicBezTo>
                      <a:pt x="8287" y="81123"/>
                      <a:pt x="0" y="89409"/>
                      <a:pt x="0" y="99601"/>
                    </a:cubicBezTo>
                    <a:lnTo>
                      <a:pt x="0" y="296388"/>
                    </a:lnTo>
                    <a:cubicBezTo>
                      <a:pt x="0" y="306579"/>
                      <a:pt x="8287" y="314866"/>
                      <a:pt x="18479" y="314866"/>
                    </a:cubicBezTo>
                    <a:lnTo>
                      <a:pt x="264509" y="314866"/>
                    </a:lnTo>
                    <a:cubicBezTo>
                      <a:pt x="274701" y="314866"/>
                      <a:pt x="282988" y="306579"/>
                      <a:pt x="282988" y="296388"/>
                    </a:cubicBezTo>
                    <a:lnTo>
                      <a:pt x="282988" y="99601"/>
                    </a:lnTo>
                    <a:cubicBezTo>
                      <a:pt x="282988" y="89409"/>
                      <a:pt x="274701" y="81123"/>
                      <a:pt x="264509" y="81123"/>
                    </a:cubicBezTo>
                    <a:lnTo>
                      <a:pt x="264509" y="81123"/>
                    </a:lnTo>
                    <a:close/>
                    <a:moveTo>
                      <a:pt x="255080" y="14733"/>
                    </a:moveTo>
                    <a:lnTo>
                      <a:pt x="268129" y="27783"/>
                    </a:lnTo>
                    <a:lnTo>
                      <a:pt x="178498" y="117413"/>
                    </a:lnTo>
                    <a:lnTo>
                      <a:pt x="165449" y="104364"/>
                    </a:lnTo>
                    <a:lnTo>
                      <a:pt x="255080" y="14733"/>
                    </a:lnTo>
                    <a:close/>
                    <a:moveTo>
                      <a:pt x="104870" y="164943"/>
                    </a:moveTo>
                    <a:lnTo>
                      <a:pt x="117920" y="177992"/>
                    </a:lnTo>
                    <a:lnTo>
                      <a:pt x="103918" y="191994"/>
                    </a:lnTo>
                    <a:lnTo>
                      <a:pt x="84391" y="198471"/>
                    </a:lnTo>
                    <a:lnTo>
                      <a:pt x="90869" y="178944"/>
                    </a:lnTo>
                    <a:lnTo>
                      <a:pt x="104870" y="164943"/>
                    </a:lnTo>
                    <a:close/>
                    <a:moveTo>
                      <a:pt x="126588" y="169324"/>
                    </a:moveTo>
                    <a:lnTo>
                      <a:pt x="113538" y="156275"/>
                    </a:lnTo>
                    <a:lnTo>
                      <a:pt x="156782" y="113031"/>
                    </a:lnTo>
                    <a:lnTo>
                      <a:pt x="169831" y="126081"/>
                    </a:lnTo>
                    <a:lnTo>
                      <a:pt x="126588" y="169324"/>
                    </a:lnTo>
                    <a:close/>
                    <a:moveTo>
                      <a:pt x="270700" y="296388"/>
                    </a:moveTo>
                    <a:cubicBezTo>
                      <a:pt x="270700" y="299817"/>
                      <a:pt x="267938" y="302579"/>
                      <a:pt x="264509" y="302579"/>
                    </a:cubicBezTo>
                    <a:lnTo>
                      <a:pt x="18479" y="302579"/>
                    </a:lnTo>
                    <a:cubicBezTo>
                      <a:pt x="15050" y="302579"/>
                      <a:pt x="12288" y="299817"/>
                      <a:pt x="12288" y="296388"/>
                    </a:cubicBezTo>
                    <a:lnTo>
                      <a:pt x="12288" y="99601"/>
                    </a:lnTo>
                    <a:cubicBezTo>
                      <a:pt x="12288" y="96172"/>
                      <a:pt x="15050" y="93410"/>
                      <a:pt x="18479" y="93410"/>
                    </a:cubicBezTo>
                    <a:lnTo>
                      <a:pt x="158972" y="93410"/>
                    </a:lnTo>
                    <a:lnTo>
                      <a:pt x="81058" y="171324"/>
                    </a:lnTo>
                    <a:cubicBezTo>
                      <a:pt x="80391" y="171991"/>
                      <a:pt x="79915" y="172848"/>
                      <a:pt x="79534" y="173706"/>
                    </a:cubicBezTo>
                    <a:lnTo>
                      <a:pt x="68675" y="206281"/>
                    </a:lnTo>
                    <a:cubicBezTo>
                      <a:pt x="66961" y="210948"/>
                      <a:pt x="71819" y="215711"/>
                      <a:pt x="76486" y="214092"/>
                    </a:cubicBezTo>
                    <a:lnTo>
                      <a:pt x="109061" y="203233"/>
                    </a:lnTo>
                    <a:cubicBezTo>
                      <a:pt x="110014" y="202947"/>
                      <a:pt x="110776" y="202376"/>
                      <a:pt x="111443" y="201709"/>
                    </a:cubicBezTo>
                    <a:lnTo>
                      <a:pt x="219837" y="93315"/>
                    </a:lnTo>
                    <a:lnTo>
                      <a:pt x="264414" y="93315"/>
                    </a:lnTo>
                    <a:cubicBezTo>
                      <a:pt x="267843" y="93315"/>
                      <a:pt x="270606" y="96077"/>
                      <a:pt x="270606" y="99506"/>
                    </a:cubicBezTo>
                    <a:lnTo>
                      <a:pt x="270606" y="296292"/>
                    </a:lnTo>
                    <a:lnTo>
                      <a:pt x="270606" y="296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7" name="Google Shape;3865;p69"/>
              <p:cNvSpPr/>
              <p:nvPr/>
            </p:nvSpPr>
            <p:spPr>
              <a:xfrm>
                <a:off x="7821346" y="2831782"/>
                <a:ext cx="36849" cy="12287"/>
              </a:xfrm>
              <a:custGeom>
                <a:avLst/>
                <a:gdLst/>
                <a:ahLst/>
                <a:cxnLst/>
                <a:rect l="l" t="t" r="r" b="b"/>
                <a:pathLst>
                  <a:path w="36849" h="12287" extrusionOk="0">
                    <a:moveTo>
                      <a:pt x="36778" y="5239"/>
                    </a:moveTo>
                    <a:cubicBezTo>
                      <a:pt x="36302" y="2191"/>
                      <a:pt x="33540" y="0"/>
                      <a:pt x="30492" y="0"/>
                    </a:cubicBezTo>
                    <a:lnTo>
                      <a:pt x="6108" y="0"/>
                    </a:lnTo>
                    <a:cubicBezTo>
                      <a:pt x="-1988" y="286"/>
                      <a:pt x="-2084" y="12001"/>
                      <a:pt x="6108" y="12287"/>
                    </a:cubicBezTo>
                    <a:lnTo>
                      <a:pt x="30682" y="12287"/>
                    </a:lnTo>
                    <a:cubicBezTo>
                      <a:pt x="34397" y="12287"/>
                      <a:pt x="37350" y="9049"/>
                      <a:pt x="36778" y="5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8" name="Google Shape;3866;p69"/>
              <p:cNvSpPr/>
              <p:nvPr/>
            </p:nvSpPr>
            <p:spPr>
              <a:xfrm>
                <a:off x="8018133" y="2831782"/>
                <a:ext cx="36849" cy="12287"/>
              </a:xfrm>
              <a:custGeom>
                <a:avLst/>
                <a:gdLst/>
                <a:ahLst/>
                <a:cxnLst/>
                <a:rect l="l" t="t" r="r" b="b"/>
                <a:pathLst>
                  <a:path w="36849" h="12287" extrusionOk="0">
                    <a:moveTo>
                      <a:pt x="36778" y="5239"/>
                    </a:moveTo>
                    <a:cubicBezTo>
                      <a:pt x="36302" y="2191"/>
                      <a:pt x="33540" y="0"/>
                      <a:pt x="30492" y="0"/>
                    </a:cubicBezTo>
                    <a:lnTo>
                      <a:pt x="6108" y="0"/>
                    </a:lnTo>
                    <a:cubicBezTo>
                      <a:pt x="-1988" y="286"/>
                      <a:pt x="-2084" y="12001"/>
                      <a:pt x="6108" y="12287"/>
                    </a:cubicBezTo>
                    <a:lnTo>
                      <a:pt x="30682" y="12287"/>
                    </a:lnTo>
                    <a:cubicBezTo>
                      <a:pt x="34397" y="12287"/>
                      <a:pt x="37350" y="9049"/>
                      <a:pt x="36778" y="5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39" name="Google Shape;4319;p70"/>
          <p:cNvGrpSpPr/>
          <p:nvPr/>
        </p:nvGrpSpPr>
        <p:grpSpPr>
          <a:xfrm>
            <a:off x="7343775" y="4147920"/>
            <a:ext cx="467482" cy="433391"/>
            <a:chOff x="3335777" y="3544728"/>
            <a:chExt cx="337919" cy="313277"/>
          </a:xfrm>
        </p:grpSpPr>
        <p:sp>
          <p:nvSpPr>
            <p:cNvPr id="40" name="Google Shape;4320;p70"/>
            <p:cNvSpPr/>
            <p:nvPr/>
          </p:nvSpPr>
          <p:spPr>
            <a:xfrm>
              <a:off x="3419093" y="3594924"/>
              <a:ext cx="117443" cy="124682"/>
            </a:xfrm>
            <a:custGeom>
              <a:avLst/>
              <a:gdLst/>
              <a:ahLst/>
              <a:cxnLst/>
              <a:rect l="l" t="t" r="r" b="b"/>
              <a:pathLst>
                <a:path w="117443" h="124682" extrusionOk="0">
                  <a:moveTo>
                    <a:pt x="0" y="0"/>
                  </a:moveTo>
                  <a:lnTo>
                    <a:pt x="117443" y="0"/>
                  </a:lnTo>
                  <a:lnTo>
                    <a:pt x="117443" y="124682"/>
                  </a:lnTo>
                  <a:lnTo>
                    <a:pt x="0" y="124682"/>
                  </a:lnTo>
                  <a:lnTo>
                    <a:pt x="0" y="0"/>
                  </a:lnTo>
                  <a:close/>
                </a:path>
              </a:pathLst>
            </a:custGeom>
            <a:solidFill>
              <a:srgbClr val="FFBD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41" name="Google Shape;4321;p70"/>
            <p:cNvGrpSpPr/>
            <p:nvPr/>
          </p:nvGrpSpPr>
          <p:grpSpPr>
            <a:xfrm>
              <a:off x="3335777" y="3544728"/>
              <a:ext cx="337919" cy="313277"/>
              <a:chOff x="3335777" y="3544728"/>
              <a:chExt cx="337919" cy="313277"/>
            </a:xfrm>
          </p:grpSpPr>
          <p:sp>
            <p:nvSpPr>
              <p:cNvPr id="42" name="Google Shape;4322;p70"/>
              <p:cNvSpPr/>
              <p:nvPr/>
            </p:nvSpPr>
            <p:spPr>
              <a:xfrm>
                <a:off x="3605783" y="3559968"/>
                <a:ext cx="67913" cy="297941"/>
              </a:xfrm>
              <a:custGeom>
                <a:avLst/>
                <a:gdLst/>
                <a:ahLst/>
                <a:cxnLst/>
                <a:rect l="l" t="t" r="r" b="b"/>
                <a:pathLst>
                  <a:path w="67913" h="297941" extrusionOk="0">
                    <a:moveTo>
                      <a:pt x="67913" y="241935"/>
                    </a:moveTo>
                    <a:cubicBezTo>
                      <a:pt x="67913" y="241935"/>
                      <a:pt x="67913" y="241268"/>
                      <a:pt x="67913" y="241173"/>
                    </a:cubicBezTo>
                    <a:lnTo>
                      <a:pt x="67913" y="20288"/>
                    </a:lnTo>
                    <a:cubicBezTo>
                      <a:pt x="67913" y="9049"/>
                      <a:pt x="58865" y="0"/>
                      <a:pt x="47625" y="0"/>
                    </a:cubicBezTo>
                    <a:lnTo>
                      <a:pt x="20288" y="0"/>
                    </a:lnTo>
                    <a:cubicBezTo>
                      <a:pt x="9049" y="0"/>
                      <a:pt x="0" y="9049"/>
                      <a:pt x="0" y="20288"/>
                    </a:cubicBezTo>
                    <a:lnTo>
                      <a:pt x="0" y="241173"/>
                    </a:lnTo>
                    <a:cubicBezTo>
                      <a:pt x="0" y="241173"/>
                      <a:pt x="0" y="241935"/>
                      <a:pt x="0" y="241935"/>
                    </a:cubicBezTo>
                    <a:cubicBezTo>
                      <a:pt x="95" y="242792"/>
                      <a:pt x="381" y="243650"/>
                      <a:pt x="762" y="244412"/>
                    </a:cubicBezTo>
                    <a:lnTo>
                      <a:pt x="28099" y="294513"/>
                    </a:lnTo>
                    <a:cubicBezTo>
                      <a:pt x="29242" y="296609"/>
                      <a:pt x="31528" y="297942"/>
                      <a:pt x="33909" y="297942"/>
                    </a:cubicBezTo>
                    <a:cubicBezTo>
                      <a:pt x="36290" y="297942"/>
                      <a:pt x="38576" y="296609"/>
                      <a:pt x="39719" y="294513"/>
                    </a:cubicBezTo>
                    <a:lnTo>
                      <a:pt x="67056" y="244412"/>
                    </a:lnTo>
                    <a:cubicBezTo>
                      <a:pt x="67437" y="243650"/>
                      <a:pt x="67723" y="242792"/>
                      <a:pt x="67818" y="241935"/>
                    </a:cubicBezTo>
                    <a:lnTo>
                      <a:pt x="67818" y="241935"/>
                    </a:lnTo>
                    <a:close/>
                    <a:moveTo>
                      <a:pt x="33814" y="260509"/>
                    </a:moveTo>
                    <a:cubicBezTo>
                      <a:pt x="30766" y="260509"/>
                      <a:pt x="28194" y="262604"/>
                      <a:pt x="27432" y="265367"/>
                    </a:cubicBezTo>
                    <a:lnTo>
                      <a:pt x="17621" y="247269"/>
                    </a:lnTo>
                    <a:lnTo>
                      <a:pt x="50006" y="247269"/>
                    </a:lnTo>
                    <a:lnTo>
                      <a:pt x="40196" y="265367"/>
                    </a:lnTo>
                    <a:cubicBezTo>
                      <a:pt x="39433" y="262509"/>
                      <a:pt x="36862" y="260509"/>
                      <a:pt x="33814" y="260509"/>
                    </a:cubicBezTo>
                    <a:lnTo>
                      <a:pt x="33814" y="260509"/>
                    </a:lnTo>
                    <a:close/>
                    <a:moveTo>
                      <a:pt x="54769" y="64579"/>
                    </a:moveTo>
                    <a:lnTo>
                      <a:pt x="13240" y="64579"/>
                    </a:lnTo>
                    <a:lnTo>
                      <a:pt x="13240" y="49435"/>
                    </a:lnTo>
                    <a:lnTo>
                      <a:pt x="54769" y="49435"/>
                    </a:lnTo>
                    <a:lnTo>
                      <a:pt x="54769" y="64579"/>
                    </a:lnTo>
                    <a:close/>
                    <a:moveTo>
                      <a:pt x="13240" y="234125"/>
                    </a:moveTo>
                    <a:lnTo>
                      <a:pt x="13240" y="77819"/>
                    </a:lnTo>
                    <a:lnTo>
                      <a:pt x="54769" y="77819"/>
                    </a:lnTo>
                    <a:lnTo>
                      <a:pt x="54769" y="234125"/>
                    </a:lnTo>
                    <a:lnTo>
                      <a:pt x="13240" y="234125"/>
                    </a:lnTo>
                    <a:close/>
                    <a:moveTo>
                      <a:pt x="20383" y="12478"/>
                    </a:moveTo>
                    <a:lnTo>
                      <a:pt x="47720" y="12478"/>
                    </a:lnTo>
                    <a:cubicBezTo>
                      <a:pt x="51626" y="12478"/>
                      <a:pt x="54864" y="15621"/>
                      <a:pt x="54864" y="19621"/>
                    </a:cubicBezTo>
                    <a:lnTo>
                      <a:pt x="54864" y="36290"/>
                    </a:lnTo>
                    <a:lnTo>
                      <a:pt x="13335" y="36290"/>
                    </a:lnTo>
                    <a:lnTo>
                      <a:pt x="13335" y="19621"/>
                    </a:lnTo>
                    <a:cubicBezTo>
                      <a:pt x="13335" y="15716"/>
                      <a:pt x="16478" y="12478"/>
                      <a:pt x="20479" y="12478"/>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 name="Google Shape;4323;p70"/>
              <p:cNvSpPr/>
              <p:nvPr/>
            </p:nvSpPr>
            <p:spPr>
              <a:xfrm>
                <a:off x="3335777" y="3544728"/>
                <a:ext cx="248193" cy="313277"/>
              </a:xfrm>
              <a:custGeom>
                <a:avLst/>
                <a:gdLst/>
                <a:ahLst/>
                <a:cxnLst/>
                <a:rect l="l" t="t" r="r" b="b"/>
                <a:pathLst>
                  <a:path w="248193" h="313277" extrusionOk="0">
                    <a:moveTo>
                      <a:pt x="241050" y="0"/>
                    </a:moveTo>
                    <a:lnTo>
                      <a:pt x="24451" y="0"/>
                    </a:lnTo>
                    <a:cubicBezTo>
                      <a:pt x="14736" y="0"/>
                      <a:pt x="6830" y="7906"/>
                      <a:pt x="6830" y="17621"/>
                    </a:cubicBezTo>
                    <a:lnTo>
                      <a:pt x="6830" y="42958"/>
                    </a:lnTo>
                    <a:lnTo>
                      <a:pt x="6830" y="42958"/>
                    </a:lnTo>
                    <a:cubicBezTo>
                      <a:pt x="3496" y="42958"/>
                      <a:pt x="544" y="45339"/>
                      <a:pt x="67" y="48577"/>
                    </a:cubicBezTo>
                    <a:cubicBezTo>
                      <a:pt x="-504" y="52673"/>
                      <a:pt x="2639" y="56198"/>
                      <a:pt x="6640" y="56198"/>
                    </a:cubicBezTo>
                    <a:lnTo>
                      <a:pt x="6925" y="56198"/>
                    </a:lnTo>
                    <a:lnTo>
                      <a:pt x="6925" y="85915"/>
                    </a:lnTo>
                    <a:lnTo>
                      <a:pt x="6925" y="85915"/>
                    </a:lnTo>
                    <a:cubicBezTo>
                      <a:pt x="3592" y="85915"/>
                      <a:pt x="639" y="88297"/>
                      <a:pt x="163" y="91535"/>
                    </a:cubicBezTo>
                    <a:cubicBezTo>
                      <a:pt x="-409" y="95631"/>
                      <a:pt x="2734" y="99155"/>
                      <a:pt x="6735" y="99155"/>
                    </a:cubicBezTo>
                    <a:lnTo>
                      <a:pt x="7021" y="99155"/>
                    </a:lnTo>
                    <a:lnTo>
                      <a:pt x="7021" y="128873"/>
                    </a:lnTo>
                    <a:lnTo>
                      <a:pt x="7021" y="128873"/>
                    </a:lnTo>
                    <a:cubicBezTo>
                      <a:pt x="3687" y="128873"/>
                      <a:pt x="734" y="131254"/>
                      <a:pt x="258" y="134493"/>
                    </a:cubicBezTo>
                    <a:cubicBezTo>
                      <a:pt x="-314" y="138589"/>
                      <a:pt x="2830" y="142113"/>
                      <a:pt x="6830" y="142113"/>
                    </a:cubicBezTo>
                    <a:lnTo>
                      <a:pt x="7116" y="142113"/>
                    </a:lnTo>
                    <a:lnTo>
                      <a:pt x="7116" y="171831"/>
                    </a:lnTo>
                    <a:lnTo>
                      <a:pt x="7116" y="171831"/>
                    </a:lnTo>
                    <a:cubicBezTo>
                      <a:pt x="3782" y="171831"/>
                      <a:pt x="829" y="174212"/>
                      <a:pt x="353" y="177451"/>
                    </a:cubicBezTo>
                    <a:cubicBezTo>
                      <a:pt x="-218" y="181547"/>
                      <a:pt x="2925" y="185071"/>
                      <a:pt x="6925" y="185071"/>
                    </a:cubicBezTo>
                    <a:lnTo>
                      <a:pt x="7211" y="185071"/>
                    </a:lnTo>
                    <a:lnTo>
                      <a:pt x="7211" y="214122"/>
                    </a:lnTo>
                    <a:lnTo>
                      <a:pt x="7211" y="214122"/>
                    </a:lnTo>
                    <a:cubicBezTo>
                      <a:pt x="3877" y="214122"/>
                      <a:pt x="925" y="216503"/>
                      <a:pt x="448" y="219742"/>
                    </a:cubicBezTo>
                    <a:cubicBezTo>
                      <a:pt x="-123" y="223837"/>
                      <a:pt x="3020" y="227362"/>
                      <a:pt x="7021" y="227362"/>
                    </a:cubicBezTo>
                    <a:lnTo>
                      <a:pt x="7306" y="227362"/>
                    </a:lnTo>
                    <a:lnTo>
                      <a:pt x="7306" y="257080"/>
                    </a:lnTo>
                    <a:lnTo>
                      <a:pt x="7306" y="257080"/>
                    </a:lnTo>
                    <a:cubicBezTo>
                      <a:pt x="3973" y="257080"/>
                      <a:pt x="1020" y="259461"/>
                      <a:pt x="544" y="262699"/>
                    </a:cubicBezTo>
                    <a:cubicBezTo>
                      <a:pt x="-28" y="266795"/>
                      <a:pt x="3115" y="270319"/>
                      <a:pt x="7116" y="270319"/>
                    </a:cubicBezTo>
                    <a:lnTo>
                      <a:pt x="7402" y="270319"/>
                    </a:lnTo>
                    <a:lnTo>
                      <a:pt x="7402" y="295656"/>
                    </a:lnTo>
                    <a:cubicBezTo>
                      <a:pt x="7402" y="305372"/>
                      <a:pt x="15307" y="313277"/>
                      <a:pt x="25023" y="313277"/>
                    </a:cubicBezTo>
                    <a:lnTo>
                      <a:pt x="241621" y="313277"/>
                    </a:lnTo>
                    <a:cubicBezTo>
                      <a:pt x="245241" y="313277"/>
                      <a:pt x="248194" y="310324"/>
                      <a:pt x="248194" y="306705"/>
                    </a:cubicBezTo>
                    <a:lnTo>
                      <a:pt x="248194" y="7239"/>
                    </a:lnTo>
                    <a:cubicBezTo>
                      <a:pt x="248194" y="3619"/>
                      <a:pt x="245241" y="667"/>
                      <a:pt x="241621" y="667"/>
                    </a:cubicBezTo>
                    <a:lnTo>
                      <a:pt x="241621" y="667"/>
                    </a:lnTo>
                    <a:close/>
                    <a:moveTo>
                      <a:pt x="20070" y="56102"/>
                    </a:moveTo>
                    <a:lnTo>
                      <a:pt x="37215" y="56102"/>
                    </a:lnTo>
                    <a:lnTo>
                      <a:pt x="37215" y="85820"/>
                    </a:lnTo>
                    <a:lnTo>
                      <a:pt x="20070" y="85820"/>
                    </a:lnTo>
                    <a:lnTo>
                      <a:pt x="20070" y="56102"/>
                    </a:lnTo>
                    <a:close/>
                    <a:moveTo>
                      <a:pt x="20070" y="98965"/>
                    </a:moveTo>
                    <a:lnTo>
                      <a:pt x="37215" y="98965"/>
                    </a:lnTo>
                    <a:lnTo>
                      <a:pt x="37215" y="128683"/>
                    </a:lnTo>
                    <a:lnTo>
                      <a:pt x="20070" y="128683"/>
                    </a:lnTo>
                    <a:lnTo>
                      <a:pt x="20070" y="98965"/>
                    </a:lnTo>
                    <a:close/>
                    <a:moveTo>
                      <a:pt x="20070" y="141827"/>
                    </a:moveTo>
                    <a:lnTo>
                      <a:pt x="37215" y="141827"/>
                    </a:lnTo>
                    <a:lnTo>
                      <a:pt x="37215" y="171545"/>
                    </a:lnTo>
                    <a:lnTo>
                      <a:pt x="20070" y="171545"/>
                    </a:lnTo>
                    <a:lnTo>
                      <a:pt x="20070" y="141827"/>
                    </a:lnTo>
                    <a:close/>
                    <a:moveTo>
                      <a:pt x="20070" y="184690"/>
                    </a:moveTo>
                    <a:lnTo>
                      <a:pt x="37215" y="184690"/>
                    </a:lnTo>
                    <a:lnTo>
                      <a:pt x="37215" y="214408"/>
                    </a:lnTo>
                    <a:lnTo>
                      <a:pt x="20070" y="214408"/>
                    </a:lnTo>
                    <a:lnTo>
                      <a:pt x="20070" y="184690"/>
                    </a:lnTo>
                    <a:close/>
                    <a:moveTo>
                      <a:pt x="20070" y="226886"/>
                    </a:moveTo>
                    <a:lnTo>
                      <a:pt x="37215" y="226886"/>
                    </a:lnTo>
                    <a:lnTo>
                      <a:pt x="37215" y="256603"/>
                    </a:lnTo>
                    <a:lnTo>
                      <a:pt x="20070" y="256603"/>
                    </a:lnTo>
                    <a:lnTo>
                      <a:pt x="20070" y="226886"/>
                    </a:lnTo>
                    <a:close/>
                    <a:moveTo>
                      <a:pt x="234478" y="299466"/>
                    </a:moveTo>
                    <a:lnTo>
                      <a:pt x="24451" y="299466"/>
                    </a:lnTo>
                    <a:cubicBezTo>
                      <a:pt x="22070" y="299466"/>
                      <a:pt x="20070" y="297466"/>
                      <a:pt x="20070" y="295085"/>
                    </a:cubicBezTo>
                    <a:lnTo>
                      <a:pt x="20070" y="269748"/>
                    </a:lnTo>
                    <a:lnTo>
                      <a:pt x="37215" y="269748"/>
                    </a:lnTo>
                    <a:lnTo>
                      <a:pt x="37215" y="278416"/>
                    </a:lnTo>
                    <a:cubicBezTo>
                      <a:pt x="37215" y="281749"/>
                      <a:pt x="39596" y="284702"/>
                      <a:pt x="42835" y="285178"/>
                    </a:cubicBezTo>
                    <a:cubicBezTo>
                      <a:pt x="46930" y="285750"/>
                      <a:pt x="50455" y="282607"/>
                      <a:pt x="50455" y="278606"/>
                    </a:cubicBezTo>
                    <a:lnTo>
                      <a:pt x="50455" y="34100"/>
                    </a:lnTo>
                    <a:cubicBezTo>
                      <a:pt x="50455" y="30766"/>
                      <a:pt x="48073" y="27813"/>
                      <a:pt x="44835" y="27337"/>
                    </a:cubicBezTo>
                    <a:cubicBezTo>
                      <a:pt x="40739" y="26765"/>
                      <a:pt x="37215" y="29908"/>
                      <a:pt x="37215" y="33909"/>
                    </a:cubicBezTo>
                    <a:lnTo>
                      <a:pt x="37215" y="42767"/>
                    </a:lnTo>
                    <a:lnTo>
                      <a:pt x="20070" y="42767"/>
                    </a:lnTo>
                    <a:lnTo>
                      <a:pt x="20070" y="17431"/>
                    </a:lnTo>
                    <a:cubicBezTo>
                      <a:pt x="20070" y="15050"/>
                      <a:pt x="22070" y="13049"/>
                      <a:pt x="24451" y="13049"/>
                    </a:cubicBezTo>
                    <a:lnTo>
                      <a:pt x="234478" y="13049"/>
                    </a:lnTo>
                    <a:lnTo>
                      <a:pt x="234478" y="299371"/>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 name="Google Shape;4324;p70"/>
              <p:cNvSpPr/>
              <p:nvPr/>
            </p:nvSpPr>
            <p:spPr>
              <a:xfrm>
                <a:off x="3412549" y="3764374"/>
                <a:ext cx="131008" cy="13239"/>
              </a:xfrm>
              <a:custGeom>
                <a:avLst/>
                <a:gdLst/>
                <a:ahLst/>
                <a:cxnLst/>
                <a:rect l="l" t="t" r="r" b="b"/>
                <a:pathLst>
                  <a:path w="131008" h="13239" extrusionOk="0">
                    <a:moveTo>
                      <a:pt x="6640" y="13240"/>
                    </a:moveTo>
                    <a:lnTo>
                      <a:pt x="124178" y="13240"/>
                    </a:lnTo>
                    <a:cubicBezTo>
                      <a:pt x="127512" y="13240"/>
                      <a:pt x="130465" y="10858"/>
                      <a:pt x="130941" y="7620"/>
                    </a:cubicBezTo>
                    <a:cubicBezTo>
                      <a:pt x="131512" y="3524"/>
                      <a:pt x="128369" y="0"/>
                      <a:pt x="124369" y="0"/>
                    </a:cubicBezTo>
                    <a:lnTo>
                      <a:pt x="6830" y="0"/>
                    </a:lnTo>
                    <a:cubicBezTo>
                      <a:pt x="3496" y="0"/>
                      <a:pt x="544" y="2381"/>
                      <a:pt x="67" y="5620"/>
                    </a:cubicBezTo>
                    <a:cubicBezTo>
                      <a:pt x="-504" y="9715"/>
                      <a:pt x="2639" y="13240"/>
                      <a:pt x="6640" y="13240"/>
                    </a:cubicBezTo>
                    <a:lnTo>
                      <a:pt x="6640" y="1324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 name="Google Shape;4325;p70"/>
              <p:cNvSpPr/>
              <p:nvPr/>
            </p:nvSpPr>
            <p:spPr>
              <a:xfrm>
                <a:off x="3412549" y="3794759"/>
                <a:ext cx="131008" cy="13239"/>
              </a:xfrm>
              <a:custGeom>
                <a:avLst/>
                <a:gdLst/>
                <a:ahLst/>
                <a:cxnLst/>
                <a:rect l="l" t="t" r="r" b="b"/>
                <a:pathLst>
                  <a:path w="131008" h="13239" extrusionOk="0">
                    <a:moveTo>
                      <a:pt x="6640" y="13240"/>
                    </a:moveTo>
                    <a:lnTo>
                      <a:pt x="124178" y="13240"/>
                    </a:lnTo>
                    <a:cubicBezTo>
                      <a:pt x="127512" y="13240"/>
                      <a:pt x="130465" y="10858"/>
                      <a:pt x="130941" y="7620"/>
                    </a:cubicBezTo>
                    <a:cubicBezTo>
                      <a:pt x="131512" y="3524"/>
                      <a:pt x="128369" y="0"/>
                      <a:pt x="124369" y="0"/>
                    </a:cubicBezTo>
                    <a:lnTo>
                      <a:pt x="6830" y="0"/>
                    </a:lnTo>
                    <a:cubicBezTo>
                      <a:pt x="3496" y="0"/>
                      <a:pt x="544" y="2381"/>
                      <a:pt x="67" y="5620"/>
                    </a:cubicBezTo>
                    <a:cubicBezTo>
                      <a:pt x="-504" y="9716"/>
                      <a:pt x="2639" y="13240"/>
                      <a:pt x="6640" y="13240"/>
                    </a:cubicBezTo>
                    <a:lnTo>
                      <a:pt x="6640" y="1324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87165" y="-455866"/>
            <a:ext cx="2554835"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Hoạt động 1</a:t>
            </a:r>
            <a:endParaRPr lang="en-US" sz="2400" b="1">
              <a:solidFill>
                <a:schemeClr val="accent6"/>
              </a:solidFill>
              <a:latin typeface="+mj-lt"/>
              <a:cs typeface="Arial" panose="020B0604020202020204" pitchFamily="34" charset="0"/>
            </a:endParaRPr>
          </a:p>
        </p:txBody>
      </p:sp>
      <p:sp>
        <p:nvSpPr>
          <p:cNvPr id="24" name="Pentagon 23"/>
          <p:cNvSpPr/>
          <p:nvPr/>
        </p:nvSpPr>
        <p:spPr>
          <a:xfrm>
            <a:off x="0" y="579654"/>
            <a:ext cx="33909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a:solidFill>
                  <a:schemeClr val="accent6"/>
                </a:solidFill>
              </a:rPr>
              <a:t> Khai thác thông tin SGK</a:t>
            </a:r>
          </a:p>
        </p:txBody>
      </p:sp>
      <p:grpSp>
        <p:nvGrpSpPr>
          <p:cNvPr id="22" name="Group 21"/>
          <p:cNvGrpSpPr/>
          <p:nvPr/>
        </p:nvGrpSpPr>
        <p:grpSpPr>
          <a:xfrm>
            <a:off x="608762" y="1149442"/>
            <a:ext cx="2819145" cy="496996"/>
            <a:chOff x="565405" y="1083294"/>
            <a:chExt cx="2819145" cy="496996"/>
          </a:xfrm>
        </p:grpSpPr>
        <p:sp>
          <p:nvSpPr>
            <p:cNvPr id="25" name="TextBox 9"/>
            <p:cNvSpPr txBox="1"/>
            <p:nvPr/>
          </p:nvSpPr>
          <p:spPr>
            <a:xfrm>
              <a:off x="927100" y="1083294"/>
              <a:ext cx="2457450"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smtClean="0">
                  <a:solidFill>
                    <a:srgbClr val="C00000"/>
                  </a:solidFill>
                  <a:latin typeface="Arial" panose="020B0604020202020204" pitchFamily="34" charset="0"/>
                  <a:cs typeface="Arial" panose="020B0604020202020204" pitchFamily="34" charset="0"/>
                </a:rPr>
                <a:t>a) Kiểm thử</a:t>
              </a:r>
              <a:endParaRPr lang="vi-VN" sz="2000" b="1">
                <a:solidFill>
                  <a:srgbClr val="C00000"/>
                </a:solidFill>
                <a:latin typeface="Arial" panose="020B0604020202020204" pitchFamily="34" charset="0"/>
                <a:cs typeface="Arial" panose="020B0604020202020204" pitchFamily="34" charset="0"/>
              </a:endParaRPr>
            </a:p>
          </p:txBody>
        </p:sp>
        <p:pic>
          <p:nvPicPr>
            <p:cNvPr id="26" name="Picture 4" descr="https://cdn-icons-png.flaticon.com/512/3296/329616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9"/>
          <p:cNvSpPr txBox="1"/>
          <p:nvPr/>
        </p:nvSpPr>
        <p:spPr>
          <a:xfrm>
            <a:off x="547397" y="1665250"/>
            <a:ext cx="8049206"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mn-lt"/>
                <a:cs typeface="Arial" panose="020B0604020202020204" pitchFamily="34" charset="0"/>
              </a:rPr>
              <a:t>Việc </a:t>
            </a:r>
            <a:r>
              <a:rPr lang="vi-VN" sz="2000">
                <a:latin typeface="+mn-lt"/>
                <a:cs typeface="Arial" panose="020B0604020202020204" pitchFamily="34" charset="0"/>
              </a:rPr>
              <a:t>chạy thử chương trình để kiểm tra </a:t>
            </a:r>
            <a:r>
              <a:rPr lang="vi-VN" sz="2000" smtClean="0">
                <a:latin typeface="+mn-lt"/>
                <a:cs typeface="Arial" panose="020B0604020202020204" pitchFamily="34" charset="0"/>
              </a:rPr>
              <a:t>(kiểm </a:t>
            </a:r>
            <a:r>
              <a:rPr lang="vi-VN" sz="2000">
                <a:latin typeface="+mn-lt"/>
                <a:cs typeface="Arial" panose="020B0604020202020204" pitchFamily="34" charset="0"/>
              </a:rPr>
              <a:t>thử) nhằm phát hiện những tình huống bất thường (lỗi) khi thực hiện chương trình.</a:t>
            </a:r>
          </a:p>
          <a:p>
            <a:pPr marL="342900" indent="-342900" algn="just">
              <a:lnSpc>
                <a:spcPct val="150000"/>
              </a:lnSpc>
              <a:buFont typeface="Arial" panose="020B0604020202020204" pitchFamily="34" charset="0"/>
              <a:buChar char="•"/>
            </a:pPr>
            <a:r>
              <a:rPr lang="vi-VN" sz="2000" smtClean="0">
                <a:latin typeface="+mn-lt"/>
                <a:cs typeface="Arial" panose="020B0604020202020204" pitchFamily="34" charset="0"/>
              </a:rPr>
              <a:t>Các </a:t>
            </a:r>
            <a:r>
              <a:rPr lang="vi-VN" sz="2000">
                <a:latin typeface="+mn-lt"/>
                <a:cs typeface="Arial" panose="020B0604020202020204" pitchFamily="34" charset="0"/>
              </a:rPr>
              <a:t>lỗi cần được loại bỏ trước khi chương trình được coi là sản phẩm hoàn chỉnh và có thể chia sẻ với người khác.</a:t>
            </a:r>
          </a:p>
          <a:p>
            <a:pPr algn="just">
              <a:lnSpc>
                <a:spcPct val="150000"/>
              </a:lnSpc>
            </a:pPr>
            <a:r>
              <a:rPr lang="vi-VN" sz="2000">
                <a:latin typeface="+mn-lt"/>
                <a:cs typeface="Arial" panose="020B0604020202020204" pitchFamily="34" charset="0"/>
              </a:rPr>
              <a:t>→ Cần phải chạy thử chương trình để phát hiện và loại bỏ lỗi.</a:t>
            </a:r>
          </a:p>
        </p:txBody>
      </p:sp>
    </p:spTree>
    <p:extLst>
      <p:ext uri="{BB962C8B-B14F-4D97-AF65-F5344CB8AC3E}">
        <p14:creationId xmlns:p14="http://schemas.microsoft.com/office/powerpoint/2010/main" val="6792274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87165" y="-455866"/>
            <a:ext cx="2554835"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Hoạt động 2</a:t>
            </a:r>
            <a:endParaRPr lang="en-US" sz="2400" b="1">
              <a:solidFill>
                <a:schemeClr val="accent6"/>
              </a:solidFill>
              <a:latin typeface="+mj-lt"/>
              <a:cs typeface="Arial" panose="020B0604020202020204" pitchFamily="34" charset="0"/>
            </a:endParaRPr>
          </a:p>
        </p:txBody>
      </p:sp>
      <p:sp>
        <p:nvSpPr>
          <p:cNvPr id="26" name="TextBox 9"/>
          <p:cNvSpPr txBox="1"/>
          <p:nvPr/>
        </p:nvSpPr>
        <p:spPr>
          <a:xfrm>
            <a:off x="266701" y="1275552"/>
            <a:ext cx="4495800" cy="1995249"/>
          </a:xfrm>
          <a:prstGeom prst="roundRect">
            <a:avLst>
              <a:gd name="adj" fmla="val 6397"/>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i="1">
                <a:latin typeface="Arial" panose="020B0604020202020204" pitchFamily="34" charset="0"/>
                <a:cs typeface="Arial" panose="020B0604020202020204" pitchFamily="34" charset="0"/>
              </a:rPr>
              <a:t>Em hãy cho biết, chương trình đã cho trong Hình 15.1 không hoạt động được hay nó có hoạt động nhưng đã thực hiện không đúng với kịch </a:t>
            </a:r>
            <a:r>
              <a:rPr lang="vi-VN" sz="2000" i="1" smtClean="0">
                <a:latin typeface="Arial" panose="020B0604020202020204" pitchFamily="34" charset="0"/>
                <a:cs typeface="Arial" panose="020B0604020202020204" pitchFamily="34" charset="0"/>
              </a:rPr>
              <a:t>bản</a:t>
            </a:r>
            <a:r>
              <a:rPr lang="en-US" sz="2000" i="1" smtClean="0">
                <a:latin typeface="Arial" panose="020B0604020202020204" pitchFamily="34" charset="0"/>
                <a:cs typeface="Arial" panose="020B0604020202020204" pitchFamily="34" charset="0"/>
              </a:rPr>
              <a:t>?</a:t>
            </a:r>
            <a:endParaRPr lang="vi-VN" sz="2000" i="1">
              <a:latin typeface="Arial" panose="020B0604020202020204" pitchFamily="34" charset="0"/>
              <a:cs typeface="Arial" panose="020B0604020202020204" pitchFamily="34" charset="0"/>
            </a:endParaRPr>
          </a:p>
        </p:txBody>
      </p:sp>
      <p:sp>
        <p:nvSpPr>
          <p:cNvPr id="27" name="Pentagon 26"/>
          <p:cNvSpPr/>
          <p:nvPr/>
        </p:nvSpPr>
        <p:spPr>
          <a:xfrm>
            <a:off x="0" y="579654"/>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pic>
        <p:nvPicPr>
          <p:cNvPr id="20" name="Picture 19"/>
          <p:cNvPicPr>
            <a:picLocks noChangeAspect="1"/>
          </p:cNvPicPr>
          <p:nvPr/>
        </p:nvPicPr>
        <p:blipFill>
          <a:blip r:embed="rId4"/>
          <a:stretch>
            <a:fillRect/>
          </a:stretch>
        </p:blipFill>
        <p:spPr>
          <a:xfrm>
            <a:off x="5012537" y="1082615"/>
            <a:ext cx="3607135" cy="3613365"/>
          </a:xfrm>
          <a:prstGeom prst="rect">
            <a:avLst/>
          </a:prstGeom>
        </p:spPr>
      </p:pic>
      <p:grpSp>
        <p:nvGrpSpPr>
          <p:cNvPr id="21" name="Group 20"/>
          <p:cNvGrpSpPr/>
          <p:nvPr/>
        </p:nvGrpSpPr>
        <p:grpSpPr>
          <a:xfrm>
            <a:off x="280600" y="3426562"/>
            <a:ext cx="4481901" cy="1524000"/>
            <a:chOff x="6239664" y="1957114"/>
            <a:chExt cx="4481901" cy="1524000"/>
          </a:xfrm>
        </p:grpSpPr>
        <p:sp>
          <p:nvSpPr>
            <p:cNvPr id="22" name="Rounded Rectangle 21"/>
            <p:cNvSpPr/>
            <p:nvPr/>
          </p:nvSpPr>
          <p:spPr>
            <a:xfrm>
              <a:off x="6239664" y="1957114"/>
              <a:ext cx="4000500" cy="1524000"/>
            </a:xfrm>
            <a:prstGeom prst="roundRect">
              <a:avLst>
                <a:gd name="adj" fmla="val 18070"/>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Chương trình chạy được nhưng </a:t>
              </a:r>
              <a:r>
                <a:rPr lang="vi-VN" sz="2000">
                  <a:solidFill>
                    <a:srgbClr val="C00000"/>
                  </a:solidFill>
                </a:rPr>
                <a:t>số lần đoán </a:t>
              </a:r>
              <a:r>
                <a:rPr lang="vi-VN" sz="2000">
                  <a:solidFill>
                    <a:srgbClr val="000000"/>
                  </a:solidFill>
                </a:rPr>
                <a:t>được hiển thị kém số lần đoán thực tế 1 đơn vị.</a:t>
              </a:r>
              <a:endParaRPr lang="en-US" sz="2000">
                <a:solidFill>
                  <a:srgbClr val="000000"/>
                </a:solidFill>
              </a:endParaRPr>
            </a:p>
          </p:txBody>
        </p:sp>
        <p:sp>
          <p:nvSpPr>
            <p:cNvPr id="23" name="Right Arrow 22"/>
            <p:cNvSpPr/>
            <p:nvPr/>
          </p:nvSpPr>
          <p:spPr>
            <a:xfrm rot="10800000">
              <a:off x="10353527" y="2549894"/>
              <a:ext cx="368038" cy="33843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64114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87165" y="-455866"/>
            <a:ext cx="2554835"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Hoạt động 2</a:t>
            </a:r>
            <a:endParaRPr lang="en-US" sz="2400" b="1">
              <a:solidFill>
                <a:schemeClr val="accent6"/>
              </a:solidFill>
              <a:latin typeface="+mj-lt"/>
              <a:cs typeface="Arial" panose="020B0604020202020204" pitchFamily="34" charset="0"/>
            </a:endParaRPr>
          </a:p>
        </p:txBody>
      </p:sp>
      <p:sp>
        <p:nvSpPr>
          <p:cNvPr id="24" name="Pentagon 23"/>
          <p:cNvSpPr/>
          <p:nvPr/>
        </p:nvSpPr>
        <p:spPr>
          <a:xfrm>
            <a:off x="0" y="579654"/>
            <a:ext cx="33909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a:solidFill>
                  <a:schemeClr val="accent6"/>
                </a:solidFill>
              </a:rPr>
              <a:t> Khai thác thông tin SGK</a:t>
            </a:r>
          </a:p>
        </p:txBody>
      </p:sp>
      <p:grpSp>
        <p:nvGrpSpPr>
          <p:cNvPr id="22" name="Group 21"/>
          <p:cNvGrpSpPr/>
          <p:nvPr/>
        </p:nvGrpSpPr>
        <p:grpSpPr>
          <a:xfrm>
            <a:off x="608762" y="1149442"/>
            <a:ext cx="2819145" cy="496996"/>
            <a:chOff x="565405" y="1083294"/>
            <a:chExt cx="2819145" cy="496996"/>
          </a:xfrm>
        </p:grpSpPr>
        <p:sp>
          <p:nvSpPr>
            <p:cNvPr id="25" name="TextBox 9"/>
            <p:cNvSpPr txBox="1"/>
            <p:nvPr/>
          </p:nvSpPr>
          <p:spPr>
            <a:xfrm>
              <a:off x="927100" y="1083294"/>
              <a:ext cx="2457450"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a:solidFill>
                    <a:srgbClr val="C00000"/>
                  </a:solidFill>
                  <a:latin typeface="Arial" panose="020B0604020202020204" pitchFamily="34" charset="0"/>
                  <a:cs typeface="Arial" panose="020B0604020202020204" pitchFamily="34" charset="0"/>
                </a:rPr>
                <a:t>b) Phân loại lỗi</a:t>
              </a:r>
              <a:endParaRPr lang="vi-VN" sz="2000" b="1">
                <a:solidFill>
                  <a:srgbClr val="C00000"/>
                </a:solidFill>
                <a:latin typeface="Arial" panose="020B0604020202020204" pitchFamily="34" charset="0"/>
                <a:cs typeface="Arial" panose="020B0604020202020204" pitchFamily="34" charset="0"/>
              </a:endParaRPr>
            </a:p>
          </p:txBody>
        </p:sp>
        <p:pic>
          <p:nvPicPr>
            <p:cNvPr id="26" name="Picture 4" descr="https://cdn-icons-png.flaticon.com/512/3296/329616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9"/>
          <p:cNvSpPr txBox="1"/>
          <p:nvPr/>
        </p:nvSpPr>
        <p:spPr>
          <a:xfrm>
            <a:off x="547397" y="1719097"/>
            <a:ext cx="8049206" cy="188199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b="1" i="1" smtClean="0">
                <a:latin typeface="+mn-lt"/>
                <a:cs typeface="Arial" panose="020B0604020202020204" pitchFamily="34" charset="0"/>
              </a:rPr>
              <a:t>Lỗi </a:t>
            </a:r>
            <a:r>
              <a:rPr lang="vi-VN" sz="2000" b="1" i="1">
                <a:latin typeface="+mn-lt"/>
                <a:cs typeface="Arial" panose="020B0604020202020204" pitchFamily="34" charset="0"/>
              </a:rPr>
              <a:t>cú </a:t>
            </a:r>
            <a:r>
              <a:rPr lang="vi-VN" sz="2000" b="1" i="1" smtClean="0">
                <a:latin typeface="+mn-lt"/>
                <a:cs typeface="Arial" panose="020B0604020202020204" pitchFamily="34" charset="0"/>
              </a:rPr>
              <a:t>pháp</a:t>
            </a:r>
            <a:r>
              <a:rPr lang="en-US" sz="2000" b="1" i="1" smtClean="0">
                <a:latin typeface="+mn-lt"/>
                <a:cs typeface="Arial" panose="020B0604020202020204" pitchFamily="34" charset="0"/>
              </a:rPr>
              <a:t>:</a:t>
            </a:r>
            <a:r>
              <a:rPr lang="vi-VN" sz="2000" b="1" i="1" smtClean="0">
                <a:latin typeface="+mn-lt"/>
                <a:cs typeface="Arial" panose="020B0604020202020204" pitchFamily="34" charset="0"/>
              </a:rPr>
              <a:t> </a:t>
            </a:r>
            <a:r>
              <a:rPr lang="vi-VN" sz="2000">
                <a:latin typeface="+mn-lt"/>
                <a:cs typeface="Arial" panose="020B0604020202020204" pitchFamily="34" charset="0"/>
              </a:rPr>
              <a:t>là lỗi viết câu lệnh sai quy tắc, làm cho chương trình không hoạt động.</a:t>
            </a:r>
          </a:p>
          <a:p>
            <a:pPr marL="342900" indent="-342900" algn="just">
              <a:lnSpc>
                <a:spcPct val="150000"/>
              </a:lnSpc>
              <a:buFont typeface="Arial" panose="020B0604020202020204" pitchFamily="34" charset="0"/>
              <a:buChar char="•"/>
            </a:pPr>
            <a:r>
              <a:rPr lang="vi-VN" sz="2000" b="1" i="1" smtClean="0">
                <a:latin typeface="+mn-lt"/>
                <a:cs typeface="Arial" panose="020B0604020202020204" pitchFamily="34" charset="0"/>
              </a:rPr>
              <a:t>Lỗi logic</a:t>
            </a:r>
            <a:r>
              <a:rPr lang="en-US" sz="2000" b="1" i="1" smtClean="0">
                <a:latin typeface="+mn-lt"/>
                <a:cs typeface="Arial" panose="020B0604020202020204" pitchFamily="34" charset="0"/>
              </a:rPr>
              <a:t>:</a:t>
            </a:r>
            <a:r>
              <a:rPr lang="vi-VN" sz="2000" b="1" i="1" smtClean="0">
                <a:latin typeface="+mn-lt"/>
                <a:cs typeface="Arial" panose="020B0604020202020204" pitchFamily="34" charset="0"/>
              </a:rPr>
              <a:t> </a:t>
            </a:r>
            <a:r>
              <a:rPr lang="vi-VN" sz="2000">
                <a:latin typeface="+mn-lt"/>
                <a:cs typeface="Arial" panose="020B0604020202020204" pitchFamily="34" charset="0"/>
              </a:rPr>
              <a:t>là lỗi câu lệnh, tuy được viết đúng quy tắc nhưng thực hiện sai so với kịch bản.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4622" y="3089006"/>
            <a:ext cx="3809471" cy="2236129"/>
          </a:xfrm>
          <a:prstGeom prst="rect">
            <a:avLst/>
          </a:prstGeom>
        </p:spPr>
      </p:pic>
    </p:spTree>
    <p:extLst>
      <p:ext uri="{BB962C8B-B14F-4D97-AF65-F5344CB8AC3E}">
        <p14:creationId xmlns:p14="http://schemas.microsoft.com/office/powerpoint/2010/main" val="38133762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4" name="Pentagon 23"/>
          <p:cNvSpPr/>
          <p:nvPr/>
        </p:nvSpPr>
        <p:spPr>
          <a:xfrm>
            <a:off x="0" y="579654"/>
            <a:ext cx="1512711"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smtClean="0">
                <a:solidFill>
                  <a:schemeClr val="accent6"/>
                </a:solidFill>
              </a:rPr>
              <a:t> Ghi nhớ</a:t>
            </a:r>
            <a:endParaRPr lang="nn-NO" sz="2000" b="1">
              <a:solidFill>
                <a:schemeClr val="accent6"/>
              </a:solidFill>
            </a:endParaRPr>
          </a:p>
        </p:txBody>
      </p:sp>
      <p:sp>
        <p:nvSpPr>
          <p:cNvPr id="23" name="Horizontal Scroll 22"/>
          <p:cNvSpPr/>
          <p:nvPr/>
        </p:nvSpPr>
        <p:spPr>
          <a:xfrm>
            <a:off x="796905" y="954957"/>
            <a:ext cx="7644628" cy="3819205"/>
          </a:xfrm>
          <a:prstGeom prst="horizontalScroll">
            <a:avLst>
              <a:gd name="adj" fmla="val 8563"/>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anose="05000000000000000000" pitchFamily="2" charset="2"/>
              <a:buChar char="Ø"/>
            </a:pPr>
            <a:r>
              <a:rPr lang="en-US" sz="2000" smtClean="0">
                <a:solidFill>
                  <a:srgbClr val="000000"/>
                </a:solidFill>
              </a:rPr>
              <a:t>Cần phải chạy thử chương trình để phát hiện và loại bỏ lỗi.</a:t>
            </a:r>
          </a:p>
          <a:p>
            <a:pPr marL="285750" indent="-285750" algn="just">
              <a:lnSpc>
                <a:spcPct val="150000"/>
              </a:lnSpc>
              <a:buFont typeface="Wingdings" panose="05000000000000000000" pitchFamily="2" charset="2"/>
              <a:buChar char="Ø"/>
            </a:pPr>
            <a:r>
              <a:rPr lang="en-US" sz="2000" smtClean="0">
                <a:solidFill>
                  <a:srgbClr val="000000"/>
                </a:solidFill>
              </a:rPr>
              <a:t>Có hai loại lỗi: </a:t>
            </a:r>
          </a:p>
          <a:p>
            <a:pPr marL="342900" indent="-342900" algn="just">
              <a:lnSpc>
                <a:spcPct val="150000"/>
              </a:lnSpc>
              <a:buFont typeface="Arial" panose="020B0604020202020204" pitchFamily="34" charset="0"/>
              <a:buChar char="•"/>
            </a:pPr>
            <a:r>
              <a:rPr lang="en-US" sz="2000" b="1" i="1" smtClean="0">
                <a:solidFill>
                  <a:srgbClr val="000000"/>
                </a:solidFill>
              </a:rPr>
              <a:t>Lỗi cú pháp </a:t>
            </a:r>
            <a:r>
              <a:rPr lang="en-US" sz="2000" smtClean="0">
                <a:solidFill>
                  <a:srgbClr val="000000"/>
                </a:solidFill>
              </a:rPr>
              <a:t>là lỗi viết câu lệnh sai quy tắc, làm cho chương trình không hoạt động.</a:t>
            </a:r>
          </a:p>
          <a:p>
            <a:pPr marL="342900" indent="-342900" algn="just">
              <a:lnSpc>
                <a:spcPct val="150000"/>
              </a:lnSpc>
              <a:buFont typeface="Arial" panose="020B0604020202020204" pitchFamily="34" charset="0"/>
              <a:buChar char="•"/>
            </a:pPr>
            <a:r>
              <a:rPr lang="en-US" sz="2000" b="1" i="1" smtClean="0">
                <a:solidFill>
                  <a:srgbClr val="000000"/>
                </a:solidFill>
              </a:rPr>
              <a:t>Lỗi logic </a:t>
            </a:r>
            <a:r>
              <a:rPr lang="en-US" sz="2000" smtClean="0">
                <a:solidFill>
                  <a:srgbClr val="000000"/>
                </a:solidFill>
              </a:rPr>
              <a:t>là lỗi câu lệnh, tuy được viết đúng quy tắc nhưng thực hiện sai so với kịch bản.</a:t>
            </a:r>
            <a:endParaRPr lang="vi-VN" sz="2000">
              <a:solidFill>
                <a:srgbClr val="000000"/>
              </a:solidFill>
            </a:endParaRPr>
          </a:p>
        </p:txBody>
      </p:sp>
      <p:grpSp>
        <p:nvGrpSpPr>
          <p:cNvPr id="28" name="Group 27"/>
          <p:cNvGrpSpPr/>
          <p:nvPr/>
        </p:nvGrpSpPr>
        <p:grpSpPr>
          <a:xfrm>
            <a:off x="3299134" y="569437"/>
            <a:ext cx="2421888" cy="482281"/>
            <a:chOff x="3318512" y="882537"/>
            <a:chExt cx="2421888" cy="482281"/>
          </a:xfrm>
        </p:grpSpPr>
        <p:sp>
          <p:nvSpPr>
            <p:cNvPr id="29" name="Rounded Rectangle 28"/>
            <p:cNvSpPr/>
            <p:nvPr/>
          </p:nvSpPr>
          <p:spPr>
            <a:xfrm>
              <a:off x="3548743" y="882537"/>
              <a:ext cx="2191657" cy="4724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002060"/>
                  </a:solidFill>
                </a:rPr>
                <a:t>Hộp kiến thức</a:t>
              </a:r>
              <a:endParaRPr lang="en-US" sz="2000" b="1">
                <a:solidFill>
                  <a:srgbClr val="002060"/>
                </a:solidFill>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512" y="928173"/>
              <a:ext cx="460462" cy="436645"/>
            </a:xfrm>
            <a:prstGeom prst="rect">
              <a:avLst/>
            </a:prstGeom>
          </p:spPr>
        </p:pic>
      </p:grpSp>
      <p:pic>
        <p:nvPicPr>
          <p:cNvPr id="31" name="Picture 30"/>
          <p:cNvPicPr>
            <a:picLocks noChangeAspect="1"/>
          </p:cNvPicPr>
          <p:nvPr/>
        </p:nvPicPr>
        <p:blipFill>
          <a:blip r:embed="rId5"/>
          <a:stretch>
            <a:fillRect/>
          </a:stretch>
        </p:blipFill>
        <p:spPr>
          <a:xfrm>
            <a:off x="6438900" y="3900924"/>
            <a:ext cx="1488906" cy="1063017"/>
          </a:xfrm>
          <a:prstGeom prst="rect">
            <a:avLst/>
          </a:prstGeom>
        </p:spPr>
      </p:pic>
      <p:pic>
        <p:nvPicPr>
          <p:cNvPr id="32" name="Picture 31"/>
          <p:cNvPicPr>
            <a:picLocks noChangeAspect="1"/>
          </p:cNvPicPr>
          <p:nvPr/>
        </p:nvPicPr>
        <p:blipFill>
          <a:blip r:embed="rId6"/>
          <a:stretch>
            <a:fillRect/>
          </a:stretch>
        </p:blipFill>
        <p:spPr>
          <a:xfrm>
            <a:off x="65949" y="2232065"/>
            <a:ext cx="1461911" cy="1264987"/>
          </a:xfrm>
          <a:prstGeom prst="rect">
            <a:avLst/>
          </a:prstGeom>
        </p:spPr>
      </p:pic>
    </p:spTree>
    <p:extLst>
      <p:ext uri="{BB962C8B-B14F-4D97-AF65-F5344CB8AC3E}">
        <p14:creationId xmlns:p14="http://schemas.microsoft.com/office/powerpoint/2010/main" val="18634026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par>
                                <p:cTn id="20" presetID="14" presetClass="entr" presetSubtype="1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4" name="Pentagon 23"/>
          <p:cNvSpPr/>
          <p:nvPr/>
        </p:nvSpPr>
        <p:spPr>
          <a:xfrm>
            <a:off x="0" y="579654"/>
            <a:ext cx="26670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smtClean="0">
                <a:solidFill>
                  <a:schemeClr val="accent6"/>
                </a:solidFill>
              </a:rPr>
              <a:t> Củng cố kiến thức</a:t>
            </a:r>
            <a:endParaRPr lang="nn-NO" sz="2000" b="1">
              <a:solidFill>
                <a:schemeClr val="accent6"/>
              </a:solidFill>
            </a:endParaRPr>
          </a:p>
        </p:txBody>
      </p:sp>
      <p:sp>
        <p:nvSpPr>
          <p:cNvPr id="22" name="TextBox 21">
            <a:extLst>
              <a:ext uri="{FF2B5EF4-FFF2-40B4-BE49-F238E27FC236}">
                <a16:creationId xmlns:a16="http://schemas.microsoft.com/office/drawing/2014/main" id="{3A06DEAF-8EBD-BB2C-86E3-F9D0B9856831}"/>
              </a:ext>
            </a:extLst>
          </p:cNvPr>
          <p:cNvSpPr txBox="1"/>
          <p:nvPr/>
        </p:nvSpPr>
        <p:spPr>
          <a:xfrm>
            <a:off x="2667001" y="518782"/>
            <a:ext cx="4514850" cy="496996"/>
          </a:xfrm>
          <a:prstGeom prst="rect">
            <a:avLst/>
          </a:prstGeom>
          <a:noFill/>
        </p:spPr>
        <p:txBody>
          <a:bodyPr wrap="square">
            <a:spAutoFit/>
          </a:bodyPr>
          <a:lstStyle/>
          <a:p>
            <a:pPr>
              <a:lnSpc>
                <a:spcPct val="150000"/>
              </a:lnSpc>
            </a:pPr>
            <a:r>
              <a:rPr lang="vi-VN" sz="2000" b="1"/>
              <a:t>Chọn phát biểu đúng </a:t>
            </a:r>
            <a:r>
              <a:rPr lang="vi-VN" sz="2000" b="1" smtClean="0"/>
              <a:t>nhất</a:t>
            </a:r>
            <a:r>
              <a:rPr lang="en-US" sz="2000" b="1" smtClean="0"/>
              <a:t>.</a:t>
            </a:r>
            <a:endParaRPr lang="en-US" sz="2000" b="1"/>
          </a:p>
        </p:txBody>
      </p:sp>
      <p:sp>
        <p:nvSpPr>
          <p:cNvPr id="25" name="Rounded Rectangle 24">
            <a:extLst>
              <a:ext uri="{FF2B5EF4-FFF2-40B4-BE49-F238E27FC236}">
                <a16:creationId xmlns:a16="http://schemas.microsoft.com/office/drawing/2014/main" id="{F8F2F0A6-F1CF-0111-C5BD-F8733B7B5351}"/>
              </a:ext>
            </a:extLst>
          </p:cNvPr>
          <p:cNvSpPr/>
          <p:nvPr/>
        </p:nvSpPr>
        <p:spPr>
          <a:xfrm>
            <a:off x="544176" y="1238485"/>
            <a:ext cx="8044020" cy="880894"/>
          </a:xfrm>
          <a:prstGeom prst="roundRect">
            <a:avLst/>
          </a:prstGeom>
          <a:solidFill>
            <a:schemeClr val="accent6"/>
          </a:solidFill>
          <a:ln w="1905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rgbClr val="000000"/>
                </a:solidFill>
              </a:rPr>
              <a:t>A. Gỡ lỗi là phát hiện và loại bỏ lỗi. Trong lập trình, không nhất thiết phải gỡ lỗi.</a:t>
            </a:r>
            <a:endParaRPr lang="en-US" sz="2000">
              <a:solidFill>
                <a:srgbClr val="000000"/>
              </a:solidFill>
            </a:endParaRPr>
          </a:p>
        </p:txBody>
      </p:sp>
      <p:sp>
        <p:nvSpPr>
          <p:cNvPr id="26" name="Rounded Rectangle 25">
            <a:extLst>
              <a:ext uri="{FF2B5EF4-FFF2-40B4-BE49-F238E27FC236}">
                <a16:creationId xmlns:a16="http://schemas.microsoft.com/office/drawing/2014/main" id="{0EB8EB02-8EFF-91C0-A975-61E68A9234DE}"/>
              </a:ext>
            </a:extLst>
          </p:cNvPr>
          <p:cNvSpPr/>
          <p:nvPr/>
        </p:nvSpPr>
        <p:spPr>
          <a:xfrm>
            <a:off x="544176" y="2213332"/>
            <a:ext cx="8044020" cy="880894"/>
          </a:xfrm>
          <a:prstGeom prst="roundRect">
            <a:avLst/>
          </a:prstGeom>
          <a:solidFill>
            <a:schemeClr val="accent6"/>
          </a:solidFill>
          <a:ln w="1905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rgbClr val="000000"/>
                </a:solidFill>
              </a:rPr>
              <a:t>B. Gỡ lỗi là chạy thử chương trình để phát hiện lỗi. Trong lập trình, không nhất thiết phải gỡ lỗi.</a:t>
            </a:r>
            <a:endParaRPr lang="en-US" sz="2000">
              <a:solidFill>
                <a:srgbClr val="000000"/>
              </a:solidFill>
            </a:endParaRPr>
          </a:p>
        </p:txBody>
      </p:sp>
      <p:sp>
        <p:nvSpPr>
          <p:cNvPr id="27" name="Rounded Rectangle 26">
            <a:extLst>
              <a:ext uri="{FF2B5EF4-FFF2-40B4-BE49-F238E27FC236}">
                <a16:creationId xmlns:a16="http://schemas.microsoft.com/office/drawing/2014/main" id="{D4F02CC3-CDDD-9E0B-5AF7-4E3A2AD06CA5}"/>
              </a:ext>
            </a:extLst>
          </p:cNvPr>
          <p:cNvSpPr/>
          <p:nvPr/>
        </p:nvSpPr>
        <p:spPr>
          <a:xfrm>
            <a:off x="544176" y="3190818"/>
            <a:ext cx="8044020" cy="880894"/>
          </a:xfrm>
          <a:prstGeom prst="roundRect">
            <a:avLst/>
          </a:prstGeom>
          <a:solidFill>
            <a:schemeClr val="accent6"/>
          </a:solidFill>
          <a:ln w="1905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rgbClr val="000000"/>
                </a:solidFill>
              </a:rPr>
              <a:t>C. Gỡ lỗi là chạy thử chương trình để phát hiện lỗi. Gỡ lỗi là một phần quan trọng của lập trình.</a:t>
            </a:r>
            <a:endParaRPr lang="en-US" sz="2000">
              <a:solidFill>
                <a:srgbClr val="000000"/>
              </a:solidFill>
            </a:endParaRPr>
          </a:p>
        </p:txBody>
      </p:sp>
      <p:sp>
        <p:nvSpPr>
          <p:cNvPr id="33" name="Rounded Rectangle 32">
            <a:extLst>
              <a:ext uri="{FF2B5EF4-FFF2-40B4-BE49-F238E27FC236}">
                <a16:creationId xmlns:a16="http://schemas.microsoft.com/office/drawing/2014/main" id="{15BF237F-1D39-26EB-8C52-BA1687F3CDFC}"/>
              </a:ext>
            </a:extLst>
          </p:cNvPr>
          <p:cNvSpPr/>
          <p:nvPr/>
        </p:nvSpPr>
        <p:spPr>
          <a:xfrm>
            <a:off x="544176" y="4168304"/>
            <a:ext cx="8044020" cy="880894"/>
          </a:xfrm>
          <a:prstGeom prst="roundRect">
            <a:avLst/>
          </a:prstGeom>
          <a:solidFill>
            <a:schemeClr val="accent6"/>
          </a:solidFill>
          <a:ln w="1905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rgbClr val="000000"/>
                </a:solidFill>
              </a:rPr>
              <a:t>D. Gỡ lỗi là phát hiện và loại bỏ lỗi. Gỡ lội là một phần quan trọng của lập trình.</a:t>
            </a:r>
            <a:endParaRPr lang="en-US" sz="2000">
              <a:solidFill>
                <a:srgbClr val="000000"/>
              </a:solidFill>
            </a:endParaRPr>
          </a:p>
        </p:txBody>
      </p:sp>
      <p:sp>
        <p:nvSpPr>
          <p:cNvPr id="34" name="Rounded Rectangle 33">
            <a:extLst>
              <a:ext uri="{FF2B5EF4-FFF2-40B4-BE49-F238E27FC236}">
                <a16:creationId xmlns:a16="http://schemas.microsoft.com/office/drawing/2014/main" id="{7CE7A210-918B-CD89-B9AB-4209CCA249B2}"/>
              </a:ext>
            </a:extLst>
          </p:cNvPr>
          <p:cNvSpPr/>
          <p:nvPr/>
        </p:nvSpPr>
        <p:spPr>
          <a:xfrm>
            <a:off x="544176" y="4168304"/>
            <a:ext cx="8044020" cy="880894"/>
          </a:xfrm>
          <a:prstGeom prst="roundRect">
            <a:avLst/>
          </a:prstGeom>
          <a:solidFill>
            <a:schemeClr val="accent4">
              <a:lumMod val="50000"/>
            </a:schemeClr>
          </a:solidFill>
          <a:ln w="1905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accent6"/>
                </a:solidFill>
              </a:rPr>
              <a:t>D. Gỡ lỗi là phát hiện và loại bỏ lỗi. Gỡ </a:t>
            </a:r>
            <a:r>
              <a:rPr lang="en-US" sz="2000" smtClean="0">
                <a:solidFill>
                  <a:schemeClr val="accent6"/>
                </a:solidFill>
              </a:rPr>
              <a:t>lỗ</a:t>
            </a:r>
            <a:r>
              <a:rPr lang="vi-VN" sz="2000" smtClean="0">
                <a:solidFill>
                  <a:schemeClr val="accent6"/>
                </a:solidFill>
              </a:rPr>
              <a:t>i </a:t>
            </a:r>
            <a:r>
              <a:rPr lang="vi-VN" sz="2000">
                <a:solidFill>
                  <a:schemeClr val="accent6"/>
                </a:solidFill>
              </a:rPr>
              <a:t>là một phần quan trọng của lập trình.</a:t>
            </a:r>
          </a:p>
        </p:txBody>
      </p:sp>
    </p:spTree>
    <p:extLst>
      <p:ext uri="{BB962C8B-B14F-4D97-AF65-F5344CB8AC3E}">
        <p14:creationId xmlns:p14="http://schemas.microsoft.com/office/powerpoint/2010/main" val="2482950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randombar(horizontal)">
                                      <p:cBhvr>
                                        <p:cTn id="23" dur="500"/>
                                        <p:tgtEl>
                                          <p:spTgt spid="3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p:bldP spid="25" grpId="0" animBg="1"/>
      <p:bldP spid="26" grpId="0" animBg="1"/>
      <p:bldP spid="27"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8"/>
        <p:cNvGrpSpPr/>
        <p:nvPr/>
      </p:nvGrpSpPr>
      <p:grpSpPr>
        <a:xfrm>
          <a:off x="0" y="0"/>
          <a:ext cx="0" cy="0"/>
          <a:chOff x="0" y="0"/>
          <a:chExt cx="0" cy="0"/>
        </a:xfrm>
      </p:grpSpPr>
      <p:sp>
        <p:nvSpPr>
          <p:cNvPr id="3100" name="Google Shape;3100;p43"/>
          <p:cNvSpPr txBox="1">
            <a:spLocks noGrp="1"/>
          </p:cNvSpPr>
          <p:nvPr>
            <p:ph type="title" idx="2"/>
          </p:nvPr>
        </p:nvSpPr>
        <p:spPr>
          <a:xfrm>
            <a:off x="3925650" y="1266900"/>
            <a:ext cx="12927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02</a:t>
            </a:r>
            <a:endParaRPr b="1"/>
          </a:p>
        </p:txBody>
      </p:sp>
      <p:grpSp>
        <p:nvGrpSpPr>
          <p:cNvPr id="3102" name="Google Shape;3102;p43"/>
          <p:cNvGrpSpPr/>
          <p:nvPr/>
        </p:nvGrpSpPr>
        <p:grpSpPr>
          <a:xfrm rot="705564">
            <a:off x="1297188" y="625818"/>
            <a:ext cx="816590" cy="796190"/>
            <a:chOff x="2215400" y="-146318"/>
            <a:chExt cx="816600" cy="796200"/>
          </a:xfrm>
        </p:grpSpPr>
        <p:sp>
          <p:nvSpPr>
            <p:cNvPr id="3103" name="Google Shape;3103;p43"/>
            <p:cNvSpPr/>
            <p:nvPr/>
          </p:nvSpPr>
          <p:spPr>
            <a:xfrm>
              <a:off x="2215400" y="-146318"/>
              <a:ext cx="816600" cy="7962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104" name="Google Shape;3104;p43"/>
            <p:cNvGrpSpPr/>
            <p:nvPr/>
          </p:nvGrpSpPr>
          <p:grpSpPr>
            <a:xfrm>
              <a:off x="2495174" y="62258"/>
              <a:ext cx="257052" cy="378920"/>
              <a:chOff x="3210192" y="1583937"/>
              <a:chExt cx="235871" cy="347697"/>
            </a:xfrm>
          </p:grpSpPr>
          <p:sp>
            <p:nvSpPr>
              <p:cNvPr id="3105" name="Google Shape;3105;p43"/>
              <p:cNvSpPr/>
              <p:nvPr/>
            </p:nvSpPr>
            <p:spPr>
              <a:xfrm>
                <a:off x="3314228" y="1774914"/>
                <a:ext cx="97146" cy="150193"/>
              </a:xfrm>
              <a:custGeom>
                <a:avLst/>
                <a:gdLst/>
                <a:ahLst/>
                <a:cxnLst/>
                <a:rect l="l" t="t" r="r" b="b"/>
                <a:pathLst>
                  <a:path w="87915" h="135921" extrusionOk="0">
                    <a:moveTo>
                      <a:pt x="0" y="12287"/>
                    </a:moveTo>
                    <a:lnTo>
                      <a:pt x="0" y="135922"/>
                    </a:lnTo>
                    <a:lnTo>
                      <a:pt x="87916" y="135922"/>
                    </a:lnTo>
                    <a:lnTo>
                      <a:pt x="87916" y="12287"/>
                    </a:lnTo>
                    <a:cubicBezTo>
                      <a:pt x="87916" y="5524"/>
                      <a:pt x="82391" y="0"/>
                      <a:pt x="75629" y="0"/>
                    </a:cubicBezTo>
                    <a:lnTo>
                      <a:pt x="12287" y="0"/>
                    </a:lnTo>
                    <a:cubicBezTo>
                      <a:pt x="5525" y="0"/>
                      <a:pt x="0" y="5524"/>
                      <a:pt x="0" y="12287"/>
                    </a:cubicBezTo>
                    <a:lnTo>
                      <a:pt x="0" y="1228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106" name="Google Shape;3106;p43"/>
              <p:cNvSpPr/>
              <p:nvPr/>
            </p:nvSpPr>
            <p:spPr>
              <a:xfrm>
                <a:off x="3210192" y="1583937"/>
                <a:ext cx="235871" cy="347697"/>
              </a:xfrm>
              <a:custGeom>
                <a:avLst/>
                <a:gdLst/>
                <a:ahLst/>
                <a:cxnLst/>
                <a:rect l="l" t="t" r="r" b="b"/>
                <a:pathLst>
                  <a:path w="213458" h="314658" extrusionOk="0">
                    <a:moveTo>
                      <a:pt x="213455" y="74914"/>
                    </a:moveTo>
                    <a:cubicBezTo>
                      <a:pt x="213741" y="57198"/>
                      <a:pt x="193834" y="45387"/>
                      <a:pt x="178403" y="53959"/>
                    </a:cubicBezTo>
                    <a:lnTo>
                      <a:pt x="178403" y="40719"/>
                    </a:lnTo>
                    <a:cubicBezTo>
                      <a:pt x="178403" y="27861"/>
                      <a:pt x="167926" y="16907"/>
                      <a:pt x="155067" y="17002"/>
                    </a:cubicBezTo>
                    <a:cubicBezTo>
                      <a:pt x="151067" y="17002"/>
                      <a:pt x="147257" y="18050"/>
                      <a:pt x="143923" y="19860"/>
                    </a:cubicBezTo>
                    <a:cubicBezTo>
                      <a:pt x="139637" y="-6620"/>
                      <a:pt x="102108" y="-6620"/>
                      <a:pt x="97822" y="19860"/>
                    </a:cubicBezTo>
                    <a:cubicBezTo>
                      <a:pt x="82772" y="11287"/>
                      <a:pt x="63151" y="22812"/>
                      <a:pt x="63341" y="40243"/>
                    </a:cubicBezTo>
                    <a:cubicBezTo>
                      <a:pt x="63341" y="40243"/>
                      <a:pt x="63341" y="178070"/>
                      <a:pt x="63341" y="178070"/>
                    </a:cubicBezTo>
                    <a:lnTo>
                      <a:pt x="49340" y="170736"/>
                    </a:lnTo>
                    <a:lnTo>
                      <a:pt x="46387" y="148447"/>
                    </a:lnTo>
                    <a:cubicBezTo>
                      <a:pt x="43720" y="117872"/>
                      <a:pt x="1143" y="118920"/>
                      <a:pt x="0" y="149019"/>
                    </a:cubicBezTo>
                    <a:cubicBezTo>
                      <a:pt x="0" y="149019"/>
                      <a:pt x="0" y="191881"/>
                      <a:pt x="0" y="191881"/>
                    </a:cubicBezTo>
                    <a:cubicBezTo>
                      <a:pt x="0" y="202454"/>
                      <a:pt x="3905" y="210455"/>
                      <a:pt x="12573" y="217789"/>
                    </a:cubicBezTo>
                    <a:lnTo>
                      <a:pt x="63341" y="268081"/>
                    </a:lnTo>
                    <a:lnTo>
                      <a:pt x="63341" y="308467"/>
                    </a:lnTo>
                    <a:cubicBezTo>
                      <a:pt x="63341" y="311896"/>
                      <a:pt x="66104" y="314658"/>
                      <a:pt x="69533" y="314658"/>
                    </a:cubicBezTo>
                    <a:lnTo>
                      <a:pt x="206692" y="314658"/>
                    </a:lnTo>
                    <a:cubicBezTo>
                      <a:pt x="206692" y="314658"/>
                      <a:pt x="212884" y="311801"/>
                      <a:pt x="212789" y="308467"/>
                    </a:cubicBezTo>
                    <a:lnTo>
                      <a:pt x="213360" y="74438"/>
                    </a:lnTo>
                    <a:lnTo>
                      <a:pt x="213360" y="74724"/>
                    </a:lnTo>
                    <a:close/>
                    <a:moveTo>
                      <a:pt x="22765" y="138160"/>
                    </a:moveTo>
                    <a:cubicBezTo>
                      <a:pt x="28670" y="138160"/>
                      <a:pt x="33338" y="143113"/>
                      <a:pt x="33814" y="149590"/>
                    </a:cubicBezTo>
                    <a:cubicBezTo>
                      <a:pt x="33814" y="149685"/>
                      <a:pt x="33814" y="149876"/>
                      <a:pt x="33814" y="149971"/>
                    </a:cubicBezTo>
                    <a:lnTo>
                      <a:pt x="34766" y="157305"/>
                    </a:lnTo>
                    <a:lnTo>
                      <a:pt x="11716" y="162830"/>
                    </a:lnTo>
                    <a:lnTo>
                      <a:pt x="11716" y="149209"/>
                    </a:lnTo>
                    <a:cubicBezTo>
                      <a:pt x="11716" y="143113"/>
                      <a:pt x="16669" y="138160"/>
                      <a:pt x="22765" y="138160"/>
                    </a:cubicBezTo>
                    <a:close/>
                    <a:moveTo>
                      <a:pt x="20098" y="208645"/>
                    </a:moveTo>
                    <a:cubicBezTo>
                      <a:pt x="14097" y="203692"/>
                      <a:pt x="11716" y="199025"/>
                      <a:pt x="11716" y="192072"/>
                    </a:cubicBezTo>
                    <a:lnTo>
                      <a:pt x="11716" y="175498"/>
                    </a:lnTo>
                    <a:lnTo>
                      <a:pt x="36386" y="169593"/>
                    </a:lnTo>
                    <a:lnTo>
                      <a:pt x="37052" y="174450"/>
                    </a:lnTo>
                    <a:lnTo>
                      <a:pt x="26289" y="214646"/>
                    </a:lnTo>
                    <a:lnTo>
                      <a:pt x="20574" y="208931"/>
                    </a:lnTo>
                    <a:cubicBezTo>
                      <a:pt x="20574" y="208931"/>
                      <a:pt x="20288" y="208645"/>
                      <a:pt x="20193" y="208550"/>
                    </a:cubicBezTo>
                    <a:lnTo>
                      <a:pt x="20193" y="208550"/>
                    </a:lnTo>
                    <a:close/>
                    <a:moveTo>
                      <a:pt x="36671" y="224647"/>
                    </a:moveTo>
                    <a:lnTo>
                      <a:pt x="47625" y="183975"/>
                    </a:lnTo>
                    <a:lnTo>
                      <a:pt x="63437" y="192167"/>
                    </a:lnTo>
                    <a:lnTo>
                      <a:pt x="63437" y="251031"/>
                    </a:lnTo>
                    <a:cubicBezTo>
                      <a:pt x="63437" y="251031"/>
                      <a:pt x="36767" y="224647"/>
                      <a:pt x="36767" y="224647"/>
                    </a:cubicBezTo>
                    <a:close/>
                    <a:moveTo>
                      <a:pt x="75629" y="142065"/>
                    </a:moveTo>
                    <a:lnTo>
                      <a:pt x="75629" y="112538"/>
                    </a:lnTo>
                    <a:lnTo>
                      <a:pt x="97727" y="112538"/>
                    </a:lnTo>
                    <a:lnTo>
                      <a:pt x="97727" y="142065"/>
                    </a:lnTo>
                    <a:lnTo>
                      <a:pt x="75629" y="142065"/>
                    </a:lnTo>
                    <a:close/>
                    <a:moveTo>
                      <a:pt x="200501" y="112538"/>
                    </a:moveTo>
                    <a:lnTo>
                      <a:pt x="178403" y="112538"/>
                    </a:lnTo>
                    <a:lnTo>
                      <a:pt x="178403" y="95298"/>
                    </a:lnTo>
                    <a:lnTo>
                      <a:pt x="200501" y="95298"/>
                    </a:lnTo>
                    <a:lnTo>
                      <a:pt x="200501" y="112538"/>
                    </a:lnTo>
                    <a:close/>
                    <a:moveTo>
                      <a:pt x="166021" y="74247"/>
                    </a:moveTo>
                    <a:cubicBezTo>
                      <a:pt x="166021" y="74247"/>
                      <a:pt x="166021" y="100155"/>
                      <a:pt x="166021" y="100251"/>
                    </a:cubicBezTo>
                    <a:lnTo>
                      <a:pt x="143923" y="100251"/>
                    </a:lnTo>
                    <a:lnTo>
                      <a:pt x="143923" y="70723"/>
                    </a:lnTo>
                    <a:lnTo>
                      <a:pt x="166021" y="70723"/>
                    </a:lnTo>
                    <a:lnTo>
                      <a:pt x="166021" y="74247"/>
                    </a:lnTo>
                    <a:close/>
                    <a:moveTo>
                      <a:pt x="131540" y="94059"/>
                    </a:moveTo>
                    <a:lnTo>
                      <a:pt x="109442" y="94059"/>
                    </a:lnTo>
                    <a:lnTo>
                      <a:pt x="109442" y="58436"/>
                    </a:lnTo>
                    <a:lnTo>
                      <a:pt x="131540" y="58436"/>
                    </a:lnTo>
                    <a:lnTo>
                      <a:pt x="131540" y="94059"/>
                    </a:lnTo>
                    <a:close/>
                    <a:moveTo>
                      <a:pt x="97727" y="100251"/>
                    </a:moveTo>
                    <a:lnTo>
                      <a:pt x="75629" y="100251"/>
                    </a:lnTo>
                    <a:lnTo>
                      <a:pt x="75629" y="70723"/>
                    </a:lnTo>
                    <a:lnTo>
                      <a:pt x="97727" y="70723"/>
                    </a:lnTo>
                    <a:lnTo>
                      <a:pt x="97727" y="100251"/>
                    </a:lnTo>
                    <a:lnTo>
                      <a:pt x="97727" y="100251"/>
                    </a:lnTo>
                    <a:close/>
                    <a:moveTo>
                      <a:pt x="109442" y="106442"/>
                    </a:moveTo>
                    <a:lnTo>
                      <a:pt x="131540" y="106442"/>
                    </a:lnTo>
                    <a:lnTo>
                      <a:pt x="131540" y="142065"/>
                    </a:lnTo>
                    <a:lnTo>
                      <a:pt x="109442" y="142065"/>
                    </a:lnTo>
                    <a:lnTo>
                      <a:pt x="109442" y="106442"/>
                    </a:lnTo>
                    <a:close/>
                    <a:moveTo>
                      <a:pt x="143923" y="112633"/>
                    </a:moveTo>
                    <a:lnTo>
                      <a:pt x="166021" y="112633"/>
                    </a:lnTo>
                    <a:lnTo>
                      <a:pt x="166021" y="142161"/>
                    </a:lnTo>
                    <a:lnTo>
                      <a:pt x="143923" y="142161"/>
                    </a:lnTo>
                    <a:lnTo>
                      <a:pt x="143923" y="112633"/>
                    </a:lnTo>
                    <a:lnTo>
                      <a:pt x="143923" y="112633"/>
                    </a:lnTo>
                    <a:close/>
                    <a:moveTo>
                      <a:pt x="178403" y="142161"/>
                    </a:moveTo>
                    <a:lnTo>
                      <a:pt x="178403" y="124920"/>
                    </a:lnTo>
                    <a:lnTo>
                      <a:pt x="200501" y="124920"/>
                    </a:lnTo>
                    <a:lnTo>
                      <a:pt x="200501" y="142161"/>
                    </a:lnTo>
                    <a:lnTo>
                      <a:pt x="178403" y="142161"/>
                    </a:lnTo>
                    <a:close/>
                    <a:moveTo>
                      <a:pt x="200501" y="75200"/>
                    </a:moveTo>
                    <a:lnTo>
                      <a:pt x="200501" y="83677"/>
                    </a:lnTo>
                    <a:lnTo>
                      <a:pt x="178499" y="83677"/>
                    </a:lnTo>
                    <a:cubicBezTo>
                      <a:pt x="178499" y="83677"/>
                      <a:pt x="178499" y="75009"/>
                      <a:pt x="178499" y="74914"/>
                    </a:cubicBezTo>
                    <a:cubicBezTo>
                      <a:pt x="178499" y="68532"/>
                      <a:pt x="184023" y="63389"/>
                      <a:pt x="190500" y="63960"/>
                    </a:cubicBezTo>
                    <a:cubicBezTo>
                      <a:pt x="196215" y="64437"/>
                      <a:pt x="200501" y="69485"/>
                      <a:pt x="200501" y="75200"/>
                    </a:cubicBezTo>
                    <a:close/>
                    <a:moveTo>
                      <a:pt x="154972" y="29575"/>
                    </a:moveTo>
                    <a:cubicBezTo>
                      <a:pt x="161068" y="29575"/>
                      <a:pt x="166021" y="34528"/>
                      <a:pt x="166021" y="40624"/>
                    </a:cubicBezTo>
                    <a:lnTo>
                      <a:pt x="166021" y="59103"/>
                    </a:lnTo>
                    <a:lnTo>
                      <a:pt x="143923" y="59103"/>
                    </a:lnTo>
                    <a:lnTo>
                      <a:pt x="143923" y="40624"/>
                    </a:lnTo>
                    <a:cubicBezTo>
                      <a:pt x="143828" y="34719"/>
                      <a:pt x="149066" y="29480"/>
                      <a:pt x="154972" y="29575"/>
                    </a:cubicBezTo>
                    <a:close/>
                    <a:moveTo>
                      <a:pt x="109442" y="23384"/>
                    </a:moveTo>
                    <a:cubicBezTo>
                      <a:pt x="110014" y="8811"/>
                      <a:pt x="131064" y="8811"/>
                      <a:pt x="131540" y="23384"/>
                    </a:cubicBezTo>
                    <a:lnTo>
                      <a:pt x="131540" y="46720"/>
                    </a:lnTo>
                    <a:lnTo>
                      <a:pt x="109442" y="46720"/>
                    </a:lnTo>
                    <a:lnTo>
                      <a:pt x="109442" y="23384"/>
                    </a:lnTo>
                    <a:close/>
                    <a:moveTo>
                      <a:pt x="97727" y="40815"/>
                    </a:moveTo>
                    <a:lnTo>
                      <a:pt x="97727" y="59007"/>
                    </a:lnTo>
                    <a:lnTo>
                      <a:pt x="75629" y="59007"/>
                    </a:lnTo>
                    <a:lnTo>
                      <a:pt x="75629" y="40529"/>
                    </a:lnTo>
                    <a:cubicBezTo>
                      <a:pt x="75629" y="33957"/>
                      <a:pt x="81534" y="28623"/>
                      <a:pt x="88392" y="29670"/>
                    </a:cubicBezTo>
                    <a:cubicBezTo>
                      <a:pt x="93821" y="30432"/>
                      <a:pt x="97822" y="35290"/>
                      <a:pt x="97822" y="40815"/>
                    </a:cubicBezTo>
                    <a:close/>
                    <a:moveTo>
                      <a:pt x="137922" y="228171"/>
                    </a:moveTo>
                    <a:cubicBezTo>
                      <a:pt x="132874" y="228171"/>
                      <a:pt x="128683" y="224076"/>
                      <a:pt x="128683" y="218932"/>
                    </a:cubicBezTo>
                    <a:cubicBezTo>
                      <a:pt x="129159" y="206740"/>
                      <a:pt x="146685" y="206740"/>
                      <a:pt x="147161" y="218932"/>
                    </a:cubicBezTo>
                    <a:cubicBezTo>
                      <a:pt x="147161" y="223980"/>
                      <a:pt x="143066" y="228171"/>
                      <a:pt x="137922" y="228171"/>
                    </a:cubicBezTo>
                    <a:close/>
                    <a:moveTo>
                      <a:pt x="143828" y="302562"/>
                    </a:moveTo>
                    <a:lnTo>
                      <a:pt x="143828" y="239601"/>
                    </a:lnTo>
                    <a:cubicBezTo>
                      <a:pt x="167259" y="232172"/>
                      <a:pt x="162592" y="197977"/>
                      <a:pt x="137636" y="197406"/>
                    </a:cubicBezTo>
                    <a:cubicBezTo>
                      <a:pt x="112776" y="197977"/>
                      <a:pt x="108014" y="232172"/>
                      <a:pt x="131445" y="239601"/>
                    </a:cubicBezTo>
                    <a:lnTo>
                      <a:pt x="131445" y="302562"/>
                    </a:lnTo>
                    <a:lnTo>
                      <a:pt x="75438" y="302562"/>
                    </a:lnTo>
                    <a:lnTo>
                      <a:pt x="75438" y="154353"/>
                    </a:lnTo>
                    <a:cubicBezTo>
                      <a:pt x="75438" y="154353"/>
                      <a:pt x="200311" y="154353"/>
                      <a:pt x="200311" y="154353"/>
                    </a:cubicBezTo>
                    <a:lnTo>
                      <a:pt x="200311" y="302562"/>
                    </a:lnTo>
                    <a:cubicBezTo>
                      <a:pt x="200311" y="302562"/>
                      <a:pt x="143732" y="302562"/>
                      <a:pt x="143732" y="302562"/>
                    </a:cubicBezTo>
                    <a:lnTo>
                      <a:pt x="143732" y="302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12" name="Rectangle 11"/>
          <p:cNvSpPr/>
          <p:nvPr/>
        </p:nvSpPr>
        <p:spPr>
          <a:xfrm>
            <a:off x="0" y="2343963"/>
            <a:ext cx="9144000" cy="820674"/>
          </a:xfrm>
          <a:prstGeom prst="rect">
            <a:avLst/>
          </a:prstGeom>
        </p:spPr>
        <p:txBody>
          <a:bodyPr wrap="square">
            <a:spAutoFit/>
          </a:bodyPr>
          <a:lstStyle/>
          <a:p>
            <a:pPr algn="ctr">
              <a:lnSpc>
                <a:spcPct val="150000"/>
              </a:lnSpc>
            </a:pPr>
            <a:r>
              <a:rPr lang="en-US" sz="3600" b="1"/>
              <a:t>Phát hiện lỗi và sửa lỗi lôgic</a:t>
            </a:r>
          </a:p>
        </p:txBody>
      </p:sp>
      <p:sp>
        <p:nvSpPr>
          <p:cNvPr id="13" name="Google Shape;4165;p70"/>
          <p:cNvSpPr/>
          <p:nvPr/>
        </p:nvSpPr>
        <p:spPr>
          <a:xfrm>
            <a:off x="6771928" y="4323736"/>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4" name="Google Shape;4165;p70"/>
          <p:cNvSpPr/>
          <p:nvPr/>
        </p:nvSpPr>
        <p:spPr>
          <a:xfrm>
            <a:off x="7827287" y="1705745"/>
            <a:ext cx="686237" cy="669094"/>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5" name="Google Shape;4165;p70"/>
          <p:cNvSpPr/>
          <p:nvPr/>
        </p:nvSpPr>
        <p:spPr>
          <a:xfrm>
            <a:off x="1345769" y="657011"/>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8" name="Google Shape;4310;p70"/>
          <p:cNvGrpSpPr/>
          <p:nvPr/>
        </p:nvGrpSpPr>
        <p:grpSpPr>
          <a:xfrm>
            <a:off x="6955892" y="4520911"/>
            <a:ext cx="384548" cy="339327"/>
            <a:chOff x="2595562" y="3552443"/>
            <a:chExt cx="337756" cy="298037"/>
          </a:xfrm>
        </p:grpSpPr>
        <p:grpSp>
          <p:nvGrpSpPr>
            <p:cNvPr id="29" name="Google Shape;4311;p70"/>
            <p:cNvGrpSpPr/>
            <p:nvPr/>
          </p:nvGrpSpPr>
          <p:grpSpPr>
            <a:xfrm>
              <a:off x="2602134" y="3582732"/>
              <a:ext cx="234886" cy="218980"/>
              <a:chOff x="2602134" y="3582732"/>
              <a:chExt cx="234886" cy="218980"/>
            </a:xfrm>
          </p:grpSpPr>
          <p:sp>
            <p:nvSpPr>
              <p:cNvPr id="35" name="Google Shape;4312;p70"/>
              <p:cNvSpPr/>
              <p:nvPr/>
            </p:nvSpPr>
            <p:spPr>
              <a:xfrm>
                <a:off x="2602134" y="3582732"/>
                <a:ext cx="234886" cy="50768"/>
              </a:xfrm>
              <a:custGeom>
                <a:avLst/>
                <a:gdLst/>
                <a:ahLst/>
                <a:cxnLst/>
                <a:rect l="l" t="t" r="r" b="b"/>
                <a:pathLst>
                  <a:path w="234886" h="50768" extrusionOk="0">
                    <a:moveTo>
                      <a:pt x="0" y="0"/>
                    </a:moveTo>
                    <a:lnTo>
                      <a:pt x="234887" y="0"/>
                    </a:lnTo>
                    <a:lnTo>
                      <a:pt x="234887" y="50768"/>
                    </a:lnTo>
                    <a:lnTo>
                      <a:pt x="0" y="50768"/>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6" name="Google Shape;4313;p70"/>
              <p:cNvSpPr/>
              <p:nvPr/>
            </p:nvSpPr>
            <p:spPr>
              <a:xfrm>
                <a:off x="2643758" y="3746277"/>
                <a:ext cx="151733" cy="55435"/>
              </a:xfrm>
              <a:custGeom>
                <a:avLst/>
                <a:gdLst/>
                <a:ahLst/>
                <a:cxnLst/>
                <a:rect l="l" t="t" r="r" b="b"/>
                <a:pathLst>
                  <a:path w="151733" h="55435" extrusionOk="0">
                    <a:moveTo>
                      <a:pt x="0" y="0"/>
                    </a:moveTo>
                    <a:lnTo>
                      <a:pt x="151733" y="0"/>
                    </a:lnTo>
                    <a:lnTo>
                      <a:pt x="151733" y="55436"/>
                    </a:lnTo>
                    <a:lnTo>
                      <a:pt x="0" y="55436"/>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0" name="Google Shape;4314;p70"/>
            <p:cNvGrpSpPr/>
            <p:nvPr/>
          </p:nvGrpSpPr>
          <p:grpSpPr>
            <a:xfrm>
              <a:off x="2595562" y="3552443"/>
              <a:ext cx="337756" cy="298037"/>
              <a:chOff x="2595562" y="3552443"/>
              <a:chExt cx="337756" cy="298037"/>
            </a:xfrm>
          </p:grpSpPr>
          <p:sp>
            <p:nvSpPr>
              <p:cNvPr id="31" name="Google Shape;4315;p70"/>
              <p:cNvSpPr/>
              <p:nvPr/>
            </p:nvSpPr>
            <p:spPr>
              <a:xfrm>
                <a:off x="2865405" y="3552443"/>
                <a:ext cx="67913" cy="298037"/>
              </a:xfrm>
              <a:custGeom>
                <a:avLst/>
                <a:gdLst/>
                <a:ahLst/>
                <a:cxnLst/>
                <a:rect l="l" t="t" r="r" b="b"/>
                <a:pathLst>
                  <a:path w="67913" h="298037" extrusionOk="0">
                    <a:moveTo>
                      <a:pt x="67913" y="241935"/>
                    </a:moveTo>
                    <a:cubicBezTo>
                      <a:pt x="67913" y="241935"/>
                      <a:pt x="67913" y="241268"/>
                      <a:pt x="67913" y="241173"/>
                    </a:cubicBezTo>
                    <a:lnTo>
                      <a:pt x="67913" y="20288"/>
                    </a:lnTo>
                    <a:cubicBezTo>
                      <a:pt x="67913" y="9049"/>
                      <a:pt x="58864" y="0"/>
                      <a:pt x="47625" y="0"/>
                    </a:cubicBezTo>
                    <a:lnTo>
                      <a:pt x="20288" y="0"/>
                    </a:lnTo>
                    <a:cubicBezTo>
                      <a:pt x="9049" y="0"/>
                      <a:pt x="0" y="9049"/>
                      <a:pt x="0" y="20288"/>
                    </a:cubicBezTo>
                    <a:lnTo>
                      <a:pt x="0" y="241173"/>
                    </a:lnTo>
                    <a:cubicBezTo>
                      <a:pt x="0" y="241173"/>
                      <a:pt x="0" y="241935"/>
                      <a:pt x="0" y="241935"/>
                    </a:cubicBezTo>
                    <a:cubicBezTo>
                      <a:pt x="95" y="242792"/>
                      <a:pt x="381" y="243649"/>
                      <a:pt x="762" y="244411"/>
                    </a:cubicBezTo>
                    <a:lnTo>
                      <a:pt x="28099" y="294608"/>
                    </a:lnTo>
                    <a:cubicBezTo>
                      <a:pt x="29242" y="296704"/>
                      <a:pt x="31528" y="298037"/>
                      <a:pt x="33909" y="298037"/>
                    </a:cubicBezTo>
                    <a:cubicBezTo>
                      <a:pt x="36290" y="298037"/>
                      <a:pt x="38576" y="296704"/>
                      <a:pt x="39719" y="294608"/>
                    </a:cubicBezTo>
                    <a:lnTo>
                      <a:pt x="67056" y="244411"/>
                    </a:lnTo>
                    <a:cubicBezTo>
                      <a:pt x="67437" y="243649"/>
                      <a:pt x="67723" y="242792"/>
                      <a:pt x="67818" y="241935"/>
                    </a:cubicBezTo>
                    <a:lnTo>
                      <a:pt x="67818" y="241935"/>
                    </a:lnTo>
                    <a:close/>
                    <a:moveTo>
                      <a:pt x="54769" y="64579"/>
                    </a:moveTo>
                    <a:lnTo>
                      <a:pt x="13240" y="64579"/>
                    </a:lnTo>
                    <a:lnTo>
                      <a:pt x="13240" y="49435"/>
                    </a:lnTo>
                    <a:lnTo>
                      <a:pt x="54769" y="49435"/>
                    </a:lnTo>
                    <a:lnTo>
                      <a:pt x="54769" y="64579"/>
                    </a:lnTo>
                    <a:close/>
                    <a:moveTo>
                      <a:pt x="13240" y="77819"/>
                    </a:moveTo>
                    <a:lnTo>
                      <a:pt x="54769" y="77819"/>
                    </a:lnTo>
                    <a:lnTo>
                      <a:pt x="54769" y="234124"/>
                    </a:lnTo>
                    <a:lnTo>
                      <a:pt x="13240" y="234124"/>
                    </a:lnTo>
                    <a:lnTo>
                      <a:pt x="13240" y="77819"/>
                    </a:lnTo>
                    <a:close/>
                    <a:moveTo>
                      <a:pt x="20383" y="12478"/>
                    </a:moveTo>
                    <a:lnTo>
                      <a:pt x="47720" y="12478"/>
                    </a:lnTo>
                    <a:cubicBezTo>
                      <a:pt x="51626" y="12478"/>
                      <a:pt x="54864" y="15621"/>
                      <a:pt x="54864" y="19621"/>
                    </a:cubicBezTo>
                    <a:lnTo>
                      <a:pt x="54864" y="36290"/>
                    </a:lnTo>
                    <a:lnTo>
                      <a:pt x="13335" y="36290"/>
                    </a:lnTo>
                    <a:lnTo>
                      <a:pt x="13335" y="19621"/>
                    </a:lnTo>
                    <a:cubicBezTo>
                      <a:pt x="13335" y="15716"/>
                      <a:pt x="16478" y="12478"/>
                      <a:pt x="20479" y="12478"/>
                    </a:cubicBezTo>
                    <a:close/>
                    <a:moveTo>
                      <a:pt x="40386" y="265367"/>
                    </a:moveTo>
                    <a:cubicBezTo>
                      <a:pt x="39624" y="262509"/>
                      <a:pt x="37052" y="260509"/>
                      <a:pt x="34004" y="260509"/>
                    </a:cubicBezTo>
                    <a:cubicBezTo>
                      <a:pt x="30956" y="260509"/>
                      <a:pt x="28384" y="262604"/>
                      <a:pt x="27622" y="265367"/>
                    </a:cubicBezTo>
                    <a:lnTo>
                      <a:pt x="17812" y="247269"/>
                    </a:lnTo>
                    <a:lnTo>
                      <a:pt x="50197" y="247269"/>
                    </a:lnTo>
                    <a:lnTo>
                      <a:pt x="40386" y="265367"/>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2" name="Google Shape;4316;p70"/>
              <p:cNvSpPr/>
              <p:nvPr/>
            </p:nvSpPr>
            <p:spPr>
              <a:xfrm>
                <a:off x="2595562" y="3565425"/>
                <a:ext cx="248031" cy="284388"/>
              </a:xfrm>
              <a:custGeom>
                <a:avLst/>
                <a:gdLst/>
                <a:ahLst/>
                <a:cxnLst/>
                <a:rect l="l" t="t" r="r" b="b"/>
                <a:pathLst>
                  <a:path w="248031" h="284388" extrusionOk="0">
                    <a:moveTo>
                      <a:pt x="241459" y="10640"/>
                    </a:moveTo>
                    <a:lnTo>
                      <a:pt x="217742" y="10640"/>
                    </a:lnTo>
                    <a:lnTo>
                      <a:pt x="217742" y="6830"/>
                    </a:lnTo>
                    <a:cubicBezTo>
                      <a:pt x="217742" y="3496"/>
                      <a:pt x="215360" y="544"/>
                      <a:pt x="212122" y="67"/>
                    </a:cubicBezTo>
                    <a:cubicBezTo>
                      <a:pt x="208026" y="-504"/>
                      <a:pt x="204502" y="2639"/>
                      <a:pt x="204502" y="6640"/>
                    </a:cubicBezTo>
                    <a:lnTo>
                      <a:pt x="204502" y="10640"/>
                    </a:lnTo>
                    <a:lnTo>
                      <a:pt x="182690" y="10640"/>
                    </a:lnTo>
                    <a:lnTo>
                      <a:pt x="182690" y="6830"/>
                    </a:lnTo>
                    <a:cubicBezTo>
                      <a:pt x="182690" y="3496"/>
                      <a:pt x="180308" y="544"/>
                      <a:pt x="177070" y="67"/>
                    </a:cubicBezTo>
                    <a:cubicBezTo>
                      <a:pt x="172974" y="-504"/>
                      <a:pt x="169450" y="2639"/>
                      <a:pt x="169450" y="6640"/>
                    </a:cubicBezTo>
                    <a:lnTo>
                      <a:pt x="169450" y="10640"/>
                    </a:lnTo>
                    <a:lnTo>
                      <a:pt x="147638" y="10640"/>
                    </a:lnTo>
                    <a:lnTo>
                      <a:pt x="147638" y="6830"/>
                    </a:lnTo>
                    <a:cubicBezTo>
                      <a:pt x="147638" y="3496"/>
                      <a:pt x="145256" y="544"/>
                      <a:pt x="142018" y="67"/>
                    </a:cubicBezTo>
                    <a:cubicBezTo>
                      <a:pt x="137922" y="-504"/>
                      <a:pt x="134398" y="2639"/>
                      <a:pt x="134398" y="6640"/>
                    </a:cubicBezTo>
                    <a:lnTo>
                      <a:pt x="134398" y="10640"/>
                    </a:lnTo>
                    <a:lnTo>
                      <a:pt x="112586" y="10640"/>
                    </a:lnTo>
                    <a:lnTo>
                      <a:pt x="112586" y="6830"/>
                    </a:lnTo>
                    <a:cubicBezTo>
                      <a:pt x="112586" y="3496"/>
                      <a:pt x="110204" y="544"/>
                      <a:pt x="106966" y="67"/>
                    </a:cubicBezTo>
                    <a:cubicBezTo>
                      <a:pt x="102870" y="-504"/>
                      <a:pt x="99346" y="2639"/>
                      <a:pt x="99346" y="6640"/>
                    </a:cubicBezTo>
                    <a:lnTo>
                      <a:pt x="99346" y="10640"/>
                    </a:lnTo>
                    <a:lnTo>
                      <a:pt x="77534" y="10640"/>
                    </a:lnTo>
                    <a:lnTo>
                      <a:pt x="77534" y="6830"/>
                    </a:lnTo>
                    <a:cubicBezTo>
                      <a:pt x="77534" y="3496"/>
                      <a:pt x="75152" y="544"/>
                      <a:pt x="71914" y="67"/>
                    </a:cubicBezTo>
                    <a:cubicBezTo>
                      <a:pt x="67818" y="-504"/>
                      <a:pt x="64294" y="2639"/>
                      <a:pt x="64294" y="6640"/>
                    </a:cubicBezTo>
                    <a:lnTo>
                      <a:pt x="64294" y="10640"/>
                    </a:lnTo>
                    <a:lnTo>
                      <a:pt x="42482" y="10640"/>
                    </a:lnTo>
                    <a:lnTo>
                      <a:pt x="42482" y="6830"/>
                    </a:lnTo>
                    <a:cubicBezTo>
                      <a:pt x="42482" y="3496"/>
                      <a:pt x="40100" y="544"/>
                      <a:pt x="36862" y="67"/>
                    </a:cubicBezTo>
                    <a:cubicBezTo>
                      <a:pt x="32766" y="-504"/>
                      <a:pt x="29242" y="2639"/>
                      <a:pt x="29242" y="6640"/>
                    </a:cubicBezTo>
                    <a:lnTo>
                      <a:pt x="29242" y="10640"/>
                    </a:lnTo>
                    <a:lnTo>
                      <a:pt x="6572" y="10640"/>
                    </a:lnTo>
                    <a:cubicBezTo>
                      <a:pt x="2953" y="10640"/>
                      <a:pt x="0" y="13593"/>
                      <a:pt x="0" y="17212"/>
                    </a:cubicBezTo>
                    <a:lnTo>
                      <a:pt x="0" y="277816"/>
                    </a:lnTo>
                    <a:cubicBezTo>
                      <a:pt x="0" y="281436"/>
                      <a:pt x="2953" y="284388"/>
                      <a:pt x="6572" y="284388"/>
                    </a:cubicBezTo>
                    <a:lnTo>
                      <a:pt x="241459" y="284388"/>
                    </a:lnTo>
                    <a:cubicBezTo>
                      <a:pt x="245078" y="284388"/>
                      <a:pt x="248031" y="281436"/>
                      <a:pt x="248031" y="277816"/>
                    </a:cubicBezTo>
                    <a:lnTo>
                      <a:pt x="248031" y="19117"/>
                    </a:lnTo>
                    <a:cubicBezTo>
                      <a:pt x="248031" y="15403"/>
                      <a:pt x="245078" y="11593"/>
                      <a:pt x="241459" y="10640"/>
                    </a:cubicBezTo>
                    <a:lnTo>
                      <a:pt x="241459" y="10640"/>
                    </a:lnTo>
                    <a:close/>
                    <a:moveTo>
                      <a:pt x="234887" y="271244"/>
                    </a:moveTo>
                    <a:lnTo>
                      <a:pt x="13240" y="271244"/>
                    </a:lnTo>
                    <a:lnTo>
                      <a:pt x="13240" y="23880"/>
                    </a:lnTo>
                    <a:lnTo>
                      <a:pt x="29718" y="23880"/>
                    </a:lnTo>
                    <a:lnTo>
                      <a:pt x="29718" y="36262"/>
                    </a:lnTo>
                    <a:cubicBezTo>
                      <a:pt x="29718" y="39596"/>
                      <a:pt x="32099" y="42549"/>
                      <a:pt x="35338" y="43025"/>
                    </a:cubicBezTo>
                    <a:cubicBezTo>
                      <a:pt x="39434" y="43597"/>
                      <a:pt x="42958" y="40453"/>
                      <a:pt x="42958" y="36453"/>
                    </a:cubicBezTo>
                    <a:lnTo>
                      <a:pt x="42958" y="23880"/>
                    </a:lnTo>
                    <a:lnTo>
                      <a:pt x="64770" y="23880"/>
                    </a:lnTo>
                    <a:lnTo>
                      <a:pt x="64770" y="36262"/>
                    </a:lnTo>
                    <a:cubicBezTo>
                      <a:pt x="64770" y="39596"/>
                      <a:pt x="67151" y="42549"/>
                      <a:pt x="70390" y="43025"/>
                    </a:cubicBezTo>
                    <a:cubicBezTo>
                      <a:pt x="74486" y="43597"/>
                      <a:pt x="78010" y="40453"/>
                      <a:pt x="78010" y="36453"/>
                    </a:cubicBezTo>
                    <a:lnTo>
                      <a:pt x="78010" y="23880"/>
                    </a:lnTo>
                    <a:lnTo>
                      <a:pt x="99822" y="23880"/>
                    </a:lnTo>
                    <a:lnTo>
                      <a:pt x="99822" y="36262"/>
                    </a:lnTo>
                    <a:cubicBezTo>
                      <a:pt x="99822" y="39596"/>
                      <a:pt x="102203" y="42549"/>
                      <a:pt x="105442" y="43025"/>
                    </a:cubicBezTo>
                    <a:cubicBezTo>
                      <a:pt x="109538" y="43597"/>
                      <a:pt x="113062" y="40453"/>
                      <a:pt x="113062" y="36453"/>
                    </a:cubicBezTo>
                    <a:lnTo>
                      <a:pt x="113062" y="23880"/>
                    </a:lnTo>
                    <a:lnTo>
                      <a:pt x="134874" y="23880"/>
                    </a:lnTo>
                    <a:lnTo>
                      <a:pt x="134874" y="36262"/>
                    </a:lnTo>
                    <a:cubicBezTo>
                      <a:pt x="134874" y="39596"/>
                      <a:pt x="137255" y="42549"/>
                      <a:pt x="140494" y="43025"/>
                    </a:cubicBezTo>
                    <a:cubicBezTo>
                      <a:pt x="144590" y="43597"/>
                      <a:pt x="148114" y="40453"/>
                      <a:pt x="148114" y="36453"/>
                    </a:cubicBezTo>
                    <a:lnTo>
                      <a:pt x="148114" y="23880"/>
                    </a:lnTo>
                    <a:lnTo>
                      <a:pt x="169926" y="23880"/>
                    </a:lnTo>
                    <a:lnTo>
                      <a:pt x="169926" y="36262"/>
                    </a:lnTo>
                    <a:cubicBezTo>
                      <a:pt x="169926" y="39596"/>
                      <a:pt x="172307" y="42549"/>
                      <a:pt x="175546" y="43025"/>
                    </a:cubicBezTo>
                    <a:cubicBezTo>
                      <a:pt x="179642" y="43597"/>
                      <a:pt x="183166" y="40453"/>
                      <a:pt x="183166" y="36453"/>
                    </a:cubicBezTo>
                    <a:lnTo>
                      <a:pt x="183166" y="23880"/>
                    </a:lnTo>
                    <a:lnTo>
                      <a:pt x="204978" y="23880"/>
                    </a:lnTo>
                    <a:lnTo>
                      <a:pt x="204978" y="36262"/>
                    </a:lnTo>
                    <a:cubicBezTo>
                      <a:pt x="204978" y="39596"/>
                      <a:pt x="207359" y="42549"/>
                      <a:pt x="210598" y="43025"/>
                    </a:cubicBezTo>
                    <a:cubicBezTo>
                      <a:pt x="214694" y="43597"/>
                      <a:pt x="218218" y="40453"/>
                      <a:pt x="218218" y="36453"/>
                    </a:cubicBezTo>
                    <a:lnTo>
                      <a:pt x="218218" y="23880"/>
                    </a:lnTo>
                    <a:lnTo>
                      <a:pt x="235363" y="23880"/>
                    </a:lnTo>
                    <a:lnTo>
                      <a:pt x="235363" y="271244"/>
                    </a:lnTo>
                    <a:lnTo>
                      <a:pt x="235363" y="271244"/>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3" name="Google Shape;4317;p70"/>
              <p:cNvSpPr/>
              <p:nvPr/>
            </p:nvSpPr>
            <p:spPr>
              <a:xfrm>
                <a:off x="2636833" y="3696175"/>
                <a:ext cx="165107" cy="13239"/>
              </a:xfrm>
              <a:custGeom>
                <a:avLst/>
                <a:gdLst/>
                <a:ahLst/>
                <a:cxnLst/>
                <a:rect l="l" t="t" r="r" b="b"/>
                <a:pathLst>
                  <a:path w="165107" h="13239" extrusionOk="0">
                    <a:moveTo>
                      <a:pt x="158468" y="0"/>
                    </a:moveTo>
                    <a:lnTo>
                      <a:pt x="6830" y="0"/>
                    </a:lnTo>
                    <a:cubicBezTo>
                      <a:pt x="3496" y="0"/>
                      <a:pt x="544" y="2381"/>
                      <a:pt x="67" y="5620"/>
                    </a:cubicBezTo>
                    <a:cubicBezTo>
                      <a:pt x="-504" y="9716"/>
                      <a:pt x="2639" y="13240"/>
                      <a:pt x="6640" y="13240"/>
                    </a:cubicBezTo>
                    <a:lnTo>
                      <a:pt x="158278" y="13240"/>
                    </a:lnTo>
                    <a:cubicBezTo>
                      <a:pt x="161611" y="13240"/>
                      <a:pt x="164564" y="10858"/>
                      <a:pt x="165040" y="7620"/>
                    </a:cubicBezTo>
                    <a:cubicBezTo>
                      <a:pt x="165612" y="3524"/>
                      <a:pt x="162469" y="0"/>
                      <a:pt x="158468" y="0"/>
                    </a:cubicBezTo>
                    <a:lnTo>
                      <a:pt x="158468"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4" name="Google Shape;4318;p70"/>
              <p:cNvSpPr/>
              <p:nvPr/>
            </p:nvSpPr>
            <p:spPr>
              <a:xfrm>
                <a:off x="2636833" y="3661218"/>
                <a:ext cx="165107" cy="13239"/>
              </a:xfrm>
              <a:custGeom>
                <a:avLst/>
                <a:gdLst/>
                <a:ahLst/>
                <a:cxnLst/>
                <a:rect l="l" t="t" r="r" b="b"/>
                <a:pathLst>
                  <a:path w="165107" h="13239" extrusionOk="0">
                    <a:moveTo>
                      <a:pt x="158468" y="0"/>
                    </a:moveTo>
                    <a:lnTo>
                      <a:pt x="6830" y="0"/>
                    </a:lnTo>
                    <a:cubicBezTo>
                      <a:pt x="3496" y="0"/>
                      <a:pt x="544" y="2381"/>
                      <a:pt x="67" y="5620"/>
                    </a:cubicBezTo>
                    <a:cubicBezTo>
                      <a:pt x="-504" y="9715"/>
                      <a:pt x="2639" y="13240"/>
                      <a:pt x="6640" y="13240"/>
                    </a:cubicBezTo>
                    <a:lnTo>
                      <a:pt x="158278" y="13240"/>
                    </a:lnTo>
                    <a:cubicBezTo>
                      <a:pt x="161611" y="13240"/>
                      <a:pt x="164564" y="10859"/>
                      <a:pt x="165040" y="7620"/>
                    </a:cubicBezTo>
                    <a:cubicBezTo>
                      <a:pt x="165612" y="3524"/>
                      <a:pt x="162469" y="0"/>
                      <a:pt x="158468"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37" name="Google Shape;4177;p70"/>
          <p:cNvGrpSpPr/>
          <p:nvPr/>
        </p:nvGrpSpPr>
        <p:grpSpPr>
          <a:xfrm>
            <a:off x="8008580" y="1797282"/>
            <a:ext cx="373419" cy="428860"/>
            <a:chOff x="3357657" y="2443162"/>
            <a:chExt cx="294092" cy="337756"/>
          </a:xfrm>
        </p:grpSpPr>
        <p:grpSp>
          <p:nvGrpSpPr>
            <p:cNvPr id="38" name="Google Shape;4178;p70"/>
            <p:cNvGrpSpPr/>
            <p:nvPr/>
          </p:nvGrpSpPr>
          <p:grpSpPr>
            <a:xfrm>
              <a:off x="3357657" y="2443162"/>
              <a:ext cx="211740" cy="337756"/>
              <a:chOff x="3357657" y="2443162"/>
              <a:chExt cx="211740" cy="337756"/>
            </a:xfrm>
          </p:grpSpPr>
          <p:sp>
            <p:nvSpPr>
              <p:cNvPr id="44" name="Google Shape;4179;p70"/>
              <p:cNvSpPr/>
              <p:nvPr/>
            </p:nvSpPr>
            <p:spPr>
              <a:xfrm>
                <a:off x="3357657" y="2443162"/>
                <a:ext cx="211740" cy="337756"/>
              </a:xfrm>
              <a:custGeom>
                <a:avLst/>
                <a:gdLst/>
                <a:ahLst/>
                <a:cxnLst/>
                <a:rect l="l" t="t" r="r" b="b"/>
                <a:pathLst>
                  <a:path w="211740" h="337756" extrusionOk="0">
                    <a:moveTo>
                      <a:pt x="199168" y="109823"/>
                    </a:moveTo>
                    <a:cubicBezTo>
                      <a:pt x="204883" y="115538"/>
                      <a:pt x="211741" y="111538"/>
                      <a:pt x="211741" y="106013"/>
                    </a:cubicBezTo>
                    <a:lnTo>
                      <a:pt x="211741" y="36386"/>
                    </a:lnTo>
                    <a:cubicBezTo>
                      <a:pt x="211741" y="16288"/>
                      <a:pt x="195548" y="0"/>
                      <a:pt x="175450" y="0"/>
                    </a:cubicBezTo>
                    <a:lnTo>
                      <a:pt x="36290" y="0"/>
                    </a:lnTo>
                    <a:cubicBezTo>
                      <a:pt x="16288" y="0"/>
                      <a:pt x="0" y="16288"/>
                      <a:pt x="0" y="36290"/>
                    </a:cubicBezTo>
                    <a:lnTo>
                      <a:pt x="0" y="301466"/>
                    </a:lnTo>
                    <a:cubicBezTo>
                      <a:pt x="0" y="321469"/>
                      <a:pt x="16288" y="337757"/>
                      <a:pt x="36290" y="337757"/>
                    </a:cubicBezTo>
                    <a:lnTo>
                      <a:pt x="204883" y="337757"/>
                    </a:lnTo>
                    <a:cubicBezTo>
                      <a:pt x="208693" y="337757"/>
                      <a:pt x="211741" y="334709"/>
                      <a:pt x="211741" y="330899"/>
                    </a:cubicBezTo>
                    <a:lnTo>
                      <a:pt x="211741" y="191738"/>
                    </a:lnTo>
                    <a:cubicBezTo>
                      <a:pt x="211741" y="191738"/>
                      <a:pt x="211646" y="191072"/>
                      <a:pt x="211360" y="190881"/>
                    </a:cubicBezTo>
                    <a:cubicBezTo>
                      <a:pt x="205645" y="184785"/>
                      <a:pt x="198501" y="188786"/>
                      <a:pt x="198501" y="194405"/>
                    </a:cubicBezTo>
                    <a:lnTo>
                      <a:pt x="198501" y="275749"/>
                    </a:lnTo>
                    <a:lnTo>
                      <a:pt x="13144" y="275749"/>
                    </a:lnTo>
                    <a:lnTo>
                      <a:pt x="13144" y="36386"/>
                    </a:lnTo>
                    <a:cubicBezTo>
                      <a:pt x="13144" y="23622"/>
                      <a:pt x="23527" y="13240"/>
                      <a:pt x="36290" y="13240"/>
                    </a:cubicBezTo>
                    <a:lnTo>
                      <a:pt x="191643" y="13240"/>
                    </a:lnTo>
                    <a:cubicBezTo>
                      <a:pt x="195453" y="13240"/>
                      <a:pt x="198501" y="16288"/>
                      <a:pt x="198501" y="20098"/>
                    </a:cubicBezTo>
                    <a:lnTo>
                      <a:pt x="198501" y="108299"/>
                    </a:lnTo>
                    <a:cubicBezTo>
                      <a:pt x="198501" y="108871"/>
                      <a:pt x="198692" y="109347"/>
                      <a:pt x="199073" y="109728"/>
                    </a:cubicBezTo>
                    <a:close/>
                    <a:moveTo>
                      <a:pt x="198596" y="288989"/>
                    </a:moveTo>
                    <a:lnTo>
                      <a:pt x="198596" y="301466"/>
                    </a:lnTo>
                    <a:cubicBezTo>
                      <a:pt x="198596" y="314230"/>
                      <a:pt x="188214" y="324612"/>
                      <a:pt x="175450" y="324612"/>
                    </a:cubicBezTo>
                    <a:lnTo>
                      <a:pt x="36290" y="324612"/>
                    </a:lnTo>
                    <a:cubicBezTo>
                      <a:pt x="23527" y="324612"/>
                      <a:pt x="13144" y="314230"/>
                      <a:pt x="13144" y="301466"/>
                    </a:cubicBezTo>
                    <a:lnTo>
                      <a:pt x="13144" y="288989"/>
                    </a:lnTo>
                    <a:lnTo>
                      <a:pt x="198501" y="288989"/>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 name="Google Shape;4180;p70"/>
              <p:cNvSpPr/>
              <p:nvPr/>
            </p:nvSpPr>
            <p:spPr>
              <a:xfrm>
                <a:off x="3443219" y="2743961"/>
                <a:ext cx="41187" cy="13239"/>
              </a:xfrm>
              <a:custGeom>
                <a:avLst/>
                <a:gdLst/>
                <a:ahLst/>
                <a:cxnLst/>
                <a:rect l="l" t="t" r="r" b="b"/>
                <a:pathLst>
                  <a:path w="41187" h="13239" extrusionOk="0">
                    <a:moveTo>
                      <a:pt x="6640" y="13240"/>
                    </a:moveTo>
                    <a:lnTo>
                      <a:pt x="34357" y="13240"/>
                    </a:lnTo>
                    <a:cubicBezTo>
                      <a:pt x="37691" y="13240"/>
                      <a:pt x="40644" y="10859"/>
                      <a:pt x="41120" y="7620"/>
                    </a:cubicBezTo>
                    <a:cubicBezTo>
                      <a:pt x="41692" y="3524"/>
                      <a:pt x="38548" y="0"/>
                      <a:pt x="34548" y="0"/>
                    </a:cubicBezTo>
                    <a:lnTo>
                      <a:pt x="6830" y="0"/>
                    </a:lnTo>
                    <a:cubicBezTo>
                      <a:pt x="3496" y="0"/>
                      <a:pt x="544" y="2381"/>
                      <a:pt x="67" y="5620"/>
                    </a:cubicBezTo>
                    <a:cubicBezTo>
                      <a:pt x="-504" y="9715"/>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6" name="Google Shape;4181;p70"/>
              <p:cNvSpPr/>
              <p:nvPr/>
            </p:nvSpPr>
            <p:spPr>
              <a:xfrm>
                <a:off x="3404833" y="2468308"/>
                <a:ext cx="117958" cy="13239"/>
              </a:xfrm>
              <a:custGeom>
                <a:avLst/>
                <a:gdLst/>
                <a:ahLst/>
                <a:cxnLst/>
                <a:rect l="l" t="t" r="r" b="b"/>
                <a:pathLst>
                  <a:path w="117958" h="13239" extrusionOk="0">
                    <a:moveTo>
                      <a:pt x="6640" y="0"/>
                    </a:moveTo>
                    <a:cubicBezTo>
                      <a:pt x="2639" y="0"/>
                      <a:pt x="-504" y="3524"/>
                      <a:pt x="67" y="7620"/>
                    </a:cubicBezTo>
                    <a:cubicBezTo>
                      <a:pt x="544" y="10858"/>
                      <a:pt x="3496" y="13240"/>
                      <a:pt x="6830" y="13240"/>
                    </a:cubicBezTo>
                    <a:lnTo>
                      <a:pt x="111129" y="13240"/>
                    </a:lnTo>
                    <a:cubicBezTo>
                      <a:pt x="114463" y="13240"/>
                      <a:pt x="117415" y="10858"/>
                      <a:pt x="117892" y="7620"/>
                    </a:cubicBezTo>
                    <a:cubicBezTo>
                      <a:pt x="118463" y="3524"/>
                      <a:pt x="115320" y="0"/>
                      <a:pt x="111319" y="0"/>
                    </a:cubicBezTo>
                    <a:lnTo>
                      <a:pt x="6640"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9" name="Google Shape;4182;p70"/>
            <p:cNvGrpSpPr/>
            <p:nvPr/>
          </p:nvGrpSpPr>
          <p:grpSpPr>
            <a:xfrm>
              <a:off x="3473805" y="2513432"/>
              <a:ext cx="177944" cy="154043"/>
              <a:chOff x="3473805" y="2513432"/>
              <a:chExt cx="177944" cy="154043"/>
            </a:xfrm>
          </p:grpSpPr>
          <p:sp>
            <p:nvSpPr>
              <p:cNvPr id="40" name="Google Shape;4183;p70"/>
              <p:cNvSpPr/>
              <p:nvPr/>
            </p:nvSpPr>
            <p:spPr>
              <a:xfrm>
                <a:off x="3473805" y="2513432"/>
                <a:ext cx="177944" cy="154043"/>
              </a:xfrm>
              <a:custGeom>
                <a:avLst/>
                <a:gdLst/>
                <a:ahLst/>
                <a:cxnLst/>
                <a:rect l="l" t="t" r="r" b="b"/>
                <a:pathLst>
                  <a:path w="177944" h="154043" extrusionOk="0">
                    <a:moveTo>
                      <a:pt x="3295" y="121849"/>
                    </a:moveTo>
                    <a:lnTo>
                      <a:pt x="70923" y="10216"/>
                    </a:lnTo>
                    <a:cubicBezTo>
                      <a:pt x="79209" y="-3405"/>
                      <a:pt x="98926" y="-3405"/>
                      <a:pt x="107213" y="10216"/>
                    </a:cubicBezTo>
                    <a:lnTo>
                      <a:pt x="174840" y="121849"/>
                    </a:lnTo>
                    <a:cubicBezTo>
                      <a:pt x="183413" y="136041"/>
                      <a:pt x="173221" y="154043"/>
                      <a:pt x="156648" y="154043"/>
                    </a:cubicBezTo>
                    <a:lnTo>
                      <a:pt x="21297" y="154043"/>
                    </a:lnTo>
                    <a:cubicBezTo>
                      <a:pt x="4724" y="154043"/>
                      <a:pt x="-5468" y="135946"/>
                      <a:pt x="3105" y="121849"/>
                    </a:cubicBezTo>
                    <a:close/>
                  </a:path>
                </a:pathLst>
              </a:custGeom>
              <a:solidFill>
                <a:srgbClr val="FFBD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41" name="Google Shape;4184;p70"/>
              <p:cNvGrpSpPr/>
              <p:nvPr/>
            </p:nvGrpSpPr>
            <p:grpSpPr>
              <a:xfrm>
                <a:off x="3556253" y="2560156"/>
                <a:ext cx="13239" cy="74553"/>
                <a:chOff x="3556253" y="2560156"/>
                <a:chExt cx="13239" cy="74553"/>
              </a:xfrm>
            </p:grpSpPr>
            <p:sp>
              <p:nvSpPr>
                <p:cNvPr id="42" name="Google Shape;4185;p70"/>
                <p:cNvSpPr/>
                <p:nvPr/>
              </p:nvSpPr>
              <p:spPr>
                <a:xfrm>
                  <a:off x="3556253" y="2560156"/>
                  <a:ext cx="13239" cy="46807"/>
                </a:xfrm>
                <a:custGeom>
                  <a:avLst/>
                  <a:gdLst/>
                  <a:ahLst/>
                  <a:cxnLst/>
                  <a:rect l="l" t="t" r="r" b="b"/>
                  <a:pathLst>
                    <a:path w="13239" h="46807" extrusionOk="0">
                      <a:moveTo>
                        <a:pt x="0" y="39977"/>
                      </a:moveTo>
                      <a:lnTo>
                        <a:pt x="0" y="6830"/>
                      </a:lnTo>
                      <a:cubicBezTo>
                        <a:pt x="0" y="3496"/>
                        <a:pt x="2381" y="544"/>
                        <a:pt x="5620" y="67"/>
                      </a:cubicBezTo>
                      <a:cubicBezTo>
                        <a:pt x="9715" y="-504"/>
                        <a:pt x="13240" y="2639"/>
                        <a:pt x="13240" y="6640"/>
                      </a:cubicBezTo>
                      <a:lnTo>
                        <a:pt x="13240" y="40168"/>
                      </a:lnTo>
                      <a:cubicBezTo>
                        <a:pt x="13240" y="44168"/>
                        <a:pt x="9715" y="47311"/>
                        <a:pt x="5620" y="46740"/>
                      </a:cubicBezTo>
                      <a:cubicBezTo>
                        <a:pt x="2381" y="46264"/>
                        <a:pt x="0" y="43311"/>
                        <a:pt x="0" y="399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 name="Google Shape;4186;p70"/>
                <p:cNvSpPr/>
                <p:nvPr/>
              </p:nvSpPr>
              <p:spPr>
                <a:xfrm>
                  <a:off x="3556340" y="2621532"/>
                  <a:ext cx="13100" cy="13177"/>
                </a:xfrm>
                <a:custGeom>
                  <a:avLst/>
                  <a:gdLst/>
                  <a:ahLst/>
                  <a:cxnLst/>
                  <a:rect l="l" t="t" r="r" b="b"/>
                  <a:pathLst>
                    <a:path w="13100" h="13177" extrusionOk="0">
                      <a:moveTo>
                        <a:pt x="6580" y="13177"/>
                      </a:moveTo>
                      <a:cubicBezTo>
                        <a:pt x="3818" y="13177"/>
                        <a:pt x="1342" y="11367"/>
                        <a:pt x="389" y="8795"/>
                      </a:cubicBezTo>
                      <a:cubicBezTo>
                        <a:pt x="-563" y="6224"/>
                        <a:pt x="294" y="3271"/>
                        <a:pt x="2294" y="1556"/>
                      </a:cubicBezTo>
                      <a:cubicBezTo>
                        <a:pt x="4485" y="-253"/>
                        <a:pt x="7628" y="-539"/>
                        <a:pt x="10009" y="985"/>
                      </a:cubicBezTo>
                      <a:cubicBezTo>
                        <a:pt x="12295" y="2414"/>
                        <a:pt x="13534" y="5176"/>
                        <a:pt x="12962" y="7843"/>
                      </a:cubicBezTo>
                      <a:cubicBezTo>
                        <a:pt x="12391" y="10891"/>
                        <a:pt x="9628" y="13177"/>
                        <a:pt x="6485" y="131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47" name="Google Shape;3881;p69"/>
          <p:cNvGrpSpPr/>
          <p:nvPr/>
        </p:nvGrpSpPr>
        <p:grpSpPr>
          <a:xfrm rot="20700000">
            <a:off x="1559003" y="756981"/>
            <a:ext cx="292958" cy="533739"/>
            <a:chOff x="8153868" y="2195305"/>
            <a:chExt cx="191012" cy="348004"/>
          </a:xfrm>
        </p:grpSpPr>
        <p:grpSp>
          <p:nvGrpSpPr>
            <p:cNvPr id="48" name="Google Shape;3882;p69"/>
            <p:cNvGrpSpPr/>
            <p:nvPr/>
          </p:nvGrpSpPr>
          <p:grpSpPr>
            <a:xfrm>
              <a:off x="8153868" y="2195305"/>
              <a:ext cx="191012" cy="348004"/>
              <a:chOff x="9334213" y="2719958"/>
              <a:chExt cx="172783" cy="314765"/>
            </a:xfrm>
          </p:grpSpPr>
          <p:sp>
            <p:nvSpPr>
              <p:cNvPr id="50" name="Google Shape;3883;p69"/>
              <p:cNvSpPr/>
              <p:nvPr/>
            </p:nvSpPr>
            <p:spPr>
              <a:xfrm>
                <a:off x="9334213" y="2770393"/>
                <a:ext cx="172783" cy="264330"/>
              </a:xfrm>
              <a:custGeom>
                <a:avLst/>
                <a:gdLst/>
                <a:ahLst/>
                <a:cxnLst/>
                <a:rect l="l" t="t" r="r" b="b"/>
                <a:pathLst>
                  <a:path w="172783" h="264330" extrusionOk="0">
                    <a:moveTo>
                      <a:pt x="130016" y="6144"/>
                    </a:moveTo>
                    <a:lnTo>
                      <a:pt x="92583" y="6144"/>
                    </a:lnTo>
                    <a:cubicBezTo>
                      <a:pt x="92297" y="-2048"/>
                      <a:pt x="80582" y="-2048"/>
                      <a:pt x="80201" y="6144"/>
                    </a:cubicBezTo>
                    <a:lnTo>
                      <a:pt x="42768" y="6144"/>
                    </a:lnTo>
                    <a:cubicBezTo>
                      <a:pt x="19145" y="6144"/>
                      <a:pt x="0" y="25289"/>
                      <a:pt x="0" y="48911"/>
                    </a:cubicBezTo>
                    <a:lnTo>
                      <a:pt x="0" y="178641"/>
                    </a:lnTo>
                    <a:cubicBezTo>
                      <a:pt x="4286" y="292846"/>
                      <a:pt x="168497" y="292941"/>
                      <a:pt x="172784" y="178641"/>
                    </a:cubicBezTo>
                    <a:lnTo>
                      <a:pt x="172784" y="48911"/>
                    </a:lnTo>
                    <a:cubicBezTo>
                      <a:pt x="172784" y="25289"/>
                      <a:pt x="153638" y="6144"/>
                      <a:pt x="130016" y="6144"/>
                    </a:cubicBezTo>
                    <a:close/>
                    <a:moveTo>
                      <a:pt x="43053" y="18431"/>
                    </a:moveTo>
                    <a:lnTo>
                      <a:pt x="79915" y="18431"/>
                    </a:lnTo>
                    <a:lnTo>
                      <a:pt x="79915" y="49578"/>
                    </a:lnTo>
                    <a:cubicBezTo>
                      <a:pt x="79915" y="52626"/>
                      <a:pt x="82106" y="55388"/>
                      <a:pt x="85154" y="55864"/>
                    </a:cubicBezTo>
                    <a:cubicBezTo>
                      <a:pt x="88964" y="56436"/>
                      <a:pt x="92203" y="53483"/>
                      <a:pt x="92203" y="49768"/>
                    </a:cubicBezTo>
                    <a:lnTo>
                      <a:pt x="92203" y="18431"/>
                    </a:lnTo>
                    <a:lnTo>
                      <a:pt x="129064" y="18431"/>
                    </a:lnTo>
                    <a:cubicBezTo>
                      <a:pt x="146114" y="18431"/>
                      <a:pt x="159830" y="32242"/>
                      <a:pt x="159830" y="49197"/>
                    </a:cubicBezTo>
                    <a:lnTo>
                      <a:pt x="159830" y="95298"/>
                    </a:lnTo>
                    <a:lnTo>
                      <a:pt x="101632" y="95298"/>
                    </a:lnTo>
                    <a:cubicBezTo>
                      <a:pt x="98584" y="95298"/>
                      <a:pt x="95822" y="97488"/>
                      <a:pt x="95345" y="100536"/>
                    </a:cubicBezTo>
                    <a:cubicBezTo>
                      <a:pt x="94774" y="104346"/>
                      <a:pt x="97727" y="107585"/>
                      <a:pt x="101441" y="107585"/>
                    </a:cubicBezTo>
                    <a:lnTo>
                      <a:pt x="159830" y="107585"/>
                    </a:lnTo>
                    <a:lnTo>
                      <a:pt x="159830" y="178927"/>
                    </a:lnTo>
                    <a:cubicBezTo>
                      <a:pt x="159830" y="187690"/>
                      <a:pt x="158306" y="196167"/>
                      <a:pt x="155448" y="204168"/>
                    </a:cubicBezTo>
                    <a:lnTo>
                      <a:pt x="120682" y="204168"/>
                    </a:lnTo>
                    <a:lnTo>
                      <a:pt x="48483" y="131588"/>
                    </a:lnTo>
                    <a:cubicBezTo>
                      <a:pt x="47340" y="130445"/>
                      <a:pt x="45720" y="129778"/>
                      <a:pt x="44101" y="129778"/>
                    </a:cubicBezTo>
                    <a:lnTo>
                      <a:pt x="12288" y="129778"/>
                    </a:lnTo>
                    <a:lnTo>
                      <a:pt x="12288" y="107680"/>
                    </a:lnTo>
                    <a:lnTo>
                      <a:pt x="70485" y="107680"/>
                    </a:lnTo>
                    <a:cubicBezTo>
                      <a:pt x="73533" y="107680"/>
                      <a:pt x="76295" y="105489"/>
                      <a:pt x="76772" y="102441"/>
                    </a:cubicBezTo>
                    <a:cubicBezTo>
                      <a:pt x="77344" y="98631"/>
                      <a:pt x="74391" y="95393"/>
                      <a:pt x="70676" y="95393"/>
                    </a:cubicBezTo>
                    <a:lnTo>
                      <a:pt x="12288" y="95393"/>
                    </a:lnTo>
                    <a:lnTo>
                      <a:pt x="12288" y="49292"/>
                    </a:lnTo>
                    <a:cubicBezTo>
                      <a:pt x="12288" y="32337"/>
                      <a:pt x="26099" y="18526"/>
                      <a:pt x="43053" y="18526"/>
                    </a:cubicBezTo>
                    <a:lnTo>
                      <a:pt x="43053" y="18526"/>
                    </a:lnTo>
                    <a:close/>
                    <a:moveTo>
                      <a:pt x="138685" y="231315"/>
                    </a:moveTo>
                    <a:cubicBezTo>
                      <a:pt x="110966" y="260175"/>
                      <a:pt x="61627" y="260175"/>
                      <a:pt x="33910" y="231315"/>
                    </a:cubicBezTo>
                    <a:cubicBezTo>
                      <a:pt x="7239" y="204930"/>
                      <a:pt x="12478" y="175689"/>
                      <a:pt x="12097" y="142065"/>
                    </a:cubicBezTo>
                    <a:lnTo>
                      <a:pt x="41529" y="142065"/>
                    </a:lnTo>
                    <a:lnTo>
                      <a:pt x="114110" y="214646"/>
                    </a:lnTo>
                    <a:cubicBezTo>
                      <a:pt x="115253" y="215789"/>
                      <a:pt x="116872" y="216456"/>
                      <a:pt x="118491" y="216456"/>
                    </a:cubicBezTo>
                    <a:lnTo>
                      <a:pt x="150209" y="216456"/>
                    </a:lnTo>
                    <a:cubicBezTo>
                      <a:pt x="147066" y="221790"/>
                      <a:pt x="143161" y="226743"/>
                      <a:pt x="138685" y="231315"/>
                    </a:cubicBezTo>
                    <a:lnTo>
                      <a:pt x="138685" y="2313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1" name="Google Shape;3884;p69"/>
              <p:cNvSpPr/>
              <p:nvPr/>
            </p:nvSpPr>
            <p:spPr>
              <a:xfrm>
                <a:off x="9378624" y="2719958"/>
                <a:ext cx="83775" cy="27051"/>
              </a:xfrm>
              <a:custGeom>
                <a:avLst/>
                <a:gdLst/>
                <a:ahLst/>
                <a:cxnLst/>
                <a:rect l="l" t="t" r="r" b="b"/>
                <a:pathLst>
                  <a:path w="83775" h="27051" extrusionOk="0">
                    <a:moveTo>
                      <a:pt x="10549" y="25241"/>
                    </a:moveTo>
                    <a:cubicBezTo>
                      <a:pt x="18931" y="16859"/>
                      <a:pt x="30075" y="12287"/>
                      <a:pt x="41886" y="12287"/>
                    </a:cubicBezTo>
                    <a:cubicBezTo>
                      <a:pt x="53697" y="12287"/>
                      <a:pt x="64841" y="16859"/>
                      <a:pt x="73223" y="25241"/>
                    </a:cubicBezTo>
                    <a:cubicBezTo>
                      <a:pt x="74462" y="26479"/>
                      <a:pt x="75985" y="27051"/>
                      <a:pt x="77605" y="27051"/>
                    </a:cubicBezTo>
                    <a:cubicBezTo>
                      <a:pt x="82939" y="27051"/>
                      <a:pt x="85892" y="20288"/>
                      <a:pt x="81986" y="16573"/>
                    </a:cubicBezTo>
                    <a:cubicBezTo>
                      <a:pt x="71318" y="5905"/>
                      <a:pt x="57031" y="0"/>
                      <a:pt x="41886" y="0"/>
                    </a:cubicBezTo>
                    <a:cubicBezTo>
                      <a:pt x="26741" y="0"/>
                      <a:pt x="12549" y="5905"/>
                      <a:pt x="1786" y="16573"/>
                    </a:cubicBezTo>
                    <a:cubicBezTo>
                      <a:pt x="-595" y="18955"/>
                      <a:pt x="-595" y="22860"/>
                      <a:pt x="1786" y="25241"/>
                    </a:cubicBezTo>
                    <a:cubicBezTo>
                      <a:pt x="4167" y="27622"/>
                      <a:pt x="8072" y="27622"/>
                      <a:pt x="10453" y="25241"/>
                    </a:cubicBezTo>
                    <a:lnTo>
                      <a:pt x="10453" y="2524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2" name="Google Shape;3885;p69"/>
              <p:cNvSpPr/>
              <p:nvPr/>
            </p:nvSpPr>
            <p:spPr>
              <a:xfrm>
                <a:off x="9396500" y="2745199"/>
                <a:ext cx="48087" cy="19679"/>
              </a:xfrm>
              <a:custGeom>
                <a:avLst/>
                <a:gdLst/>
                <a:ahLst/>
                <a:cxnLst/>
                <a:rect l="l" t="t" r="r" b="b"/>
                <a:pathLst>
                  <a:path w="48087" h="19679" extrusionOk="0">
                    <a:moveTo>
                      <a:pt x="1817" y="9144"/>
                    </a:moveTo>
                    <a:cubicBezTo>
                      <a:pt x="-3707" y="15145"/>
                      <a:pt x="4579" y="23431"/>
                      <a:pt x="10485" y="17812"/>
                    </a:cubicBezTo>
                    <a:cubicBezTo>
                      <a:pt x="14104" y="14192"/>
                      <a:pt x="18867" y="12192"/>
                      <a:pt x="24011" y="12192"/>
                    </a:cubicBezTo>
                    <a:cubicBezTo>
                      <a:pt x="29154" y="12192"/>
                      <a:pt x="33916" y="14192"/>
                      <a:pt x="37536" y="17812"/>
                    </a:cubicBezTo>
                    <a:cubicBezTo>
                      <a:pt x="38774" y="19050"/>
                      <a:pt x="40298" y="19622"/>
                      <a:pt x="41917" y="19622"/>
                    </a:cubicBezTo>
                    <a:cubicBezTo>
                      <a:pt x="47251" y="19622"/>
                      <a:pt x="50204" y="12859"/>
                      <a:pt x="46299" y="9144"/>
                    </a:cubicBezTo>
                    <a:cubicBezTo>
                      <a:pt x="34583" y="-3048"/>
                      <a:pt x="13533" y="-3048"/>
                      <a:pt x="1817" y="9144"/>
                    </a:cubicBezTo>
                    <a:lnTo>
                      <a:pt x="1817" y="914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49" name="Google Shape;3886;p69"/>
            <p:cNvSpPr/>
            <p:nvPr/>
          </p:nvSpPr>
          <p:spPr>
            <a:xfrm>
              <a:off x="8228737" y="2301496"/>
              <a:ext cx="40750" cy="82772"/>
            </a:xfrm>
            <a:custGeom>
              <a:avLst/>
              <a:gdLst/>
              <a:ahLst/>
              <a:cxnLst/>
              <a:rect l="l" t="t" r="r" b="b"/>
              <a:pathLst>
                <a:path w="36861" h="74866" extrusionOk="0">
                  <a:moveTo>
                    <a:pt x="19907" y="59"/>
                  </a:moveTo>
                  <a:cubicBezTo>
                    <a:pt x="29527" y="821"/>
                    <a:pt x="36862" y="9203"/>
                    <a:pt x="36862" y="18823"/>
                  </a:cubicBezTo>
                  <a:lnTo>
                    <a:pt x="36862" y="56542"/>
                  </a:lnTo>
                  <a:cubicBezTo>
                    <a:pt x="35909" y="80926"/>
                    <a:pt x="952" y="81022"/>
                    <a:pt x="0" y="56542"/>
                  </a:cubicBezTo>
                  <a:lnTo>
                    <a:pt x="0" y="18442"/>
                  </a:lnTo>
                  <a:cubicBezTo>
                    <a:pt x="0" y="7774"/>
                    <a:pt x="9144" y="-798"/>
                    <a:pt x="19907" y="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Tree>
    <p:extLst>
      <p:ext uri="{BB962C8B-B14F-4D97-AF65-F5344CB8AC3E}">
        <p14:creationId xmlns:p14="http://schemas.microsoft.com/office/powerpoint/2010/main" val="308973956"/>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00"/>
                                        </p:tgtEl>
                                        <p:attrNameLst>
                                          <p:attrName>style.visibility</p:attrName>
                                        </p:attrNameLst>
                                      </p:cBhvr>
                                      <p:to>
                                        <p:strVal val="visible"/>
                                      </p:to>
                                    </p:set>
                                    <p:animEffect transition="in" filter="fade">
                                      <p:cBhvr>
                                        <p:cTn id="10" dur="5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681307" y="4587875"/>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6" name="TextBox 9"/>
          <p:cNvSpPr txBox="1"/>
          <p:nvPr/>
        </p:nvSpPr>
        <p:spPr>
          <a:xfrm>
            <a:off x="126094" y="704024"/>
            <a:ext cx="5258706" cy="4370546"/>
          </a:xfrm>
          <a:prstGeom prst="roundRect">
            <a:avLst>
              <a:gd name="adj" fmla="val 5525"/>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Xét tình huống máy tính hiển thị </a:t>
            </a:r>
            <a:r>
              <a:rPr lang="vi-VN" sz="2000">
                <a:solidFill>
                  <a:srgbClr val="C00000"/>
                </a:solidFill>
                <a:latin typeface="Arial" panose="020B0604020202020204" pitchFamily="34" charset="0"/>
                <a:cs typeface="Arial" panose="020B0604020202020204" pitchFamily="34" charset="0"/>
              </a:rPr>
              <a:t>số lần đoán</a:t>
            </a:r>
            <a:r>
              <a:rPr lang="vi-VN" sz="2000">
                <a:latin typeface="Arial" panose="020B0604020202020204" pitchFamily="34" charset="0"/>
                <a:cs typeface="Arial" panose="020B0604020202020204" pitchFamily="34" charset="0"/>
              </a:rPr>
              <a:t> không đúng với số lần đoán thực tế của người chơi. Em hãy trả lời các câu hỏi:</a:t>
            </a:r>
          </a:p>
          <a:p>
            <a:pPr algn="just">
              <a:lnSpc>
                <a:spcPct val="150000"/>
              </a:lnSpc>
            </a:pPr>
            <a:r>
              <a:rPr lang="vi-VN" sz="2000" i="1">
                <a:latin typeface="Arial" panose="020B0604020202020204" pitchFamily="34" charset="0"/>
                <a:cs typeface="Arial" panose="020B0604020202020204" pitchFamily="34" charset="0"/>
              </a:rPr>
              <a:t>1. Theo kịch bản, biến </a:t>
            </a:r>
            <a:r>
              <a:rPr lang="vi-VN" sz="2000" i="1">
                <a:solidFill>
                  <a:srgbClr val="C00000"/>
                </a:solidFill>
                <a:latin typeface="Arial" panose="020B0604020202020204" pitchFamily="34" charset="0"/>
                <a:cs typeface="Arial" panose="020B0604020202020204" pitchFamily="34" charset="0"/>
              </a:rPr>
              <a:t>số lần đoán </a:t>
            </a:r>
            <a:r>
              <a:rPr lang="vi-VN" sz="2000" i="1">
                <a:latin typeface="Arial" panose="020B0604020202020204" pitchFamily="34" charset="0"/>
                <a:cs typeface="Arial" panose="020B0604020202020204" pitchFamily="34" charset="0"/>
              </a:rPr>
              <a:t>sẽ thay đổi trong tình huống nào?</a:t>
            </a:r>
          </a:p>
          <a:p>
            <a:pPr algn="just">
              <a:lnSpc>
                <a:spcPct val="150000"/>
              </a:lnSpc>
            </a:pPr>
            <a:r>
              <a:rPr lang="vi-VN" sz="2000" i="1">
                <a:latin typeface="Arial" panose="020B0604020202020204" pitchFamily="34" charset="0"/>
                <a:cs typeface="Arial" panose="020B0604020202020204" pitchFamily="34" charset="0"/>
              </a:rPr>
              <a:t>2. Những khối lệnh nào làm thay đổi biến </a:t>
            </a:r>
            <a:r>
              <a:rPr lang="vi-VN" sz="2000" i="1">
                <a:solidFill>
                  <a:srgbClr val="C00000"/>
                </a:solidFill>
                <a:latin typeface="Arial" panose="020B0604020202020204" pitchFamily="34" charset="0"/>
                <a:cs typeface="Arial" panose="020B0604020202020204" pitchFamily="34" charset="0"/>
              </a:rPr>
              <a:t>số lần đoán</a:t>
            </a:r>
            <a:r>
              <a:rPr lang="vi-VN" sz="2000" i="1">
                <a:latin typeface="Arial" panose="020B0604020202020204" pitchFamily="34" charset="0"/>
                <a:cs typeface="Arial" panose="020B0604020202020204" pitchFamily="34" charset="0"/>
              </a:rPr>
              <a:t>?</a:t>
            </a:r>
          </a:p>
          <a:p>
            <a:pPr algn="just">
              <a:lnSpc>
                <a:spcPct val="150000"/>
              </a:lnSpc>
            </a:pPr>
            <a:r>
              <a:rPr lang="vi-VN" sz="2000" i="1">
                <a:latin typeface="Arial" panose="020B0604020202020204" pitchFamily="34" charset="0"/>
                <a:cs typeface="Arial" panose="020B0604020202020204" pitchFamily="34" charset="0"/>
              </a:rPr>
              <a:t>3. Có điều gì khác nhau giữa kịch bản và những khối lệnh tương ứng?</a:t>
            </a:r>
          </a:p>
        </p:txBody>
      </p:sp>
      <p:sp>
        <p:nvSpPr>
          <p:cNvPr id="27" name="Pentagon 26"/>
          <p:cNvSpPr/>
          <p:nvPr/>
        </p:nvSpPr>
        <p:spPr>
          <a:xfrm>
            <a:off x="0" y="89752"/>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pic>
        <p:nvPicPr>
          <p:cNvPr id="28" name="Picture 27"/>
          <p:cNvPicPr>
            <a:picLocks noChangeAspect="1"/>
          </p:cNvPicPr>
          <p:nvPr/>
        </p:nvPicPr>
        <p:blipFill>
          <a:blip r:embed="rId4"/>
          <a:stretch>
            <a:fillRect/>
          </a:stretch>
        </p:blipFill>
        <p:spPr>
          <a:xfrm>
            <a:off x="5559333" y="1091665"/>
            <a:ext cx="3416717" cy="3422618"/>
          </a:xfrm>
          <a:prstGeom prst="rect">
            <a:avLst/>
          </a:prstGeom>
        </p:spPr>
      </p:pic>
    </p:spTree>
    <p:extLst>
      <p:ext uri="{BB962C8B-B14F-4D97-AF65-F5344CB8AC3E}">
        <p14:creationId xmlns:p14="http://schemas.microsoft.com/office/powerpoint/2010/main" val="32982706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681307" y="4587875"/>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Pentagon 26"/>
          <p:cNvSpPr/>
          <p:nvPr/>
        </p:nvSpPr>
        <p:spPr>
          <a:xfrm>
            <a:off x="0" y="89752"/>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pic>
        <p:nvPicPr>
          <p:cNvPr id="28" name="Picture 27"/>
          <p:cNvPicPr>
            <a:picLocks noChangeAspect="1"/>
          </p:cNvPicPr>
          <p:nvPr/>
        </p:nvPicPr>
        <p:blipFill>
          <a:blip r:embed="rId4"/>
          <a:stretch>
            <a:fillRect/>
          </a:stretch>
        </p:blipFill>
        <p:spPr>
          <a:xfrm>
            <a:off x="5559333" y="1091665"/>
            <a:ext cx="3416717" cy="3422618"/>
          </a:xfrm>
          <a:prstGeom prst="rect">
            <a:avLst/>
          </a:prstGeom>
        </p:spPr>
      </p:pic>
      <p:grpSp>
        <p:nvGrpSpPr>
          <p:cNvPr id="18" name="Group 17"/>
          <p:cNvGrpSpPr/>
          <p:nvPr/>
        </p:nvGrpSpPr>
        <p:grpSpPr>
          <a:xfrm>
            <a:off x="193819" y="720635"/>
            <a:ext cx="5120113" cy="4251382"/>
            <a:chOff x="6239665" y="-770268"/>
            <a:chExt cx="5120113" cy="4251382"/>
          </a:xfrm>
        </p:grpSpPr>
        <p:sp>
          <p:nvSpPr>
            <p:cNvPr id="19" name="Rounded Rectangle 18"/>
            <p:cNvSpPr/>
            <p:nvPr/>
          </p:nvSpPr>
          <p:spPr>
            <a:xfrm>
              <a:off x="6239665" y="-770268"/>
              <a:ext cx="4264082" cy="4251382"/>
            </a:xfrm>
            <a:prstGeom prst="roundRect">
              <a:avLst>
                <a:gd name="adj" fmla="val 7944"/>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1. Biến </a:t>
              </a:r>
              <a:r>
                <a:rPr lang="vi-VN" sz="2000">
                  <a:solidFill>
                    <a:srgbClr val="C00000"/>
                  </a:solidFill>
                </a:rPr>
                <a:t>số lần đoán </a:t>
              </a:r>
              <a:r>
                <a:rPr lang="vi-VN" sz="2000">
                  <a:solidFill>
                    <a:srgbClr val="000000"/>
                  </a:solidFill>
                </a:rPr>
                <a:t>thay đổi sau mỗi lần đoán. Cụ thể là các lệnh (4), (7) và (8).</a:t>
              </a:r>
            </a:p>
            <a:p>
              <a:pPr algn="just">
                <a:lnSpc>
                  <a:spcPct val="150000"/>
                </a:lnSpc>
              </a:pPr>
              <a:r>
                <a:rPr lang="vi-VN" sz="2000">
                  <a:solidFill>
                    <a:srgbClr val="000000"/>
                  </a:solidFill>
                </a:rPr>
                <a:t>2. Lệnh (2) gán giá trị ban đầu cho </a:t>
              </a:r>
              <a:r>
                <a:rPr lang="vi-VN" sz="2000">
                  <a:solidFill>
                    <a:srgbClr val="C00000"/>
                  </a:solidFill>
                </a:rPr>
                <a:t>số lần đoán </a:t>
              </a:r>
              <a:r>
                <a:rPr lang="vi-VN" sz="2000">
                  <a:solidFill>
                    <a:srgbClr val="000000"/>
                  </a:solidFill>
                </a:rPr>
                <a:t>và lệnh (9) tăng </a:t>
              </a:r>
              <a:r>
                <a:rPr lang="vi-VN" sz="2000">
                  <a:solidFill>
                    <a:srgbClr val="C00000"/>
                  </a:solidFill>
                </a:rPr>
                <a:t>số lần đoán</a:t>
              </a:r>
              <a:r>
                <a:rPr lang="vi-VN" sz="2000">
                  <a:solidFill>
                    <a:srgbClr val="000000"/>
                  </a:solidFill>
                </a:rPr>
                <a:t> 1 đơn vị sau (7) và (8).</a:t>
              </a:r>
            </a:p>
            <a:p>
              <a:pPr algn="just">
                <a:lnSpc>
                  <a:spcPct val="150000"/>
                </a:lnSpc>
              </a:pPr>
              <a:r>
                <a:rPr lang="vi-VN" sz="2000">
                  <a:solidFill>
                    <a:srgbClr val="000000"/>
                  </a:solidFill>
                </a:rPr>
                <a:t>3. Có lệnh tương tự như (9) sau lần đoán đầu tiên của người chơi ở lệnh (4). </a:t>
              </a:r>
            </a:p>
          </p:txBody>
        </p:sp>
        <p:sp>
          <p:nvSpPr>
            <p:cNvPr id="20" name="Right Arrow 19"/>
            <p:cNvSpPr/>
            <p:nvPr/>
          </p:nvSpPr>
          <p:spPr>
            <a:xfrm rot="10800000">
              <a:off x="10629355" y="976231"/>
              <a:ext cx="730423" cy="67167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4641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681307" y="4587875"/>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Pentagon 26"/>
          <p:cNvSpPr/>
          <p:nvPr/>
        </p:nvSpPr>
        <p:spPr>
          <a:xfrm>
            <a:off x="0" y="89752"/>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pic>
        <p:nvPicPr>
          <p:cNvPr id="28" name="Picture 27"/>
          <p:cNvPicPr>
            <a:picLocks noChangeAspect="1"/>
          </p:cNvPicPr>
          <p:nvPr/>
        </p:nvPicPr>
        <p:blipFill>
          <a:blip r:embed="rId4"/>
          <a:stretch>
            <a:fillRect/>
          </a:stretch>
        </p:blipFill>
        <p:spPr>
          <a:xfrm>
            <a:off x="5559333" y="1091665"/>
            <a:ext cx="3416717" cy="3422618"/>
          </a:xfrm>
          <a:prstGeom prst="rect">
            <a:avLst/>
          </a:prstGeom>
        </p:spPr>
      </p:pic>
      <p:grpSp>
        <p:nvGrpSpPr>
          <p:cNvPr id="2" name="Group 1"/>
          <p:cNvGrpSpPr/>
          <p:nvPr/>
        </p:nvGrpSpPr>
        <p:grpSpPr>
          <a:xfrm>
            <a:off x="31933" y="1029691"/>
            <a:ext cx="5281999" cy="3546565"/>
            <a:chOff x="31933" y="1029691"/>
            <a:chExt cx="5281999" cy="3546565"/>
          </a:xfrm>
        </p:grpSpPr>
        <p:grpSp>
          <p:nvGrpSpPr>
            <p:cNvPr id="18" name="Group 17"/>
            <p:cNvGrpSpPr/>
            <p:nvPr/>
          </p:nvGrpSpPr>
          <p:grpSpPr>
            <a:xfrm>
              <a:off x="196727" y="1029691"/>
              <a:ext cx="5117205" cy="3546565"/>
              <a:chOff x="6242573" y="-461212"/>
              <a:chExt cx="5117205" cy="3546565"/>
            </a:xfrm>
          </p:grpSpPr>
          <p:sp>
            <p:nvSpPr>
              <p:cNvPr id="19" name="Rounded Rectangle 18"/>
              <p:cNvSpPr/>
              <p:nvPr/>
            </p:nvSpPr>
            <p:spPr>
              <a:xfrm>
                <a:off x="6242573" y="-461212"/>
                <a:ext cx="4264082" cy="3546565"/>
              </a:xfrm>
              <a:prstGeom prst="roundRect">
                <a:avLst>
                  <a:gd name="adj" fmla="val 7944"/>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smtClean="0">
                    <a:solidFill>
                      <a:schemeClr val="bg2">
                        <a:lumMod val="50000"/>
                      </a:schemeClr>
                    </a:solidFill>
                  </a:rPr>
                  <a:t>Gợi ý sửa: </a:t>
                </a:r>
                <a:r>
                  <a:rPr lang="vi-VN" sz="2000" smtClean="0">
                    <a:solidFill>
                      <a:srgbClr val="000000"/>
                    </a:solidFill>
                  </a:rPr>
                  <a:t>thêm </a:t>
                </a:r>
                <a:r>
                  <a:rPr lang="vi-VN" sz="2000">
                    <a:solidFill>
                      <a:srgbClr val="000000"/>
                    </a:solidFill>
                  </a:rPr>
                  <a:t>lệnh (4a) giống như lệnh (9) vào sau lệnh (4).</a:t>
                </a:r>
                <a:r>
                  <a:rPr lang="en-US" sz="2000" smtClean="0">
                    <a:solidFill>
                      <a:srgbClr val="000000"/>
                    </a:solidFill>
                  </a:rPr>
                  <a:t> </a:t>
                </a:r>
              </a:p>
              <a:p>
                <a:pPr algn="just">
                  <a:lnSpc>
                    <a:spcPct val="150000"/>
                  </a:lnSpc>
                </a:pPr>
                <a:endParaRPr lang="en-US" sz="2000">
                  <a:solidFill>
                    <a:srgbClr val="000000"/>
                  </a:solidFill>
                </a:endParaRPr>
              </a:p>
              <a:p>
                <a:pPr algn="just">
                  <a:lnSpc>
                    <a:spcPct val="150000"/>
                  </a:lnSpc>
                </a:pPr>
                <a:endParaRPr lang="en-US" sz="2000" smtClean="0">
                  <a:solidFill>
                    <a:srgbClr val="000000"/>
                  </a:solidFill>
                </a:endParaRPr>
              </a:p>
              <a:p>
                <a:pPr algn="just">
                  <a:lnSpc>
                    <a:spcPct val="150000"/>
                  </a:lnSpc>
                </a:pPr>
                <a:endParaRPr lang="en-US" sz="2000">
                  <a:solidFill>
                    <a:srgbClr val="000000"/>
                  </a:solidFill>
                </a:endParaRPr>
              </a:p>
              <a:p>
                <a:pPr algn="just">
                  <a:lnSpc>
                    <a:spcPct val="150000"/>
                  </a:lnSpc>
                </a:pPr>
                <a:endParaRPr lang="en-US" sz="2000" smtClean="0">
                  <a:solidFill>
                    <a:srgbClr val="000000"/>
                  </a:solidFill>
                </a:endParaRPr>
              </a:p>
              <a:p>
                <a:pPr algn="just">
                  <a:lnSpc>
                    <a:spcPct val="150000"/>
                  </a:lnSpc>
                </a:pPr>
                <a:endParaRPr lang="en-US" sz="2000">
                  <a:solidFill>
                    <a:srgbClr val="000000"/>
                  </a:solidFill>
                </a:endParaRPr>
              </a:p>
            </p:txBody>
          </p:sp>
          <p:sp>
            <p:nvSpPr>
              <p:cNvPr id="20" name="Right Arrow 19"/>
              <p:cNvSpPr/>
              <p:nvPr/>
            </p:nvSpPr>
            <p:spPr>
              <a:xfrm rot="10800000">
                <a:off x="10629355" y="976231"/>
                <a:ext cx="730423" cy="67167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31933" y="2232244"/>
              <a:ext cx="4306175" cy="2012377"/>
              <a:chOff x="949532" y="1144300"/>
              <a:chExt cx="4317793" cy="2011119"/>
            </a:xfrm>
          </p:grpSpPr>
          <p:pic>
            <p:nvPicPr>
              <p:cNvPr id="22" name="Shape 15"/>
              <p:cNvPicPr preferRelativeResize="0"/>
              <p:nvPr/>
            </p:nvPicPr>
            <p:blipFill>
              <a:blip r:embed="rId5">
                <a:alphaModFix/>
              </a:blip>
              <a:stretch>
                <a:fillRect/>
              </a:stretch>
            </p:blipFill>
            <p:spPr>
              <a:xfrm>
                <a:off x="1590675" y="1144300"/>
                <a:ext cx="3676650" cy="1990724"/>
              </a:xfrm>
              <a:prstGeom prst="rect">
                <a:avLst/>
              </a:prstGeom>
              <a:noFill/>
              <a:ln>
                <a:noFill/>
              </a:ln>
            </p:spPr>
          </p:pic>
          <p:sp>
            <p:nvSpPr>
              <p:cNvPr id="23" name="Text Box 2109214879"/>
              <p:cNvSpPr txBox="1"/>
              <p:nvPr/>
            </p:nvSpPr>
            <p:spPr>
              <a:xfrm>
                <a:off x="1113124" y="1256724"/>
                <a:ext cx="586772" cy="501719"/>
              </a:xfrm>
              <a:prstGeom prst="rect">
                <a:avLst/>
              </a:prstGeom>
              <a:noFill/>
              <a:ln>
                <a:noFill/>
              </a:ln>
            </p:spPr>
            <p:txBody>
              <a:bodyPr spcFirstLastPara="1" wrap="square" lIns="91425" tIns="91425" rIns="91425" bIns="91425" anchor="t" anchorCtr="0">
                <a:spAutoFit/>
              </a:bodyPr>
              <a:lstStyle/>
              <a:p>
                <a:pPr marL="0" marR="0" algn="r">
                  <a:lnSpc>
                    <a:spcPct val="107000"/>
                  </a:lnSpc>
                  <a:spcBef>
                    <a:spcPts val="0"/>
                  </a:spcBef>
                  <a:spcAft>
                    <a:spcPts val="0"/>
                  </a:spcAft>
                </a:pPr>
                <a:r>
                  <a:rPr lang="vi-VN" sz="1500">
                    <a:solidFill>
                      <a:srgbClr val="000000"/>
                    </a:solidFill>
                    <a:effectLst/>
                    <a:latin typeface="Arial" panose="020B0604020202020204" pitchFamily="34" charset="0"/>
                    <a:ea typeface="Arial" panose="020B0604020202020204" pitchFamily="34" charset="0"/>
                  </a:rPr>
                  <a:t>(1)</a:t>
                </a:r>
                <a:endParaRPr lang="en-US" sz="1500">
                  <a:effectLst/>
                  <a:latin typeface="Calibri" panose="020F0502020204030204" pitchFamily="34" charset="0"/>
                  <a:ea typeface="Calibri" panose="020F0502020204030204" pitchFamily="34" charset="0"/>
                </a:endParaRPr>
              </a:p>
            </p:txBody>
          </p:sp>
          <p:sp>
            <p:nvSpPr>
              <p:cNvPr id="24" name="Text Box 1727074909"/>
              <p:cNvSpPr txBox="1"/>
              <p:nvPr/>
            </p:nvSpPr>
            <p:spPr>
              <a:xfrm>
                <a:off x="1113124" y="1626024"/>
                <a:ext cx="586772" cy="501719"/>
              </a:xfrm>
              <a:prstGeom prst="rect">
                <a:avLst/>
              </a:prstGeom>
              <a:noFill/>
              <a:ln>
                <a:noFill/>
              </a:ln>
            </p:spPr>
            <p:txBody>
              <a:bodyPr spcFirstLastPara="1" wrap="square" lIns="91425" tIns="91425" rIns="91425" bIns="91425" anchor="t" anchorCtr="0">
                <a:spAutoFit/>
              </a:bodyPr>
              <a:lstStyle/>
              <a:p>
                <a:pPr marL="0" marR="0" algn="r">
                  <a:lnSpc>
                    <a:spcPct val="107000"/>
                  </a:lnSpc>
                  <a:spcBef>
                    <a:spcPts val="0"/>
                  </a:spcBef>
                  <a:spcAft>
                    <a:spcPts val="0"/>
                  </a:spcAft>
                </a:pPr>
                <a:r>
                  <a:rPr lang="vi-VN" sz="1500">
                    <a:solidFill>
                      <a:srgbClr val="000000"/>
                    </a:solidFill>
                    <a:effectLst/>
                    <a:latin typeface="Arial" panose="020B0604020202020204" pitchFamily="34" charset="0"/>
                    <a:ea typeface="Arial" panose="020B0604020202020204" pitchFamily="34" charset="0"/>
                  </a:rPr>
                  <a:t>(2)</a:t>
                </a:r>
                <a:endParaRPr lang="en-US" sz="1500">
                  <a:effectLst/>
                  <a:latin typeface="Calibri" panose="020F0502020204030204" pitchFamily="34" charset="0"/>
                  <a:ea typeface="Calibri" panose="020F0502020204030204" pitchFamily="34" charset="0"/>
                </a:endParaRPr>
              </a:p>
            </p:txBody>
          </p:sp>
          <p:sp>
            <p:nvSpPr>
              <p:cNvPr id="25" name="Text Box 1169567210"/>
              <p:cNvSpPr txBox="1"/>
              <p:nvPr/>
            </p:nvSpPr>
            <p:spPr>
              <a:xfrm>
                <a:off x="1113124" y="1995325"/>
                <a:ext cx="586772" cy="501719"/>
              </a:xfrm>
              <a:prstGeom prst="rect">
                <a:avLst/>
              </a:prstGeom>
              <a:noFill/>
              <a:ln>
                <a:noFill/>
              </a:ln>
            </p:spPr>
            <p:txBody>
              <a:bodyPr spcFirstLastPara="1" wrap="square" lIns="91425" tIns="91425" rIns="91425" bIns="91425" anchor="t" anchorCtr="0">
                <a:spAutoFit/>
              </a:bodyPr>
              <a:lstStyle/>
              <a:p>
                <a:pPr marL="0" marR="0" algn="r">
                  <a:lnSpc>
                    <a:spcPct val="107000"/>
                  </a:lnSpc>
                  <a:spcBef>
                    <a:spcPts val="0"/>
                  </a:spcBef>
                  <a:spcAft>
                    <a:spcPts val="0"/>
                  </a:spcAft>
                </a:pPr>
                <a:r>
                  <a:rPr lang="vi-VN" sz="1500">
                    <a:solidFill>
                      <a:srgbClr val="000000"/>
                    </a:solidFill>
                    <a:effectLst/>
                    <a:latin typeface="Arial" panose="020B0604020202020204" pitchFamily="34" charset="0"/>
                    <a:ea typeface="Arial" panose="020B0604020202020204" pitchFamily="34" charset="0"/>
                  </a:rPr>
                  <a:t>(3)</a:t>
                </a:r>
                <a:endParaRPr lang="en-US" sz="1500">
                  <a:effectLst/>
                  <a:latin typeface="Calibri" panose="020F0502020204030204" pitchFamily="34" charset="0"/>
                  <a:ea typeface="Calibri" panose="020F0502020204030204" pitchFamily="34" charset="0"/>
                </a:endParaRPr>
              </a:p>
            </p:txBody>
          </p:sp>
          <p:sp>
            <p:nvSpPr>
              <p:cNvPr id="26" name="Text Box 1349630035"/>
              <p:cNvSpPr txBox="1"/>
              <p:nvPr/>
            </p:nvSpPr>
            <p:spPr>
              <a:xfrm>
                <a:off x="1113124" y="2353350"/>
                <a:ext cx="586772" cy="501719"/>
              </a:xfrm>
              <a:prstGeom prst="rect">
                <a:avLst/>
              </a:prstGeom>
              <a:noFill/>
              <a:ln>
                <a:noFill/>
              </a:ln>
            </p:spPr>
            <p:txBody>
              <a:bodyPr spcFirstLastPara="1" wrap="square" lIns="91425" tIns="91425" rIns="91425" bIns="91425" anchor="t" anchorCtr="0">
                <a:spAutoFit/>
              </a:bodyPr>
              <a:lstStyle/>
              <a:p>
                <a:pPr marL="0" marR="0" algn="r">
                  <a:lnSpc>
                    <a:spcPct val="107000"/>
                  </a:lnSpc>
                  <a:spcBef>
                    <a:spcPts val="0"/>
                  </a:spcBef>
                  <a:spcAft>
                    <a:spcPts val="0"/>
                  </a:spcAft>
                </a:pPr>
                <a:r>
                  <a:rPr lang="vi-VN" sz="1500">
                    <a:solidFill>
                      <a:srgbClr val="000000"/>
                    </a:solidFill>
                    <a:effectLst/>
                    <a:latin typeface="Arial" panose="020B0604020202020204" pitchFamily="34" charset="0"/>
                    <a:ea typeface="Arial" panose="020B0604020202020204" pitchFamily="34" charset="0"/>
                  </a:rPr>
                  <a:t>(4)</a:t>
                </a:r>
                <a:endParaRPr lang="en-US" sz="1500">
                  <a:effectLst/>
                  <a:latin typeface="Calibri" panose="020F0502020204030204" pitchFamily="34" charset="0"/>
                  <a:ea typeface="Calibri" panose="020F0502020204030204" pitchFamily="34" charset="0"/>
                </a:endParaRPr>
              </a:p>
            </p:txBody>
          </p:sp>
          <p:sp>
            <p:nvSpPr>
              <p:cNvPr id="29" name="Text Box 197854675"/>
              <p:cNvSpPr txBox="1"/>
              <p:nvPr/>
            </p:nvSpPr>
            <p:spPr>
              <a:xfrm>
                <a:off x="949532" y="2653700"/>
                <a:ext cx="750358" cy="501719"/>
              </a:xfrm>
              <a:prstGeom prst="rect">
                <a:avLst/>
              </a:prstGeom>
              <a:noFill/>
              <a:ln>
                <a:noFill/>
              </a:ln>
            </p:spPr>
            <p:txBody>
              <a:bodyPr spcFirstLastPara="1" wrap="square" lIns="91425" tIns="91425" rIns="91425" bIns="91425" anchor="t" anchorCtr="0">
                <a:spAutoFit/>
              </a:bodyPr>
              <a:lstStyle/>
              <a:p>
                <a:pPr marL="0" marR="0" algn="r">
                  <a:lnSpc>
                    <a:spcPct val="107000"/>
                  </a:lnSpc>
                  <a:spcBef>
                    <a:spcPts val="0"/>
                  </a:spcBef>
                  <a:spcAft>
                    <a:spcPts val="0"/>
                  </a:spcAft>
                </a:pPr>
                <a:r>
                  <a:rPr lang="vi-VN" sz="1500">
                    <a:solidFill>
                      <a:srgbClr val="000000"/>
                    </a:solidFill>
                    <a:effectLst/>
                    <a:latin typeface="Arial" panose="020B0604020202020204" pitchFamily="34" charset="0"/>
                    <a:ea typeface="Arial" panose="020B0604020202020204" pitchFamily="34" charset="0"/>
                  </a:rPr>
                  <a:t>(4a)</a:t>
                </a:r>
                <a:endParaRPr lang="en-US" sz="1500">
                  <a:effectLst/>
                  <a:latin typeface="Calibri" panose="020F0502020204030204" pitchFamily="34" charset="0"/>
                  <a:ea typeface="Calibri" panose="020F0502020204030204" pitchFamily="34" charset="0"/>
                </a:endParaRPr>
              </a:p>
            </p:txBody>
          </p:sp>
        </p:grpSp>
      </p:grpSp>
    </p:spTree>
    <p:extLst>
      <p:ext uri="{BB962C8B-B14F-4D97-AF65-F5344CB8AC3E}">
        <p14:creationId xmlns:p14="http://schemas.microsoft.com/office/powerpoint/2010/main" val="7327705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681307" y="4587875"/>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Pentagon 26"/>
          <p:cNvSpPr/>
          <p:nvPr/>
        </p:nvSpPr>
        <p:spPr>
          <a:xfrm>
            <a:off x="0" y="89752"/>
            <a:ext cx="33655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Khai thác thông tin SGK</a:t>
            </a:r>
            <a:endParaRPr lang="en-US" sz="2000" b="1">
              <a:solidFill>
                <a:schemeClr val="accent6"/>
              </a:solidFill>
            </a:endParaRPr>
          </a:p>
        </p:txBody>
      </p:sp>
      <p:grpSp>
        <p:nvGrpSpPr>
          <p:cNvPr id="30" name="Group 29"/>
          <p:cNvGrpSpPr/>
          <p:nvPr/>
        </p:nvGrpSpPr>
        <p:grpSpPr>
          <a:xfrm>
            <a:off x="382297" y="627656"/>
            <a:ext cx="3213937" cy="553998"/>
            <a:chOff x="565405" y="1083294"/>
            <a:chExt cx="3213937" cy="553998"/>
          </a:xfrm>
        </p:grpSpPr>
        <p:sp>
          <p:nvSpPr>
            <p:cNvPr id="31" name="TextBox 9"/>
            <p:cNvSpPr txBox="1"/>
            <p:nvPr/>
          </p:nvSpPr>
          <p:spPr>
            <a:xfrm>
              <a:off x="927099" y="1083294"/>
              <a:ext cx="2852243"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a:solidFill>
                    <a:srgbClr val="C00000"/>
                  </a:solidFill>
                  <a:latin typeface="Arial" panose="020B0604020202020204" pitchFamily="34" charset="0"/>
                  <a:cs typeface="Arial" panose="020B0604020202020204" pitchFamily="34" charset="0"/>
                </a:rPr>
                <a:t>a) Phát hiện lỗi lôgic</a:t>
              </a:r>
              <a:endParaRPr lang="vi-VN" sz="2000" b="1">
                <a:solidFill>
                  <a:srgbClr val="C00000"/>
                </a:solidFill>
                <a:latin typeface="Arial" panose="020B0604020202020204" pitchFamily="34" charset="0"/>
                <a:cs typeface="Arial" panose="020B0604020202020204" pitchFamily="34" charset="0"/>
              </a:endParaRPr>
            </a:p>
          </p:txBody>
        </p:sp>
        <p:pic>
          <p:nvPicPr>
            <p:cNvPr id="32" name="Picture 4" descr="https://cdn-icons-png.flaticon.com/512/3296/329616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9"/>
          <p:cNvSpPr txBox="1"/>
          <p:nvPr/>
        </p:nvSpPr>
        <p:spPr>
          <a:xfrm>
            <a:off x="379206" y="1625642"/>
            <a:ext cx="4830747"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mn-lt"/>
                <a:cs typeface="Arial" panose="020B0604020202020204" pitchFamily="34" charset="0"/>
              </a:rPr>
              <a:t>Dựa </a:t>
            </a:r>
            <a:r>
              <a:rPr lang="vi-VN" sz="2000">
                <a:latin typeface="+mn-lt"/>
                <a:cs typeface="Arial" panose="020B0604020202020204" pitchFamily="34" charset="0"/>
              </a:rPr>
              <a:t>vào thực nghiệm, phát hiện lỗi bằng cách loại trừ những phần chương trình chạy đúng.</a:t>
            </a:r>
          </a:p>
        </p:txBody>
      </p:sp>
      <p:grpSp>
        <p:nvGrpSpPr>
          <p:cNvPr id="34" name="Group 33"/>
          <p:cNvGrpSpPr/>
          <p:nvPr/>
        </p:nvGrpSpPr>
        <p:grpSpPr>
          <a:xfrm>
            <a:off x="382297" y="3049962"/>
            <a:ext cx="3213937" cy="496996"/>
            <a:chOff x="565405" y="1083294"/>
            <a:chExt cx="3213937" cy="496996"/>
          </a:xfrm>
        </p:grpSpPr>
        <p:sp>
          <p:nvSpPr>
            <p:cNvPr id="35" name="TextBox 9"/>
            <p:cNvSpPr txBox="1"/>
            <p:nvPr/>
          </p:nvSpPr>
          <p:spPr>
            <a:xfrm>
              <a:off x="927099" y="1083294"/>
              <a:ext cx="2852243"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2000" b="1">
                  <a:solidFill>
                    <a:srgbClr val="C00000"/>
                  </a:solidFill>
                  <a:latin typeface="Arial" panose="020B0604020202020204" pitchFamily="34" charset="0"/>
                  <a:cs typeface="Arial" panose="020B0604020202020204" pitchFamily="34" charset="0"/>
                </a:rPr>
                <a:t>b) Sửa lỗi</a:t>
              </a:r>
              <a:endParaRPr lang="vi-VN" sz="2000" b="1">
                <a:solidFill>
                  <a:srgbClr val="C00000"/>
                </a:solidFill>
                <a:latin typeface="Arial" panose="020B0604020202020204" pitchFamily="34" charset="0"/>
                <a:cs typeface="Arial" panose="020B0604020202020204" pitchFamily="34" charset="0"/>
              </a:endParaRPr>
            </a:p>
          </p:txBody>
        </p:sp>
        <p:pic>
          <p:nvPicPr>
            <p:cNvPr id="36" name="Picture 4" descr="https://cdn-icons-png.flaticon.com/512/3296/329616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405" y="1184331"/>
              <a:ext cx="361695" cy="361695"/>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9"/>
          <p:cNvSpPr txBox="1"/>
          <p:nvPr/>
        </p:nvSpPr>
        <p:spPr>
          <a:xfrm>
            <a:off x="743991" y="3532575"/>
            <a:ext cx="7775328"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Khi đã biết vị trí câu lệnh xảy ra lỗi trong chương trình và cách thức câu lệnh tạo ra lỗi → có thể đưa ra những cách sửa lỗi phù hợp với yêu cầu.</a:t>
            </a:r>
          </a:p>
        </p:txBody>
      </p:sp>
      <p:sp>
        <p:nvSpPr>
          <p:cNvPr id="24" name="TextBox 9"/>
          <p:cNvSpPr txBox="1"/>
          <p:nvPr/>
        </p:nvSpPr>
        <p:spPr>
          <a:xfrm>
            <a:off x="379207" y="1128646"/>
            <a:ext cx="8473009"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mn-lt"/>
                <a:cs typeface="Arial" panose="020B0604020202020204" pitchFamily="34" charset="0"/>
              </a:rPr>
              <a:t>Dựa </a:t>
            </a:r>
            <a:r>
              <a:rPr lang="vi-VN" sz="2000">
                <a:latin typeface="+mn-lt"/>
                <a:cs typeface="Arial" panose="020B0604020202020204" pitchFamily="34" charset="0"/>
              </a:rPr>
              <a:t>vào tư duy lôgic về thứ tự thực hiện các câu lệnh để phát hiện lỗi</a:t>
            </a:r>
            <a:r>
              <a:rPr lang="vi-VN" sz="2000" smtClean="0">
                <a:latin typeface="+mn-lt"/>
                <a:cs typeface="Arial" panose="020B0604020202020204" pitchFamily="34" charset="0"/>
              </a:rPr>
              <a:t>.</a:t>
            </a:r>
            <a:endParaRPr lang="vi-VN" sz="2000">
              <a:latin typeface="+mn-lt"/>
              <a:cs typeface="Arial" panose="020B0604020202020204" pitchFamily="34" charset="0"/>
            </a:endParaRPr>
          </a:p>
        </p:txBody>
      </p:sp>
      <p:pic>
        <p:nvPicPr>
          <p:cNvPr id="25" name="image47.png"/>
          <p:cNvPicPr/>
          <p:nvPr/>
        </p:nvPicPr>
        <p:blipFill>
          <a:blip r:embed="rId5"/>
          <a:srcRect/>
          <a:stretch>
            <a:fillRect/>
          </a:stretch>
        </p:blipFill>
        <p:spPr>
          <a:xfrm>
            <a:off x="5357710" y="1701021"/>
            <a:ext cx="3019456" cy="1811673"/>
          </a:xfrm>
          <a:prstGeom prst="rect">
            <a:avLst/>
          </a:prstGeom>
          <a:ln/>
        </p:spPr>
      </p:pic>
    </p:spTree>
    <p:extLst>
      <p:ext uri="{BB962C8B-B14F-4D97-AF65-F5344CB8AC3E}">
        <p14:creationId xmlns:p14="http://schemas.microsoft.com/office/powerpoint/2010/main" val="345207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7"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76827"/>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KHỞI ĐỘNG</a:t>
            </a:r>
            <a:endParaRPr lang="en-US" sz="3400" b="1">
              <a:latin typeface="+mj-lt"/>
              <a:cs typeface="Arial" panose="020B0604020202020204" pitchFamily="34" charset="0"/>
            </a:endParaRPr>
          </a:p>
        </p:txBody>
      </p:sp>
      <p:sp>
        <p:nvSpPr>
          <p:cNvPr id="19" name="TextBox 9"/>
          <p:cNvSpPr txBox="1"/>
          <p:nvPr/>
        </p:nvSpPr>
        <p:spPr>
          <a:xfrm>
            <a:off x="1268177" y="1262330"/>
            <a:ext cx="6598064" cy="1123712"/>
          </a:xfrm>
          <a:prstGeom prst="roundRect">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Đọc hội thoại của An và Khoa trong phần Khởi động SGK tr. 86 và giúp Khoa trả lời câu hỏi của An. </a:t>
            </a:r>
            <a:endParaRPr lang="vi-VN" sz="200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4072219" y="885561"/>
            <a:ext cx="989980" cy="537203"/>
          </a:xfrm>
          <a:prstGeom prst="rect">
            <a:avLst/>
          </a:prstGeom>
        </p:spPr>
      </p:pic>
      <p:pic>
        <p:nvPicPr>
          <p:cNvPr id="21" name="Picture 2" descr="https://static.vecteezy.com/system/resources/previews/012/576/754/original/illustration-of-boy-and-girl-student-talking-in-class-vector.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4520"/>
          <a:stretch/>
        </p:blipFill>
        <p:spPr bwMode="auto">
          <a:xfrm>
            <a:off x="5859304" y="2893781"/>
            <a:ext cx="2357610" cy="1902238"/>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ular Callout 21"/>
          <p:cNvSpPr/>
          <p:nvPr/>
        </p:nvSpPr>
        <p:spPr>
          <a:xfrm>
            <a:off x="520700" y="2674681"/>
            <a:ext cx="4864100" cy="1170219"/>
          </a:xfrm>
          <a:prstGeom prst="wedgeRoundRectCallout">
            <a:avLst>
              <a:gd name="adj1" fmla="val 64260"/>
              <a:gd name="adj2" fmla="val -13487"/>
              <a:gd name="adj3" fmla="val 16667"/>
            </a:avLst>
          </a:prstGeom>
          <a:solidFill>
            <a:schemeClr val="accent6"/>
          </a:solidFill>
          <a:ln w="28575">
            <a:solidFill>
              <a:srgbClr val="538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lnSpc>
                <a:spcPct val="150000"/>
              </a:lnSpc>
            </a:pPr>
            <a:r>
              <a:rPr lang="vi-VN" sz="2000">
                <a:solidFill>
                  <a:srgbClr val="000000"/>
                </a:solidFill>
              </a:rPr>
              <a:t>Gỡ lỗi là làm những gì? Bạn hãy hướng dẫn cụ thể hơn cho tớ nhé.</a:t>
            </a:r>
          </a:p>
        </p:txBody>
      </p:sp>
    </p:spTree>
    <p:extLst>
      <p:ext uri="{BB962C8B-B14F-4D97-AF65-F5344CB8AC3E}">
        <p14:creationId xmlns:p14="http://schemas.microsoft.com/office/powerpoint/2010/main" val="322565192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4" name="Pentagon 23"/>
          <p:cNvSpPr/>
          <p:nvPr/>
        </p:nvSpPr>
        <p:spPr>
          <a:xfrm>
            <a:off x="0" y="579654"/>
            <a:ext cx="1512711"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n-NO" sz="2000" b="1" smtClean="0">
                <a:solidFill>
                  <a:schemeClr val="accent6"/>
                </a:solidFill>
              </a:rPr>
              <a:t> Ghi nhớ</a:t>
            </a:r>
            <a:endParaRPr lang="nn-NO" sz="2000" b="1">
              <a:solidFill>
                <a:schemeClr val="accent6"/>
              </a:solidFill>
            </a:endParaRPr>
          </a:p>
        </p:txBody>
      </p:sp>
      <p:sp>
        <p:nvSpPr>
          <p:cNvPr id="23" name="Horizontal Scroll 22"/>
          <p:cNvSpPr/>
          <p:nvPr/>
        </p:nvSpPr>
        <p:spPr>
          <a:xfrm>
            <a:off x="796905" y="908770"/>
            <a:ext cx="7644628" cy="4008984"/>
          </a:xfrm>
          <a:prstGeom prst="horizontalScroll">
            <a:avLst>
              <a:gd name="adj" fmla="val 8563"/>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rPr>
              <a:t>Hai phương pháp phổ biến để phát hiện lỗi lôgic trong chương trình: </a:t>
            </a:r>
          </a:p>
          <a:p>
            <a:pPr algn="just">
              <a:lnSpc>
                <a:spcPct val="150000"/>
              </a:lnSpc>
            </a:pPr>
            <a:r>
              <a:rPr lang="vi-VN" sz="2000" smtClean="0">
                <a:solidFill>
                  <a:srgbClr val="000000"/>
                </a:solidFill>
              </a:rPr>
              <a:t>•</a:t>
            </a:r>
            <a:r>
              <a:rPr lang="en-US" sz="2000" smtClean="0">
                <a:solidFill>
                  <a:srgbClr val="000000"/>
                </a:solidFill>
              </a:rPr>
              <a:t>  </a:t>
            </a:r>
            <a:r>
              <a:rPr lang="vi-VN" sz="2000" smtClean="0">
                <a:solidFill>
                  <a:srgbClr val="000000"/>
                </a:solidFill>
              </a:rPr>
              <a:t>Tập </a:t>
            </a:r>
            <a:r>
              <a:rPr lang="vi-VN" sz="2000">
                <a:solidFill>
                  <a:srgbClr val="000000"/>
                </a:solidFill>
              </a:rPr>
              <a:t>trung vào những khối lệnh trực tiếp gây ra lỗi và những khối lệnh liên quan lôgic đến nó theo các cấu trúc điều khiển.</a:t>
            </a:r>
          </a:p>
          <a:p>
            <a:pPr algn="just">
              <a:lnSpc>
                <a:spcPct val="150000"/>
              </a:lnSpc>
            </a:pPr>
            <a:r>
              <a:rPr lang="vi-VN" sz="2000">
                <a:solidFill>
                  <a:srgbClr val="000000"/>
                </a:solidFill>
              </a:rPr>
              <a:t>•</a:t>
            </a:r>
            <a:r>
              <a:rPr lang="en-US" sz="2000">
                <a:solidFill>
                  <a:srgbClr val="000000"/>
                </a:solidFill>
              </a:rPr>
              <a:t>  </a:t>
            </a:r>
            <a:r>
              <a:rPr lang="vi-VN" sz="2000" smtClean="0">
                <a:solidFill>
                  <a:srgbClr val="000000"/>
                </a:solidFill>
              </a:rPr>
              <a:t>Chạy </a:t>
            </a:r>
            <a:r>
              <a:rPr lang="vi-VN" sz="2000">
                <a:solidFill>
                  <a:srgbClr val="000000"/>
                </a:solidFill>
              </a:rPr>
              <a:t>chương trình từng bước, kết hợp theo dõi sự thay đổi của các biến, các giá trị đầu ra và so sánh với các giá trị tính được theo cách thủ công.</a:t>
            </a:r>
          </a:p>
        </p:txBody>
      </p:sp>
      <p:grpSp>
        <p:nvGrpSpPr>
          <p:cNvPr id="28" name="Group 27"/>
          <p:cNvGrpSpPr/>
          <p:nvPr/>
        </p:nvGrpSpPr>
        <p:grpSpPr>
          <a:xfrm>
            <a:off x="3299134" y="531188"/>
            <a:ext cx="2421888" cy="482281"/>
            <a:chOff x="3318512" y="882537"/>
            <a:chExt cx="2421888" cy="482281"/>
          </a:xfrm>
        </p:grpSpPr>
        <p:sp>
          <p:nvSpPr>
            <p:cNvPr id="29" name="Rounded Rectangle 28"/>
            <p:cNvSpPr/>
            <p:nvPr/>
          </p:nvSpPr>
          <p:spPr>
            <a:xfrm>
              <a:off x="3548743" y="882537"/>
              <a:ext cx="2191657" cy="4724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002060"/>
                  </a:solidFill>
                </a:rPr>
                <a:t>Hộp kiến thức</a:t>
              </a:r>
              <a:endParaRPr lang="en-US" sz="2000" b="1">
                <a:solidFill>
                  <a:srgbClr val="002060"/>
                </a:solidFill>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8512" y="928173"/>
              <a:ext cx="460462" cy="436645"/>
            </a:xfrm>
            <a:prstGeom prst="rect">
              <a:avLst/>
            </a:prstGeom>
          </p:spPr>
        </p:pic>
      </p:grpSp>
      <p:pic>
        <p:nvPicPr>
          <p:cNvPr id="31" name="Picture 30"/>
          <p:cNvPicPr>
            <a:picLocks noChangeAspect="1"/>
          </p:cNvPicPr>
          <p:nvPr/>
        </p:nvPicPr>
        <p:blipFill>
          <a:blip r:embed="rId5"/>
          <a:stretch>
            <a:fillRect/>
          </a:stretch>
        </p:blipFill>
        <p:spPr>
          <a:xfrm>
            <a:off x="7637281" y="4064000"/>
            <a:ext cx="1316219" cy="939726"/>
          </a:xfrm>
          <a:prstGeom prst="rect">
            <a:avLst/>
          </a:prstGeom>
        </p:spPr>
      </p:pic>
      <p:pic>
        <p:nvPicPr>
          <p:cNvPr id="32" name="Picture 31"/>
          <p:cNvPicPr>
            <a:picLocks noChangeAspect="1"/>
          </p:cNvPicPr>
          <p:nvPr/>
        </p:nvPicPr>
        <p:blipFill>
          <a:blip r:embed="rId6"/>
          <a:stretch>
            <a:fillRect/>
          </a:stretch>
        </p:blipFill>
        <p:spPr>
          <a:xfrm>
            <a:off x="304603" y="2948346"/>
            <a:ext cx="1036521" cy="896898"/>
          </a:xfrm>
          <a:prstGeom prst="rect">
            <a:avLst/>
          </a:prstGeom>
        </p:spPr>
      </p:pic>
    </p:spTree>
    <p:extLst>
      <p:ext uri="{BB962C8B-B14F-4D97-AF65-F5344CB8AC3E}">
        <p14:creationId xmlns:p14="http://schemas.microsoft.com/office/powerpoint/2010/main" val="7387929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4" presetClass="entr" presetSubtype="1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par>
                                <p:cTn id="20" presetID="14" presetClass="entr" presetSubtype="1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681307" y="4587875"/>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Pentagon 26"/>
          <p:cNvSpPr/>
          <p:nvPr/>
        </p:nvSpPr>
        <p:spPr>
          <a:xfrm>
            <a:off x="0" y="89752"/>
            <a:ext cx="27051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Củng cố kiến thức</a:t>
            </a:r>
            <a:endParaRPr lang="en-US" sz="2000" b="1">
              <a:solidFill>
                <a:schemeClr val="accent6"/>
              </a:solidFill>
            </a:endParaRPr>
          </a:p>
        </p:txBody>
      </p:sp>
      <p:sp>
        <p:nvSpPr>
          <p:cNvPr id="28" name="TextBox 9"/>
          <p:cNvSpPr txBox="1"/>
          <p:nvPr/>
        </p:nvSpPr>
        <p:spPr>
          <a:xfrm>
            <a:off x="844075" y="789778"/>
            <a:ext cx="7446266" cy="1123712"/>
          </a:xfrm>
          <a:prstGeom prst="roundRect">
            <a:avLst>
              <a:gd name="adj" fmla="val 14407"/>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Em hãy gỡ lỗi đoạn chương trình xác định một số n được nhập từ bàn phím là số chẵn hay số lẻ được cho trong Hình 15.3.</a:t>
            </a:r>
          </a:p>
        </p:txBody>
      </p:sp>
      <p:pic>
        <p:nvPicPr>
          <p:cNvPr id="29" name="Picture 28"/>
          <p:cNvPicPr>
            <a:picLocks noChangeAspect="1"/>
          </p:cNvPicPr>
          <p:nvPr/>
        </p:nvPicPr>
        <p:blipFill>
          <a:blip r:embed="rId4"/>
          <a:stretch>
            <a:fillRect/>
          </a:stretch>
        </p:blipFill>
        <p:spPr>
          <a:xfrm>
            <a:off x="4072218" y="419668"/>
            <a:ext cx="989980" cy="537203"/>
          </a:xfrm>
          <a:prstGeom prst="rect">
            <a:avLst/>
          </a:prstGeom>
        </p:spPr>
      </p:pic>
      <p:pic>
        <p:nvPicPr>
          <p:cNvPr id="2" name="Picture 1"/>
          <p:cNvPicPr>
            <a:picLocks noChangeAspect="1"/>
          </p:cNvPicPr>
          <p:nvPr/>
        </p:nvPicPr>
        <p:blipFill>
          <a:blip r:embed="rId5"/>
          <a:stretch>
            <a:fillRect/>
          </a:stretch>
        </p:blipFill>
        <p:spPr>
          <a:xfrm>
            <a:off x="3240515" y="2159886"/>
            <a:ext cx="2653385" cy="2338868"/>
          </a:xfrm>
          <a:prstGeom prst="rect">
            <a:avLst/>
          </a:prstGeom>
        </p:spPr>
      </p:pic>
      <p:sp>
        <p:nvSpPr>
          <p:cNvPr id="38" name="TextBox 9"/>
          <p:cNvSpPr txBox="1"/>
          <p:nvPr/>
        </p:nvSpPr>
        <p:spPr>
          <a:xfrm>
            <a:off x="-4792" y="4563861"/>
            <a:ext cx="9144000"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i="1">
                <a:latin typeface="+mn-lt"/>
                <a:cs typeface="Arial" panose="020B0604020202020204" pitchFamily="34" charset="0"/>
              </a:rPr>
              <a:t>Hình 15.3. Chương trình xác định một số là chẵn hay lẻ</a:t>
            </a:r>
          </a:p>
        </p:txBody>
      </p:sp>
    </p:spTree>
    <p:extLst>
      <p:ext uri="{BB962C8B-B14F-4D97-AF65-F5344CB8AC3E}">
        <p14:creationId xmlns:p14="http://schemas.microsoft.com/office/powerpoint/2010/main" val="33192006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outVertical)">
                                      <p:cBhvr>
                                        <p:cTn id="13" dur="500"/>
                                        <p:tgtEl>
                                          <p:spTgt spid="29"/>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outVertical)">
                                      <p:cBhvr>
                                        <p:cTn id="16" dur="500"/>
                                        <p:tgtEl>
                                          <p:spTgt spid="28"/>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outVertical)">
                                      <p:cBhvr>
                                        <p:cTn id="19" dur="500"/>
                                        <p:tgtEl>
                                          <p:spTgt spid="38"/>
                                        </p:tgtEl>
                                      </p:cBhvr>
                                    </p:animEffect>
                                  </p:childTnLst>
                                </p:cTn>
                              </p:par>
                              <p:par>
                                <p:cTn id="20" presetID="16" presetClass="entr" presetSubtype="37"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681307" y="4587875"/>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Pentagon 26"/>
          <p:cNvSpPr/>
          <p:nvPr/>
        </p:nvSpPr>
        <p:spPr>
          <a:xfrm>
            <a:off x="0" y="89752"/>
            <a:ext cx="27051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Củng cố kiến thức</a:t>
            </a:r>
            <a:endParaRPr lang="en-US" sz="2000" b="1">
              <a:solidFill>
                <a:schemeClr val="accent6"/>
              </a:solidFill>
            </a:endParaRPr>
          </a:p>
        </p:txBody>
      </p:sp>
      <p:sp>
        <p:nvSpPr>
          <p:cNvPr id="20" name="TextBox 9"/>
          <p:cNvSpPr txBox="1"/>
          <p:nvPr/>
        </p:nvSpPr>
        <p:spPr>
          <a:xfrm>
            <a:off x="321026" y="1344557"/>
            <a:ext cx="8360663"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a:latin typeface="+mn-lt"/>
                <a:cs typeface="Arial" panose="020B0604020202020204" pitchFamily="34" charset="0"/>
              </a:rPr>
              <a:t>Lỗi được phát hiện trong câu lệnh rẽ nhánh, biểu thức lôgic trong câu lệnh kiểm tra n có phải số chẵn hay không nhưng câu lệnh hiển thị ghi sai.</a:t>
            </a:r>
          </a:p>
          <a:p>
            <a:pPr marL="342900" indent="-342900" algn="just">
              <a:lnSpc>
                <a:spcPct val="150000"/>
              </a:lnSpc>
              <a:buFont typeface="Arial" panose="020B0604020202020204" pitchFamily="34" charset="0"/>
              <a:buChar char="•"/>
            </a:pPr>
            <a:r>
              <a:rPr lang="vi-VN" sz="2000" smtClean="0">
                <a:latin typeface="+mn-lt"/>
                <a:cs typeface="Arial" panose="020B0604020202020204" pitchFamily="34" charset="0"/>
              </a:rPr>
              <a:t>Có </a:t>
            </a:r>
            <a:r>
              <a:rPr lang="vi-VN" sz="2000">
                <a:latin typeface="+mn-lt"/>
                <a:cs typeface="Arial" panose="020B0604020202020204" pitchFamily="34" charset="0"/>
              </a:rPr>
              <a:t>thể sửa lỗi bằng cách đổi vị trí hai câu lệnh hiển thị hoặc thay biểu thức điều kiện bằng biểu thức kiểm tra n có phải số lẻ hay không.</a:t>
            </a:r>
          </a:p>
        </p:txBody>
      </p:sp>
      <p:grpSp>
        <p:nvGrpSpPr>
          <p:cNvPr id="3" name="Group 2"/>
          <p:cNvGrpSpPr/>
          <p:nvPr/>
        </p:nvGrpSpPr>
        <p:grpSpPr>
          <a:xfrm>
            <a:off x="321026" y="758645"/>
            <a:ext cx="2710959" cy="472416"/>
            <a:chOff x="3283441" y="531188"/>
            <a:chExt cx="2710959" cy="472416"/>
          </a:xfrm>
        </p:grpSpPr>
        <p:sp>
          <p:nvSpPr>
            <p:cNvPr id="22" name="Rounded Rectangle 21"/>
            <p:cNvSpPr/>
            <p:nvPr/>
          </p:nvSpPr>
          <p:spPr>
            <a:xfrm>
              <a:off x="3529365" y="531188"/>
              <a:ext cx="2465035" cy="4724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u="sng" smtClean="0">
                  <a:solidFill>
                    <a:schemeClr val="bg2">
                      <a:lumMod val="50000"/>
                    </a:schemeClr>
                  </a:solidFill>
                </a:rPr>
                <a:t>Hướng dẫn trả lời:</a:t>
              </a:r>
              <a:endParaRPr lang="en-US" sz="2000" b="1" u="sng">
                <a:solidFill>
                  <a:schemeClr val="bg2">
                    <a:lumMod val="50000"/>
                  </a:schemeClr>
                </a:solidFill>
              </a:endParaRPr>
            </a:p>
          </p:txBody>
        </p:sp>
        <p:pic>
          <p:nvPicPr>
            <p:cNvPr id="24" name="Picture 23" descr="Clip Art Take Note - Note Taking Png, Transparent Png , Transparent Png  Image - PNGitem"/>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83441" y="692945"/>
              <a:ext cx="302305" cy="262398"/>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image55.png"/>
          <p:cNvPicPr/>
          <p:nvPr/>
        </p:nvPicPr>
        <p:blipFill>
          <a:blip r:embed="rId5"/>
          <a:srcRect/>
          <a:stretch>
            <a:fillRect/>
          </a:stretch>
        </p:blipFill>
        <p:spPr>
          <a:xfrm>
            <a:off x="1335087" y="4013703"/>
            <a:ext cx="2562225" cy="561975"/>
          </a:xfrm>
          <a:prstGeom prst="rect">
            <a:avLst/>
          </a:prstGeom>
          <a:ln/>
        </p:spPr>
      </p:pic>
      <p:pic>
        <p:nvPicPr>
          <p:cNvPr id="30" name="image94.png"/>
          <p:cNvPicPr/>
          <p:nvPr/>
        </p:nvPicPr>
        <p:blipFill>
          <a:blip r:embed="rId6"/>
          <a:srcRect/>
          <a:stretch>
            <a:fillRect/>
          </a:stretch>
        </p:blipFill>
        <p:spPr>
          <a:xfrm>
            <a:off x="4761568" y="4025900"/>
            <a:ext cx="3166001" cy="561975"/>
          </a:xfrm>
          <a:prstGeom prst="rect">
            <a:avLst/>
          </a:prstGeom>
          <a:ln/>
        </p:spPr>
      </p:pic>
    </p:spTree>
    <p:extLst>
      <p:ext uri="{BB962C8B-B14F-4D97-AF65-F5344CB8AC3E}">
        <p14:creationId xmlns:p14="http://schemas.microsoft.com/office/powerpoint/2010/main" val="42328108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1" name="Google Shape;3011;p38"/>
          <p:cNvSpPr txBox="1">
            <a:spLocks noGrp="1"/>
          </p:cNvSpPr>
          <p:nvPr>
            <p:ph type="title" idx="2"/>
          </p:nvPr>
        </p:nvSpPr>
        <p:spPr>
          <a:xfrm>
            <a:off x="800179" y="1266900"/>
            <a:ext cx="1292700" cy="85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smtClean="0"/>
              <a:t>03</a:t>
            </a:r>
            <a:endParaRPr b="1"/>
          </a:p>
        </p:txBody>
      </p:sp>
      <p:sp>
        <p:nvSpPr>
          <p:cNvPr id="32" name="Rectangle 31"/>
          <p:cNvSpPr/>
          <p:nvPr/>
        </p:nvSpPr>
        <p:spPr>
          <a:xfrm>
            <a:off x="692797" y="2310460"/>
            <a:ext cx="5749978" cy="820674"/>
          </a:xfrm>
          <a:prstGeom prst="rect">
            <a:avLst/>
          </a:prstGeom>
        </p:spPr>
        <p:txBody>
          <a:bodyPr wrap="square">
            <a:spAutoFit/>
          </a:bodyPr>
          <a:lstStyle/>
          <a:p>
            <a:pPr>
              <a:lnSpc>
                <a:spcPct val="150000"/>
              </a:lnSpc>
            </a:pPr>
            <a:r>
              <a:rPr lang="en-US" sz="3600" b="1"/>
              <a:t>Thực hành: Gỡ lỗi</a:t>
            </a:r>
          </a:p>
        </p:txBody>
      </p:sp>
      <p:grpSp>
        <p:nvGrpSpPr>
          <p:cNvPr id="34" name="Google Shape;3013;p38"/>
          <p:cNvGrpSpPr/>
          <p:nvPr/>
        </p:nvGrpSpPr>
        <p:grpSpPr>
          <a:xfrm rot="1344154">
            <a:off x="6084859" y="637355"/>
            <a:ext cx="816574" cy="796175"/>
            <a:chOff x="9618375" y="3186726"/>
            <a:chExt cx="816600" cy="796200"/>
          </a:xfrm>
        </p:grpSpPr>
        <p:sp>
          <p:nvSpPr>
            <p:cNvPr id="35" name="Google Shape;3014;p38"/>
            <p:cNvSpPr/>
            <p:nvPr/>
          </p:nvSpPr>
          <p:spPr>
            <a:xfrm>
              <a:off x="9618375" y="3186726"/>
              <a:ext cx="816600" cy="7962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6" name="Google Shape;3015;p38"/>
            <p:cNvGrpSpPr/>
            <p:nvPr/>
          </p:nvGrpSpPr>
          <p:grpSpPr>
            <a:xfrm>
              <a:off x="9837070" y="3398948"/>
              <a:ext cx="379212" cy="371609"/>
              <a:chOff x="3978027" y="2198780"/>
              <a:chExt cx="347965" cy="340988"/>
            </a:xfrm>
          </p:grpSpPr>
          <p:grpSp>
            <p:nvGrpSpPr>
              <p:cNvPr id="37" name="Google Shape;3016;p38"/>
              <p:cNvGrpSpPr/>
              <p:nvPr/>
            </p:nvGrpSpPr>
            <p:grpSpPr>
              <a:xfrm>
                <a:off x="4043093" y="2368619"/>
                <a:ext cx="218205" cy="115756"/>
                <a:chOff x="5615737" y="2876718"/>
                <a:chExt cx="197381" cy="104700"/>
              </a:xfrm>
            </p:grpSpPr>
            <p:sp>
              <p:nvSpPr>
                <p:cNvPr id="43" name="Google Shape;3017;p38"/>
                <p:cNvSpPr/>
                <p:nvPr/>
              </p:nvSpPr>
              <p:spPr>
                <a:xfrm>
                  <a:off x="5725198" y="2877326"/>
                  <a:ext cx="72733" cy="47218"/>
                </a:xfrm>
                <a:custGeom>
                  <a:avLst/>
                  <a:gdLst/>
                  <a:ahLst/>
                  <a:cxnLst/>
                  <a:rect l="l" t="t" r="r" b="b"/>
                  <a:pathLst>
                    <a:path w="72733" h="47218" extrusionOk="0">
                      <a:moveTo>
                        <a:pt x="3137" y="11510"/>
                      </a:moveTo>
                      <a:lnTo>
                        <a:pt x="63525" y="46372"/>
                      </a:lnTo>
                      <a:cubicBezTo>
                        <a:pt x="66383" y="48086"/>
                        <a:pt x="70193" y="47134"/>
                        <a:pt x="71907" y="44086"/>
                      </a:cubicBezTo>
                      <a:cubicBezTo>
                        <a:pt x="73622" y="41133"/>
                        <a:pt x="72574" y="37419"/>
                        <a:pt x="69621" y="35704"/>
                      </a:cubicBezTo>
                      <a:lnTo>
                        <a:pt x="9233" y="842"/>
                      </a:lnTo>
                      <a:cubicBezTo>
                        <a:pt x="2089" y="-2968"/>
                        <a:pt x="-3816" y="7129"/>
                        <a:pt x="3042" y="115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 name="Google Shape;3018;p38"/>
                <p:cNvSpPr/>
                <p:nvPr/>
              </p:nvSpPr>
              <p:spPr>
                <a:xfrm>
                  <a:off x="5630789" y="2876718"/>
                  <a:ext cx="73754" cy="47836"/>
                </a:xfrm>
                <a:custGeom>
                  <a:avLst/>
                  <a:gdLst/>
                  <a:ahLst/>
                  <a:cxnLst/>
                  <a:rect l="l" t="t" r="r" b="b"/>
                  <a:pathLst>
                    <a:path w="73754" h="47836" extrusionOk="0">
                      <a:moveTo>
                        <a:pt x="6106" y="47837"/>
                      </a:moveTo>
                      <a:cubicBezTo>
                        <a:pt x="7154" y="47837"/>
                        <a:pt x="8201" y="47551"/>
                        <a:pt x="9154" y="46980"/>
                      </a:cubicBezTo>
                      <a:lnTo>
                        <a:pt x="70685" y="11452"/>
                      </a:lnTo>
                      <a:cubicBezTo>
                        <a:pt x="73638" y="9737"/>
                        <a:pt x="74590" y="6022"/>
                        <a:pt x="72971" y="3069"/>
                      </a:cubicBezTo>
                      <a:cubicBezTo>
                        <a:pt x="71257" y="117"/>
                        <a:pt x="67542" y="-836"/>
                        <a:pt x="64589" y="783"/>
                      </a:cubicBezTo>
                      <a:lnTo>
                        <a:pt x="3058" y="36312"/>
                      </a:lnTo>
                      <a:cubicBezTo>
                        <a:pt x="-2371" y="39455"/>
                        <a:pt x="-86" y="47742"/>
                        <a:pt x="6106" y="47742"/>
                      </a:cubicBezTo>
                      <a:lnTo>
                        <a:pt x="6106" y="477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 name="Google Shape;3019;p38"/>
                <p:cNvSpPr/>
                <p:nvPr/>
              </p:nvSpPr>
              <p:spPr>
                <a:xfrm>
                  <a:off x="5615737" y="2909053"/>
                  <a:ext cx="197381" cy="72365"/>
                </a:xfrm>
                <a:custGeom>
                  <a:avLst/>
                  <a:gdLst/>
                  <a:ahLst/>
                  <a:cxnLst/>
                  <a:rect l="l" t="t" r="r" b="b"/>
                  <a:pathLst>
                    <a:path w="197381" h="72365" extrusionOk="0">
                      <a:moveTo>
                        <a:pt x="191179" y="60079"/>
                      </a:moveTo>
                      <a:lnTo>
                        <a:pt x="104787" y="60079"/>
                      </a:lnTo>
                      <a:lnTo>
                        <a:pt x="104787" y="6358"/>
                      </a:lnTo>
                      <a:cubicBezTo>
                        <a:pt x="104787" y="3310"/>
                        <a:pt x="102596" y="547"/>
                        <a:pt x="99548" y="71"/>
                      </a:cubicBezTo>
                      <a:cubicBezTo>
                        <a:pt x="95738" y="-500"/>
                        <a:pt x="92500" y="2452"/>
                        <a:pt x="92500" y="6167"/>
                      </a:cubicBezTo>
                      <a:lnTo>
                        <a:pt x="92500" y="60079"/>
                      </a:lnTo>
                      <a:lnTo>
                        <a:pt x="6108" y="60079"/>
                      </a:lnTo>
                      <a:cubicBezTo>
                        <a:pt x="-1988" y="60364"/>
                        <a:pt x="-2084" y="72080"/>
                        <a:pt x="6108" y="72366"/>
                      </a:cubicBezTo>
                      <a:lnTo>
                        <a:pt x="191274" y="72366"/>
                      </a:lnTo>
                      <a:cubicBezTo>
                        <a:pt x="199370" y="72080"/>
                        <a:pt x="199465" y="60364"/>
                        <a:pt x="191274" y="60079"/>
                      </a:cubicBezTo>
                      <a:lnTo>
                        <a:pt x="191274" y="600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8" name="Google Shape;3020;p38"/>
              <p:cNvGrpSpPr/>
              <p:nvPr/>
            </p:nvGrpSpPr>
            <p:grpSpPr>
              <a:xfrm>
                <a:off x="3990348" y="2259437"/>
                <a:ext cx="323507" cy="280330"/>
                <a:chOff x="5568025" y="2777965"/>
                <a:chExt cx="292634" cy="253555"/>
              </a:xfrm>
            </p:grpSpPr>
            <p:sp>
              <p:nvSpPr>
                <p:cNvPr id="40" name="Google Shape;3021;p38"/>
                <p:cNvSpPr/>
                <p:nvPr/>
              </p:nvSpPr>
              <p:spPr>
                <a:xfrm>
                  <a:off x="5568025" y="2946367"/>
                  <a:ext cx="63916" cy="85153"/>
                </a:xfrm>
                <a:custGeom>
                  <a:avLst/>
                  <a:gdLst/>
                  <a:ahLst/>
                  <a:cxnLst/>
                  <a:rect l="l" t="t" r="r" b="b"/>
                  <a:pathLst>
                    <a:path w="63916" h="85153" extrusionOk="0">
                      <a:moveTo>
                        <a:pt x="63916" y="29813"/>
                      </a:moveTo>
                      <a:cubicBezTo>
                        <a:pt x="63916" y="19050"/>
                        <a:pt x="61249" y="8953"/>
                        <a:pt x="56582" y="0"/>
                      </a:cubicBezTo>
                      <a:lnTo>
                        <a:pt x="7338" y="0"/>
                      </a:lnTo>
                      <a:cubicBezTo>
                        <a:pt x="-9045" y="29432"/>
                        <a:pt x="3242" y="69532"/>
                        <a:pt x="31913" y="85153"/>
                      </a:cubicBezTo>
                      <a:cubicBezTo>
                        <a:pt x="51058" y="74104"/>
                        <a:pt x="63821" y="53435"/>
                        <a:pt x="63821" y="29813"/>
                      </a:cubicBez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 name="Google Shape;3022;p38"/>
                <p:cNvSpPr/>
                <p:nvPr/>
              </p:nvSpPr>
              <p:spPr>
                <a:xfrm>
                  <a:off x="5796724" y="2946367"/>
                  <a:ext cx="63935" cy="85153"/>
                </a:xfrm>
                <a:custGeom>
                  <a:avLst/>
                  <a:gdLst/>
                  <a:ahLst/>
                  <a:cxnLst/>
                  <a:rect l="l" t="t" r="r" b="b"/>
                  <a:pathLst>
                    <a:path w="63935" h="85153" extrusionOk="0">
                      <a:moveTo>
                        <a:pt x="95" y="29813"/>
                      </a:moveTo>
                      <a:cubicBezTo>
                        <a:pt x="95" y="53435"/>
                        <a:pt x="12954" y="74104"/>
                        <a:pt x="32004" y="85153"/>
                      </a:cubicBezTo>
                      <a:cubicBezTo>
                        <a:pt x="60770" y="69532"/>
                        <a:pt x="72962" y="29432"/>
                        <a:pt x="56579" y="0"/>
                      </a:cubicBezTo>
                      <a:lnTo>
                        <a:pt x="7334" y="0"/>
                      </a:lnTo>
                      <a:cubicBezTo>
                        <a:pt x="2667" y="8858"/>
                        <a:pt x="0" y="19050"/>
                        <a:pt x="0" y="29813"/>
                      </a:cubicBez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 name="Google Shape;3023;p38"/>
                <p:cNvSpPr/>
                <p:nvPr/>
              </p:nvSpPr>
              <p:spPr>
                <a:xfrm>
                  <a:off x="5690330" y="2777965"/>
                  <a:ext cx="48006" cy="151066"/>
                </a:xfrm>
                <a:custGeom>
                  <a:avLst/>
                  <a:gdLst/>
                  <a:ahLst/>
                  <a:cxnLst/>
                  <a:rect l="l" t="t" r="r" b="b"/>
                  <a:pathLst>
                    <a:path w="48006" h="151066" extrusionOk="0">
                      <a:moveTo>
                        <a:pt x="48006" y="137255"/>
                      </a:moveTo>
                      <a:lnTo>
                        <a:pt x="48006" y="13811"/>
                      </a:lnTo>
                      <a:lnTo>
                        <a:pt x="24003" y="0"/>
                      </a:lnTo>
                      <a:lnTo>
                        <a:pt x="0" y="13811"/>
                      </a:lnTo>
                      <a:lnTo>
                        <a:pt x="0" y="137255"/>
                      </a:lnTo>
                      <a:lnTo>
                        <a:pt x="24003" y="151067"/>
                      </a:lnTo>
                      <a:lnTo>
                        <a:pt x="48006" y="137255"/>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39" name="Google Shape;3024;p38"/>
              <p:cNvSpPr/>
              <p:nvPr/>
            </p:nvSpPr>
            <p:spPr>
              <a:xfrm>
                <a:off x="3978027" y="2198780"/>
                <a:ext cx="347965" cy="254287"/>
              </a:xfrm>
              <a:custGeom>
                <a:avLst/>
                <a:gdLst/>
                <a:ahLst/>
                <a:cxnLst/>
                <a:rect l="l" t="t" r="r" b="b"/>
                <a:pathLst>
                  <a:path w="314900" h="230124" extrusionOk="0">
                    <a:moveTo>
                      <a:pt x="271848" y="56674"/>
                    </a:moveTo>
                    <a:cubicBezTo>
                      <a:pt x="268418" y="56674"/>
                      <a:pt x="265180" y="57055"/>
                      <a:pt x="262037" y="57817"/>
                    </a:cubicBezTo>
                    <a:cubicBezTo>
                      <a:pt x="263084" y="42196"/>
                      <a:pt x="252321" y="28194"/>
                      <a:pt x="237462" y="25241"/>
                    </a:cubicBezTo>
                    <a:lnTo>
                      <a:pt x="237462" y="14859"/>
                    </a:lnTo>
                    <a:cubicBezTo>
                      <a:pt x="237462" y="6668"/>
                      <a:pt x="230795" y="0"/>
                      <a:pt x="222603" y="0"/>
                    </a:cubicBezTo>
                    <a:lnTo>
                      <a:pt x="194409" y="0"/>
                    </a:lnTo>
                    <a:cubicBezTo>
                      <a:pt x="187647" y="0"/>
                      <a:pt x="182122" y="5525"/>
                      <a:pt x="182122" y="12287"/>
                    </a:cubicBezTo>
                    <a:lnTo>
                      <a:pt x="182122" y="24575"/>
                    </a:lnTo>
                    <a:lnTo>
                      <a:pt x="136592" y="24575"/>
                    </a:lnTo>
                    <a:lnTo>
                      <a:pt x="136592" y="12287"/>
                    </a:lnTo>
                    <a:cubicBezTo>
                      <a:pt x="136592" y="5525"/>
                      <a:pt x="131068" y="0"/>
                      <a:pt x="124305" y="0"/>
                    </a:cubicBezTo>
                    <a:lnTo>
                      <a:pt x="99064" y="0"/>
                    </a:lnTo>
                    <a:cubicBezTo>
                      <a:pt x="88872" y="0"/>
                      <a:pt x="80585" y="8287"/>
                      <a:pt x="80585" y="18479"/>
                    </a:cubicBezTo>
                    <a:lnTo>
                      <a:pt x="80585" y="24765"/>
                    </a:lnTo>
                    <a:cubicBezTo>
                      <a:pt x="64107" y="26289"/>
                      <a:pt x="51725" y="41053"/>
                      <a:pt x="52773" y="57817"/>
                    </a:cubicBezTo>
                    <a:cubicBezTo>
                      <a:pt x="26388" y="51245"/>
                      <a:pt x="-377" y="72390"/>
                      <a:pt x="4" y="99822"/>
                    </a:cubicBezTo>
                    <a:cubicBezTo>
                      <a:pt x="4" y="99822"/>
                      <a:pt x="4" y="211646"/>
                      <a:pt x="4" y="211646"/>
                    </a:cubicBezTo>
                    <a:cubicBezTo>
                      <a:pt x="4" y="221837"/>
                      <a:pt x="8291" y="230124"/>
                      <a:pt x="18387" y="230124"/>
                    </a:cubicBezTo>
                    <a:lnTo>
                      <a:pt x="67632" y="230124"/>
                    </a:lnTo>
                    <a:cubicBezTo>
                      <a:pt x="77823" y="230124"/>
                      <a:pt x="86110" y="221837"/>
                      <a:pt x="86110" y="211646"/>
                    </a:cubicBezTo>
                    <a:lnTo>
                      <a:pt x="86110" y="103537"/>
                    </a:lnTo>
                    <a:lnTo>
                      <a:pt x="157452" y="62389"/>
                    </a:lnTo>
                    <a:lnTo>
                      <a:pt x="228795" y="103537"/>
                    </a:lnTo>
                    <a:lnTo>
                      <a:pt x="228795" y="211646"/>
                    </a:lnTo>
                    <a:cubicBezTo>
                      <a:pt x="228795" y="221837"/>
                      <a:pt x="237081" y="230124"/>
                      <a:pt x="247273" y="230124"/>
                    </a:cubicBezTo>
                    <a:lnTo>
                      <a:pt x="300042" y="230124"/>
                    </a:lnTo>
                    <a:cubicBezTo>
                      <a:pt x="308233" y="230124"/>
                      <a:pt x="314901" y="223456"/>
                      <a:pt x="314901" y="215265"/>
                    </a:cubicBezTo>
                    <a:lnTo>
                      <a:pt x="314901" y="99917"/>
                    </a:lnTo>
                    <a:cubicBezTo>
                      <a:pt x="314901" y="76105"/>
                      <a:pt x="295565" y="56864"/>
                      <a:pt x="271848" y="56864"/>
                    </a:cubicBezTo>
                    <a:lnTo>
                      <a:pt x="271848" y="56864"/>
                    </a:lnTo>
                    <a:close/>
                    <a:moveTo>
                      <a:pt x="271848" y="68580"/>
                    </a:moveTo>
                    <a:cubicBezTo>
                      <a:pt x="288802" y="68580"/>
                      <a:pt x="302613" y="82391"/>
                      <a:pt x="302613" y="99346"/>
                    </a:cubicBezTo>
                    <a:lnTo>
                      <a:pt x="302613" y="192596"/>
                    </a:lnTo>
                    <a:lnTo>
                      <a:pt x="241082" y="192596"/>
                    </a:lnTo>
                    <a:cubicBezTo>
                      <a:pt x="241082" y="192596"/>
                      <a:pt x="241082" y="99441"/>
                      <a:pt x="241082" y="99346"/>
                    </a:cubicBezTo>
                    <a:cubicBezTo>
                      <a:pt x="241082" y="82391"/>
                      <a:pt x="254893" y="68675"/>
                      <a:pt x="271848" y="68675"/>
                    </a:cubicBezTo>
                    <a:close/>
                    <a:moveTo>
                      <a:pt x="249750" y="55435"/>
                    </a:moveTo>
                    <a:lnTo>
                      <a:pt x="249750" y="62770"/>
                    </a:lnTo>
                    <a:cubicBezTo>
                      <a:pt x="239939" y="68675"/>
                      <a:pt x="232700" y="78296"/>
                      <a:pt x="230033" y="89725"/>
                    </a:cubicBezTo>
                    <a:lnTo>
                      <a:pt x="163643" y="51435"/>
                    </a:lnTo>
                    <a:lnTo>
                      <a:pt x="163643" y="36957"/>
                    </a:lnTo>
                    <a:lnTo>
                      <a:pt x="231271" y="36957"/>
                    </a:lnTo>
                    <a:cubicBezTo>
                      <a:pt x="241463" y="36957"/>
                      <a:pt x="249750" y="45244"/>
                      <a:pt x="249750" y="55435"/>
                    </a:cubicBezTo>
                    <a:lnTo>
                      <a:pt x="249750" y="55435"/>
                    </a:lnTo>
                    <a:close/>
                    <a:moveTo>
                      <a:pt x="199934" y="12382"/>
                    </a:moveTo>
                    <a:lnTo>
                      <a:pt x="218984" y="12382"/>
                    </a:lnTo>
                    <a:cubicBezTo>
                      <a:pt x="222413" y="12382"/>
                      <a:pt x="225175" y="15145"/>
                      <a:pt x="225175" y="18574"/>
                    </a:cubicBezTo>
                    <a:lnTo>
                      <a:pt x="225175" y="24765"/>
                    </a:lnTo>
                    <a:lnTo>
                      <a:pt x="193838" y="24765"/>
                    </a:lnTo>
                    <a:lnTo>
                      <a:pt x="193838" y="18574"/>
                    </a:lnTo>
                    <a:cubicBezTo>
                      <a:pt x="193838" y="15145"/>
                      <a:pt x="196600" y="12382"/>
                      <a:pt x="200029" y="12382"/>
                    </a:cubicBezTo>
                    <a:close/>
                    <a:moveTo>
                      <a:pt x="99159" y="12382"/>
                    </a:moveTo>
                    <a:lnTo>
                      <a:pt x="118209" y="12382"/>
                    </a:lnTo>
                    <a:cubicBezTo>
                      <a:pt x="121638" y="12382"/>
                      <a:pt x="124401" y="15145"/>
                      <a:pt x="124401" y="18574"/>
                    </a:cubicBezTo>
                    <a:lnTo>
                      <a:pt x="124401" y="24765"/>
                    </a:lnTo>
                    <a:lnTo>
                      <a:pt x="93063" y="24765"/>
                    </a:lnTo>
                    <a:lnTo>
                      <a:pt x="93063" y="18574"/>
                    </a:lnTo>
                    <a:cubicBezTo>
                      <a:pt x="93063" y="15145"/>
                      <a:pt x="95826" y="12382"/>
                      <a:pt x="99255" y="12382"/>
                    </a:cubicBezTo>
                    <a:lnTo>
                      <a:pt x="99255" y="12382"/>
                    </a:lnTo>
                    <a:close/>
                    <a:moveTo>
                      <a:pt x="83729" y="36957"/>
                    </a:moveTo>
                    <a:lnTo>
                      <a:pt x="151356" y="36957"/>
                    </a:lnTo>
                    <a:lnTo>
                      <a:pt x="151356" y="51435"/>
                    </a:lnTo>
                    <a:lnTo>
                      <a:pt x="84967" y="89725"/>
                    </a:lnTo>
                    <a:cubicBezTo>
                      <a:pt x="82205" y="78296"/>
                      <a:pt x="74966" y="68675"/>
                      <a:pt x="65250" y="62770"/>
                    </a:cubicBezTo>
                    <a:lnTo>
                      <a:pt x="65250" y="55435"/>
                    </a:lnTo>
                    <a:cubicBezTo>
                      <a:pt x="65250" y="45244"/>
                      <a:pt x="73537" y="36957"/>
                      <a:pt x="83729" y="36957"/>
                    </a:cubicBezTo>
                    <a:close/>
                    <a:moveTo>
                      <a:pt x="43152" y="68580"/>
                    </a:moveTo>
                    <a:cubicBezTo>
                      <a:pt x="60107" y="68580"/>
                      <a:pt x="73918" y="82391"/>
                      <a:pt x="73918" y="99250"/>
                    </a:cubicBezTo>
                    <a:cubicBezTo>
                      <a:pt x="73918" y="99441"/>
                      <a:pt x="73918" y="192310"/>
                      <a:pt x="73918" y="192500"/>
                    </a:cubicBezTo>
                    <a:lnTo>
                      <a:pt x="12387" y="192500"/>
                    </a:lnTo>
                    <a:lnTo>
                      <a:pt x="12387" y="99250"/>
                    </a:lnTo>
                    <a:cubicBezTo>
                      <a:pt x="12387" y="82296"/>
                      <a:pt x="26198" y="68485"/>
                      <a:pt x="43152" y="68485"/>
                    </a:cubicBezTo>
                    <a:close/>
                    <a:moveTo>
                      <a:pt x="67727" y="217170"/>
                    </a:moveTo>
                    <a:lnTo>
                      <a:pt x="18483" y="217170"/>
                    </a:lnTo>
                    <a:cubicBezTo>
                      <a:pt x="15054" y="217170"/>
                      <a:pt x="12291" y="214408"/>
                      <a:pt x="12291" y="210979"/>
                    </a:cubicBezTo>
                    <a:lnTo>
                      <a:pt x="12291" y="204788"/>
                    </a:lnTo>
                    <a:lnTo>
                      <a:pt x="73823" y="204788"/>
                    </a:lnTo>
                    <a:lnTo>
                      <a:pt x="73823" y="210979"/>
                    </a:lnTo>
                    <a:cubicBezTo>
                      <a:pt x="73823" y="214408"/>
                      <a:pt x="71060" y="217170"/>
                      <a:pt x="67632" y="217170"/>
                    </a:cubicBezTo>
                    <a:close/>
                    <a:moveTo>
                      <a:pt x="296517" y="217170"/>
                    </a:moveTo>
                    <a:lnTo>
                      <a:pt x="247273" y="217170"/>
                    </a:lnTo>
                    <a:cubicBezTo>
                      <a:pt x="243844" y="217170"/>
                      <a:pt x="241082" y="214408"/>
                      <a:pt x="241082" y="210979"/>
                    </a:cubicBezTo>
                    <a:lnTo>
                      <a:pt x="241082" y="204788"/>
                    </a:lnTo>
                    <a:lnTo>
                      <a:pt x="302613" y="204788"/>
                    </a:lnTo>
                    <a:lnTo>
                      <a:pt x="302613" y="210979"/>
                    </a:lnTo>
                    <a:cubicBezTo>
                      <a:pt x="302613" y="214408"/>
                      <a:pt x="299851" y="217170"/>
                      <a:pt x="296422" y="2171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46" name="Google Shape;3025;p38"/>
          <p:cNvGrpSpPr/>
          <p:nvPr/>
        </p:nvGrpSpPr>
        <p:grpSpPr>
          <a:xfrm rot="-613463">
            <a:off x="7770846" y="1625242"/>
            <a:ext cx="816583" cy="795884"/>
            <a:chOff x="10917276" y="2069945"/>
            <a:chExt cx="816600" cy="795900"/>
          </a:xfrm>
        </p:grpSpPr>
        <p:sp>
          <p:nvSpPr>
            <p:cNvPr id="47" name="Google Shape;3026;p38"/>
            <p:cNvSpPr/>
            <p:nvPr/>
          </p:nvSpPr>
          <p:spPr>
            <a:xfrm>
              <a:off x="10917276" y="2069945"/>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48" name="Google Shape;3027;p38"/>
            <p:cNvGrpSpPr/>
            <p:nvPr/>
          </p:nvGrpSpPr>
          <p:grpSpPr>
            <a:xfrm>
              <a:off x="11135915" y="2281994"/>
              <a:ext cx="379321" cy="371771"/>
              <a:chOff x="1519724" y="2198570"/>
              <a:chExt cx="348065" cy="341137"/>
            </a:xfrm>
          </p:grpSpPr>
          <p:sp>
            <p:nvSpPr>
              <p:cNvPr id="49" name="Google Shape;3028;p38"/>
              <p:cNvSpPr/>
              <p:nvPr/>
            </p:nvSpPr>
            <p:spPr>
              <a:xfrm>
                <a:off x="1648715" y="2198570"/>
                <a:ext cx="176821" cy="116933"/>
              </a:xfrm>
              <a:custGeom>
                <a:avLst/>
                <a:gdLst/>
                <a:ahLst/>
                <a:cxnLst/>
                <a:rect l="l" t="t" r="r" b="b"/>
                <a:pathLst>
                  <a:path w="160019" h="105822" extrusionOk="0">
                    <a:moveTo>
                      <a:pt x="9620" y="81153"/>
                    </a:moveTo>
                    <a:cubicBezTo>
                      <a:pt x="9620" y="89726"/>
                      <a:pt x="7048" y="98012"/>
                      <a:pt x="2286" y="105156"/>
                    </a:cubicBezTo>
                    <a:lnTo>
                      <a:pt x="1619" y="105823"/>
                    </a:lnTo>
                    <a:lnTo>
                      <a:pt x="160020" y="105823"/>
                    </a:lnTo>
                    <a:lnTo>
                      <a:pt x="54197" y="0"/>
                    </a:lnTo>
                    <a:lnTo>
                      <a:pt x="0" y="54197"/>
                    </a:lnTo>
                    <a:cubicBezTo>
                      <a:pt x="5905" y="61627"/>
                      <a:pt x="9525" y="70961"/>
                      <a:pt x="9525" y="811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0" name="Google Shape;3029;p38"/>
              <p:cNvSpPr/>
              <p:nvPr/>
            </p:nvSpPr>
            <p:spPr>
              <a:xfrm>
                <a:off x="1519724" y="2234202"/>
                <a:ext cx="348065" cy="305505"/>
              </a:xfrm>
              <a:custGeom>
                <a:avLst/>
                <a:gdLst/>
                <a:ahLst/>
                <a:cxnLst/>
                <a:rect l="l" t="t" r="r" b="b"/>
                <a:pathLst>
                  <a:path w="314991" h="276475" extrusionOk="0">
                    <a:moveTo>
                      <a:pt x="296418" y="135030"/>
                    </a:moveTo>
                    <a:lnTo>
                      <a:pt x="295180" y="135030"/>
                    </a:lnTo>
                    <a:lnTo>
                      <a:pt x="295180" y="85785"/>
                    </a:lnTo>
                    <a:cubicBezTo>
                      <a:pt x="295180" y="85785"/>
                      <a:pt x="286893" y="67307"/>
                      <a:pt x="276701" y="67307"/>
                    </a:cubicBezTo>
                    <a:lnTo>
                      <a:pt x="222694" y="67307"/>
                    </a:lnTo>
                    <a:cubicBezTo>
                      <a:pt x="223552" y="64164"/>
                      <a:pt x="225171" y="61306"/>
                      <a:pt x="227457" y="59020"/>
                    </a:cubicBezTo>
                    <a:cubicBezTo>
                      <a:pt x="229743" y="56734"/>
                      <a:pt x="229838" y="52734"/>
                      <a:pt x="227457" y="50352"/>
                    </a:cubicBezTo>
                    <a:lnTo>
                      <a:pt x="192691" y="15586"/>
                    </a:lnTo>
                    <a:cubicBezTo>
                      <a:pt x="190309" y="13205"/>
                      <a:pt x="186404" y="13205"/>
                      <a:pt x="184023" y="15586"/>
                    </a:cubicBezTo>
                    <a:cubicBezTo>
                      <a:pt x="176784" y="22825"/>
                      <a:pt x="165163" y="22825"/>
                      <a:pt x="157924" y="15586"/>
                    </a:cubicBezTo>
                    <a:cubicBezTo>
                      <a:pt x="155543" y="13205"/>
                      <a:pt x="151638" y="13205"/>
                      <a:pt x="149257" y="15586"/>
                    </a:cubicBezTo>
                    <a:lnTo>
                      <a:pt x="130302" y="34541"/>
                    </a:lnTo>
                    <a:cubicBezTo>
                      <a:pt x="112967" y="-18704"/>
                      <a:pt x="35242" y="-7655"/>
                      <a:pt x="34004" y="48924"/>
                    </a:cubicBezTo>
                    <a:cubicBezTo>
                      <a:pt x="34004" y="55305"/>
                      <a:pt x="37624" y="67974"/>
                      <a:pt x="37624" y="67974"/>
                    </a:cubicBezTo>
                    <a:lnTo>
                      <a:pt x="18478" y="67974"/>
                    </a:lnTo>
                    <a:cubicBezTo>
                      <a:pt x="8287" y="67974"/>
                      <a:pt x="0" y="76260"/>
                      <a:pt x="0" y="86452"/>
                    </a:cubicBezTo>
                    <a:lnTo>
                      <a:pt x="0" y="257997"/>
                    </a:lnTo>
                    <a:cubicBezTo>
                      <a:pt x="0" y="268189"/>
                      <a:pt x="8287" y="276476"/>
                      <a:pt x="18478" y="276476"/>
                    </a:cubicBezTo>
                    <a:lnTo>
                      <a:pt x="276796" y="276476"/>
                    </a:lnTo>
                    <a:cubicBezTo>
                      <a:pt x="286988" y="276476"/>
                      <a:pt x="295275" y="268189"/>
                      <a:pt x="295275" y="257997"/>
                    </a:cubicBezTo>
                    <a:lnTo>
                      <a:pt x="295275" y="208753"/>
                    </a:lnTo>
                    <a:cubicBezTo>
                      <a:pt x="305848" y="209325"/>
                      <a:pt x="314992" y="200943"/>
                      <a:pt x="314992" y="190275"/>
                    </a:cubicBezTo>
                    <a:lnTo>
                      <a:pt x="314992" y="153413"/>
                    </a:lnTo>
                    <a:cubicBezTo>
                      <a:pt x="314992" y="143221"/>
                      <a:pt x="306705" y="134934"/>
                      <a:pt x="296513" y="134934"/>
                    </a:cubicBezTo>
                    <a:lnTo>
                      <a:pt x="296513" y="134934"/>
                    </a:lnTo>
                    <a:close/>
                    <a:moveTo>
                      <a:pt x="154019" y="28159"/>
                    </a:moveTo>
                    <a:cubicBezTo>
                      <a:pt x="164306" y="34922"/>
                      <a:pt x="177736" y="34922"/>
                      <a:pt x="187928" y="28159"/>
                    </a:cubicBezTo>
                    <a:lnTo>
                      <a:pt x="214884" y="55115"/>
                    </a:lnTo>
                    <a:cubicBezTo>
                      <a:pt x="212503" y="58830"/>
                      <a:pt x="210884" y="62925"/>
                      <a:pt x="210121" y="67307"/>
                    </a:cubicBezTo>
                    <a:lnTo>
                      <a:pt x="128778" y="67307"/>
                    </a:lnTo>
                    <a:cubicBezTo>
                      <a:pt x="131064" y="61782"/>
                      <a:pt x="132207" y="55782"/>
                      <a:pt x="132397" y="49686"/>
                    </a:cubicBezTo>
                    <a:lnTo>
                      <a:pt x="154019" y="28064"/>
                    </a:lnTo>
                    <a:close/>
                    <a:moveTo>
                      <a:pt x="46101" y="48924"/>
                    </a:moveTo>
                    <a:cubicBezTo>
                      <a:pt x="46101" y="28540"/>
                      <a:pt x="62674" y="12062"/>
                      <a:pt x="82963" y="12062"/>
                    </a:cubicBezTo>
                    <a:cubicBezTo>
                      <a:pt x="110966" y="11681"/>
                      <a:pt x="129254" y="43399"/>
                      <a:pt x="114967" y="67402"/>
                    </a:cubicBezTo>
                    <a:lnTo>
                      <a:pt x="98869" y="67402"/>
                    </a:lnTo>
                    <a:cubicBezTo>
                      <a:pt x="95631" y="59115"/>
                      <a:pt x="89630" y="57210"/>
                      <a:pt x="82105" y="54162"/>
                    </a:cubicBezTo>
                    <a:cubicBezTo>
                      <a:pt x="78676" y="52734"/>
                      <a:pt x="77248" y="48638"/>
                      <a:pt x="79248" y="45399"/>
                    </a:cubicBezTo>
                    <a:cubicBezTo>
                      <a:pt x="80772" y="42732"/>
                      <a:pt x="84201" y="41875"/>
                      <a:pt x="86963" y="43018"/>
                    </a:cubicBezTo>
                    <a:lnTo>
                      <a:pt x="89916" y="44256"/>
                    </a:lnTo>
                    <a:cubicBezTo>
                      <a:pt x="92773" y="45399"/>
                      <a:pt x="96107" y="44447"/>
                      <a:pt x="97726" y="41780"/>
                    </a:cubicBezTo>
                    <a:cubicBezTo>
                      <a:pt x="99727" y="38446"/>
                      <a:pt x="98203" y="34350"/>
                      <a:pt x="94774" y="32922"/>
                    </a:cubicBezTo>
                    <a:cubicBezTo>
                      <a:pt x="93345" y="32350"/>
                      <a:pt x="90678" y="31112"/>
                      <a:pt x="89154" y="30731"/>
                    </a:cubicBezTo>
                    <a:lnTo>
                      <a:pt x="89154" y="27397"/>
                    </a:lnTo>
                    <a:cubicBezTo>
                      <a:pt x="88868" y="19206"/>
                      <a:pt x="77152" y="19206"/>
                      <a:pt x="76867" y="27397"/>
                    </a:cubicBezTo>
                    <a:lnTo>
                      <a:pt x="76867" y="31779"/>
                    </a:lnTo>
                    <a:cubicBezTo>
                      <a:pt x="62294" y="38160"/>
                      <a:pt x="62484" y="59401"/>
                      <a:pt x="77343" y="65592"/>
                    </a:cubicBezTo>
                    <a:lnTo>
                      <a:pt x="81820" y="67402"/>
                    </a:lnTo>
                    <a:lnTo>
                      <a:pt x="51054" y="67402"/>
                    </a:lnTo>
                    <a:cubicBezTo>
                      <a:pt x="47815" y="61782"/>
                      <a:pt x="46101" y="55496"/>
                      <a:pt x="46101" y="48924"/>
                    </a:cubicBezTo>
                    <a:close/>
                    <a:moveTo>
                      <a:pt x="282892" y="257997"/>
                    </a:moveTo>
                    <a:cubicBezTo>
                      <a:pt x="282892" y="261426"/>
                      <a:pt x="280130" y="264189"/>
                      <a:pt x="276701" y="264189"/>
                    </a:cubicBezTo>
                    <a:lnTo>
                      <a:pt x="18383" y="264189"/>
                    </a:lnTo>
                    <a:cubicBezTo>
                      <a:pt x="14954" y="264189"/>
                      <a:pt x="12192" y="261426"/>
                      <a:pt x="12192" y="257997"/>
                    </a:cubicBezTo>
                    <a:lnTo>
                      <a:pt x="12192" y="178083"/>
                    </a:lnTo>
                    <a:lnTo>
                      <a:pt x="27527" y="178083"/>
                    </a:lnTo>
                    <a:lnTo>
                      <a:pt x="27527" y="196085"/>
                    </a:lnTo>
                    <a:cubicBezTo>
                      <a:pt x="27527" y="197704"/>
                      <a:pt x="28194" y="199323"/>
                      <a:pt x="29337" y="200466"/>
                    </a:cubicBezTo>
                    <a:lnTo>
                      <a:pt x="39433" y="210563"/>
                    </a:lnTo>
                    <a:cubicBezTo>
                      <a:pt x="32575" y="223422"/>
                      <a:pt x="42577" y="239900"/>
                      <a:pt x="57245" y="239614"/>
                    </a:cubicBezTo>
                    <a:cubicBezTo>
                      <a:pt x="68294" y="239614"/>
                      <a:pt x="77248" y="230661"/>
                      <a:pt x="77248" y="219612"/>
                    </a:cubicBezTo>
                    <a:cubicBezTo>
                      <a:pt x="77533" y="204943"/>
                      <a:pt x="61055" y="194942"/>
                      <a:pt x="48196" y="201800"/>
                    </a:cubicBezTo>
                    <a:lnTo>
                      <a:pt x="39910" y="193513"/>
                    </a:lnTo>
                    <a:lnTo>
                      <a:pt x="39910" y="178083"/>
                    </a:lnTo>
                    <a:lnTo>
                      <a:pt x="89725" y="178083"/>
                    </a:lnTo>
                    <a:lnTo>
                      <a:pt x="89725" y="196085"/>
                    </a:lnTo>
                    <a:cubicBezTo>
                      <a:pt x="89725" y="197704"/>
                      <a:pt x="90392" y="199323"/>
                      <a:pt x="91535" y="200466"/>
                    </a:cubicBezTo>
                    <a:lnTo>
                      <a:pt x="107061" y="215992"/>
                    </a:lnTo>
                    <a:cubicBezTo>
                      <a:pt x="112967" y="221517"/>
                      <a:pt x="121348" y="213230"/>
                      <a:pt x="115729" y="207324"/>
                    </a:cubicBezTo>
                    <a:lnTo>
                      <a:pt x="102013" y="193608"/>
                    </a:lnTo>
                    <a:lnTo>
                      <a:pt x="102013" y="178178"/>
                    </a:lnTo>
                    <a:lnTo>
                      <a:pt x="146875" y="178178"/>
                    </a:lnTo>
                    <a:cubicBezTo>
                      <a:pt x="154115" y="199514"/>
                      <a:pt x="185452" y="194847"/>
                      <a:pt x="185928" y="171987"/>
                    </a:cubicBezTo>
                    <a:cubicBezTo>
                      <a:pt x="185452" y="149127"/>
                      <a:pt x="154210" y="144459"/>
                      <a:pt x="146875" y="165795"/>
                    </a:cubicBezTo>
                    <a:lnTo>
                      <a:pt x="114300" y="165795"/>
                    </a:lnTo>
                    <a:lnTo>
                      <a:pt x="114300" y="150365"/>
                    </a:lnTo>
                    <a:lnTo>
                      <a:pt x="122301" y="142078"/>
                    </a:lnTo>
                    <a:cubicBezTo>
                      <a:pt x="135160" y="148936"/>
                      <a:pt x="151638" y="138935"/>
                      <a:pt x="151352" y="124266"/>
                    </a:cubicBezTo>
                    <a:cubicBezTo>
                      <a:pt x="151352" y="113217"/>
                      <a:pt x="142399" y="104264"/>
                      <a:pt x="131350" y="104264"/>
                    </a:cubicBezTo>
                    <a:cubicBezTo>
                      <a:pt x="116681" y="103978"/>
                      <a:pt x="106680" y="120456"/>
                      <a:pt x="113538" y="133315"/>
                    </a:cubicBezTo>
                    <a:lnTo>
                      <a:pt x="103442" y="143412"/>
                    </a:lnTo>
                    <a:cubicBezTo>
                      <a:pt x="102298" y="144555"/>
                      <a:pt x="101632" y="146174"/>
                      <a:pt x="101917" y="147793"/>
                    </a:cubicBezTo>
                    <a:lnTo>
                      <a:pt x="101917" y="166367"/>
                    </a:lnTo>
                    <a:lnTo>
                      <a:pt x="52102" y="166367"/>
                    </a:lnTo>
                    <a:lnTo>
                      <a:pt x="52102" y="150936"/>
                    </a:lnTo>
                    <a:lnTo>
                      <a:pt x="65818" y="137220"/>
                    </a:lnTo>
                    <a:cubicBezTo>
                      <a:pt x="71342" y="131315"/>
                      <a:pt x="63055" y="122933"/>
                      <a:pt x="57150" y="128553"/>
                    </a:cubicBezTo>
                    <a:lnTo>
                      <a:pt x="41624" y="144078"/>
                    </a:lnTo>
                    <a:cubicBezTo>
                      <a:pt x="40481" y="145221"/>
                      <a:pt x="39815" y="146841"/>
                      <a:pt x="39815" y="148460"/>
                    </a:cubicBezTo>
                    <a:lnTo>
                      <a:pt x="39815" y="166462"/>
                    </a:lnTo>
                    <a:lnTo>
                      <a:pt x="12097" y="166462"/>
                    </a:lnTo>
                    <a:lnTo>
                      <a:pt x="12097" y="85881"/>
                    </a:lnTo>
                    <a:cubicBezTo>
                      <a:pt x="12097" y="82452"/>
                      <a:pt x="14859" y="79689"/>
                      <a:pt x="18288" y="79689"/>
                    </a:cubicBezTo>
                    <a:lnTo>
                      <a:pt x="276606" y="79689"/>
                    </a:lnTo>
                    <a:cubicBezTo>
                      <a:pt x="280035" y="79689"/>
                      <a:pt x="282797" y="82452"/>
                      <a:pt x="282797" y="85881"/>
                    </a:cubicBezTo>
                    <a:lnTo>
                      <a:pt x="282797" y="135125"/>
                    </a:lnTo>
                    <a:lnTo>
                      <a:pt x="222504" y="135125"/>
                    </a:lnTo>
                    <a:cubicBezTo>
                      <a:pt x="212312" y="135125"/>
                      <a:pt x="204025" y="143412"/>
                      <a:pt x="204025" y="153603"/>
                    </a:cubicBezTo>
                    <a:lnTo>
                      <a:pt x="204025" y="190465"/>
                    </a:lnTo>
                    <a:cubicBezTo>
                      <a:pt x="204025" y="200657"/>
                      <a:pt x="212312" y="208944"/>
                      <a:pt x="222504" y="208944"/>
                    </a:cubicBezTo>
                    <a:lnTo>
                      <a:pt x="282797" y="208944"/>
                    </a:lnTo>
                    <a:lnTo>
                      <a:pt x="282797" y="258188"/>
                    </a:lnTo>
                    <a:close/>
                    <a:moveTo>
                      <a:pt x="57245" y="211896"/>
                    </a:moveTo>
                    <a:cubicBezTo>
                      <a:pt x="61531" y="211896"/>
                      <a:pt x="64960" y="215325"/>
                      <a:pt x="64960" y="219612"/>
                    </a:cubicBezTo>
                    <a:cubicBezTo>
                      <a:pt x="64579" y="229803"/>
                      <a:pt x="50006" y="229803"/>
                      <a:pt x="49625" y="219612"/>
                    </a:cubicBezTo>
                    <a:cubicBezTo>
                      <a:pt x="49625" y="215325"/>
                      <a:pt x="53054" y="211896"/>
                      <a:pt x="57340" y="211896"/>
                    </a:cubicBezTo>
                    <a:close/>
                    <a:moveTo>
                      <a:pt x="158020" y="171891"/>
                    </a:moveTo>
                    <a:cubicBezTo>
                      <a:pt x="158020" y="167605"/>
                      <a:pt x="161449" y="164176"/>
                      <a:pt x="165735" y="164176"/>
                    </a:cubicBezTo>
                    <a:cubicBezTo>
                      <a:pt x="175927" y="164557"/>
                      <a:pt x="175927" y="179130"/>
                      <a:pt x="165735" y="179511"/>
                    </a:cubicBezTo>
                    <a:cubicBezTo>
                      <a:pt x="161449" y="179511"/>
                      <a:pt x="158020" y="176082"/>
                      <a:pt x="158020" y="171796"/>
                    </a:cubicBezTo>
                    <a:close/>
                    <a:moveTo>
                      <a:pt x="123825" y="124266"/>
                    </a:moveTo>
                    <a:cubicBezTo>
                      <a:pt x="123825" y="119980"/>
                      <a:pt x="127254" y="116551"/>
                      <a:pt x="131540" y="116551"/>
                    </a:cubicBezTo>
                    <a:cubicBezTo>
                      <a:pt x="141732" y="116932"/>
                      <a:pt x="141732" y="131505"/>
                      <a:pt x="131540" y="131886"/>
                    </a:cubicBezTo>
                    <a:cubicBezTo>
                      <a:pt x="127254" y="131886"/>
                      <a:pt x="123825" y="128457"/>
                      <a:pt x="123825" y="124171"/>
                    </a:cubicBezTo>
                    <a:close/>
                    <a:moveTo>
                      <a:pt x="296418" y="196561"/>
                    </a:moveTo>
                    <a:lnTo>
                      <a:pt x="222599" y="196561"/>
                    </a:lnTo>
                    <a:cubicBezTo>
                      <a:pt x="219170" y="196561"/>
                      <a:pt x="216408" y="193799"/>
                      <a:pt x="216408" y="190370"/>
                    </a:cubicBezTo>
                    <a:lnTo>
                      <a:pt x="216408" y="153508"/>
                    </a:lnTo>
                    <a:cubicBezTo>
                      <a:pt x="216408" y="150079"/>
                      <a:pt x="219170" y="147317"/>
                      <a:pt x="222599" y="147317"/>
                    </a:cubicBezTo>
                    <a:lnTo>
                      <a:pt x="296418" y="147317"/>
                    </a:lnTo>
                    <a:cubicBezTo>
                      <a:pt x="299847" y="147317"/>
                      <a:pt x="302609" y="150079"/>
                      <a:pt x="302609" y="153508"/>
                    </a:cubicBezTo>
                    <a:lnTo>
                      <a:pt x="302609" y="190370"/>
                    </a:lnTo>
                    <a:cubicBezTo>
                      <a:pt x="302609" y="193799"/>
                      <a:pt x="299847" y="196561"/>
                      <a:pt x="296418" y="1965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51" name="Google Shape;3030;p38"/>
              <p:cNvGrpSpPr/>
              <p:nvPr/>
            </p:nvGrpSpPr>
            <p:grpSpPr>
              <a:xfrm>
                <a:off x="1577954" y="2353031"/>
                <a:ext cx="92347" cy="142719"/>
                <a:chOff x="3385851" y="2862619"/>
                <a:chExt cx="83534" cy="129087"/>
              </a:xfrm>
            </p:grpSpPr>
            <p:sp>
              <p:nvSpPr>
                <p:cNvPr id="52" name="Google Shape;3031;p38"/>
                <p:cNvSpPr/>
                <p:nvPr/>
              </p:nvSpPr>
              <p:spPr>
                <a:xfrm>
                  <a:off x="3435572" y="2957964"/>
                  <a:ext cx="33813" cy="33742"/>
                </a:xfrm>
                <a:custGeom>
                  <a:avLst/>
                  <a:gdLst/>
                  <a:ahLst/>
                  <a:cxnLst/>
                  <a:rect l="l" t="t" r="r" b="b"/>
                  <a:pathLst>
                    <a:path w="33813" h="33742" extrusionOk="0">
                      <a:moveTo>
                        <a:pt x="16859" y="33742"/>
                      </a:moveTo>
                      <a:cubicBezTo>
                        <a:pt x="26194" y="33742"/>
                        <a:pt x="33814" y="26122"/>
                        <a:pt x="33814" y="16788"/>
                      </a:cubicBezTo>
                      <a:cubicBezTo>
                        <a:pt x="32956" y="-5596"/>
                        <a:pt x="857" y="-5596"/>
                        <a:pt x="0" y="16788"/>
                      </a:cubicBezTo>
                      <a:cubicBezTo>
                        <a:pt x="0" y="26122"/>
                        <a:pt x="7620" y="33742"/>
                        <a:pt x="16954" y="337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3" name="Google Shape;3032;p38"/>
                <p:cNvSpPr/>
                <p:nvPr/>
              </p:nvSpPr>
              <p:spPr>
                <a:xfrm>
                  <a:off x="3385851" y="2862619"/>
                  <a:ext cx="33813" cy="33742"/>
                </a:xfrm>
                <a:custGeom>
                  <a:avLst/>
                  <a:gdLst/>
                  <a:ahLst/>
                  <a:cxnLst/>
                  <a:rect l="l" t="t" r="r" b="b"/>
                  <a:pathLst>
                    <a:path w="33813" h="33742" extrusionOk="0">
                      <a:moveTo>
                        <a:pt x="16859" y="33742"/>
                      </a:moveTo>
                      <a:cubicBezTo>
                        <a:pt x="26194" y="33742"/>
                        <a:pt x="33814" y="26122"/>
                        <a:pt x="33814" y="16788"/>
                      </a:cubicBezTo>
                      <a:cubicBezTo>
                        <a:pt x="32956" y="-5596"/>
                        <a:pt x="857" y="-5596"/>
                        <a:pt x="0" y="16788"/>
                      </a:cubicBezTo>
                      <a:cubicBezTo>
                        <a:pt x="0" y="26122"/>
                        <a:pt x="7620" y="33742"/>
                        <a:pt x="16954" y="337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54" name="Google Shape;3033;p38"/>
          <p:cNvGrpSpPr/>
          <p:nvPr/>
        </p:nvGrpSpPr>
        <p:grpSpPr>
          <a:xfrm rot="1481034">
            <a:off x="6753407" y="3081230"/>
            <a:ext cx="816577" cy="795878"/>
            <a:chOff x="10917276" y="3186820"/>
            <a:chExt cx="816600" cy="795900"/>
          </a:xfrm>
        </p:grpSpPr>
        <p:sp>
          <p:nvSpPr>
            <p:cNvPr id="55" name="Google Shape;3034;p38"/>
            <p:cNvSpPr/>
            <p:nvPr/>
          </p:nvSpPr>
          <p:spPr>
            <a:xfrm>
              <a:off x="10917276" y="3186820"/>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56" name="Google Shape;3035;p38"/>
            <p:cNvGrpSpPr/>
            <p:nvPr/>
          </p:nvGrpSpPr>
          <p:grpSpPr>
            <a:xfrm>
              <a:off x="11170284" y="3395035"/>
              <a:ext cx="310583" cy="379504"/>
              <a:chOff x="6326749" y="2719863"/>
              <a:chExt cx="257788" cy="314967"/>
            </a:xfrm>
          </p:grpSpPr>
          <p:sp>
            <p:nvSpPr>
              <p:cNvPr id="57" name="Google Shape;3036;p38"/>
              <p:cNvSpPr/>
              <p:nvPr/>
            </p:nvSpPr>
            <p:spPr>
              <a:xfrm>
                <a:off x="6326749" y="2719863"/>
                <a:ext cx="257788" cy="314967"/>
              </a:xfrm>
              <a:custGeom>
                <a:avLst/>
                <a:gdLst/>
                <a:ahLst/>
                <a:cxnLst/>
                <a:rect l="l" t="t" r="r" b="b"/>
                <a:pathLst>
                  <a:path w="257788" h="314967" extrusionOk="0">
                    <a:moveTo>
                      <a:pt x="257788" y="129159"/>
                    </a:moveTo>
                    <a:cubicBezTo>
                      <a:pt x="257788" y="57912"/>
                      <a:pt x="199876" y="0"/>
                      <a:pt x="128629" y="0"/>
                    </a:cubicBezTo>
                    <a:cubicBezTo>
                      <a:pt x="-13294" y="2381"/>
                      <a:pt x="-49393" y="193643"/>
                      <a:pt x="79385" y="248603"/>
                    </a:cubicBezTo>
                    <a:lnTo>
                      <a:pt x="79385" y="264509"/>
                    </a:lnTo>
                    <a:cubicBezTo>
                      <a:pt x="79385" y="274701"/>
                      <a:pt x="87672" y="282988"/>
                      <a:pt x="97863" y="282988"/>
                    </a:cubicBezTo>
                    <a:lnTo>
                      <a:pt x="122438" y="282988"/>
                    </a:lnTo>
                    <a:lnTo>
                      <a:pt x="122438" y="308610"/>
                    </a:lnTo>
                    <a:cubicBezTo>
                      <a:pt x="122438" y="311658"/>
                      <a:pt x="124629" y="314420"/>
                      <a:pt x="127677" y="314897"/>
                    </a:cubicBezTo>
                    <a:cubicBezTo>
                      <a:pt x="131487" y="315468"/>
                      <a:pt x="134725" y="312515"/>
                      <a:pt x="134725" y="308801"/>
                    </a:cubicBezTo>
                    <a:lnTo>
                      <a:pt x="134725" y="282988"/>
                    </a:lnTo>
                    <a:lnTo>
                      <a:pt x="159300" y="282988"/>
                    </a:lnTo>
                    <a:cubicBezTo>
                      <a:pt x="169491" y="282988"/>
                      <a:pt x="177778" y="274701"/>
                      <a:pt x="177778" y="264509"/>
                    </a:cubicBezTo>
                    <a:lnTo>
                      <a:pt x="177778" y="248603"/>
                    </a:lnTo>
                    <a:cubicBezTo>
                      <a:pt x="224641" y="229172"/>
                      <a:pt x="257693" y="182975"/>
                      <a:pt x="257693" y="129159"/>
                    </a:cubicBezTo>
                    <a:lnTo>
                      <a:pt x="257693" y="129159"/>
                    </a:lnTo>
                    <a:close/>
                    <a:moveTo>
                      <a:pt x="159395" y="270605"/>
                    </a:moveTo>
                    <a:lnTo>
                      <a:pt x="97863" y="270605"/>
                    </a:lnTo>
                    <a:cubicBezTo>
                      <a:pt x="94434" y="270605"/>
                      <a:pt x="91672" y="267843"/>
                      <a:pt x="91672" y="264414"/>
                    </a:cubicBezTo>
                    <a:lnTo>
                      <a:pt x="91672" y="252889"/>
                    </a:lnTo>
                    <a:cubicBezTo>
                      <a:pt x="114818" y="260033"/>
                      <a:pt x="142250" y="260033"/>
                      <a:pt x="165491" y="252889"/>
                    </a:cubicBezTo>
                    <a:lnTo>
                      <a:pt x="165491" y="264414"/>
                    </a:lnTo>
                    <a:cubicBezTo>
                      <a:pt x="165491" y="267843"/>
                      <a:pt x="162729" y="270605"/>
                      <a:pt x="159300" y="270605"/>
                    </a:cubicBezTo>
                    <a:close/>
                    <a:moveTo>
                      <a:pt x="128629" y="245936"/>
                    </a:moveTo>
                    <a:cubicBezTo>
                      <a:pt x="64240" y="245936"/>
                      <a:pt x="11757" y="193548"/>
                      <a:pt x="11757" y="129064"/>
                    </a:cubicBezTo>
                    <a:cubicBezTo>
                      <a:pt x="17663" y="-25718"/>
                      <a:pt x="239595" y="-25718"/>
                      <a:pt x="245501" y="129064"/>
                    </a:cubicBezTo>
                    <a:cubicBezTo>
                      <a:pt x="245501" y="193453"/>
                      <a:pt x="193113" y="245936"/>
                      <a:pt x="128629" y="2459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8" name="Google Shape;3037;p38"/>
              <p:cNvSpPr/>
              <p:nvPr/>
            </p:nvSpPr>
            <p:spPr>
              <a:xfrm>
                <a:off x="6418250" y="2785354"/>
                <a:ext cx="74065" cy="127315"/>
              </a:xfrm>
              <a:custGeom>
                <a:avLst/>
                <a:gdLst/>
                <a:ahLst/>
                <a:cxnLst/>
                <a:rect l="l" t="t" r="r" b="b"/>
                <a:pathLst>
                  <a:path w="74065" h="127315" extrusionOk="0">
                    <a:moveTo>
                      <a:pt x="67894" y="47666"/>
                    </a:moveTo>
                    <a:lnTo>
                      <a:pt x="51416" y="47666"/>
                    </a:lnTo>
                    <a:lnTo>
                      <a:pt x="62084" y="7756"/>
                    </a:lnTo>
                    <a:cubicBezTo>
                      <a:pt x="63798" y="1184"/>
                      <a:pt x="55226" y="-2912"/>
                      <a:pt x="51130" y="2517"/>
                    </a:cubicBezTo>
                    <a:lnTo>
                      <a:pt x="1219" y="69859"/>
                    </a:lnTo>
                    <a:cubicBezTo>
                      <a:pt x="-1829" y="73764"/>
                      <a:pt x="1219" y="79860"/>
                      <a:pt x="6172" y="79670"/>
                    </a:cubicBezTo>
                    <a:lnTo>
                      <a:pt x="22650" y="79670"/>
                    </a:lnTo>
                    <a:lnTo>
                      <a:pt x="11982" y="119580"/>
                    </a:lnTo>
                    <a:cubicBezTo>
                      <a:pt x="10268" y="126057"/>
                      <a:pt x="18840" y="130247"/>
                      <a:pt x="22936" y="124818"/>
                    </a:cubicBezTo>
                    <a:lnTo>
                      <a:pt x="72847" y="57476"/>
                    </a:lnTo>
                    <a:cubicBezTo>
                      <a:pt x="75895" y="53571"/>
                      <a:pt x="72847" y="47475"/>
                      <a:pt x="67894" y="47666"/>
                    </a:cubicBezTo>
                    <a:lnTo>
                      <a:pt x="67894" y="47666"/>
                    </a:lnTo>
                    <a:close/>
                    <a:moveTo>
                      <a:pt x="32270" y="91766"/>
                    </a:moveTo>
                    <a:lnTo>
                      <a:pt x="36747" y="75193"/>
                    </a:lnTo>
                    <a:cubicBezTo>
                      <a:pt x="37890" y="71383"/>
                      <a:pt x="34651" y="67192"/>
                      <a:pt x="30746" y="67287"/>
                    </a:cubicBezTo>
                    <a:lnTo>
                      <a:pt x="18364" y="67287"/>
                    </a:lnTo>
                    <a:lnTo>
                      <a:pt x="41986" y="35474"/>
                    </a:lnTo>
                    <a:lnTo>
                      <a:pt x="37509" y="52047"/>
                    </a:lnTo>
                    <a:cubicBezTo>
                      <a:pt x="36366" y="55857"/>
                      <a:pt x="39604" y="60048"/>
                      <a:pt x="43510" y="59953"/>
                    </a:cubicBezTo>
                    <a:lnTo>
                      <a:pt x="55892" y="59953"/>
                    </a:lnTo>
                    <a:lnTo>
                      <a:pt x="32270" y="917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59" name="Google Shape;4165;p70"/>
          <p:cNvSpPr/>
          <p:nvPr/>
        </p:nvSpPr>
        <p:spPr>
          <a:xfrm>
            <a:off x="6134941" y="678316"/>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0" name="Google Shape;4165;p70"/>
          <p:cNvSpPr/>
          <p:nvPr/>
        </p:nvSpPr>
        <p:spPr>
          <a:xfrm>
            <a:off x="7827723" y="1654224"/>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1" name="Google Shape;4165;p70"/>
          <p:cNvSpPr/>
          <p:nvPr/>
        </p:nvSpPr>
        <p:spPr>
          <a:xfrm>
            <a:off x="6799312" y="3112330"/>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62" name="Google Shape;4165;p70"/>
          <p:cNvSpPr/>
          <p:nvPr/>
        </p:nvSpPr>
        <p:spPr>
          <a:xfrm>
            <a:off x="8223302" y="3784809"/>
            <a:ext cx="661406" cy="644883"/>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63" name="Google Shape;4310;p70"/>
          <p:cNvGrpSpPr/>
          <p:nvPr/>
        </p:nvGrpSpPr>
        <p:grpSpPr>
          <a:xfrm>
            <a:off x="8361731" y="3937586"/>
            <a:ext cx="384548" cy="339327"/>
            <a:chOff x="2595562" y="3552443"/>
            <a:chExt cx="337756" cy="298037"/>
          </a:xfrm>
        </p:grpSpPr>
        <p:grpSp>
          <p:nvGrpSpPr>
            <p:cNvPr id="64" name="Google Shape;4311;p70"/>
            <p:cNvGrpSpPr/>
            <p:nvPr/>
          </p:nvGrpSpPr>
          <p:grpSpPr>
            <a:xfrm>
              <a:off x="2602134" y="3582732"/>
              <a:ext cx="234886" cy="218980"/>
              <a:chOff x="2602134" y="3582732"/>
              <a:chExt cx="234886" cy="218980"/>
            </a:xfrm>
          </p:grpSpPr>
          <p:sp>
            <p:nvSpPr>
              <p:cNvPr id="70" name="Google Shape;4312;p70"/>
              <p:cNvSpPr/>
              <p:nvPr/>
            </p:nvSpPr>
            <p:spPr>
              <a:xfrm>
                <a:off x="2602134" y="3582732"/>
                <a:ext cx="234886" cy="50768"/>
              </a:xfrm>
              <a:custGeom>
                <a:avLst/>
                <a:gdLst/>
                <a:ahLst/>
                <a:cxnLst/>
                <a:rect l="l" t="t" r="r" b="b"/>
                <a:pathLst>
                  <a:path w="234886" h="50768" extrusionOk="0">
                    <a:moveTo>
                      <a:pt x="0" y="0"/>
                    </a:moveTo>
                    <a:lnTo>
                      <a:pt x="234887" y="0"/>
                    </a:lnTo>
                    <a:lnTo>
                      <a:pt x="234887" y="50768"/>
                    </a:lnTo>
                    <a:lnTo>
                      <a:pt x="0" y="50768"/>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1" name="Google Shape;4313;p70"/>
              <p:cNvSpPr/>
              <p:nvPr/>
            </p:nvSpPr>
            <p:spPr>
              <a:xfrm>
                <a:off x="2643758" y="3746277"/>
                <a:ext cx="151733" cy="55435"/>
              </a:xfrm>
              <a:custGeom>
                <a:avLst/>
                <a:gdLst/>
                <a:ahLst/>
                <a:cxnLst/>
                <a:rect l="l" t="t" r="r" b="b"/>
                <a:pathLst>
                  <a:path w="151733" h="55435" extrusionOk="0">
                    <a:moveTo>
                      <a:pt x="0" y="0"/>
                    </a:moveTo>
                    <a:lnTo>
                      <a:pt x="151733" y="0"/>
                    </a:lnTo>
                    <a:lnTo>
                      <a:pt x="151733" y="55436"/>
                    </a:lnTo>
                    <a:lnTo>
                      <a:pt x="0" y="55436"/>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65" name="Google Shape;4314;p70"/>
            <p:cNvGrpSpPr/>
            <p:nvPr/>
          </p:nvGrpSpPr>
          <p:grpSpPr>
            <a:xfrm>
              <a:off x="2595562" y="3552443"/>
              <a:ext cx="337756" cy="298037"/>
              <a:chOff x="2595562" y="3552443"/>
              <a:chExt cx="337756" cy="298037"/>
            </a:xfrm>
          </p:grpSpPr>
          <p:sp>
            <p:nvSpPr>
              <p:cNvPr id="66" name="Google Shape;4315;p70"/>
              <p:cNvSpPr/>
              <p:nvPr/>
            </p:nvSpPr>
            <p:spPr>
              <a:xfrm>
                <a:off x="2865405" y="3552443"/>
                <a:ext cx="67913" cy="298037"/>
              </a:xfrm>
              <a:custGeom>
                <a:avLst/>
                <a:gdLst/>
                <a:ahLst/>
                <a:cxnLst/>
                <a:rect l="l" t="t" r="r" b="b"/>
                <a:pathLst>
                  <a:path w="67913" h="298037" extrusionOk="0">
                    <a:moveTo>
                      <a:pt x="67913" y="241935"/>
                    </a:moveTo>
                    <a:cubicBezTo>
                      <a:pt x="67913" y="241935"/>
                      <a:pt x="67913" y="241268"/>
                      <a:pt x="67913" y="241173"/>
                    </a:cubicBezTo>
                    <a:lnTo>
                      <a:pt x="67913" y="20288"/>
                    </a:lnTo>
                    <a:cubicBezTo>
                      <a:pt x="67913" y="9049"/>
                      <a:pt x="58864" y="0"/>
                      <a:pt x="47625" y="0"/>
                    </a:cubicBezTo>
                    <a:lnTo>
                      <a:pt x="20288" y="0"/>
                    </a:lnTo>
                    <a:cubicBezTo>
                      <a:pt x="9049" y="0"/>
                      <a:pt x="0" y="9049"/>
                      <a:pt x="0" y="20288"/>
                    </a:cubicBezTo>
                    <a:lnTo>
                      <a:pt x="0" y="241173"/>
                    </a:lnTo>
                    <a:cubicBezTo>
                      <a:pt x="0" y="241173"/>
                      <a:pt x="0" y="241935"/>
                      <a:pt x="0" y="241935"/>
                    </a:cubicBezTo>
                    <a:cubicBezTo>
                      <a:pt x="95" y="242792"/>
                      <a:pt x="381" y="243649"/>
                      <a:pt x="762" y="244411"/>
                    </a:cubicBezTo>
                    <a:lnTo>
                      <a:pt x="28099" y="294608"/>
                    </a:lnTo>
                    <a:cubicBezTo>
                      <a:pt x="29242" y="296704"/>
                      <a:pt x="31528" y="298037"/>
                      <a:pt x="33909" y="298037"/>
                    </a:cubicBezTo>
                    <a:cubicBezTo>
                      <a:pt x="36290" y="298037"/>
                      <a:pt x="38576" y="296704"/>
                      <a:pt x="39719" y="294608"/>
                    </a:cubicBezTo>
                    <a:lnTo>
                      <a:pt x="67056" y="244411"/>
                    </a:lnTo>
                    <a:cubicBezTo>
                      <a:pt x="67437" y="243649"/>
                      <a:pt x="67723" y="242792"/>
                      <a:pt x="67818" y="241935"/>
                    </a:cubicBezTo>
                    <a:lnTo>
                      <a:pt x="67818" y="241935"/>
                    </a:lnTo>
                    <a:close/>
                    <a:moveTo>
                      <a:pt x="54769" y="64579"/>
                    </a:moveTo>
                    <a:lnTo>
                      <a:pt x="13240" y="64579"/>
                    </a:lnTo>
                    <a:lnTo>
                      <a:pt x="13240" y="49435"/>
                    </a:lnTo>
                    <a:lnTo>
                      <a:pt x="54769" y="49435"/>
                    </a:lnTo>
                    <a:lnTo>
                      <a:pt x="54769" y="64579"/>
                    </a:lnTo>
                    <a:close/>
                    <a:moveTo>
                      <a:pt x="13240" y="77819"/>
                    </a:moveTo>
                    <a:lnTo>
                      <a:pt x="54769" y="77819"/>
                    </a:lnTo>
                    <a:lnTo>
                      <a:pt x="54769" y="234124"/>
                    </a:lnTo>
                    <a:lnTo>
                      <a:pt x="13240" y="234124"/>
                    </a:lnTo>
                    <a:lnTo>
                      <a:pt x="13240" y="77819"/>
                    </a:lnTo>
                    <a:close/>
                    <a:moveTo>
                      <a:pt x="20383" y="12478"/>
                    </a:moveTo>
                    <a:lnTo>
                      <a:pt x="47720" y="12478"/>
                    </a:lnTo>
                    <a:cubicBezTo>
                      <a:pt x="51626" y="12478"/>
                      <a:pt x="54864" y="15621"/>
                      <a:pt x="54864" y="19621"/>
                    </a:cubicBezTo>
                    <a:lnTo>
                      <a:pt x="54864" y="36290"/>
                    </a:lnTo>
                    <a:lnTo>
                      <a:pt x="13335" y="36290"/>
                    </a:lnTo>
                    <a:lnTo>
                      <a:pt x="13335" y="19621"/>
                    </a:lnTo>
                    <a:cubicBezTo>
                      <a:pt x="13335" y="15716"/>
                      <a:pt x="16478" y="12478"/>
                      <a:pt x="20479" y="12478"/>
                    </a:cubicBezTo>
                    <a:close/>
                    <a:moveTo>
                      <a:pt x="40386" y="265367"/>
                    </a:moveTo>
                    <a:cubicBezTo>
                      <a:pt x="39624" y="262509"/>
                      <a:pt x="37052" y="260509"/>
                      <a:pt x="34004" y="260509"/>
                    </a:cubicBezTo>
                    <a:cubicBezTo>
                      <a:pt x="30956" y="260509"/>
                      <a:pt x="28384" y="262604"/>
                      <a:pt x="27622" y="265367"/>
                    </a:cubicBezTo>
                    <a:lnTo>
                      <a:pt x="17812" y="247269"/>
                    </a:lnTo>
                    <a:lnTo>
                      <a:pt x="50197" y="247269"/>
                    </a:lnTo>
                    <a:lnTo>
                      <a:pt x="40386" y="265367"/>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7" name="Google Shape;4316;p70"/>
              <p:cNvSpPr/>
              <p:nvPr/>
            </p:nvSpPr>
            <p:spPr>
              <a:xfrm>
                <a:off x="2595562" y="3565425"/>
                <a:ext cx="248031" cy="284388"/>
              </a:xfrm>
              <a:custGeom>
                <a:avLst/>
                <a:gdLst/>
                <a:ahLst/>
                <a:cxnLst/>
                <a:rect l="l" t="t" r="r" b="b"/>
                <a:pathLst>
                  <a:path w="248031" h="284388" extrusionOk="0">
                    <a:moveTo>
                      <a:pt x="241459" y="10640"/>
                    </a:moveTo>
                    <a:lnTo>
                      <a:pt x="217742" y="10640"/>
                    </a:lnTo>
                    <a:lnTo>
                      <a:pt x="217742" y="6830"/>
                    </a:lnTo>
                    <a:cubicBezTo>
                      <a:pt x="217742" y="3496"/>
                      <a:pt x="215360" y="544"/>
                      <a:pt x="212122" y="67"/>
                    </a:cubicBezTo>
                    <a:cubicBezTo>
                      <a:pt x="208026" y="-504"/>
                      <a:pt x="204502" y="2639"/>
                      <a:pt x="204502" y="6640"/>
                    </a:cubicBezTo>
                    <a:lnTo>
                      <a:pt x="204502" y="10640"/>
                    </a:lnTo>
                    <a:lnTo>
                      <a:pt x="182690" y="10640"/>
                    </a:lnTo>
                    <a:lnTo>
                      <a:pt x="182690" y="6830"/>
                    </a:lnTo>
                    <a:cubicBezTo>
                      <a:pt x="182690" y="3496"/>
                      <a:pt x="180308" y="544"/>
                      <a:pt x="177070" y="67"/>
                    </a:cubicBezTo>
                    <a:cubicBezTo>
                      <a:pt x="172974" y="-504"/>
                      <a:pt x="169450" y="2639"/>
                      <a:pt x="169450" y="6640"/>
                    </a:cubicBezTo>
                    <a:lnTo>
                      <a:pt x="169450" y="10640"/>
                    </a:lnTo>
                    <a:lnTo>
                      <a:pt x="147638" y="10640"/>
                    </a:lnTo>
                    <a:lnTo>
                      <a:pt x="147638" y="6830"/>
                    </a:lnTo>
                    <a:cubicBezTo>
                      <a:pt x="147638" y="3496"/>
                      <a:pt x="145256" y="544"/>
                      <a:pt x="142018" y="67"/>
                    </a:cubicBezTo>
                    <a:cubicBezTo>
                      <a:pt x="137922" y="-504"/>
                      <a:pt x="134398" y="2639"/>
                      <a:pt x="134398" y="6640"/>
                    </a:cubicBezTo>
                    <a:lnTo>
                      <a:pt x="134398" y="10640"/>
                    </a:lnTo>
                    <a:lnTo>
                      <a:pt x="112586" y="10640"/>
                    </a:lnTo>
                    <a:lnTo>
                      <a:pt x="112586" y="6830"/>
                    </a:lnTo>
                    <a:cubicBezTo>
                      <a:pt x="112586" y="3496"/>
                      <a:pt x="110204" y="544"/>
                      <a:pt x="106966" y="67"/>
                    </a:cubicBezTo>
                    <a:cubicBezTo>
                      <a:pt x="102870" y="-504"/>
                      <a:pt x="99346" y="2639"/>
                      <a:pt x="99346" y="6640"/>
                    </a:cubicBezTo>
                    <a:lnTo>
                      <a:pt x="99346" y="10640"/>
                    </a:lnTo>
                    <a:lnTo>
                      <a:pt x="77534" y="10640"/>
                    </a:lnTo>
                    <a:lnTo>
                      <a:pt x="77534" y="6830"/>
                    </a:lnTo>
                    <a:cubicBezTo>
                      <a:pt x="77534" y="3496"/>
                      <a:pt x="75152" y="544"/>
                      <a:pt x="71914" y="67"/>
                    </a:cubicBezTo>
                    <a:cubicBezTo>
                      <a:pt x="67818" y="-504"/>
                      <a:pt x="64294" y="2639"/>
                      <a:pt x="64294" y="6640"/>
                    </a:cubicBezTo>
                    <a:lnTo>
                      <a:pt x="64294" y="10640"/>
                    </a:lnTo>
                    <a:lnTo>
                      <a:pt x="42482" y="10640"/>
                    </a:lnTo>
                    <a:lnTo>
                      <a:pt x="42482" y="6830"/>
                    </a:lnTo>
                    <a:cubicBezTo>
                      <a:pt x="42482" y="3496"/>
                      <a:pt x="40100" y="544"/>
                      <a:pt x="36862" y="67"/>
                    </a:cubicBezTo>
                    <a:cubicBezTo>
                      <a:pt x="32766" y="-504"/>
                      <a:pt x="29242" y="2639"/>
                      <a:pt x="29242" y="6640"/>
                    </a:cubicBezTo>
                    <a:lnTo>
                      <a:pt x="29242" y="10640"/>
                    </a:lnTo>
                    <a:lnTo>
                      <a:pt x="6572" y="10640"/>
                    </a:lnTo>
                    <a:cubicBezTo>
                      <a:pt x="2953" y="10640"/>
                      <a:pt x="0" y="13593"/>
                      <a:pt x="0" y="17212"/>
                    </a:cubicBezTo>
                    <a:lnTo>
                      <a:pt x="0" y="277816"/>
                    </a:lnTo>
                    <a:cubicBezTo>
                      <a:pt x="0" y="281436"/>
                      <a:pt x="2953" y="284388"/>
                      <a:pt x="6572" y="284388"/>
                    </a:cubicBezTo>
                    <a:lnTo>
                      <a:pt x="241459" y="284388"/>
                    </a:lnTo>
                    <a:cubicBezTo>
                      <a:pt x="245078" y="284388"/>
                      <a:pt x="248031" y="281436"/>
                      <a:pt x="248031" y="277816"/>
                    </a:cubicBezTo>
                    <a:lnTo>
                      <a:pt x="248031" y="19117"/>
                    </a:lnTo>
                    <a:cubicBezTo>
                      <a:pt x="248031" y="15403"/>
                      <a:pt x="245078" y="11593"/>
                      <a:pt x="241459" y="10640"/>
                    </a:cubicBezTo>
                    <a:lnTo>
                      <a:pt x="241459" y="10640"/>
                    </a:lnTo>
                    <a:close/>
                    <a:moveTo>
                      <a:pt x="234887" y="271244"/>
                    </a:moveTo>
                    <a:lnTo>
                      <a:pt x="13240" y="271244"/>
                    </a:lnTo>
                    <a:lnTo>
                      <a:pt x="13240" y="23880"/>
                    </a:lnTo>
                    <a:lnTo>
                      <a:pt x="29718" y="23880"/>
                    </a:lnTo>
                    <a:lnTo>
                      <a:pt x="29718" y="36262"/>
                    </a:lnTo>
                    <a:cubicBezTo>
                      <a:pt x="29718" y="39596"/>
                      <a:pt x="32099" y="42549"/>
                      <a:pt x="35338" y="43025"/>
                    </a:cubicBezTo>
                    <a:cubicBezTo>
                      <a:pt x="39434" y="43597"/>
                      <a:pt x="42958" y="40453"/>
                      <a:pt x="42958" y="36453"/>
                    </a:cubicBezTo>
                    <a:lnTo>
                      <a:pt x="42958" y="23880"/>
                    </a:lnTo>
                    <a:lnTo>
                      <a:pt x="64770" y="23880"/>
                    </a:lnTo>
                    <a:lnTo>
                      <a:pt x="64770" y="36262"/>
                    </a:lnTo>
                    <a:cubicBezTo>
                      <a:pt x="64770" y="39596"/>
                      <a:pt x="67151" y="42549"/>
                      <a:pt x="70390" y="43025"/>
                    </a:cubicBezTo>
                    <a:cubicBezTo>
                      <a:pt x="74486" y="43597"/>
                      <a:pt x="78010" y="40453"/>
                      <a:pt x="78010" y="36453"/>
                    </a:cubicBezTo>
                    <a:lnTo>
                      <a:pt x="78010" y="23880"/>
                    </a:lnTo>
                    <a:lnTo>
                      <a:pt x="99822" y="23880"/>
                    </a:lnTo>
                    <a:lnTo>
                      <a:pt x="99822" y="36262"/>
                    </a:lnTo>
                    <a:cubicBezTo>
                      <a:pt x="99822" y="39596"/>
                      <a:pt x="102203" y="42549"/>
                      <a:pt x="105442" y="43025"/>
                    </a:cubicBezTo>
                    <a:cubicBezTo>
                      <a:pt x="109538" y="43597"/>
                      <a:pt x="113062" y="40453"/>
                      <a:pt x="113062" y="36453"/>
                    </a:cubicBezTo>
                    <a:lnTo>
                      <a:pt x="113062" y="23880"/>
                    </a:lnTo>
                    <a:lnTo>
                      <a:pt x="134874" y="23880"/>
                    </a:lnTo>
                    <a:lnTo>
                      <a:pt x="134874" y="36262"/>
                    </a:lnTo>
                    <a:cubicBezTo>
                      <a:pt x="134874" y="39596"/>
                      <a:pt x="137255" y="42549"/>
                      <a:pt x="140494" y="43025"/>
                    </a:cubicBezTo>
                    <a:cubicBezTo>
                      <a:pt x="144590" y="43597"/>
                      <a:pt x="148114" y="40453"/>
                      <a:pt x="148114" y="36453"/>
                    </a:cubicBezTo>
                    <a:lnTo>
                      <a:pt x="148114" y="23880"/>
                    </a:lnTo>
                    <a:lnTo>
                      <a:pt x="169926" y="23880"/>
                    </a:lnTo>
                    <a:lnTo>
                      <a:pt x="169926" y="36262"/>
                    </a:lnTo>
                    <a:cubicBezTo>
                      <a:pt x="169926" y="39596"/>
                      <a:pt x="172307" y="42549"/>
                      <a:pt x="175546" y="43025"/>
                    </a:cubicBezTo>
                    <a:cubicBezTo>
                      <a:pt x="179642" y="43597"/>
                      <a:pt x="183166" y="40453"/>
                      <a:pt x="183166" y="36453"/>
                    </a:cubicBezTo>
                    <a:lnTo>
                      <a:pt x="183166" y="23880"/>
                    </a:lnTo>
                    <a:lnTo>
                      <a:pt x="204978" y="23880"/>
                    </a:lnTo>
                    <a:lnTo>
                      <a:pt x="204978" y="36262"/>
                    </a:lnTo>
                    <a:cubicBezTo>
                      <a:pt x="204978" y="39596"/>
                      <a:pt x="207359" y="42549"/>
                      <a:pt x="210598" y="43025"/>
                    </a:cubicBezTo>
                    <a:cubicBezTo>
                      <a:pt x="214694" y="43597"/>
                      <a:pt x="218218" y="40453"/>
                      <a:pt x="218218" y="36453"/>
                    </a:cubicBezTo>
                    <a:lnTo>
                      <a:pt x="218218" y="23880"/>
                    </a:lnTo>
                    <a:lnTo>
                      <a:pt x="235363" y="23880"/>
                    </a:lnTo>
                    <a:lnTo>
                      <a:pt x="235363" y="271244"/>
                    </a:lnTo>
                    <a:lnTo>
                      <a:pt x="235363" y="271244"/>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8" name="Google Shape;4317;p70"/>
              <p:cNvSpPr/>
              <p:nvPr/>
            </p:nvSpPr>
            <p:spPr>
              <a:xfrm>
                <a:off x="2636833" y="3696175"/>
                <a:ext cx="165107" cy="13239"/>
              </a:xfrm>
              <a:custGeom>
                <a:avLst/>
                <a:gdLst/>
                <a:ahLst/>
                <a:cxnLst/>
                <a:rect l="l" t="t" r="r" b="b"/>
                <a:pathLst>
                  <a:path w="165107" h="13239" extrusionOk="0">
                    <a:moveTo>
                      <a:pt x="158468" y="0"/>
                    </a:moveTo>
                    <a:lnTo>
                      <a:pt x="6830" y="0"/>
                    </a:lnTo>
                    <a:cubicBezTo>
                      <a:pt x="3496" y="0"/>
                      <a:pt x="544" y="2381"/>
                      <a:pt x="67" y="5620"/>
                    </a:cubicBezTo>
                    <a:cubicBezTo>
                      <a:pt x="-504" y="9716"/>
                      <a:pt x="2639" y="13240"/>
                      <a:pt x="6640" y="13240"/>
                    </a:cubicBezTo>
                    <a:lnTo>
                      <a:pt x="158278" y="13240"/>
                    </a:lnTo>
                    <a:cubicBezTo>
                      <a:pt x="161611" y="13240"/>
                      <a:pt x="164564" y="10858"/>
                      <a:pt x="165040" y="7620"/>
                    </a:cubicBezTo>
                    <a:cubicBezTo>
                      <a:pt x="165612" y="3524"/>
                      <a:pt x="162469" y="0"/>
                      <a:pt x="158468" y="0"/>
                    </a:cubicBezTo>
                    <a:lnTo>
                      <a:pt x="158468"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9" name="Google Shape;4318;p70"/>
              <p:cNvSpPr/>
              <p:nvPr/>
            </p:nvSpPr>
            <p:spPr>
              <a:xfrm>
                <a:off x="2636833" y="3661218"/>
                <a:ext cx="165107" cy="13239"/>
              </a:xfrm>
              <a:custGeom>
                <a:avLst/>
                <a:gdLst/>
                <a:ahLst/>
                <a:cxnLst/>
                <a:rect l="l" t="t" r="r" b="b"/>
                <a:pathLst>
                  <a:path w="165107" h="13239" extrusionOk="0">
                    <a:moveTo>
                      <a:pt x="158468" y="0"/>
                    </a:moveTo>
                    <a:lnTo>
                      <a:pt x="6830" y="0"/>
                    </a:lnTo>
                    <a:cubicBezTo>
                      <a:pt x="3496" y="0"/>
                      <a:pt x="544" y="2381"/>
                      <a:pt x="67" y="5620"/>
                    </a:cubicBezTo>
                    <a:cubicBezTo>
                      <a:pt x="-504" y="9715"/>
                      <a:pt x="2639" y="13240"/>
                      <a:pt x="6640" y="13240"/>
                    </a:cubicBezTo>
                    <a:lnTo>
                      <a:pt x="158278" y="13240"/>
                    </a:lnTo>
                    <a:cubicBezTo>
                      <a:pt x="161611" y="13240"/>
                      <a:pt x="164564" y="10859"/>
                      <a:pt x="165040" y="7620"/>
                    </a:cubicBezTo>
                    <a:cubicBezTo>
                      <a:pt x="165612" y="3524"/>
                      <a:pt x="162469" y="0"/>
                      <a:pt x="158468"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72" name="Google Shape;4399;p70"/>
          <p:cNvGrpSpPr/>
          <p:nvPr/>
        </p:nvGrpSpPr>
        <p:grpSpPr>
          <a:xfrm>
            <a:off x="7959950" y="1797002"/>
            <a:ext cx="471220" cy="437199"/>
            <a:chOff x="9258299" y="3544728"/>
            <a:chExt cx="337757" cy="313372"/>
          </a:xfrm>
        </p:grpSpPr>
        <p:grpSp>
          <p:nvGrpSpPr>
            <p:cNvPr id="73" name="Google Shape;4400;p70"/>
            <p:cNvGrpSpPr/>
            <p:nvPr/>
          </p:nvGrpSpPr>
          <p:grpSpPr>
            <a:xfrm>
              <a:off x="9258299" y="3601592"/>
              <a:ext cx="256412" cy="256508"/>
              <a:chOff x="9258299" y="3601592"/>
              <a:chExt cx="256412" cy="256508"/>
            </a:xfrm>
          </p:grpSpPr>
          <p:sp>
            <p:nvSpPr>
              <p:cNvPr id="75" name="Google Shape;4401;p70"/>
              <p:cNvSpPr/>
              <p:nvPr/>
            </p:nvSpPr>
            <p:spPr>
              <a:xfrm>
                <a:off x="9316905" y="3692461"/>
                <a:ext cx="139295" cy="13239"/>
              </a:xfrm>
              <a:custGeom>
                <a:avLst/>
                <a:gdLst/>
                <a:ahLst/>
                <a:cxnLst/>
                <a:rect l="l" t="t" r="r" b="b"/>
                <a:pathLst>
                  <a:path w="139295" h="13239" extrusionOk="0">
                    <a:moveTo>
                      <a:pt x="132656" y="0"/>
                    </a:moveTo>
                    <a:lnTo>
                      <a:pt x="6830" y="0"/>
                    </a:lnTo>
                    <a:cubicBezTo>
                      <a:pt x="3497" y="0"/>
                      <a:pt x="544" y="2381"/>
                      <a:pt x="67" y="5620"/>
                    </a:cubicBezTo>
                    <a:cubicBezTo>
                      <a:pt x="-504" y="9715"/>
                      <a:pt x="2639" y="13240"/>
                      <a:pt x="6640" y="13240"/>
                    </a:cubicBezTo>
                    <a:lnTo>
                      <a:pt x="132465" y="13240"/>
                    </a:lnTo>
                    <a:cubicBezTo>
                      <a:pt x="135799" y="13240"/>
                      <a:pt x="138751" y="10858"/>
                      <a:pt x="139228" y="7620"/>
                    </a:cubicBezTo>
                    <a:cubicBezTo>
                      <a:pt x="139799" y="3524"/>
                      <a:pt x="136656" y="0"/>
                      <a:pt x="132656"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6" name="Google Shape;4402;p70"/>
              <p:cNvSpPr/>
              <p:nvPr/>
            </p:nvSpPr>
            <p:spPr>
              <a:xfrm>
                <a:off x="9316905" y="3752468"/>
                <a:ext cx="139295" cy="13239"/>
              </a:xfrm>
              <a:custGeom>
                <a:avLst/>
                <a:gdLst/>
                <a:ahLst/>
                <a:cxnLst/>
                <a:rect l="l" t="t" r="r" b="b"/>
                <a:pathLst>
                  <a:path w="139295" h="13239" extrusionOk="0">
                    <a:moveTo>
                      <a:pt x="6640" y="13240"/>
                    </a:moveTo>
                    <a:lnTo>
                      <a:pt x="132465" y="13240"/>
                    </a:lnTo>
                    <a:cubicBezTo>
                      <a:pt x="135799" y="13240"/>
                      <a:pt x="138751" y="10858"/>
                      <a:pt x="139228" y="7620"/>
                    </a:cubicBezTo>
                    <a:cubicBezTo>
                      <a:pt x="139799" y="3524"/>
                      <a:pt x="136656" y="0"/>
                      <a:pt x="132656" y="0"/>
                    </a:cubicBezTo>
                    <a:lnTo>
                      <a:pt x="6830" y="0"/>
                    </a:lnTo>
                    <a:cubicBezTo>
                      <a:pt x="3497" y="0"/>
                      <a:pt x="544" y="2381"/>
                      <a:pt x="67" y="5620"/>
                    </a:cubicBezTo>
                    <a:cubicBezTo>
                      <a:pt x="-504" y="9715"/>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7" name="Google Shape;4403;p70"/>
              <p:cNvSpPr/>
              <p:nvPr/>
            </p:nvSpPr>
            <p:spPr>
              <a:xfrm>
                <a:off x="9316905" y="3722178"/>
                <a:ext cx="33948" cy="13239"/>
              </a:xfrm>
              <a:custGeom>
                <a:avLst/>
                <a:gdLst/>
                <a:ahLst/>
                <a:cxnLst/>
                <a:rect l="l" t="t" r="r" b="b"/>
                <a:pathLst>
                  <a:path w="33948" h="13239" extrusionOk="0">
                    <a:moveTo>
                      <a:pt x="6640" y="13240"/>
                    </a:moveTo>
                    <a:lnTo>
                      <a:pt x="27119" y="13240"/>
                    </a:lnTo>
                    <a:cubicBezTo>
                      <a:pt x="30452" y="13240"/>
                      <a:pt x="33405" y="10858"/>
                      <a:pt x="33882" y="7620"/>
                    </a:cubicBezTo>
                    <a:cubicBezTo>
                      <a:pt x="34453" y="3524"/>
                      <a:pt x="31310" y="0"/>
                      <a:pt x="27309" y="0"/>
                    </a:cubicBezTo>
                    <a:lnTo>
                      <a:pt x="6830" y="0"/>
                    </a:lnTo>
                    <a:cubicBezTo>
                      <a:pt x="3497" y="0"/>
                      <a:pt x="544" y="2381"/>
                      <a:pt x="67" y="5620"/>
                    </a:cubicBezTo>
                    <a:cubicBezTo>
                      <a:pt x="-504" y="9716"/>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8" name="Google Shape;4404;p70"/>
              <p:cNvSpPr/>
              <p:nvPr/>
            </p:nvSpPr>
            <p:spPr>
              <a:xfrm>
                <a:off x="9372341" y="3722178"/>
                <a:ext cx="83859" cy="13239"/>
              </a:xfrm>
              <a:custGeom>
                <a:avLst/>
                <a:gdLst/>
                <a:ahLst/>
                <a:cxnLst/>
                <a:rect l="l" t="t" r="r" b="b"/>
                <a:pathLst>
                  <a:path w="83859" h="13239" extrusionOk="0">
                    <a:moveTo>
                      <a:pt x="77220" y="0"/>
                    </a:moveTo>
                    <a:lnTo>
                      <a:pt x="6830" y="0"/>
                    </a:lnTo>
                    <a:cubicBezTo>
                      <a:pt x="3497" y="0"/>
                      <a:pt x="544" y="2381"/>
                      <a:pt x="67" y="5620"/>
                    </a:cubicBezTo>
                    <a:cubicBezTo>
                      <a:pt x="-504" y="9716"/>
                      <a:pt x="2639" y="13240"/>
                      <a:pt x="6640" y="13240"/>
                    </a:cubicBezTo>
                    <a:lnTo>
                      <a:pt x="77029" y="13240"/>
                    </a:lnTo>
                    <a:cubicBezTo>
                      <a:pt x="80363" y="13240"/>
                      <a:pt x="83316" y="10858"/>
                      <a:pt x="83792" y="7620"/>
                    </a:cubicBezTo>
                    <a:cubicBezTo>
                      <a:pt x="84364" y="3524"/>
                      <a:pt x="81220" y="0"/>
                      <a:pt x="77220"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9" name="Google Shape;4405;p70"/>
              <p:cNvSpPr/>
              <p:nvPr/>
            </p:nvSpPr>
            <p:spPr>
              <a:xfrm>
                <a:off x="9258299" y="3601592"/>
                <a:ext cx="256412" cy="256508"/>
              </a:xfrm>
              <a:custGeom>
                <a:avLst/>
                <a:gdLst/>
                <a:ahLst/>
                <a:cxnLst/>
                <a:rect l="l" t="t" r="r" b="b"/>
                <a:pathLst>
                  <a:path w="256412" h="256508" extrusionOk="0">
                    <a:moveTo>
                      <a:pt x="248698" y="84296"/>
                    </a:moveTo>
                    <a:cubicBezTo>
                      <a:pt x="247459" y="80867"/>
                      <a:pt x="243650" y="79153"/>
                      <a:pt x="240220" y="80391"/>
                    </a:cubicBezTo>
                    <a:cubicBezTo>
                      <a:pt x="236791" y="81629"/>
                      <a:pt x="235077" y="85439"/>
                      <a:pt x="236315" y="88868"/>
                    </a:cubicBezTo>
                    <a:cubicBezTo>
                      <a:pt x="240887" y="101441"/>
                      <a:pt x="243268" y="114681"/>
                      <a:pt x="243268" y="128206"/>
                    </a:cubicBezTo>
                    <a:cubicBezTo>
                      <a:pt x="243268" y="191643"/>
                      <a:pt x="191643" y="243269"/>
                      <a:pt x="128301" y="243269"/>
                    </a:cubicBezTo>
                    <a:cubicBezTo>
                      <a:pt x="99726" y="243269"/>
                      <a:pt x="72295" y="232696"/>
                      <a:pt x="51149" y="213455"/>
                    </a:cubicBezTo>
                    <a:cubicBezTo>
                      <a:pt x="49530" y="211931"/>
                      <a:pt x="47244" y="211360"/>
                      <a:pt x="45053" y="211931"/>
                    </a:cubicBezTo>
                    <a:lnTo>
                      <a:pt x="26861" y="216694"/>
                    </a:lnTo>
                    <a:lnTo>
                      <a:pt x="33338" y="197834"/>
                    </a:lnTo>
                    <a:cubicBezTo>
                      <a:pt x="34004" y="195929"/>
                      <a:pt x="33718" y="193739"/>
                      <a:pt x="32575" y="192024"/>
                    </a:cubicBezTo>
                    <a:cubicBezTo>
                      <a:pt x="19908" y="173069"/>
                      <a:pt x="13240" y="151066"/>
                      <a:pt x="13240" y="128206"/>
                    </a:cubicBezTo>
                    <a:cubicBezTo>
                      <a:pt x="13240" y="64770"/>
                      <a:pt x="64865" y="13144"/>
                      <a:pt x="128207" y="13144"/>
                    </a:cubicBezTo>
                    <a:cubicBezTo>
                      <a:pt x="150590" y="13144"/>
                      <a:pt x="172308" y="19621"/>
                      <a:pt x="190976" y="31813"/>
                    </a:cubicBezTo>
                    <a:cubicBezTo>
                      <a:pt x="194024" y="33814"/>
                      <a:pt x="198120" y="32956"/>
                      <a:pt x="200120" y="29908"/>
                    </a:cubicBezTo>
                    <a:cubicBezTo>
                      <a:pt x="202120" y="26860"/>
                      <a:pt x="201263" y="22765"/>
                      <a:pt x="198215" y="20765"/>
                    </a:cubicBezTo>
                    <a:cubicBezTo>
                      <a:pt x="177355" y="7144"/>
                      <a:pt x="153162" y="0"/>
                      <a:pt x="128207" y="0"/>
                    </a:cubicBezTo>
                    <a:cubicBezTo>
                      <a:pt x="57531" y="0"/>
                      <a:pt x="0" y="57531"/>
                      <a:pt x="0" y="128206"/>
                    </a:cubicBezTo>
                    <a:cubicBezTo>
                      <a:pt x="0" y="152590"/>
                      <a:pt x="6763" y="176117"/>
                      <a:pt x="19717" y="196596"/>
                    </a:cubicBezTo>
                    <a:lnTo>
                      <a:pt x="10287" y="224123"/>
                    </a:lnTo>
                    <a:cubicBezTo>
                      <a:pt x="9525" y="226409"/>
                      <a:pt x="10001" y="228981"/>
                      <a:pt x="11716" y="230791"/>
                    </a:cubicBezTo>
                    <a:cubicBezTo>
                      <a:pt x="13335" y="232600"/>
                      <a:pt x="15907" y="233267"/>
                      <a:pt x="18192" y="232696"/>
                    </a:cubicBezTo>
                    <a:lnTo>
                      <a:pt x="44863" y="225743"/>
                    </a:lnTo>
                    <a:cubicBezTo>
                      <a:pt x="68104" y="245650"/>
                      <a:pt x="97536" y="256508"/>
                      <a:pt x="128207" y="256508"/>
                    </a:cubicBezTo>
                    <a:cubicBezTo>
                      <a:pt x="198882" y="256508"/>
                      <a:pt x="256413" y="198977"/>
                      <a:pt x="256413" y="128302"/>
                    </a:cubicBezTo>
                    <a:cubicBezTo>
                      <a:pt x="256413" y="113252"/>
                      <a:pt x="253841" y="98489"/>
                      <a:pt x="248698" y="84391"/>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74" name="Google Shape;4406;p70"/>
            <p:cNvSpPr/>
            <p:nvPr/>
          </p:nvSpPr>
          <p:spPr>
            <a:xfrm>
              <a:off x="9414033" y="3544728"/>
              <a:ext cx="182023" cy="182022"/>
            </a:xfrm>
            <a:custGeom>
              <a:avLst/>
              <a:gdLst/>
              <a:ahLst/>
              <a:cxnLst/>
              <a:rect l="l" t="t" r="r" b="b"/>
              <a:pathLst>
                <a:path w="182023" h="182022" extrusionOk="0">
                  <a:moveTo>
                    <a:pt x="169259" y="74771"/>
                  </a:moveTo>
                  <a:cubicBezTo>
                    <a:pt x="167164" y="64770"/>
                    <a:pt x="163259" y="55435"/>
                    <a:pt x="157829" y="47244"/>
                  </a:cubicBezTo>
                  <a:lnTo>
                    <a:pt x="165164" y="36481"/>
                  </a:lnTo>
                  <a:lnTo>
                    <a:pt x="145542" y="16859"/>
                  </a:lnTo>
                  <a:lnTo>
                    <a:pt x="134779" y="24194"/>
                  </a:lnTo>
                  <a:cubicBezTo>
                    <a:pt x="126492" y="18764"/>
                    <a:pt x="117253" y="14859"/>
                    <a:pt x="107252" y="12763"/>
                  </a:cubicBezTo>
                  <a:lnTo>
                    <a:pt x="104870" y="0"/>
                  </a:lnTo>
                  <a:lnTo>
                    <a:pt x="77153" y="0"/>
                  </a:lnTo>
                  <a:lnTo>
                    <a:pt x="74772" y="12763"/>
                  </a:lnTo>
                  <a:cubicBezTo>
                    <a:pt x="64770" y="14859"/>
                    <a:pt x="55436" y="18764"/>
                    <a:pt x="47244" y="24194"/>
                  </a:cubicBezTo>
                  <a:lnTo>
                    <a:pt x="36481" y="16859"/>
                  </a:lnTo>
                  <a:lnTo>
                    <a:pt x="16859" y="36481"/>
                  </a:lnTo>
                  <a:lnTo>
                    <a:pt x="24194" y="47244"/>
                  </a:lnTo>
                  <a:cubicBezTo>
                    <a:pt x="18765" y="55531"/>
                    <a:pt x="14859" y="64770"/>
                    <a:pt x="12764" y="74771"/>
                  </a:cubicBezTo>
                  <a:lnTo>
                    <a:pt x="0" y="77152"/>
                  </a:lnTo>
                  <a:lnTo>
                    <a:pt x="0" y="104870"/>
                  </a:lnTo>
                  <a:lnTo>
                    <a:pt x="12764" y="107252"/>
                  </a:lnTo>
                  <a:cubicBezTo>
                    <a:pt x="14859" y="117253"/>
                    <a:pt x="18765" y="126587"/>
                    <a:pt x="24194" y="134779"/>
                  </a:cubicBezTo>
                  <a:lnTo>
                    <a:pt x="16859" y="145542"/>
                  </a:lnTo>
                  <a:lnTo>
                    <a:pt x="36481" y="165164"/>
                  </a:lnTo>
                  <a:lnTo>
                    <a:pt x="47244" y="157829"/>
                  </a:lnTo>
                  <a:cubicBezTo>
                    <a:pt x="55531" y="163258"/>
                    <a:pt x="64770" y="167164"/>
                    <a:pt x="74772" y="169259"/>
                  </a:cubicBezTo>
                  <a:lnTo>
                    <a:pt x="77153" y="182023"/>
                  </a:lnTo>
                  <a:lnTo>
                    <a:pt x="104870" y="182023"/>
                  </a:lnTo>
                  <a:lnTo>
                    <a:pt x="107252" y="169259"/>
                  </a:lnTo>
                  <a:cubicBezTo>
                    <a:pt x="117253" y="167164"/>
                    <a:pt x="126588" y="163258"/>
                    <a:pt x="134779" y="157829"/>
                  </a:cubicBezTo>
                  <a:lnTo>
                    <a:pt x="145542" y="165164"/>
                  </a:lnTo>
                  <a:lnTo>
                    <a:pt x="165164" y="145542"/>
                  </a:lnTo>
                  <a:lnTo>
                    <a:pt x="157829" y="134779"/>
                  </a:lnTo>
                  <a:cubicBezTo>
                    <a:pt x="163259" y="126492"/>
                    <a:pt x="167164" y="117253"/>
                    <a:pt x="169259" y="107252"/>
                  </a:cubicBezTo>
                  <a:lnTo>
                    <a:pt x="182023" y="104870"/>
                  </a:lnTo>
                  <a:lnTo>
                    <a:pt x="182023" y="77152"/>
                  </a:lnTo>
                  <a:lnTo>
                    <a:pt x="169259" y="74771"/>
                  </a:lnTo>
                  <a:close/>
                  <a:moveTo>
                    <a:pt x="91154" y="121920"/>
                  </a:moveTo>
                  <a:cubicBezTo>
                    <a:pt x="74009" y="121920"/>
                    <a:pt x="60103" y="108013"/>
                    <a:pt x="60103" y="90869"/>
                  </a:cubicBezTo>
                  <a:cubicBezTo>
                    <a:pt x="60103" y="73723"/>
                    <a:pt x="74009" y="59817"/>
                    <a:pt x="91154" y="59817"/>
                  </a:cubicBezTo>
                  <a:cubicBezTo>
                    <a:pt x="108299" y="59817"/>
                    <a:pt x="122206" y="73723"/>
                    <a:pt x="122206" y="90869"/>
                  </a:cubicBezTo>
                  <a:cubicBezTo>
                    <a:pt x="122206" y="108013"/>
                    <a:pt x="108299" y="121920"/>
                    <a:pt x="91154" y="121920"/>
                  </a:cubicBezTo>
                  <a:close/>
                </a:path>
              </a:pathLst>
            </a:custGeom>
            <a:solidFill>
              <a:srgbClr val="B2F0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80" name="Google Shape;4177;p70"/>
          <p:cNvGrpSpPr/>
          <p:nvPr/>
        </p:nvGrpSpPr>
        <p:grpSpPr>
          <a:xfrm>
            <a:off x="7022335" y="3293319"/>
            <a:ext cx="323648" cy="371700"/>
            <a:chOff x="3357657" y="2443162"/>
            <a:chExt cx="294092" cy="337756"/>
          </a:xfrm>
        </p:grpSpPr>
        <p:grpSp>
          <p:nvGrpSpPr>
            <p:cNvPr id="81" name="Google Shape;4178;p70"/>
            <p:cNvGrpSpPr/>
            <p:nvPr/>
          </p:nvGrpSpPr>
          <p:grpSpPr>
            <a:xfrm>
              <a:off x="3357657" y="2443162"/>
              <a:ext cx="211740" cy="337756"/>
              <a:chOff x="3357657" y="2443162"/>
              <a:chExt cx="211740" cy="337756"/>
            </a:xfrm>
          </p:grpSpPr>
          <p:sp>
            <p:nvSpPr>
              <p:cNvPr id="87" name="Google Shape;4179;p70"/>
              <p:cNvSpPr/>
              <p:nvPr/>
            </p:nvSpPr>
            <p:spPr>
              <a:xfrm>
                <a:off x="3357657" y="2443162"/>
                <a:ext cx="211740" cy="337756"/>
              </a:xfrm>
              <a:custGeom>
                <a:avLst/>
                <a:gdLst/>
                <a:ahLst/>
                <a:cxnLst/>
                <a:rect l="l" t="t" r="r" b="b"/>
                <a:pathLst>
                  <a:path w="211740" h="337756" extrusionOk="0">
                    <a:moveTo>
                      <a:pt x="199168" y="109823"/>
                    </a:moveTo>
                    <a:cubicBezTo>
                      <a:pt x="204883" y="115538"/>
                      <a:pt x="211741" y="111538"/>
                      <a:pt x="211741" y="106013"/>
                    </a:cubicBezTo>
                    <a:lnTo>
                      <a:pt x="211741" y="36386"/>
                    </a:lnTo>
                    <a:cubicBezTo>
                      <a:pt x="211741" y="16288"/>
                      <a:pt x="195548" y="0"/>
                      <a:pt x="175450" y="0"/>
                    </a:cubicBezTo>
                    <a:lnTo>
                      <a:pt x="36290" y="0"/>
                    </a:lnTo>
                    <a:cubicBezTo>
                      <a:pt x="16288" y="0"/>
                      <a:pt x="0" y="16288"/>
                      <a:pt x="0" y="36290"/>
                    </a:cubicBezTo>
                    <a:lnTo>
                      <a:pt x="0" y="301466"/>
                    </a:lnTo>
                    <a:cubicBezTo>
                      <a:pt x="0" y="321469"/>
                      <a:pt x="16288" y="337757"/>
                      <a:pt x="36290" y="337757"/>
                    </a:cubicBezTo>
                    <a:lnTo>
                      <a:pt x="204883" y="337757"/>
                    </a:lnTo>
                    <a:cubicBezTo>
                      <a:pt x="208693" y="337757"/>
                      <a:pt x="211741" y="334709"/>
                      <a:pt x="211741" y="330899"/>
                    </a:cubicBezTo>
                    <a:lnTo>
                      <a:pt x="211741" y="191738"/>
                    </a:lnTo>
                    <a:cubicBezTo>
                      <a:pt x="211741" y="191738"/>
                      <a:pt x="211646" y="191072"/>
                      <a:pt x="211360" y="190881"/>
                    </a:cubicBezTo>
                    <a:cubicBezTo>
                      <a:pt x="205645" y="184785"/>
                      <a:pt x="198501" y="188786"/>
                      <a:pt x="198501" y="194405"/>
                    </a:cubicBezTo>
                    <a:lnTo>
                      <a:pt x="198501" y="275749"/>
                    </a:lnTo>
                    <a:lnTo>
                      <a:pt x="13144" y="275749"/>
                    </a:lnTo>
                    <a:lnTo>
                      <a:pt x="13144" y="36386"/>
                    </a:lnTo>
                    <a:cubicBezTo>
                      <a:pt x="13144" y="23622"/>
                      <a:pt x="23527" y="13240"/>
                      <a:pt x="36290" y="13240"/>
                    </a:cubicBezTo>
                    <a:lnTo>
                      <a:pt x="191643" y="13240"/>
                    </a:lnTo>
                    <a:cubicBezTo>
                      <a:pt x="195453" y="13240"/>
                      <a:pt x="198501" y="16288"/>
                      <a:pt x="198501" y="20098"/>
                    </a:cubicBezTo>
                    <a:lnTo>
                      <a:pt x="198501" y="108299"/>
                    </a:lnTo>
                    <a:cubicBezTo>
                      <a:pt x="198501" y="108871"/>
                      <a:pt x="198692" y="109347"/>
                      <a:pt x="199073" y="109728"/>
                    </a:cubicBezTo>
                    <a:close/>
                    <a:moveTo>
                      <a:pt x="198596" y="288989"/>
                    </a:moveTo>
                    <a:lnTo>
                      <a:pt x="198596" y="301466"/>
                    </a:lnTo>
                    <a:cubicBezTo>
                      <a:pt x="198596" y="314230"/>
                      <a:pt x="188214" y="324612"/>
                      <a:pt x="175450" y="324612"/>
                    </a:cubicBezTo>
                    <a:lnTo>
                      <a:pt x="36290" y="324612"/>
                    </a:lnTo>
                    <a:cubicBezTo>
                      <a:pt x="23527" y="324612"/>
                      <a:pt x="13144" y="314230"/>
                      <a:pt x="13144" y="301466"/>
                    </a:cubicBezTo>
                    <a:lnTo>
                      <a:pt x="13144" y="288989"/>
                    </a:lnTo>
                    <a:lnTo>
                      <a:pt x="198501" y="288989"/>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8" name="Google Shape;4180;p70"/>
              <p:cNvSpPr/>
              <p:nvPr/>
            </p:nvSpPr>
            <p:spPr>
              <a:xfrm>
                <a:off x="3443219" y="2743961"/>
                <a:ext cx="41187" cy="13239"/>
              </a:xfrm>
              <a:custGeom>
                <a:avLst/>
                <a:gdLst/>
                <a:ahLst/>
                <a:cxnLst/>
                <a:rect l="l" t="t" r="r" b="b"/>
                <a:pathLst>
                  <a:path w="41187" h="13239" extrusionOk="0">
                    <a:moveTo>
                      <a:pt x="6640" y="13240"/>
                    </a:moveTo>
                    <a:lnTo>
                      <a:pt x="34357" y="13240"/>
                    </a:lnTo>
                    <a:cubicBezTo>
                      <a:pt x="37691" y="13240"/>
                      <a:pt x="40644" y="10859"/>
                      <a:pt x="41120" y="7620"/>
                    </a:cubicBezTo>
                    <a:cubicBezTo>
                      <a:pt x="41692" y="3524"/>
                      <a:pt x="38548" y="0"/>
                      <a:pt x="34548" y="0"/>
                    </a:cubicBezTo>
                    <a:lnTo>
                      <a:pt x="6830" y="0"/>
                    </a:lnTo>
                    <a:cubicBezTo>
                      <a:pt x="3496" y="0"/>
                      <a:pt x="544" y="2381"/>
                      <a:pt x="67" y="5620"/>
                    </a:cubicBezTo>
                    <a:cubicBezTo>
                      <a:pt x="-504" y="9715"/>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 name="Google Shape;4181;p70"/>
              <p:cNvSpPr/>
              <p:nvPr/>
            </p:nvSpPr>
            <p:spPr>
              <a:xfrm>
                <a:off x="3404833" y="2468308"/>
                <a:ext cx="117958" cy="13239"/>
              </a:xfrm>
              <a:custGeom>
                <a:avLst/>
                <a:gdLst/>
                <a:ahLst/>
                <a:cxnLst/>
                <a:rect l="l" t="t" r="r" b="b"/>
                <a:pathLst>
                  <a:path w="117958" h="13239" extrusionOk="0">
                    <a:moveTo>
                      <a:pt x="6640" y="0"/>
                    </a:moveTo>
                    <a:cubicBezTo>
                      <a:pt x="2639" y="0"/>
                      <a:pt x="-504" y="3524"/>
                      <a:pt x="67" y="7620"/>
                    </a:cubicBezTo>
                    <a:cubicBezTo>
                      <a:pt x="544" y="10858"/>
                      <a:pt x="3496" y="13240"/>
                      <a:pt x="6830" y="13240"/>
                    </a:cubicBezTo>
                    <a:lnTo>
                      <a:pt x="111129" y="13240"/>
                    </a:lnTo>
                    <a:cubicBezTo>
                      <a:pt x="114463" y="13240"/>
                      <a:pt x="117415" y="10858"/>
                      <a:pt x="117892" y="7620"/>
                    </a:cubicBezTo>
                    <a:cubicBezTo>
                      <a:pt x="118463" y="3524"/>
                      <a:pt x="115320" y="0"/>
                      <a:pt x="111319" y="0"/>
                    </a:cubicBezTo>
                    <a:lnTo>
                      <a:pt x="6640"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82" name="Google Shape;4182;p70"/>
            <p:cNvGrpSpPr/>
            <p:nvPr/>
          </p:nvGrpSpPr>
          <p:grpSpPr>
            <a:xfrm>
              <a:off x="3473805" y="2513432"/>
              <a:ext cx="177944" cy="154043"/>
              <a:chOff x="3473805" y="2513432"/>
              <a:chExt cx="177944" cy="154043"/>
            </a:xfrm>
          </p:grpSpPr>
          <p:sp>
            <p:nvSpPr>
              <p:cNvPr id="83" name="Google Shape;4183;p70"/>
              <p:cNvSpPr/>
              <p:nvPr/>
            </p:nvSpPr>
            <p:spPr>
              <a:xfrm>
                <a:off x="3473805" y="2513432"/>
                <a:ext cx="177944" cy="154043"/>
              </a:xfrm>
              <a:custGeom>
                <a:avLst/>
                <a:gdLst/>
                <a:ahLst/>
                <a:cxnLst/>
                <a:rect l="l" t="t" r="r" b="b"/>
                <a:pathLst>
                  <a:path w="177944" h="154043" extrusionOk="0">
                    <a:moveTo>
                      <a:pt x="3295" y="121849"/>
                    </a:moveTo>
                    <a:lnTo>
                      <a:pt x="70923" y="10216"/>
                    </a:lnTo>
                    <a:cubicBezTo>
                      <a:pt x="79209" y="-3405"/>
                      <a:pt x="98926" y="-3405"/>
                      <a:pt x="107213" y="10216"/>
                    </a:cubicBezTo>
                    <a:lnTo>
                      <a:pt x="174840" y="121849"/>
                    </a:lnTo>
                    <a:cubicBezTo>
                      <a:pt x="183413" y="136041"/>
                      <a:pt x="173221" y="154043"/>
                      <a:pt x="156648" y="154043"/>
                    </a:cubicBezTo>
                    <a:lnTo>
                      <a:pt x="21297" y="154043"/>
                    </a:lnTo>
                    <a:cubicBezTo>
                      <a:pt x="4724" y="154043"/>
                      <a:pt x="-5468" y="135946"/>
                      <a:pt x="3105" y="121849"/>
                    </a:cubicBezTo>
                    <a:close/>
                  </a:path>
                </a:pathLst>
              </a:custGeom>
              <a:solidFill>
                <a:srgbClr val="FFBD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4" name="Google Shape;4184;p70"/>
              <p:cNvGrpSpPr/>
              <p:nvPr/>
            </p:nvGrpSpPr>
            <p:grpSpPr>
              <a:xfrm>
                <a:off x="3556253" y="2560156"/>
                <a:ext cx="13239" cy="74553"/>
                <a:chOff x="3556253" y="2560156"/>
                <a:chExt cx="13239" cy="74553"/>
              </a:xfrm>
            </p:grpSpPr>
            <p:sp>
              <p:nvSpPr>
                <p:cNvPr id="85" name="Google Shape;4185;p70"/>
                <p:cNvSpPr/>
                <p:nvPr/>
              </p:nvSpPr>
              <p:spPr>
                <a:xfrm>
                  <a:off x="3556253" y="2560156"/>
                  <a:ext cx="13239" cy="46807"/>
                </a:xfrm>
                <a:custGeom>
                  <a:avLst/>
                  <a:gdLst/>
                  <a:ahLst/>
                  <a:cxnLst/>
                  <a:rect l="l" t="t" r="r" b="b"/>
                  <a:pathLst>
                    <a:path w="13239" h="46807" extrusionOk="0">
                      <a:moveTo>
                        <a:pt x="0" y="39977"/>
                      </a:moveTo>
                      <a:lnTo>
                        <a:pt x="0" y="6830"/>
                      </a:lnTo>
                      <a:cubicBezTo>
                        <a:pt x="0" y="3496"/>
                        <a:pt x="2381" y="544"/>
                        <a:pt x="5620" y="67"/>
                      </a:cubicBezTo>
                      <a:cubicBezTo>
                        <a:pt x="9715" y="-504"/>
                        <a:pt x="13240" y="2639"/>
                        <a:pt x="13240" y="6640"/>
                      </a:cubicBezTo>
                      <a:lnTo>
                        <a:pt x="13240" y="40168"/>
                      </a:lnTo>
                      <a:cubicBezTo>
                        <a:pt x="13240" y="44168"/>
                        <a:pt x="9715" y="47311"/>
                        <a:pt x="5620" y="46740"/>
                      </a:cubicBezTo>
                      <a:cubicBezTo>
                        <a:pt x="2381" y="46264"/>
                        <a:pt x="0" y="43311"/>
                        <a:pt x="0" y="399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 name="Google Shape;4186;p70"/>
                <p:cNvSpPr/>
                <p:nvPr/>
              </p:nvSpPr>
              <p:spPr>
                <a:xfrm>
                  <a:off x="3556340" y="2621532"/>
                  <a:ext cx="13100" cy="13177"/>
                </a:xfrm>
                <a:custGeom>
                  <a:avLst/>
                  <a:gdLst/>
                  <a:ahLst/>
                  <a:cxnLst/>
                  <a:rect l="l" t="t" r="r" b="b"/>
                  <a:pathLst>
                    <a:path w="13100" h="13177" extrusionOk="0">
                      <a:moveTo>
                        <a:pt x="6580" y="13177"/>
                      </a:moveTo>
                      <a:cubicBezTo>
                        <a:pt x="3818" y="13177"/>
                        <a:pt x="1342" y="11367"/>
                        <a:pt x="389" y="8795"/>
                      </a:cubicBezTo>
                      <a:cubicBezTo>
                        <a:pt x="-563" y="6224"/>
                        <a:pt x="294" y="3271"/>
                        <a:pt x="2294" y="1556"/>
                      </a:cubicBezTo>
                      <a:cubicBezTo>
                        <a:pt x="4485" y="-253"/>
                        <a:pt x="7628" y="-539"/>
                        <a:pt x="10009" y="985"/>
                      </a:cubicBezTo>
                      <a:cubicBezTo>
                        <a:pt x="12295" y="2414"/>
                        <a:pt x="13534" y="5176"/>
                        <a:pt x="12962" y="7843"/>
                      </a:cubicBezTo>
                      <a:cubicBezTo>
                        <a:pt x="12391" y="10891"/>
                        <a:pt x="9628" y="13177"/>
                        <a:pt x="6485" y="131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90" name="Google Shape;3932;p69"/>
          <p:cNvGrpSpPr/>
          <p:nvPr/>
        </p:nvGrpSpPr>
        <p:grpSpPr>
          <a:xfrm>
            <a:off x="6283082" y="801979"/>
            <a:ext cx="411609" cy="472983"/>
            <a:chOff x="4820001" y="2806305"/>
            <a:chExt cx="303156" cy="348359"/>
          </a:xfrm>
        </p:grpSpPr>
        <p:sp>
          <p:nvSpPr>
            <p:cNvPr id="91" name="Google Shape;3933;p69"/>
            <p:cNvSpPr/>
            <p:nvPr/>
          </p:nvSpPr>
          <p:spPr>
            <a:xfrm>
              <a:off x="4857488" y="2866225"/>
              <a:ext cx="228498" cy="228730"/>
            </a:xfrm>
            <a:custGeom>
              <a:avLst/>
              <a:gdLst/>
              <a:ahLst/>
              <a:cxnLst/>
              <a:rect l="l" t="t" r="r" b="b"/>
              <a:pathLst>
                <a:path w="206692" h="206883" extrusionOk="0">
                  <a:moveTo>
                    <a:pt x="178975" y="27718"/>
                  </a:moveTo>
                  <a:lnTo>
                    <a:pt x="130969" y="0"/>
                  </a:lnTo>
                  <a:lnTo>
                    <a:pt x="103346" y="16002"/>
                  </a:lnTo>
                  <a:lnTo>
                    <a:pt x="75724" y="0"/>
                  </a:lnTo>
                  <a:lnTo>
                    <a:pt x="27717" y="27718"/>
                  </a:lnTo>
                  <a:lnTo>
                    <a:pt x="27717" y="59722"/>
                  </a:lnTo>
                  <a:lnTo>
                    <a:pt x="0" y="75724"/>
                  </a:lnTo>
                  <a:lnTo>
                    <a:pt x="0" y="131159"/>
                  </a:lnTo>
                  <a:lnTo>
                    <a:pt x="27717" y="147161"/>
                  </a:lnTo>
                  <a:lnTo>
                    <a:pt x="27717" y="179165"/>
                  </a:lnTo>
                  <a:lnTo>
                    <a:pt x="75724" y="206883"/>
                  </a:lnTo>
                  <a:lnTo>
                    <a:pt x="103346" y="190881"/>
                  </a:lnTo>
                  <a:lnTo>
                    <a:pt x="130969" y="206883"/>
                  </a:lnTo>
                  <a:lnTo>
                    <a:pt x="178975" y="179165"/>
                  </a:lnTo>
                  <a:lnTo>
                    <a:pt x="178975" y="147161"/>
                  </a:lnTo>
                  <a:lnTo>
                    <a:pt x="206692" y="131159"/>
                  </a:lnTo>
                  <a:lnTo>
                    <a:pt x="206692" y="75724"/>
                  </a:lnTo>
                  <a:lnTo>
                    <a:pt x="178975" y="59722"/>
                  </a:lnTo>
                  <a:lnTo>
                    <a:pt x="178975" y="27718"/>
                  </a:lnTo>
                  <a:close/>
                  <a:moveTo>
                    <a:pt x="75628" y="87440"/>
                  </a:moveTo>
                  <a:lnTo>
                    <a:pt x="103346" y="71438"/>
                  </a:lnTo>
                  <a:lnTo>
                    <a:pt x="131064" y="87440"/>
                  </a:lnTo>
                  <a:lnTo>
                    <a:pt x="131064" y="119444"/>
                  </a:lnTo>
                  <a:lnTo>
                    <a:pt x="103346" y="135446"/>
                  </a:lnTo>
                  <a:lnTo>
                    <a:pt x="75628" y="119444"/>
                  </a:lnTo>
                  <a:lnTo>
                    <a:pt x="75628" y="87440"/>
                  </a:lnTo>
                  <a:close/>
                </a:path>
              </a:pathLst>
            </a:custGeom>
            <a:solidFill>
              <a:schemeClr val="accent3">
                <a:lumMod val="9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92" name="Google Shape;3934;p69"/>
            <p:cNvGrpSpPr/>
            <p:nvPr/>
          </p:nvGrpSpPr>
          <p:grpSpPr>
            <a:xfrm>
              <a:off x="4820001" y="2806305"/>
              <a:ext cx="303156" cy="348359"/>
              <a:chOff x="6318503" y="3272599"/>
              <a:chExt cx="274225" cy="315086"/>
            </a:xfrm>
          </p:grpSpPr>
          <p:sp>
            <p:nvSpPr>
              <p:cNvPr id="93" name="Google Shape;3935;p69"/>
              <p:cNvSpPr/>
              <p:nvPr/>
            </p:nvSpPr>
            <p:spPr>
              <a:xfrm>
                <a:off x="6421755" y="3511390"/>
                <a:ext cx="67627" cy="76295"/>
              </a:xfrm>
              <a:custGeom>
                <a:avLst/>
                <a:gdLst/>
                <a:ahLst/>
                <a:cxnLst/>
                <a:rect l="l" t="t" r="r" b="b"/>
                <a:pathLst>
                  <a:path w="67627" h="76295" extrusionOk="0">
                    <a:moveTo>
                      <a:pt x="64675" y="16859"/>
                    </a:moveTo>
                    <a:lnTo>
                      <a:pt x="36957" y="857"/>
                    </a:lnTo>
                    <a:cubicBezTo>
                      <a:pt x="35052" y="-286"/>
                      <a:pt x="32671" y="-286"/>
                      <a:pt x="30766" y="857"/>
                    </a:cubicBezTo>
                    <a:lnTo>
                      <a:pt x="3048" y="16859"/>
                    </a:lnTo>
                    <a:cubicBezTo>
                      <a:pt x="1143" y="18002"/>
                      <a:pt x="0" y="20003"/>
                      <a:pt x="0" y="22193"/>
                    </a:cubicBezTo>
                    <a:lnTo>
                      <a:pt x="0" y="54197"/>
                    </a:lnTo>
                    <a:cubicBezTo>
                      <a:pt x="0" y="56388"/>
                      <a:pt x="1143" y="58388"/>
                      <a:pt x="3048" y="59531"/>
                    </a:cubicBezTo>
                    <a:lnTo>
                      <a:pt x="30671" y="75438"/>
                    </a:lnTo>
                    <a:cubicBezTo>
                      <a:pt x="32480" y="76581"/>
                      <a:pt x="35147" y="76581"/>
                      <a:pt x="36957" y="75438"/>
                    </a:cubicBezTo>
                    <a:lnTo>
                      <a:pt x="64579" y="59531"/>
                    </a:lnTo>
                    <a:cubicBezTo>
                      <a:pt x="66484" y="58388"/>
                      <a:pt x="67627" y="56388"/>
                      <a:pt x="67627" y="54197"/>
                    </a:cubicBezTo>
                    <a:lnTo>
                      <a:pt x="67627" y="22193"/>
                    </a:lnTo>
                    <a:cubicBezTo>
                      <a:pt x="67627" y="20003"/>
                      <a:pt x="66484" y="18002"/>
                      <a:pt x="64579" y="16859"/>
                    </a:cubicBezTo>
                    <a:close/>
                    <a:moveTo>
                      <a:pt x="33814" y="13335"/>
                    </a:moveTo>
                    <a:lnTo>
                      <a:pt x="49149" y="22193"/>
                    </a:lnTo>
                    <a:lnTo>
                      <a:pt x="33814" y="31052"/>
                    </a:lnTo>
                    <a:lnTo>
                      <a:pt x="18479" y="22193"/>
                    </a:lnTo>
                    <a:lnTo>
                      <a:pt x="33814" y="13335"/>
                    </a:lnTo>
                    <a:close/>
                    <a:moveTo>
                      <a:pt x="12382" y="32861"/>
                    </a:moveTo>
                    <a:lnTo>
                      <a:pt x="27717" y="41720"/>
                    </a:lnTo>
                    <a:lnTo>
                      <a:pt x="27717" y="59436"/>
                    </a:lnTo>
                    <a:lnTo>
                      <a:pt x="12382" y="50578"/>
                    </a:lnTo>
                    <a:lnTo>
                      <a:pt x="12382" y="32861"/>
                    </a:lnTo>
                    <a:close/>
                    <a:moveTo>
                      <a:pt x="40100" y="59531"/>
                    </a:moveTo>
                    <a:lnTo>
                      <a:pt x="40100" y="41815"/>
                    </a:lnTo>
                    <a:lnTo>
                      <a:pt x="55435" y="32957"/>
                    </a:lnTo>
                    <a:lnTo>
                      <a:pt x="55435" y="50673"/>
                    </a:lnTo>
                    <a:lnTo>
                      <a:pt x="40100" y="595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4" name="Google Shape;3936;p69"/>
              <p:cNvSpPr/>
              <p:nvPr/>
            </p:nvSpPr>
            <p:spPr>
              <a:xfrm>
                <a:off x="6318503" y="3332320"/>
                <a:ext cx="67722" cy="76295"/>
              </a:xfrm>
              <a:custGeom>
                <a:avLst/>
                <a:gdLst/>
                <a:ahLst/>
                <a:cxnLst/>
                <a:rect l="l" t="t" r="r" b="b"/>
                <a:pathLst>
                  <a:path w="67722" h="76295" extrusionOk="0">
                    <a:moveTo>
                      <a:pt x="3143" y="59531"/>
                    </a:moveTo>
                    <a:lnTo>
                      <a:pt x="30766" y="75438"/>
                    </a:lnTo>
                    <a:cubicBezTo>
                      <a:pt x="31718" y="76010"/>
                      <a:pt x="32766" y="76295"/>
                      <a:pt x="33909" y="76295"/>
                    </a:cubicBezTo>
                    <a:cubicBezTo>
                      <a:pt x="35052" y="76295"/>
                      <a:pt x="36100" y="76010"/>
                      <a:pt x="37052" y="75438"/>
                    </a:cubicBezTo>
                    <a:lnTo>
                      <a:pt x="64675" y="59531"/>
                    </a:lnTo>
                    <a:cubicBezTo>
                      <a:pt x="66580" y="58388"/>
                      <a:pt x="67723" y="56388"/>
                      <a:pt x="67723" y="54197"/>
                    </a:cubicBezTo>
                    <a:lnTo>
                      <a:pt x="67723" y="22193"/>
                    </a:lnTo>
                    <a:cubicBezTo>
                      <a:pt x="67723" y="20002"/>
                      <a:pt x="66580" y="18002"/>
                      <a:pt x="64675" y="16859"/>
                    </a:cubicBezTo>
                    <a:lnTo>
                      <a:pt x="36957" y="857"/>
                    </a:lnTo>
                    <a:cubicBezTo>
                      <a:pt x="35052" y="-286"/>
                      <a:pt x="32671" y="-286"/>
                      <a:pt x="30766" y="857"/>
                    </a:cubicBezTo>
                    <a:lnTo>
                      <a:pt x="3048" y="16859"/>
                    </a:lnTo>
                    <a:cubicBezTo>
                      <a:pt x="1143" y="18002"/>
                      <a:pt x="0" y="20002"/>
                      <a:pt x="0" y="22193"/>
                    </a:cubicBezTo>
                    <a:lnTo>
                      <a:pt x="0" y="54197"/>
                    </a:lnTo>
                    <a:cubicBezTo>
                      <a:pt x="0" y="56388"/>
                      <a:pt x="1143" y="58388"/>
                      <a:pt x="3048" y="59531"/>
                    </a:cubicBezTo>
                    <a:lnTo>
                      <a:pt x="3048" y="59531"/>
                    </a:lnTo>
                    <a:close/>
                    <a:moveTo>
                      <a:pt x="12383" y="32861"/>
                    </a:moveTo>
                    <a:lnTo>
                      <a:pt x="27718" y="41720"/>
                    </a:lnTo>
                    <a:lnTo>
                      <a:pt x="27718" y="59436"/>
                    </a:lnTo>
                    <a:lnTo>
                      <a:pt x="12383" y="50578"/>
                    </a:lnTo>
                    <a:lnTo>
                      <a:pt x="12383" y="32861"/>
                    </a:lnTo>
                    <a:close/>
                    <a:moveTo>
                      <a:pt x="40100" y="59531"/>
                    </a:moveTo>
                    <a:lnTo>
                      <a:pt x="40100" y="41815"/>
                    </a:lnTo>
                    <a:lnTo>
                      <a:pt x="55436" y="32956"/>
                    </a:lnTo>
                    <a:lnTo>
                      <a:pt x="55436" y="50673"/>
                    </a:lnTo>
                    <a:lnTo>
                      <a:pt x="40100" y="59531"/>
                    </a:lnTo>
                    <a:close/>
                    <a:moveTo>
                      <a:pt x="33814" y="13335"/>
                    </a:moveTo>
                    <a:lnTo>
                      <a:pt x="49149" y="22193"/>
                    </a:lnTo>
                    <a:lnTo>
                      <a:pt x="33814" y="31052"/>
                    </a:lnTo>
                    <a:lnTo>
                      <a:pt x="18479" y="22193"/>
                    </a:lnTo>
                    <a:lnTo>
                      <a:pt x="33814" y="1333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5" name="Google Shape;3937;p69"/>
              <p:cNvSpPr/>
              <p:nvPr/>
            </p:nvSpPr>
            <p:spPr>
              <a:xfrm>
                <a:off x="6525101" y="3332416"/>
                <a:ext cx="67627" cy="76295"/>
              </a:xfrm>
              <a:custGeom>
                <a:avLst/>
                <a:gdLst/>
                <a:ahLst/>
                <a:cxnLst/>
                <a:rect l="l" t="t" r="r" b="b"/>
                <a:pathLst>
                  <a:path w="67627" h="76295" extrusionOk="0">
                    <a:moveTo>
                      <a:pt x="64675" y="16859"/>
                    </a:moveTo>
                    <a:lnTo>
                      <a:pt x="36957" y="857"/>
                    </a:lnTo>
                    <a:cubicBezTo>
                      <a:pt x="35052" y="-286"/>
                      <a:pt x="32671" y="-286"/>
                      <a:pt x="30766" y="857"/>
                    </a:cubicBezTo>
                    <a:lnTo>
                      <a:pt x="3048" y="16859"/>
                    </a:lnTo>
                    <a:cubicBezTo>
                      <a:pt x="1143" y="18002"/>
                      <a:pt x="0" y="20002"/>
                      <a:pt x="0" y="22193"/>
                    </a:cubicBezTo>
                    <a:lnTo>
                      <a:pt x="0" y="54197"/>
                    </a:lnTo>
                    <a:cubicBezTo>
                      <a:pt x="0" y="56388"/>
                      <a:pt x="1143" y="58388"/>
                      <a:pt x="3048" y="59531"/>
                    </a:cubicBezTo>
                    <a:lnTo>
                      <a:pt x="30671" y="75438"/>
                    </a:lnTo>
                    <a:cubicBezTo>
                      <a:pt x="32480" y="76581"/>
                      <a:pt x="35147" y="76581"/>
                      <a:pt x="36957" y="75438"/>
                    </a:cubicBezTo>
                    <a:lnTo>
                      <a:pt x="64579" y="59531"/>
                    </a:lnTo>
                    <a:cubicBezTo>
                      <a:pt x="66485" y="58388"/>
                      <a:pt x="67628" y="56388"/>
                      <a:pt x="67628" y="54197"/>
                    </a:cubicBezTo>
                    <a:lnTo>
                      <a:pt x="67628" y="20002"/>
                    </a:lnTo>
                    <a:cubicBezTo>
                      <a:pt x="67628" y="18288"/>
                      <a:pt x="66294" y="16954"/>
                      <a:pt x="64579" y="16954"/>
                    </a:cubicBezTo>
                    <a:lnTo>
                      <a:pt x="64579" y="16954"/>
                    </a:lnTo>
                    <a:close/>
                    <a:moveTo>
                      <a:pt x="33814" y="13335"/>
                    </a:moveTo>
                    <a:lnTo>
                      <a:pt x="49149" y="22193"/>
                    </a:lnTo>
                    <a:lnTo>
                      <a:pt x="33814" y="31052"/>
                    </a:lnTo>
                    <a:lnTo>
                      <a:pt x="18479" y="22193"/>
                    </a:lnTo>
                    <a:lnTo>
                      <a:pt x="33814" y="13335"/>
                    </a:lnTo>
                    <a:close/>
                    <a:moveTo>
                      <a:pt x="12383" y="32861"/>
                    </a:moveTo>
                    <a:lnTo>
                      <a:pt x="27718" y="41719"/>
                    </a:lnTo>
                    <a:lnTo>
                      <a:pt x="27718" y="59436"/>
                    </a:lnTo>
                    <a:lnTo>
                      <a:pt x="12383" y="50578"/>
                    </a:lnTo>
                    <a:lnTo>
                      <a:pt x="12383" y="32861"/>
                    </a:lnTo>
                    <a:close/>
                    <a:moveTo>
                      <a:pt x="40100" y="59531"/>
                    </a:moveTo>
                    <a:lnTo>
                      <a:pt x="40100" y="41815"/>
                    </a:lnTo>
                    <a:lnTo>
                      <a:pt x="55436" y="32956"/>
                    </a:lnTo>
                    <a:lnTo>
                      <a:pt x="55436" y="50673"/>
                    </a:lnTo>
                    <a:lnTo>
                      <a:pt x="40100" y="595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6" name="Google Shape;3938;p69"/>
              <p:cNvSpPr/>
              <p:nvPr/>
            </p:nvSpPr>
            <p:spPr>
              <a:xfrm>
                <a:off x="6318599" y="3272599"/>
                <a:ext cx="274129" cy="255365"/>
              </a:xfrm>
              <a:custGeom>
                <a:avLst/>
                <a:gdLst/>
                <a:ahLst/>
                <a:cxnLst/>
                <a:rect l="l" t="t" r="r" b="b"/>
                <a:pathLst>
                  <a:path w="274129" h="255365" extrusionOk="0">
                    <a:moveTo>
                      <a:pt x="271177" y="195929"/>
                    </a:moveTo>
                    <a:lnTo>
                      <a:pt x="243554" y="179927"/>
                    </a:lnTo>
                    <a:cubicBezTo>
                      <a:pt x="241649" y="178784"/>
                      <a:pt x="239268" y="178784"/>
                      <a:pt x="237363" y="179927"/>
                    </a:cubicBezTo>
                    <a:lnTo>
                      <a:pt x="212788" y="194120"/>
                    </a:lnTo>
                    <a:lnTo>
                      <a:pt x="170974" y="169926"/>
                    </a:lnTo>
                    <a:lnTo>
                      <a:pt x="170974" y="141542"/>
                    </a:lnTo>
                    <a:cubicBezTo>
                      <a:pt x="170974" y="139351"/>
                      <a:pt x="169831" y="137350"/>
                      <a:pt x="167926" y="136208"/>
                    </a:cubicBezTo>
                    <a:lnTo>
                      <a:pt x="143351" y="122015"/>
                    </a:lnTo>
                    <a:lnTo>
                      <a:pt x="143351" y="73723"/>
                    </a:lnTo>
                    <a:lnTo>
                      <a:pt x="167926" y="59531"/>
                    </a:lnTo>
                    <a:cubicBezTo>
                      <a:pt x="169831" y="58388"/>
                      <a:pt x="170974" y="56388"/>
                      <a:pt x="170974" y="54197"/>
                    </a:cubicBezTo>
                    <a:lnTo>
                      <a:pt x="170974" y="22193"/>
                    </a:lnTo>
                    <a:cubicBezTo>
                      <a:pt x="170974" y="20002"/>
                      <a:pt x="169831" y="18002"/>
                      <a:pt x="167926" y="16859"/>
                    </a:cubicBezTo>
                    <a:lnTo>
                      <a:pt x="140208" y="857"/>
                    </a:lnTo>
                    <a:cubicBezTo>
                      <a:pt x="138303" y="-286"/>
                      <a:pt x="135922" y="-286"/>
                      <a:pt x="134017" y="857"/>
                    </a:cubicBezTo>
                    <a:lnTo>
                      <a:pt x="106299" y="16859"/>
                    </a:lnTo>
                    <a:cubicBezTo>
                      <a:pt x="104394" y="18002"/>
                      <a:pt x="103251" y="20002"/>
                      <a:pt x="103251" y="22193"/>
                    </a:cubicBezTo>
                    <a:lnTo>
                      <a:pt x="103251" y="54197"/>
                    </a:lnTo>
                    <a:cubicBezTo>
                      <a:pt x="103251" y="56388"/>
                      <a:pt x="104394" y="58388"/>
                      <a:pt x="106299" y="59531"/>
                    </a:cubicBezTo>
                    <a:lnTo>
                      <a:pt x="130873" y="73723"/>
                    </a:lnTo>
                    <a:lnTo>
                      <a:pt x="130873" y="122015"/>
                    </a:lnTo>
                    <a:lnTo>
                      <a:pt x="106299" y="136208"/>
                    </a:lnTo>
                    <a:cubicBezTo>
                      <a:pt x="104394" y="137350"/>
                      <a:pt x="103251" y="139351"/>
                      <a:pt x="103251" y="141542"/>
                    </a:cubicBezTo>
                    <a:lnTo>
                      <a:pt x="103251" y="169926"/>
                    </a:lnTo>
                    <a:lnTo>
                      <a:pt x="61436" y="194120"/>
                    </a:lnTo>
                    <a:lnTo>
                      <a:pt x="36862" y="179927"/>
                    </a:lnTo>
                    <a:cubicBezTo>
                      <a:pt x="34957" y="178784"/>
                      <a:pt x="32576" y="178784"/>
                      <a:pt x="30671" y="179927"/>
                    </a:cubicBezTo>
                    <a:lnTo>
                      <a:pt x="3048" y="195929"/>
                    </a:lnTo>
                    <a:cubicBezTo>
                      <a:pt x="1143" y="197072"/>
                      <a:pt x="0" y="199072"/>
                      <a:pt x="0" y="201263"/>
                    </a:cubicBezTo>
                    <a:lnTo>
                      <a:pt x="0" y="233267"/>
                    </a:lnTo>
                    <a:cubicBezTo>
                      <a:pt x="0" y="235458"/>
                      <a:pt x="1143" y="237458"/>
                      <a:pt x="3048" y="238601"/>
                    </a:cubicBezTo>
                    <a:lnTo>
                      <a:pt x="30671" y="254508"/>
                    </a:lnTo>
                    <a:cubicBezTo>
                      <a:pt x="32480" y="255651"/>
                      <a:pt x="35147" y="255651"/>
                      <a:pt x="36957" y="254508"/>
                    </a:cubicBezTo>
                    <a:lnTo>
                      <a:pt x="64579" y="238601"/>
                    </a:lnTo>
                    <a:cubicBezTo>
                      <a:pt x="66485" y="237458"/>
                      <a:pt x="67628" y="235458"/>
                      <a:pt x="67628" y="233267"/>
                    </a:cubicBezTo>
                    <a:lnTo>
                      <a:pt x="67628" y="204883"/>
                    </a:lnTo>
                    <a:lnTo>
                      <a:pt x="109442" y="180689"/>
                    </a:lnTo>
                    <a:lnTo>
                      <a:pt x="133921" y="194881"/>
                    </a:lnTo>
                    <a:cubicBezTo>
                      <a:pt x="134874" y="195453"/>
                      <a:pt x="135922" y="195739"/>
                      <a:pt x="137065" y="195739"/>
                    </a:cubicBezTo>
                    <a:cubicBezTo>
                      <a:pt x="138208" y="195739"/>
                      <a:pt x="139255" y="195453"/>
                      <a:pt x="140208" y="194881"/>
                    </a:cubicBezTo>
                    <a:lnTo>
                      <a:pt x="164687" y="180689"/>
                    </a:lnTo>
                    <a:lnTo>
                      <a:pt x="206502" y="204883"/>
                    </a:lnTo>
                    <a:lnTo>
                      <a:pt x="206502" y="233267"/>
                    </a:lnTo>
                    <a:cubicBezTo>
                      <a:pt x="206502" y="235458"/>
                      <a:pt x="207645" y="237458"/>
                      <a:pt x="209550" y="238601"/>
                    </a:cubicBezTo>
                    <a:lnTo>
                      <a:pt x="237172" y="254508"/>
                    </a:lnTo>
                    <a:cubicBezTo>
                      <a:pt x="238982" y="255651"/>
                      <a:pt x="241649" y="255651"/>
                      <a:pt x="243459" y="254508"/>
                    </a:cubicBezTo>
                    <a:lnTo>
                      <a:pt x="271081" y="238601"/>
                    </a:lnTo>
                    <a:cubicBezTo>
                      <a:pt x="272987" y="237458"/>
                      <a:pt x="274130" y="235458"/>
                      <a:pt x="274130" y="233267"/>
                    </a:cubicBezTo>
                    <a:lnTo>
                      <a:pt x="274130" y="199072"/>
                    </a:lnTo>
                    <a:cubicBezTo>
                      <a:pt x="274130" y="197358"/>
                      <a:pt x="272796" y="196025"/>
                      <a:pt x="271081" y="196025"/>
                    </a:cubicBezTo>
                    <a:lnTo>
                      <a:pt x="271081" y="196025"/>
                    </a:lnTo>
                    <a:close/>
                    <a:moveTo>
                      <a:pt x="240316" y="192405"/>
                    </a:moveTo>
                    <a:lnTo>
                      <a:pt x="255651" y="201263"/>
                    </a:lnTo>
                    <a:lnTo>
                      <a:pt x="240316" y="210121"/>
                    </a:lnTo>
                    <a:lnTo>
                      <a:pt x="224980" y="201263"/>
                    </a:lnTo>
                    <a:lnTo>
                      <a:pt x="240316" y="192405"/>
                    </a:lnTo>
                    <a:close/>
                    <a:moveTo>
                      <a:pt x="115538" y="152305"/>
                    </a:moveTo>
                    <a:lnTo>
                      <a:pt x="130873" y="161163"/>
                    </a:lnTo>
                    <a:lnTo>
                      <a:pt x="130873" y="178879"/>
                    </a:lnTo>
                    <a:lnTo>
                      <a:pt x="115538" y="170021"/>
                    </a:lnTo>
                    <a:lnTo>
                      <a:pt x="115538" y="152305"/>
                    </a:lnTo>
                    <a:close/>
                    <a:moveTo>
                      <a:pt x="136970" y="132779"/>
                    </a:moveTo>
                    <a:lnTo>
                      <a:pt x="152305" y="141637"/>
                    </a:lnTo>
                    <a:lnTo>
                      <a:pt x="136970" y="150495"/>
                    </a:lnTo>
                    <a:lnTo>
                      <a:pt x="121634" y="141637"/>
                    </a:lnTo>
                    <a:lnTo>
                      <a:pt x="136970" y="132779"/>
                    </a:lnTo>
                    <a:close/>
                    <a:moveTo>
                      <a:pt x="143256" y="161163"/>
                    </a:moveTo>
                    <a:lnTo>
                      <a:pt x="158591" y="152305"/>
                    </a:lnTo>
                    <a:lnTo>
                      <a:pt x="158591" y="170021"/>
                    </a:lnTo>
                    <a:lnTo>
                      <a:pt x="143256" y="178879"/>
                    </a:lnTo>
                    <a:lnTo>
                      <a:pt x="143256" y="161163"/>
                    </a:lnTo>
                    <a:close/>
                    <a:moveTo>
                      <a:pt x="143256" y="59531"/>
                    </a:moveTo>
                    <a:lnTo>
                      <a:pt x="143256" y="41815"/>
                    </a:lnTo>
                    <a:lnTo>
                      <a:pt x="158591" y="32956"/>
                    </a:lnTo>
                    <a:lnTo>
                      <a:pt x="158591" y="50673"/>
                    </a:lnTo>
                    <a:lnTo>
                      <a:pt x="143256" y="59531"/>
                    </a:lnTo>
                    <a:close/>
                    <a:moveTo>
                      <a:pt x="136970" y="13335"/>
                    </a:moveTo>
                    <a:lnTo>
                      <a:pt x="152305" y="22193"/>
                    </a:lnTo>
                    <a:lnTo>
                      <a:pt x="136970" y="31051"/>
                    </a:lnTo>
                    <a:lnTo>
                      <a:pt x="121634" y="22193"/>
                    </a:lnTo>
                    <a:lnTo>
                      <a:pt x="136970" y="13335"/>
                    </a:lnTo>
                    <a:close/>
                    <a:moveTo>
                      <a:pt x="115538" y="50578"/>
                    </a:moveTo>
                    <a:lnTo>
                      <a:pt x="115538" y="32861"/>
                    </a:lnTo>
                    <a:lnTo>
                      <a:pt x="130873" y="41719"/>
                    </a:lnTo>
                    <a:lnTo>
                      <a:pt x="130873" y="59436"/>
                    </a:lnTo>
                    <a:lnTo>
                      <a:pt x="115538" y="50578"/>
                    </a:lnTo>
                    <a:close/>
                    <a:moveTo>
                      <a:pt x="33623" y="192310"/>
                    </a:moveTo>
                    <a:lnTo>
                      <a:pt x="48959" y="201168"/>
                    </a:lnTo>
                    <a:lnTo>
                      <a:pt x="33623" y="210026"/>
                    </a:lnTo>
                    <a:lnTo>
                      <a:pt x="18288" y="201168"/>
                    </a:lnTo>
                    <a:lnTo>
                      <a:pt x="33623" y="192310"/>
                    </a:lnTo>
                    <a:close/>
                    <a:moveTo>
                      <a:pt x="12192" y="211836"/>
                    </a:moveTo>
                    <a:lnTo>
                      <a:pt x="27527" y="220694"/>
                    </a:lnTo>
                    <a:lnTo>
                      <a:pt x="27527" y="238411"/>
                    </a:lnTo>
                    <a:lnTo>
                      <a:pt x="12192" y="229552"/>
                    </a:lnTo>
                    <a:lnTo>
                      <a:pt x="12192" y="211836"/>
                    </a:lnTo>
                    <a:close/>
                    <a:moveTo>
                      <a:pt x="55245" y="229552"/>
                    </a:moveTo>
                    <a:lnTo>
                      <a:pt x="39910" y="238411"/>
                    </a:lnTo>
                    <a:lnTo>
                      <a:pt x="39910" y="220694"/>
                    </a:lnTo>
                    <a:lnTo>
                      <a:pt x="55245" y="211836"/>
                    </a:lnTo>
                    <a:lnTo>
                      <a:pt x="55245" y="229552"/>
                    </a:lnTo>
                    <a:close/>
                    <a:moveTo>
                      <a:pt x="218885" y="211836"/>
                    </a:moveTo>
                    <a:lnTo>
                      <a:pt x="234220" y="220694"/>
                    </a:lnTo>
                    <a:lnTo>
                      <a:pt x="234220" y="238411"/>
                    </a:lnTo>
                    <a:lnTo>
                      <a:pt x="218885" y="229552"/>
                    </a:lnTo>
                    <a:lnTo>
                      <a:pt x="218885" y="211836"/>
                    </a:lnTo>
                    <a:close/>
                    <a:moveTo>
                      <a:pt x="246602" y="238506"/>
                    </a:moveTo>
                    <a:lnTo>
                      <a:pt x="246602" y="220789"/>
                    </a:lnTo>
                    <a:lnTo>
                      <a:pt x="261938" y="211931"/>
                    </a:lnTo>
                    <a:lnTo>
                      <a:pt x="261938" y="229648"/>
                    </a:lnTo>
                    <a:lnTo>
                      <a:pt x="246602" y="2385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extLst>
      <p:ext uri="{BB962C8B-B14F-4D97-AF65-F5344CB8AC3E}">
        <p14:creationId xmlns:p14="http://schemas.microsoft.com/office/powerpoint/2010/main" val="270349756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11"/>
                                        </p:tgtEl>
                                        <p:attrNameLst>
                                          <p:attrName>style.visibility</p:attrName>
                                        </p:attrNameLst>
                                      </p:cBhvr>
                                      <p:to>
                                        <p:strVal val="visible"/>
                                      </p:to>
                                    </p:set>
                                    <p:animEffect transition="in" filter="fade">
                                      <p:cBhvr>
                                        <p:cTn id="10" dur="500"/>
                                        <p:tgtEl>
                                          <p:spTgt spid="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1"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8707" y="595552"/>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Pentagon 26"/>
          <p:cNvSpPr/>
          <p:nvPr/>
        </p:nvSpPr>
        <p:spPr>
          <a:xfrm>
            <a:off x="0" y="89752"/>
            <a:ext cx="1574800"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Nhiệm vụ</a:t>
            </a:r>
            <a:endParaRPr lang="en-US" sz="2000" b="1">
              <a:solidFill>
                <a:schemeClr val="accent6"/>
              </a:solidFill>
            </a:endParaRPr>
          </a:p>
        </p:txBody>
      </p:sp>
      <p:sp>
        <p:nvSpPr>
          <p:cNvPr id="23" name="TextBox 9"/>
          <p:cNvSpPr txBox="1"/>
          <p:nvPr/>
        </p:nvSpPr>
        <p:spPr>
          <a:xfrm>
            <a:off x="685800" y="979694"/>
            <a:ext cx="4521200" cy="3613309"/>
          </a:xfrm>
          <a:prstGeom prst="roundRect">
            <a:avLst>
              <a:gd name="adj" fmla="val 14407"/>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Giả sử trong trò chơi Đoán số, không ai được đoán quá 7 lần. Em hãy gỡ lỗi chương trình trò chơi Đoán số trong Hình 15.4 (đã được bổ sung chức năng thông báo người chơi thua cuộc nếu vẫn đoán sai ở lần thứ 7).</a:t>
            </a:r>
          </a:p>
        </p:txBody>
      </p:sp>
      <p:pic>
        <p:nvPicPr>
          <p:cNvPr id="25" name="Picture 24"/>
          <p:cNvPicPr>
            <a:picLocks noChangeAspect="1"/>
          </p:cNvPicPr>
          <p:nvPr/>
        </p:nvPicPr>
        <p:blipFill>
          <a:blip r:embed="rId4"/>
          <a:stretch>
            <a:fillRect/>
          </a:stretch>
        </p:blipFill>
        <p:spPr>
          <a:xfrm>
            <a:off x="2451410" y="624097"/>
            <a:ext cx="989980" cy="537203"/>
          </a:xfrm>
          <a:prstGeom prst="rect">
            <a:avLst/>
          </a:prstGeom>
        </p:spPr>
      </p:pic>
      <p:pic>
        <p:nvPicPr>
          <p:cNvPr id="28" name="Picture 27"/>
          <p:cNvPicPr>
            <a:picLocks noChangeAspect="1"/>
          </p:cNvPicPr>
          <p:nvPr/>
        </p:nvPicPr>
        <p:blipFill rotWithShape="1">
          <a:blip r:embed="rId5"/>
          <a:srcRect t="557" b="1"/>
          <a:stretch/>
        </p:blipFill>
        <p:spPr>
          <a:xfrm>
            <a:off x="5682173" y="960283"/>
            <a:ext cx="2804172" cy="3546648"/>
          </a:xfrm>
          <a:prstGeom prst="rect">
            <a:avLst/>
          </a:prstGeom>
        </p:spPr>
      </p:pic>
    </p:spTree>
    <p:extLst>
      <p:ext uri="{BB962C8B-B14F-4D97-AF65-F5344CB8AC3E}">
        <p14:creationId xmlns:p14="http://schemas.microsoft.com/office/powerpoint/2010/main" val="1980399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8707" y="595552"/>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Rounded Rectangle 26"/>
          <p:cNvSpPr/>
          <p:nvPr/>
        </p:nvSpPr>
        <p:spPr>
          <a:xfrm>
            <a:off x="165100" y="126505"/>
            <a:ext cx="1790700" cy="503640"/>
          </a:xfrm>
          <a:prstGeom prst="roundRect">
            <a:avLst>
              <a:gd name="adj" fmla="val 2328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Hướng dẫn</a:t>
            </a:r>
            <a:endParaRPr lang="en-US" sz="2000" b="1">
              <a:solidFill>
                <a:schemeClr val="accent6"/>
              </a:solidFill>
            </a:endParaRPr>
          </a:p>
        </p:txBody>
      </p:sp>
      <p:pic>
        <p:nvPicPr>
          <p:cNvPr id="2" name="Picture 1"/>
          <p:cNvPicPr>
            <a:picLocks noChangeAspect="1"/>
          </p:cNvPicPr>
          <p:nvPr/>
        </p:nvPicPr>
        <p:blipFill rotWithShape="1">
          <a:blip r:embed="rId4"/>
          <a:srcRect t="557" b="1"/>
          <a:stretch/>
        </p:blipFill>
        <p:spPr>
          <a:xfrm>
            <a:off x="5682173" y="960283"/>
            <a:ext cx="2804172" cy="3546648"/>
          </a:xfrm>
          <a:prstGeom prst="rect">
            <a:avLst/>
          </a:prstGeom>
        </p:spPr>
      </p:pic>
      <p:grpSp>
        <p:nvGrpSpPr>
          <p:cNvPr id="3" name="Group 2"/>
          <p:cNvGrpSpPr/>
          <p:nvPr/>
        </p:nvGrpSpPr>
        <p:grpSpPr>
          <a:xfrm>
            <a:off x="86614" y="572107"/>
            <a:ext cx="4117086" cy="744584"/>
            <a:chOff x="86614" y="572107"/>
            <a:chExt cx="4117086" cy="744584"/>
          </a:xfrm>
        </p:grpSpPr>
        <p:sp>
          <p:nvSpPr>
            <p:cNvPr id="19" name="Rounded Rectangle 18"/>
            <p:cNvSpPr/>
            <p:nvPr/>
          </p:nvSpPr>
          <p:spPr>
            <a:xfrm>
              <a:off x="579650" y="690241"/>
              <a:ext cx="3624050" cy="4724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chemeClr val="bg2">
                      <a:lumMod val="50000"/>
                    </a:schemeClr>
                  </a:solidFill>
                </a:rPr>
                <a:t>a) Kiểm thử và phát hiện lỗi</a:t>
              </a:r>
            </a:p>
          </p:txBody>
        </p:sp>
        <p:pic>
          <p:nvPicPr>
            <p:cNvPr id="20"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86614" y="572107"/>
              <a:ext cx="744584" cy="74458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9"/>
          <p:cNvSpPr txBox="1"/>
          <p:nvPr/>
        </p:nvSpPr>
        <p:spPr>
          <a:xfrm>
            <a:off x="165100" y="1158134"/>
            <a:ext cx="5375153" cy="378565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002060"/>
                </a:solidFill>
                <a:latin typeface="+mn-lt"/>
                <a:cs typeface="Arial" panose="020B0604020202020204" pitchFamily="34" charset="0"/>
              </a:rPr>
              <a:t>Bước 1. Chạy thử chương </a:t>
            </a:r>
            <a:r>
              <a:rPr lang="vi-VN" sz="2000" b="1" smtClean="0">
                <a:solidFill>
                  <a:srgbClr val="002060"/>
                </a:solidFill>
                <a:latin typeface="+mn-lt"/>
                <a:cs typeface="Arial" panose="020B0604020202020204" pitchFamily="34" charset="0"/>
              </a:rPr>
              <a:t>trình</a:t>
            </a:r>
            <a:r>
              <a:rPr lang="en-US" sz="2000" b="1" smtClean="0">
                <a:solidFill>
                  <a:srgbClr val="002060"/>
                </a:solidFill>
                <a:latin typeface="+mn-lt"/>
                <a:cs typeface="Arial" panose="020B0604020202020204" pitchFamily="34" charset="0"/>
              </a:rPr>
              <a:t>:</a:t>
            </a:r>
            <a:endParaRPr lang="vi-VN" sz="2000" b="1">
              <a:solidFill>
                <a:srgbClr val="002060"/>
              </a:solidFill>
              <a:latin typeface="+mn-lt"/>
              <a:cs typeface="Arial" panose="020B0604020202020204" pitchFamily="34" charset="0"/>
            </a:endParaRPr>
          </a:p>
          <a:p>
            <a:pPr marL="342900" indent="-342900" algn="just">
              <a:lnSpc>
                <a:spcPct val="150000"/>
              </a:lnSpc>
              <a:buFont typeface="Arial" panose="020B0604020202020204" pitchFamily="34" charset="0"/>
              <a:buChar char="•"/>
            </a:pPr>
            <a:r>
              <a:rPr lang="en-US" sz="2000" b="1" i="1" smtClean="0">
                <a:latin typeface="+mn-lt"/>
                <a:cs typeface="Arial" panose="020B0604020202020204" pitchFamily="34" charset="0"/>
              </a:rPr>
              <a:t>TH đ</a:t>
            </a:r>
            <a:r>
              <a:rPr lang="vi-VN" sz="2000" b="1" i="1" smtClean="0">
                <a:latin typeface="+mn-lt"/>
                <a:cs typeface="Arial" panose="020B0604020202020204" pitchFamily="34" charset="0"/>
              </a:rPr>
              <a:t>oán </a:t>
            </a:r>
            <a:r>
              <a:rPr lang="vi-VN" sz="2000" b="1" i="1">
                <a:latin typeface="+mn-lt"/>
                <a:cs typeface="Arial" panose="020B0604020202020204" pitchFamily="34" charset="0"/>
              </a:rPr>
              <a:t>đúng số bí mật sau không quá 7 lần </a:t>
            </a:r>
            <a:r>
              <a:rPr lang="vi-VN" sz="2000" b="1" i="1" smtClean="0">
                <a:latin typeface="+mn-lt"/>
                <a:cs typeface="Arial" panose="020B0604020202020204" pitchFamily="34" charset="0"/>
              </a:rPr>
              <a:t>đoán</a:t>
            </a:r>
            <a:r>
              <a:rPr lang="en-US" sz="2000" b="1" i="1" smtClean="0">
                <a:latin typeface="+mn-lt"/>
                <a:cs typeface="Arial" panose="020B0604020202020204" pitchFamily="34" charset="0"/>
              </a:rPr>
              <a:t>:</a:t>
            </a:r>
            <a:r>
              <a:rPr lang="vi-VN" sz="2000" b="1" i="1" smtClean="0">
                <a:latin typeface="+mn-lt"/>
                <a:cs typeface="Arial" panose="020B0604020202020204" pitchFamily="34" charset="0"/>
              </a:rPr>
              <a:t> </a:t>
            </a:r>
            <a:r>
              <a:rPr lang="vi-VN" sz="2000">
                <a:latin typeface="+mn-lt"/>
                <a:cs typeface="Arial" panose="020B0604020202020204" pitchFamily="34" charset="0"/>
              </a:rPr>
              <a:t>thông báo hiển thị số lần đoán không xuất hiện cụm từ “Số lần đoán</a:t>
            </a:r>
            <a:r>
              <a:rPr lang="vi-VN" sz="2000" smtClean="0">
                <a:latin typeface="+mn-lt"/>
                <a:cs typeface="Arial" panose="020B0604020202020204" pitchFamily="34" charset="0"/>
              </a:rPr>
              <a:t>:</a:t>
            </a:r>
            <a:r>
              <a:rPr lang="en-US" sz="2000" smtClean="0">
                <a:latin typeface="+mn-lt"/>
                <a:cs typeface="Arial" panose="020B0604020202020204" pitchFamily="34" charset="0"/>
              </a:rPr>
              <a:t>”</a:t>
            </a:r>
            <a:r>
              <a:rPr lang="vi-VN" sz="2000" smtClean="0">
                <a:latin typeface="+mn-lt"/>
                <a:cs typeface="Arial" panose="020B0604020202020204" pitchFamily="34" charset="0"/>
              </a:rPr>
              <a:t> </a:t>
            </a:r>
            <a:r>
              <a:rPr lang="vi-VN" sz="2000">
                <a:latin typeface="+mn-lt"/>
                <a:cs typeface="Arial" panose="020B0604020202020204" pitchFamily="34" charset="0"/>
              </a:rPr>
              <a:t>như trong chương trình.</a:t>
            </a:r>
          </a:p>
          <a:p>
            <a:pPr marL="342900" indent="-342900" algn="just">
              <a:lnSpc>
                <a:spcPct val="150000"/>
              </a:lnSpc>
              <a:buFont typeface="Arial" panose="020B0604020202020204" pitchFamily="34" charset="0"/>
              <a:buChar char="•"/>
            </a:pPr>
            <a:r>
              <a:rPr lang="en-US" sz="2000" b="1" i="1" smtClean="0">
                <a:latin typeface="+mn-lt"/>
                <a:cs typeface="Arial" panose="020B0604020202020204" pitchFamily="34" charset="0"/>
              </a:rPr>
              <a:t>TH </a:t>
            </a:r>
            <a:r>
              <a:rPr lang="vi-VN" sz="2000" b="1" i="1" smtClean="0">
                <a:latin typeface="+mn-lt"/>
                <a:cs typeface="Arial" panose="020B0604020202020204" pitchFamily="34" charset="0"/>
              </a:rPr>
              <a:t>đoán sai</a:t>
            </a:r>
            <a:r>
              <a:rPr lang="en-US" sz="2000" b="1" i="1" smtClean="0">
                <a:latin typeface="+mn-lt"/>
                <a:cs typeface="Arial" panose="020B0604020202020204" pitchFamily="34" charset="0"/>
              </a:rPr>
              <a:t>:</a:t>
            </a:r>
            <a:r>
              <a:rPr lang="vi-VN" sz="2000" b="1" i="1" smtClean="0">
                <a:latin typeface="+mn-lt"/>
                <a:cs typeface="Arial" panose="020B0604020202020204" pitchFamily="34" charset="0"/>
              </a:rPr>
              <a:t> </a:t>
            </a:r>
            <a:r>
              <a:rPr lang="vi-VN" sz="2000">
                <a:latin typeface="+mn-lt"/>
                <a:cs typeface="Arial" panose="020B0604020202020204" pitchFamily="34" charset="0"/>
              </a:rPr>
              <a:t>chương trình không kết thúc và bảo thua ngay sau khi đoán sai lần thứ 7 mà vẫn cho đoán thêm một lần </a:t>
            </a:r>
            <a:r>
              <a:rPr lang="vi-VN" sz="2000" smtClean="0">
                <a:latin typeface="+mn-lt"/>
                <a:cs typeface="Arial" panose="020B0604020202020204" pitchFamily="34" charset="0"/>
              </a:rPr>
              <a:t>nữa.</a:t>
            </a:r>
            <a:endParaRPr lang="vi-VN" sz="2000">
              <a:latin typeface="+mn-lt"/>
              <a:cs typeface="Arial" panose="020B0604020202020204" pitchFamily="34" charset="0"/>
            </a:endParaRPr>
          </a:p>
        </p:txBody>
      </p:sp>
    </p:spTree>
    <p:extLst>
      <p:ext uri="{BB962C8B-B14F-4D97-AF65-F5344CB8AC3E}">
        <p14:creationId xmlns:p14="http://schemas.microsoft.com/office/powerpoint/2010/main" val="14502965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8707" y="595552"/>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Rounded Rectangle 26"/>
          <p:cNvSpPr/>
          <p:nvPr/>
        </p:nvSpPr>
        <p:spPr>
          <a:xfrm>
            <a:off x="165100" y="126505"/>
            <a:ext cx="1790700" cy="503640"/>
          </a:xfrm>
          <a:prstGeom prst="roundRect">
            <a:avLst>
              <a:gd name="adj" fmla="val 2328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Hướng dẫn</a:t>
            </a:r>
            <a:endParaRPr lang="en-US" sz="2000" b="1">
              <a:solidFill>
                <a:schemeClr val="accent6"/>
              </a:solidFill>
            </a:endParaRPr>
          </a:p>
        </p:txBody>
      </p:sp>
      <p:pic>
        <p:nvPicPr>
          <p:cNvPr id="2" name="Picture 1"/>
          <p:cNvPicPr>
            <a:picLocks noChangeAspect="1"/>
          </p:cNvPicPr>
          <p:nvPr/>
        </p:nvPicPr>
        <p:blipFill rotWithShape="1">
          <a:blip r:embed="rId4"/>
          <a:srcRect t="557" b="1"/>
          <a:stretch/>
        </p:blipFill>
        <p:spPr>
          <a:xfrm>
            <a:off x="5682173" y="960283"/>
            <a:ext cx="2804172" cy="3546648"/>
          </a:xfrm>
          <a:prstGeom prst="rect">
            <a:avLst/>
          </a:prstGeom>
        </p:spPr>
      </p:pic>
      <p:grpSp>
        <p:nvGrpSpPr>
          <p:cNvPr id="3" name="Group 2"/>
          <p:cNvGrpSpPr/>
          <p:nvPr/>
        </p:nvGrpSpPr>
        <p:grpSpPr>
          <a:xfrm>
            <a:off x="86614" y="572107"/>
            <a:ext cx="4117086" cy="744584"/>
            <a:chOff x="86614" y="572107"/>
            <a:chExt cx="4117086" cy="744584"/>
          </a:xfrm>
        </p:grpSpPr>
        <p:sp>
          <p:nvSpPr>
            <p:cNvPr id="19" name="Rounded Rectangle 18"/>
            <p:cNvSpPr/>
            <p:nvPr/>
          </p:nvSpPr>
          <p:spPr>
            <a:xfrm>
              <a:off x="579650" y="690241"/>
              <a:ext cx="3624050" cy="4724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chemeClr val="bg2">
                      <a:lumMod val="50000"/>
                    </a:schemeClr>
                  </a:solidFill>
                </a:rPr>
                <a:t>a) Kiểm thử và phát hiện lỗi</a:t>
              </a:r>
            </a:p>
          </p:txBody>
        </p:sp>
        <p:pic>
          <p:nvPicPr>
            <p:cNvPr id="20"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86614" y="572107"/>
              <a:ext cx="744584" cy="74458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9"/>
          <p:cNvSpPr txBox="1"/>
          <p:nvPr/>
        </p:nvSpPr>
        <p:spPr>
          <a:xfrm>
            <a:off x="165100" y="1158134"/>
            <a:ext cx="5375153" cy="378565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002060"/>
                </a:solidFill>
                <a:latin typeface="+mn-lt"/>
                <a:cs typeface="Arial" panose="020B0604020202020204" pitchFamily="34" charset="0"/>
              </a:rPr>
              <a:t>Bước 2. Phát hiện </a:t>
            </a:r>
            <a:r>
              <a:rPr lang="vi-VN" sz="2000" b="1" smtClean="0">
                <a:solidFill>
                  <a:srgbClr val="002060"/>
                </a:solidFill>
                <a:latin typeface="+mn-lt"/>
                <a:cs typeface="Arial" panose="020B0604020202020204" pitchFamily="34" charset="0"/>
              </a:rPr>
              <a:t>lỗi</a:t>
            </a:r>
            <a:r>
              <a:rPr lang="en-US" sz="2000" b="1" smtClean="0">
                <a:solidFill>
                  <a:srgbClr val="002060"/>
                </a:solidFill>
                <a:latin typeface="+mn-lt"/>
                <a:cs typeface="Arial" panose="020B0604020202020204" pitchFamily="34" charset="0"/>
              </a:rPr>
              <a:t>:</a:t>
            </a:r>
          </a:p>
          <a:p>
            <a:pPr marL="342900" indent="-342900" algn="just">
              <a:lnSpc>
                <a:spcPct val="150000"/>
              </a:lnSpc>
              <a:buFont typeface="Arial" panose="020B0604020202020204" pitchFamily="34" charset="0"/>
              <a:buChar char="•"/>
            </a:pPr>
            <a:r>
              <a:rPr lang="en-US" sz="2000" b="1" i="1" smtClean="0">
                <a:latin typeface="+mn-lt"/>
                <a:cs typeface="Arial" panose="020B0604020202020204" pitchFamily="34" charset="0"/>
              </a:rPr>
              <a:t>TH 1: </a:t>
            </a:r>
            <a:r>
              <a:rPr lang="vi-VN" sz="2000" smtClean="0">
                <a:latin typeface="+mn-lt"/>
                <a:cs typeface="Arial" panose="020B0604020202020204" pitchFamily="34" charset="0"/>
              </a:rPr>
              <a:t>lỗi </a:t>
            </a:r>
            <a:r>
              <a:rPr lang="vi-VN" sz="2000">
                <a:latin typeface="+mn-lt"/>
                <a:cs typeface="Arial" panose="020B0604020202020204" pitchFamily="34" charset="0"/>
              </a:rPr>
              <a:t>xảy ra ở câu lệnh hiển thị. Phép toán ghép nối các chữ là “kết hợp...” chứ không phải dấu “+”.</a:t>
            </a:r>
          </a:p>
          <a:p>
            <a:pPr marL="342900" indent="-342900" algn="just">
              <a:lnSpc>
                <a:spcPct val="150000"/>
              </a:lnSpc>
              <a:buFont typeface="Arial" panose="020B0604020202020204" pitchFamily="34" charset="0"/>
              <a:buChar char="•"/>
            </a:pPr>
            <a:r>
              <a:rPr lang="en-US" sz="2000" b="1" i="1" smtClean="0">
                <a:latin typeface="+mn-lt"/>
                <a:cs typeface="Arial" panose="020B0604020202020204" pitchFamily="34" charset="0"/>
              </a:rPr>
              <a:t>TH 2: </a:t>
            </a:r>
            <a:r>
              <a:rPr lang="vi-VN" sz="2000" smtClean="0">
                <a:latin typeface="+mn-lt"/>
                <a:cs typeface="Arial" panose="020B0604020202020204" pitchFamily="34" charset="0"/>
              </a:rPr>
              <a:t>lỗi </a:t>
            </a:r>
            <a:r>
              <a:rPr lang="vi-VN" sz="2000">
                <a:latin typeface="+mn-lt"/>
                <a:cs typeface="Arial" panose="020B0604020202020204" pitchFamily="34" charset="0"/>
              </a:rPr>
              <a:t>xảy ra ở biểu thức điều kiện. Vì mỗi người không đoán quá 7 lần nên vòng lặp (6) – (10) sẽ kết thúc khi số lần đoán bằng 7</a:t>
            </a:r>
            <a:r>
              <a:rPr lang="vi-VN" sz="2000" smtClean="0">
                <a:latin typeface="+mn-lt"/>
                <a:cs typeface="Arial" panose="020B0604020202020204" pitchFamily="34" charset="0"/>
              </a:rPr>
              <a:t>.</a:t>
            </a:r>
            <a:endParaRPr lang="vi-VN" sz="2000">
              <a:latin typeface="+mn-lt"/>
              <a:cs typeface="Arial" panose="020B0604020202020204" pitchFamily="34" charset="0"/>
            </a:endParaRPr>
          </a:p>
        </p:txBody>
      </p:sp>
    </p:spTree>
    <p:extLst>
      <p:ext uri="{BB962C8B-B14F-4D97-AF65-F5344CB8AC3E}">
        <p14:creationId xmlns:p14="http://schemas.microsoft.com/office/powerpoint/2010/main" val="7428567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8707" y="595552"/>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Rounded Rectangle 26"/>
          <p:cNvSpPr/>
          <p:nvPr/>
        </p:nvSpPr>
        <p:spPr>
          <a:xfrm>
            <a:off x="165100" y="126505"/>
            <a:ext cx="1790700" cy="503640"/>
          </a:xfrm>
          <a:prstGeom prst="roundRect">
            <a:avLst>
              <a:gd name="adj" fmla="val 2328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Hướng dẫn</a:t>
            </a:r>
            <a:endParaRPr lang="en-US" sz="2000" b="1">
              <a:solidFill>
                <a:schemeClr val="accent6"/>
              </a:solidFill>
            </a:endParaRPr>
          </a:p>
        </p:txBody>
      </p:sp>
      <p:pic>
        <p:nvPicPr>
          <p:cNvPr id="2" name="Picture 1"/>
          <p:cNvPicPr>
            <a:picLocks noChangeAspect="1"/>
          </p:cNvPicPr>
          <p:nvPr/>
        </p:nvPicPr>
        <p:blipFill rotWithShape="1">
          <a:blip r:embed="rId4"/>
          <a:srcRect t="557" b="1"/>
          <a:stretch/>
        </p:blipFill>
        <p:spPr>
          <a:xfrm>
            <a:off x="5682173" y="960283"/>
            <a:ext cx="2804172" cy="3546648"/>
          </a:xfrm>
          <a:prstGeom prst="rect">
            <a:avLst/>
          </a:prstGeom>
        </p:spPr>
      </p:pic>
      <p:grpSp>
        <p:nvGrpSpPr>
          <p:cNvPr id="3" name="Group 2"/>
          <p:cNvGrpSpPr/>
          <p:nvPr/>
        </p:nvGrpSpPr>
        <p:grpSpPr>
          <a:xfrm>
            <a:off x="86614" y="572107"/>
            <a:ext cx="4117086" cy="744584"/>
            <a:chOff x="86614" y="572107"/>
            <a:chExt cx="4117086" cy="744584"/>
          </a:xfrm>
        </p:grpSpPr>
        <p:sp>
          <p:nvSpPr>
            <p:cNvPr id="19" name="Rounded Rectangle 18"/>
            <p:cNvSpPr/>
            <p:nvPr/>
          </p:nvSpPr>
          <p:spPr>
            <a:xfrm>
              <a:off x="579650" y="690241"/>
              <a:ext cx="3624050" cy="4724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chemeClr val="bg2">
                      <a:lumMod val="50000"/>
                    </a:schemeClr>
                  </a:solidFill>
                </a:rPr>
                <a:t>a) Kiểm thử và phát hiện lỗi</a:t>
              </a:r>
            </a:p>
          </p:txBody>
        </p:sp>
        <p:pic>
          <p:nvPicPr>
            <p:cNvPr id="20"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86614" y="572107"/>
              <a:ext cx="744584" cy="74458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9"/>
          <p:cNvSpPr txBox="1"/>
          <p:nvPr/>
        </p:nvSpPr>
        <p:spPr>
          <a:xfrm>
            <a:off x="165100" y="1158134"/>
            <a:ext cx="5375153"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solidFill>
                  <a:srgbClr val="002060"/>
                </a:solidFill>
                <a:latin typeface="+mn-lt"/>
                <a:cs typeface="Arial" panose="020B0604020202020204" pitchFamily="34" charset="0"/>
              </a:rPr>
              <a:t>Bước 2. Phát hiện </a:t>
            </a:r>
            <a:r>
              <a:rPr lang="vi-VN" sz="2000" b="1" smtClean="0">
                <a:solidFill>
                  <a:srgbClr val="002060"/>
                </a:solidFill>
                <a:latin typeface="+mn-lt"/>
                <a:cs typeface="Arial" panose="020B0604020202020204" pitchFamily="34" charset="0"/>
              </a:rPr>
              <a:t>lỗi</a:t>
            </a:r>
            <a:r>
              <a:rPr lang="en-US" sz="2000" b="1" smtClean="0">
                <a:solidFill>
                  <a:srgbClr val="002060"/>
                </a:solidFill>
                <a:latin typeface="+mn-lt"/>
                <a:cs typeface="Arial" panose="020B0604020202020204" pitchFamily="34" charset="0"/>
              </a:rPr>
              <a:t>:</a:t>
            </a:r>
          </a:p>
        </p:txBody>
      </p:sp>
      <p:sp>
        <p:nvSpPr>
          <p:cNvPr id="21" name="TextBox 9"/>
          <p:cNvSpPr txBox="1"/>
          <p:nvPr/>
        </p:nvSpPr>
        <p:spPr>
          <a:xfrm>
            <a:off x="165100" y="1630550"/>
            <a:ext cx="5375153" cy="188199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mn-lt"/>
                <a:cs typeface="Arial" panose="020B0604020202020204" pitchFamily="34" charset="0"/>
              </a:rPr>
              <a:t>Ngoài </a:t>
            </a:r>
            <a:r>
              <a:rPr lang="vi-VN" sz="2000">
                <a:latin typeface="+mn-lt"/>
                <a:cs typeface="Arial" panose="020B0604020202020204" pitchFamily="34" charset="0"/>
              </a:rPr>
              <a:t>ra, sau 7 lần đoán, vẫn có thể xảy ra cả hai khả năng đoán đúng hoặc đoán sai. Vì vậy, số lần đoán không cho biết kết quả đoán đúng hay sai.</a:t>
            </a:r>
          </a:p>
        </p:txBody>
      </p:sp>
    </p:spTree>
    <p:extLst>
      <p:ext uri="{BB962C8B-B14F-4D97-AF65-F5344CB8AC3E}">
        <p14:creationId xmlns:p14="http://schemas.microsoft.com/office/powerpoint/2010/main" val="18433463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8707" y="595552"/>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Rounded Rectangle 26"/>
          <p:cNvSpPr/>
          <p:nvPr/>
        </p:nvSpPr>
        <p:spPr>
          <a:xfrm>
            <a:off x="165100" y="126505"/>
            <a:ext cx="1790700" cy="503640"/>
          </a:xfrm>
          <a:prstGeom prst="roundRect">
            <a:avLst>
              <a:gd name="adj" fmla="val 2328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Hướng dẫn</a:t>
            </a:r>
            <a:endParaRPr lang="en-US" sz="2000" b="1">
              <a:solidFill>
                <a:schemeClr val="accent6"/>
              </a:solidFill>
            </a:endParaRPr>
          </a:p>
        </p:txBody>
      </p:sp>
      <p:pic>
        <p:nvPicPr>
          <p:cNvPr id="2" name="Picture 1"/>
          <p:cNvPicPr>
            <a:picLocks noChangeAspect="1"/>
          </p:cNvPicPr>
          <p:nvPr/>
        </p:nvPicPr>
        <p:blipFill rotWithShape="1">
          <a:blip r:embed="rId4"/>
          <a:srcRect t="557" b="1"/>
          <a:stretch/>
        </p:blipFill>
        <p:spPr>
          <a:xfrm>
            <a:off x="5682173" y="960283"/>
            <a:ext cx="2804172" cy="3546648"/>
          </a:xfrm>
          <a:prstGeom prst="rect">
            <a:avLst/>
          </a:prstGeom>
        </p:spPr>
      </p:pic>
      <p:grpSp>
        <p:nvGrpSpPr>
          <p:cNvPr id="3" name="Group 2"/>
          <p:cNvGrpSpPr/>
          <p:nvPr/>
        </p:nvGrpSpPr>
        <p:grpSpPr>
          <a:xfrm>
            <a:off x="86614" y="572107"/>
            <a:ext cx="4332986" cy="744584"/>
            <a:chOff x="86614" y="572107"/>
            <a:chExt cx="4332986" cy="744584"/>
          </a:xfrm>
        </p:grpSpPr>
        <p:sp>
          <p:nvSpPr>
            <p:cNvPr id="19" name="Rounded Rectangle 18"/>
            <p:cNvSpPr/>
            <p:nvPr/>
          </p:nvSpPr>
          <p:spPr>
            <a:xfrm>
              <a:off x="579650" y="690241"/>
              <a:ext cx="3839950" cy="4724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chemeClr val="bg2">
                      <a:lumMod val="50000"/>
                    </a:schemeClr>
                  </a:solidFill>
                </a:rPr>
                <a:t>b) Sửa các lỗi phát hiện được</a:t>
              </a:r>
              <a:endParaRPr lang="en-US" sz="2000" b="1">
                <a:solidFill>
                  <a:schemeClr val="bg2">
                    <a:lumMod val="50000"/>
                  </a:schemeClr>
                </a:solidFill>
              </a:endParaRPr>
            </a:p>
          </p:txBody>
        </p:sp>
        <p:pic>
          <p:nvPicPr>
            <p:cNvPr id="20"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86614" y="572107"/>
              <a:ext cx="744584" cy="7445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165100" y="1158134"/>
            <a:ext cx="5375153" cy="2862322"/>
            <a:chOff x="165100" y="1158134"/>
            <a:chExt cx="5375153" cy="2862322"/>
          </a:xfrm>
        </p:grpSpPr>
        <p:sp>
          <p:nvSpPr>
            <p:cNvPr id="22" name="TextBox 9"/>
            <p:cNvSpPr txBox="1"/>
            <p:nvPr/>
          </p:nvSpPr>
          <p:spPr>
            <a:xfrm>
              <a:off x="165100" y="1158134"/>
              <a:ext cx="5375153"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a:latin typeface="+mn-lt"/>
                  <a:cs typeface="Arial" panose="020B0604020202020204" pitchFamily="34" charset="0"/>
                </a:rPr>
                <a:t>Điều kiện trong câu lệnh (6) cần đổi </a:t>
              </a:r>
              <a:r>
                <a:rPr lang="vi-VN" sz="2000" smtClean="0">
                  <a:latin typeface="+mn-lt"/>
                  <a:cs typeface="Arial" panose="020B0604020202020204" pitchFamily="34" charset="0"/>
                </a:rPr>
                <a:t>thành</a:t>
              </a:r>
              <a:r>
                <a:rPr lang="en-US" sz="2000" smtClean="0">
                  <a:latin typeface="+mn-lt"/>
                  <a:cs typeface="Arial" panose="020B0604020202020204" pitchFamily="34" charset="0"/>
                </a:rPr>
                <a:t> </a:t>
              </a:r>
            </a:p>
            <a:p>
              <a:pPr algn="just">
                <a:lnSpc>
                  <a:spcPct val="150000"/>
                </a:lnSpc>
              </a:pPr>
              <a:endParaRPr lang="en-US" sz="2000">
                <a:latin typeface="+mn-lt"/>
                <a:cs typeface="Arial" panose="020B0604020202020204" pitchFamily="34" charset="0"/>
              </a:endParaRPr>
            </a:p>
            <a:p>
              <a:pPr algn="just">
                <a:lnSpc>
                  <a:spcPct val="150000"/>
                </a:lnSpc>
              </a:pPr>
              <a:r>
                <a:rPr lang="en-US" sz="2000" smtClean="0">
                  <a:latin typeface="+mn-lt"/>
                  <a:cs typeface="Arial" panose="020B0604020202020204" pitchFamily="34" charset="0"/>
                </a:rPr>
                <a:t>     hoặc </a:t>
              </a:r>
            </a:p>
            <a:p>
              <a:pPr algn="just">
                <a:lnSpc>
                  <a:spcPct val="150000"/>
                </a:lnSpc>
              </a:pPr>
              <a:endParaRPr lang="vi-VN" sz="2000">
                <a:latin typeface="+mn-lt"/>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mn-lt"/>
                  <a:cs typeface="Arial" panose="020B0604020202020204" pitchFamily="34" charset="0"/>
                </a:rPr>
                <a:t>Điều </a:t>
              </a:r>
              <a:r>
                <a:rPr lang="vi-VN" sz="2000">
                  <a:latin typeface="+mn-lt"/>
                  <a:cs typeface="Arial" panose="020B0604020202020204" pitchFamily="34" charset="0"/>
                </a:rPr>
                <a:t>kiện rẽ nhánh ở lệnh (11) cần được chỉnh sửa </a:t>
              </a:r>
              <a:r>
                <a:rPr lang="vi-VN" sz="2000" smtClean="0">
                  <a:latin typeface="+mn-lt"/>
                  <a:cs typeface="Arial" panose="020B0604020202020204" pitchFamily="34" charset="0"/>
                </a:rPr>
                <a:t>thành</a:t>
              </a:r>
              <a:r>
                <a:rPr lang="en-US" sz="2000" smtClean="0">
                  <a:latin typeface="+mn-lt"/>
                  <a:cs typeface="Arial" panose="020B0604020202020204" pitchFamily="34" charset="0"/>
                </a:rPr>
                <a:t>: </a:t>
              </a:r>
              <a:endParaRPr lang="vi-VN" sz="2000">
                <a:latin typeface="+mn-lt"/>
                <a:cs typeface="Arial" panose="020B0604020202020204" pitchFamily="34" charset="0"/>
              </a:endParaRPr>
            </a:p>
          </p:txBody>
        </p:sp>
        <p:pic>
          <p:nvPicPr>
            <p:cNvPr id="21" name="image194.png"/>
            <p:cNvPicPr/>
            <p:nvPr/>
          </p:nvPicPr>
          <p:blipFill>
            <a:blip r:embed="rId6"/>
            <a:srcRect/>
            <a:stretch>
              <a:fillRect/>
            </a:stretch>
          </p:blipFill>
          <p:spPr>
            <a:xfrm>
              <a:off x="579650" y="1695765"/>
              <a:ext cx="3141159" cy="421807"/>
            </a:xfrm>
            <a:prstGeom prst="rect">
              <a:avLst/>
            </a:prstGeom>
            <a:ln/>
          </p:spPr>
        </p:pic>
        <p:pic>
          <p:nvPicPr>
            <p:cNvPr id="23" name="image3.png"/>
            <p:cNvPicPr/>
            <p:nvPr/>
          </p:nvPicPr>
          <p:blipFill>
            <a:blip r:embed="rId7"/>
            <a:srcRect/>
            <a:stretch>
              <a:fillRect/>
            </a:stretch>
          </p:blipFill>
          <p:spPr>
            <a:xfrm>
              <a:off x="579650" y="2605948"/>
              <a:ext cx="3013039" cy="411244"/>
            </a:xfrm>
            <a:prstGeom prst="rect">
              <a:avLst/>
            </a:prstGeom>
            <a:ln/>
          </p:spPr>
        </p:pic>
        <p:pic>
          <p:nvPicPr>
            <p:cNvPr id="24" name="image149.png"/>
            <p:cNvPicPr/>
            <p:nvPr/>
          </p:nvPicPr>
          <p:blipFill>
            <a:blip r:embed="rId8"/>
            <a:srcRect/>
            <a:stretch>
              <a:fillRect/>
            </a:stretch>
          </p:blipFill>
          <p:spPr>
            <a:xfrm>
              <a:off x="2569871" y="3528512"/>
              <a:ext cx="1463447" cy="367664"/>
            </a:xfrm>
            <a:prstGeom prst="rect">
              <a:avLst/>
            </a:prstGeom>
            <a:ln/>
          </p:spPr>
        </p:pic>
      </p:grpSp>
    </p:spTree>
    <p:extLst>
      <p:ext uri="{BB962C8B-B14F-4D97-AF65-F5344CB8AC3E}">
        <p14:creationId xmlns:p14="http://schemas.microsoft.com/office/powerpoint/2010/main" val="36353845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8707" y="595552"/>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7" name="Rounded Rectangle 26"/>
          <p:cNvSpPr/>
          <p:nvPr/>
        </p:nvSpPr>
        <p:spPr>
          <a:xfrm>
            <a:off x="165100" y="126505"/>
            <a:ext cx="1790700" cy="503640"/>
          </a:xfrm>
          <a:prstGeom prst="roundRect">
            <a:avLst>
              <a:gd name="adj" fmla="val 23286"/>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accent6"/>
                </a:solidFill>
              </a:rPr>
              <a:t>Hướng dẫn</a:t>
            </a:r>
            <a:endParaRPr lang="en-US" sz="2000" b="1">
              <a:solidFill>
                <a:schemeClr val="accent6"/>
              </a:solidFill>
            </a:endParaRPr>
          </a:p>
        </p:txBody>
      </p:sp>
      <p:pic>
        <p:nvPicPr>
          <p:cNvPr id="2" name="Picture 1"/>
          <p:cNvPicPr>
            <a:picLocks noChangeAspect="1"/>
          </p:cNvPicPr>
          <p:nvPr/>
        </p:nvPicPr>
        <p:blipFill rotWithShape="1">
          <a:blip r:embed="rId4"/>
          <a:srcRect t="557" b="1"/>
          <a:stretch/>
        </p:blipFill>
        <p:spPr>
          <a:xfrm>
            <a:off x="5682173" y="960283"/>
            <a:ext cx="2804172" cy="3546648"/>
          </a:xfrm>
          <a:prstGeom prst="rect">
            <a:avLst/>
          </a:prstGeom>
        </p:spPr>
      </p:pic>
      <p:grpSp>
        <p:nvGrpSpPr>
          <p:cNvPr id="3" name="Group 2"/>
          <p:cNvGrpSpPr/>
          <p:nvPr/>
        </p:nvGrpSpPr>
        <p:grpSpPr>
          <a:xfrm>
            <a:off x="86614" y="572107"/>
            <a:ext cx="4332986" cy="744584"/>
            <a:chOff x="86614" y="572107"/>
            <a:chExt cx="4332986" cy="744584"/>
          </a:xfrm>
        </p:grpSpPr>
        <p:sp>
          <p:nvSpPr>
            <p:cNvPr id="19" name="Rounded Rectangle 18"/>
            <p:cNvSpPr/>
            <p:nvPr/>
          </p:nvSpPr>
          <p:spPr>
            <a:xfrm>
              <a:off x="579650" y="690241"/>
              <a:ext cx="3839950" cy="4724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chemeClr val="bg2">
                      <a:lumMod val="50000"/>
                    </a:schemeClr>
                  </a:solidFill>
                </a:rPr>
                <a:t>b) Sửa các lỗi phát hiện được</a:t>
              </a:r>
              <a:endParaRPr lang="en-US" sz="2000" b="1">
                <a:solidFill>
                  <a:schemeClr val="bg2">
                    <a:lumMod val="50000"/>
                  </a:schemeClr>
                </a:solidFill>
              </a:endParaRPr>
            </a:p>
          </p:txBody>
        </p:sp>
        <p:pic>
          <p:nvPicPr>
            <p:cNvPr id="20"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86614" y="572107"/>
              <a:ext cx="744584" cy="74458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9"/>
          <p:cNvSpPr txBox="1"/>
          <p:nvPr/>
        </p:nvSpPr>
        <p:spPr>
          <a:xfrm>
            <a:off x="165100" y="1158134"/>
            <a:ext cx="5375153"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a:latin typeface="+mn-lt"/>
                <a:cs typeface="Arial" panose="020B0604020202020204" pitchFamily="34" charset="0"/>
              </a:rPr>
              <a:t>Sửa biểu thức trong lệnh hiển thị (1). Khi đó, các lệnh (11) đến (14) như Hình </a:t>
            </a:r>
            <a:r>
              <a:rPr lang="vi-VN" sz="2000" smtClean="0">
                <a:latin typeface="+mn-lt"/>
                <a:cs typeface="Arial" panose="020B0604020202020204" pitchFamily="34" charset="0"/>
              </a:rPr>
              <a:t>15.5</a:t>
            </a:r>
            <a:r>
              <a:rPr lang="en-US" sz="2000" smtClean="0">
                <a:latin typeface="+mn-lt"/>
                <a:cs typeface="Arial" panose="020B0604020202020204" pitchFamily="34" charset="0"/>
              </a:rPr>
              <a:t>:</a:t>
            </a:r>
          </a:p>
          <a:p>
            <a:pPr algn="just">
              <a:lnSpc>
                <a:spcPct val="150000"/>
              </a:lnSpc>
            </a:pPr>
            <a:endParaRPr lang="en-US" sz="2000">
              <a:latin typeface="+mn-lt"/>
              <a:cs typeface="Arial" panose="020B0604020202020204" pitchFamily="34" charset="0"/>
            </a:endParaRPr>
          </a:p>
        </p:txBody>
      </p:sp>
      <p:pic>
        <p:nvPicPr>
          <p:cNvPr id="25" name="image136.png"/>
          <p:cNvPicPr/>
          <p:nvPr/>
        </p:nvPicPr>
        <p:blipFill>
          <a:blip r:embed="rId6"/>
          <a:srcRect/>
          <a:stretch>
            <a:fillRect/>
          </a:stretch>
        </p:blipFill>
        <p:spPr>
          <a:xfrm>
            <a:off x="1060450" y="2311400"/>
            <a:ext cx="3733102" cy="2195531"/>
          </a:xfrm>
          <a:prstGeom prst="rect">
            <a:avLst/>
          </a:prstGeom>
          <a:ln/>
        </p:spPr>
      </p:pic>
    </p:spTree>
    <p:extLst>
      <p:ext uri="{BB962C8B-B14F-4D97-AF65-F5344CB8AC3E}">
        <p14:creationId xmlns:p14="http://schemas.microsoft.com/office/powerpoint/2010/main" val="29693270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76827"/>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KHỞI ĐỘNG</a:t>
            </a:r>
            <a:endParaRPr lang="en-US" sz="3400" b="1">
              <a:latin typeface="+mj-lt"/>
              <a:cs typeface="Arial" panose="020B0604020202020204" pitchFamily="34" charset="0"/>
            </a:endParaRPr>
          </a:p>
        </p:txBody>
      </p:sp>
      <p:sp>
        <p:nvSpPr>
          <p:cNvPr id="19" name="TextBox 9"/>
          <p:cNvSpPr txBox="1"/>
          <p:nvPr/>
        </p:nvSpPr>
        <p:spPr>
          <a:xfrm>
            <a:off x="1268177" y="1262330"/>
            <a:ext cx="6598064" cy="1123712"/>
          </a:xfrm>
          <a:prstGeom prst="roundRect">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Đọc hội thoại của An và Khoa trong phần Khởi động SGK tr. 86 và giúp Khoa trả lời câu hỏi của An. </a:t>
            </a:r>
            <a:endParaRPr lang="vi-VN" sz="200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4072219" y="885561"/>
            <a:ext cx="989980" cy="537203"/>
          </a:xfrm>
          <a:prstGeom prst="rect">
            <a:avLst/>
          </a:prstGeom>
        </p:spPr>
      </p:pic>
      <p:pic>
        <p:nvPicPr>
          <p:cNvPr id="21" name="Picture 2" descr="https://static.vecteezy.com/system/resources/previews/012/576/754/original/illustration-of-boy-and-girl-student-talking-in-class-vector.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4520"/>
          <a:stretch/>
        </p:blipFill>
        <p:spPr bwMode="auto">
          <a:xfrm>
            <a:off x="5859304" y="2893781"/>
            <a:ext cx="2357610" cy="190223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20164" y="2893781"/>
            <a:ext cx="4837635" cy="1315760"/>
            <a:chOff x="5632244" y="1580708"/>
            <a:chExt cx="4837635" cy="1315760"/>
          </a:xfrm>
        </p:grpSpPr>
        <p:sp>
          <p:nvSpPr>
            <p:cNvPr id="24" name="Rounded Rectangle 23"/>
            <p:cNvSpPr/>
            <p:nvPr/>
          </p:nvSpPr>
          <p:spPr>
            <a:xfrm>
              <a:off x="6239664" y="1580708"/>
              <a:ext cx="4230215" cy="1315760"/>
            </a:xfrm>
            <a:prstGeom prst="roundRect">
              <a:avLst>
                <a:gd name="adj" fmla="val 18070"/>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Gỡ lỗi bao gồm chạy thử, tìm lỗi và sửa được lỗi cho chương trình.</a:t>
              </a:r>
              <a:endParaRPr lang="en-US" sz="2000">
                <a:solidFill>
                  <a:srgbClr val="000000"/>
                </a:solidFill>
              </a:endParaRPr>
            </a:p>
          </p:txBody>
        </p:sp>
        <p:sp>
          <p:nvSpPr>
            <p:cNvPr id="25" name="Right Arrow 24"/>
            <p:cNvSpPr/>
            <p:nvPr/>
          </p:nvSpPr>
          <p:spPr>
            <a:xfrm>
              <a:off x="5632244" y="2065470"/>
              <a:ext cx="376517"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16041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534433" y="327681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76827"/>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LUYỆN TẬP</a:t>
            </a:r>
            <a:endParaRPr lang="en-US" sz="3400" b="1">
              <a:latin typeface="+mj-lt"/>
              <a:cs typeface="Arial" panose="020B0604020202020204" pitchFamily="34" charset="0"/>
            </a:endParaRPr>
          </a:p>
        </p:txBody>
      </p:sp>
      <p:sp>
        <p:nvSpPr>
          <p:cNvPr id="23" name="TextBox 22">
            <a:extLst>
              <a:ext uri="{FF2B5EF4-FFF2-40B4-BE49-F238E27FC236}">
                <a16:creationId xmlns:a16="http://schemas.microsoft.com/office/drawing/2014/main" id="{126B4565-CBF5-CE30-D63A-8DCCD48ED114}"/>
              </a:ext>
            </a:extLst>
          </p:cNvPr>
          <p:cNvSpPr txBox="1"/>
          <p:nvPr/>
        </p:nvSpPr>
        <p:spPr>
          <a:xfrm>
            <a:off x="1" y="870098"/>
            <a:ext cx="9143999" cy="400110"/>
          </a:xfrm>
          <a:prstGeom prst="rect">
            <a:avLst/>
          </a:prstGeom>
          <a:noFill/>
        </p:spPr>
        <p:txBody>
          <a:bodyPr wrap="square">
            <a:spAutoFit/>
          </a:bodyPr>
          <a:lstStyle/>
          <a:p>
            <a:pPr algn="ctr"/>
            <a:r>
              <a:rPr lang="en-US" sz="2000" b="1" smtClean="0">
                <a:solidFill>
                  <a:srgbClr val="002060"/>
                </a:solidFill>
              </a:rPr>
              <a:t>Trò chơi trắc nghiệm</a:t>
            </a:r>
            <a:endParaRPr lang="en-US" sz="2000" b="1">
              <a:solidFill>
                <a:srgbClr val="002060"/>
              </a:solidFill>
            </a:endParaRPr>
          </a:p>
        </p:txBody>
      </p:sp>
      <p:sp>
        <p:nvSpPr>
          <p:cNvPr id="24" name="Pentagon 23"/>
          <p:cNvSpPr/>
          <p:nvPr/>
        </p:nvSpPr>
        <p:spPr>
          <a:xfrm>
            <a:off x="1" y="818333"/>
            <a:ext cx="1872343"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25" name="TextBox 24">
            <a:extLst>
              <a:ext uri="{FF2B5EF4-FFF2-40B4-BE49-F238E27FC236}">
                <a16:creationId xmlns:a16="http://schemas.microsoft.com/office/drawing/2014/main" id="{3A06DEAF-8EBD-BB2C-86E3-F9D0B9856831}"/>
              </a:ext>
            </a:extLst>
          </p:cNvPr>
          <p:cNvSpPr txBox="1"/>
          <p:nvPr/>
        </p:nvSpPr>
        <p:spPr>
          <a:xfrm>
            <a:off x="-1" y="1388153"/>
            <a:ext cx="9144000" cy="496996"/>
          </a:xfrm>
          <a:prstGeom prst="rect">
            <a:avLst/>
          </a:prstGeom>
          <a:noFill/>
        </p:spPr>
        <p:txBody>
          <a:bodyPr wrap="square">
            <a:spAutoFit/>
          </a:bodyPr>
          <a:lstStyle/>
          <a:p>
            <a:pPr algn="ctr">
              <a:lnSpc>
                <a:spcPct val="150000"/>
              </a:lnSpc>
            </a:pPr>
            <a:r>
              <a:rPr lang="vi-VN" sz="2000" b="1"/>
              <a:t>Câu 1: </a:t>
            </a:r>
            <a:r>
              <a:rPr lang="vi-VN" sz="2000"/>
              <a:t>Lỗi chương trình phân thành mấy loại?</a:t>
            </a:r>
            <a:endParaRPr lang="en-US" sz="2000"/>
          </a:p>
        </p:txBody>
      </p:sp>
      <p:sp>
        <p:nvSpPr>
          <p:cNvPr id="26" name="Rounded Rectangle 25">
            <a:extLst>
              <a:ext uri="{FF2B5EF4-FFF2-40B4-BE49-F238E27FC236}">
                <a16:creationId xmlns:a16="http://schemas.microsoft.com/office/drawing/2014/main" id="{F8F2F0A6-F1CF-0111-C5BD-F8733B7B5351}"/>
              </a:ext>
            </a:extLst>
          </p:cNvPr>
          <p:cNvSpPr/>
          <p:nvPr/>
        </p:nvSpPr>
        <p:spPr>
          <a:xfrm>
            <a:off x="446837" y="2183705"/>
            <a:ext cx="4038077" cy="1088266"/>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a:t>
            </a:r>
            <a:r>
              <a:rPr lang="en-US" sz="2000" smtClean="0">
                <a:solidFill>
                  <a:schemeClr val="tx1"/>
                </a:solidFill>
              </a:rPr>
              <a:t>1.</a:t>
            </a:r>
            <a:endParaRPr lang="en-US" sz="2000">
              <a:solidFill>
                <a:schemeClr val="tx1"/>
              </a:solidFill>
            </a:endParaRPr>
          </a:p>
        </p:txBody>
      </p:sp>
      <p:sp>
        <p:nvSpPr>
          <p:cNvPr id="27" name="Rounded Rectangle 26">
            <a:extLst>
              <a:ext uri="{FF2B5EF4-FFF2-40B4-BE49-F238E27FC236}">
                <a16:creationId xmlns:a16="http://schemas.microsoft.com/office/drawing/2014/main" id="{0EB8EB02-8EFF-91C0-A975-61E68A9234DE}"/>
              </a:ext>
            </a:extLst>
          </p:cNvPr>
          <p:cNvSpPr/>
          <p:nvPr/>
        </p:nvSpPr>
        <p:spPr>
          <a:xfrm>
            <a:off x="4691984" y="2183705"/>
            <a:ext cx="4038077" cy="1088266"/>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a:t>
            </a:r>
            <a:r>
              <a:rPr lang="en-US" sz="2000" smtClean="0">
                <a:solidFill>
                  <a:schemeClr val="tx1"/>
                </a:solidFill>
              </a:rPr>
              <a:t>2.</a:t>
            </a:r>
            <a:endParaRPr lang="en-US" sz="2000">
              <a:solidFill>
                <a:schemeClr val="tx1"/>
              </a:solidFill>
            </a:endParaRPr>
          </a:p>
        </p:txBody>
      </p:sp>
      <p:sp>
        <p:nvSpPr>
          <p:cNvPr id="28" name="Rounded Rectangle 27">
            <a:extLst>
              <a:ext uri="{FF2B5EF4-FFF2-40B4-BE49-F238E27FC236}">
                <a16:creationId xmlns:a16="http://schemas.microsoft.com/office/drawing/2014/main" id="{D4F02CC3-CDDD-9E0B-5AF7-4E3A2AD06CA5}"/>
              </a:ext>
            </a:extLst>
          </p:cNvPr>
          <p:cNvSpPr/>
          <p:nvPr/>
        </p:nvSpPr>
        <p:spPr>
          <a:xfrm>
            <a:off x="446837" y="3605140"/>
            <a:ext cx="4038077" cy="1088266"/>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a:t>
            </a:r>
            <a:r>
              <a:rPr lang="en-US" sz="2000">
                <a:solidFill>
                  <a:schemeClr val="tx1"/>
                </a:solidFill>
              </a:rPr>
              <a:t>3</a:t>
            </a:r>
            <a:r>
              <a:rPr lang="en-US" sz="2000" smtClean="0">
                <a:solidFill>
                  <a:schemeClr val="tx1"/>
                </a:solidFill>
              </a:rPr>
              <a:t>.</a:t>
            </a:r>
            <a:endParaRPr lang="en-US" sz="2000">
              <a:solidFill>
                <a:schemeClr val="tx1"/>
              </a:solidFill>
            </a:endParaRPr>
          </a:p>
        </p:txBody>
      </p:sp>
      <p:sp>
        <p:nvSpPr>
          <p:cNvPr id="29" name="Rounded Rectangle 28">
            <a:extLst>
              <a:ext uri="{FF2B5EF4-FFF2-40B4-BE49-F238E27FC236}">
                <a16:creationId xmlns:a16="http://schemas.microsoft.com/office/drawing/2014/main" id="{15BF237F-1D39-26EB-8C52-BA1687F3CDFC}"/>
              </a:ext>
            </a:extLst>
          </p:cNvPr>
          <p:cNvSpPr/>
          <p:nvPr/>
        </p:nvSpPr>
        <p:spPr>
          <a:xfrm>
            <a:off x="4691984" y="3605140"/>
            <a:ext cx="4038077" cy="1088266"/>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a:t>
            </a:r>
            <a:r>
              <a:rPr lang="en-US" sz="2000" smtClean="0">
                <a:solidFill>
                  <a:schemeClr val="tx1"/>
                </a:solidFill>
              </a:rPr>
              <a:t>4.</a:t>
            </a:r>
            <a:endParaRPr lang="en-US" sz="2000">
              <a:solidFill>
                <a:schemeClr val="tx1"/>
              </a:solidFill>
            </a:endParaRPr>
          </a:p>
        </p:txBody>
      </p:sp>
      <p:sp>
        <p:nvSpPr>
          <p:cNvPr id="30" name="Rounded Rectangle 29">
            <a:extLst>
              <a:ext uri="{FF2B5EF4-FFF2-40B4-BE49-F238E27FC236}">
                <a16:creationId xmlns:a16="http://schemas.microsoft.com/office/drawing/2014/main" id="{7CE7A210-918B-CD89-B9AB-4209CCA249B2}"/>
              </a:ext>
            </a:extLst>
          </p:cNvPr>
          <p:cNvSpPr/>
          <p:nvPr/>
        </p:nvSpPr>
        <p:spPr>
          <a:xfrm>
            <a:off x="4691984" y="2170598"/>
            <a:ext cx="4038077" cy="1088266"/>
          </a:xfrm>
          <a:prstGeom prst="roundRect">
            <a:avLst/>
          </a:prstGeom>
          <a:solidFill>
            <a:srgbClr val="00206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2.</a:t>
            </a:r>
          </a:p>
        </p:txBody>
      </p:sp>
    </p:spTree>
    <p:extLst>
      <p:ext uri="{BB962C8B-B14F-4D97-AF65-F5344CB8AC3E}">
        <p14:creationId xmlns:p14="http://schemas.microsoft.com/office/powerpoint/2010/main" val="30210975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P spid="29"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534433" y="327681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3" name="TextBox 22">
            <a:extLst>
              <a:ext uri="{FF2B5EF4-FFF2-40B4-BE49-F238E27FC236}">
                <a16:creationId xmlns:a16="http://schemas.microsoft.com/office/drawing/2014/main" id="{126B4565-CBF5-CE30-D63A-8DCCD48ED114}"/>
              </a:ext>
            </a:extLst>
          </p:cNvPr>
          <p:cNvSpPr txBox="1"/>
          <p:nvPr/>
        </p:nvSpPr>
        <p:spPr>
          <a:xfrm>
            <a:off x="-1" y="201084"/>
            <a:ext cx="9143999" cy="400110"/>
          </a:xfrm>
          <a:prstGeom prst="rect">
            <a:avLst/>
          </a:prstGeom>
          <a:noFill/>
        </p:spPr>
        <p:txBody>
          <a:bodyPr wrap="square">
            <a:spAutoFit/>
          </a:bodyPr>
          <a:lstStyle/>
          <a:p>
            <a:pPr algn="ctr"/>
            <a:r>
              <a:rPr lang="en-US" sz="2000" b="1" smtClean="0">
                <a:solidFill>
                  <a:srgbClr val="002060"/>
                </a:solidFill>
              </a:rPr>
              <a:t>Trò chơi trắc nghiệm</a:t>
            </a:r>
            <a:endParaRPr lang="en-US" sz="2000" b="1">
              <a:solidFill>
                <a:srgbClr val="002060"/>
              </a:solidFill>
            </a:endParaRPr>
          </a:p>
        </p:txBody>
      </p:sp>
      <p:sp>
        <p:nvSpPr>
          <p:cNvPr id="24" name="Pentagon 23"/>
          <p:cNvSpPr/>
          <p:nvPr/>
        </p:nvSpPr>
        <p:spPr>
          <a:xfrm>
            <a:off x="-1" y="149319"/>
            <a:ext cx="1872343"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25" name="TextBox 24">
            <a:extLst>
              <a:ext uri="{FF2B5EF4-FFF2-40B4-BE49-F238E27FC236}">
                <a16:creationId xmlns:a16="http://schemas.microsoft.com/office/drawing/2014/main" id="{3A06DEAF-8EBD-BB2C-86E3-F9D0B9856831}"/>
              </a:ext>
            </a:extLst>
          </p:cNvPr>
          <p:cNvSpPr txBox="1"/>
          <p:nvPr/>
        </p:nvSpPr>
        <p:spPr>
          <a:xfrm>
            <a:off x="0" y="701370"/>
            <a:ext cx="9144000" cy="496996"/>
          </a:xfrm>
          <a:prstGeom prst="rect">
            <a:avLst/>
          </a:prstGeom>
          <a:noFill/>
        </p:spPr>
        <p:txBody>
          <a:bodyPr wrap="square">
            <a:spAutoFit/>
          </a:bodyPr>
          <a:lstStyle/>
          <a:p>
            <a:pPr algn="ctr">
              <a:lnSpc>
                <a:spcPct val="150000"/>
              </a:lnSpc>
            </a:pPr>
            <a:r>
              <a:rPr lang="vi-VN" sz="2000" b="1"/>
              <a:t>Câu 2: </a:t>
            </a:r>
            <a:r>
              <a:rPr lang="vi-VN" sz="2000"/>
              <a:t>Lỗi cú pháp là</a:t>
            </a:r>
            <a:endParaRPr lang="en-US" sz="2000"/>
          </a:p>
        </p:txBody>
      </p:sp>
      <p:sp>
        <p:nvSpPr>
          <p:cNvPr id="26" name="Rounded Rectangle 25">
            <a:extLst>
              <a:ext uri="{FF2B5EF4-FFF2-40B4-BE49-F238E27FC236}">
                <a16:creationId xmlns:a16="http://schemas.microsoft.com/office/drawing/2014/main" id="{F8F2F0A6-F1CF-0111-C5BD-F8733B7B5351}"/>
              </a:ext>
            </a:extLst>
          </p:cNvPr>
          <p:cNvSpPr/>
          <p:nvPr/>
        </p:nvSpPr>
        <p:spPr>
          <a:xfrm>
            <a:off x="200094" y="1365360"/>
            <a:ext cx="8763897" cy="1063817"/>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A. </a:t>
            </a:r>
            <a:r>
              <a:rPr lang="en-US" sz="2000">
                <a:solidFill>
                  <a:schemeClr val="tx1"/>
                </a:solidFill>
              </a:rPr>
              <a:t>l</a:t>
            </a:r>
            <a:r>
              <a:rPr lang="vi-VN" sz="2000" smtClean="0">
                <a:solidFill>
                  <a:schemeClr val="tx1"/>
                </a:solidFill>
              </a:rPr>
              <a:t>ỗi </a:t>
            </a:r>
            <a:r>
              <a:rPr lang="vi-VN" sz="2000">
                <a:solidFill>
                  <a:schemeClr val="tx1"/>
                </a:solidFill>
              </a:rPr>
              <a:t>xảy ra trong trường hợp chương trình hoạt động nhưng đưa ra kết quả sai.</a:t>
            </a:r>
            <a:endParaRPr lang="en-US" sz="2000">
              <a:solidFill>
                <a:schemeClr val="tx1"/>
              </a:solidFill>
            </a:endParaRPr>
          </a:p>
        </p:txBody>
      </p:sp>
      <p:sp>
        <p:nvSpPr>
          <p:cNvPr id="27" name="Rounded Rectangle 26">
            <a:extLst>
              <a:ext uri="{FF2B5EF4-FFF2-40B4-BE49-F238E27FC236}">
                <a16:creationId xmlns:a16="http://schemas.microsoft.com/office/drawing/2014/main" id="{0EB8EB02-8EFF-91C0-A975-61E68A9234DE}"/>
              </a:ext>
            </a:extLst>
          </p:cNvPr>
          <p:cNvSpPr/>
          <p:nvPr/>
        </p:nvSpPr>
        <p:spPr>
          <a:xfrm>
            <a:off x="200091" y="2512505"/>
            <a:ext cx="8763897" cy="1063817"/>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B. </a:t>
            </a:r>
            <a:r>
              <a:rPr lang="vi-VN" sz="2000" smtClean="0">
                <a:solidFill>
                  <a:schemeClr val="tx1"/>
                </a:solidFill>
              </a:rPr>
              <a:t>một </a:t>
            </a:r>
            <a:r>
              <a:rPr lang="vi-VN" sz="2000">
                <a:solidFill>
                  <a:schemeClr val="tx1"/>
                </a:solidFill>
              </a:rPr>
              <a:t>vùng trong bộ nhớ, được đặt tên và được dùng để lưu trữ dữ liệu khi thực hiện chương trình.</a:t>
            </a:r>
            <a:endParaRPr lang="en-US" sz="2000">
              <a:solidFill>
                <a:schemeClr val="tx1"/>
              </a:solidFill>
            </a:endParaRPr>
          </a:p>
        </p:txBody>
      </p:sp>
      <p:sp>
        <p:nvSpPr>
          <p:cNvPr id="28" name="Rounded Rectangle 27">
            <a:extLst>
              <a:ext uri="{FF2B5EF4-FFF2-40B4-BE49-F238E27FC236}">
                <a16:creationId xmlns:a16="http://schemas.microsoft.com/office/drawing/2014/main" id="{D4F02CC3-CDDD-9E0B-5AF7-4E3A2AD06CA5}"/>
              </a:ext>
            </a:extLst>
          </p:cNvPr>
          <p:cNvSpPr/>
          <p:nvPr/>
        </p:nvSpPr>
        <p:spPr>
          <a:xfrm>
            <a:off x="200091" y="3682296"/>
            <a:ext cx="8763897" cy="622234"/>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C. </a:t>
            </a:r>
            <a:r>
              <a:rPr lang="vi-VN" sz="2000" smtClean="0">
                <a:solidFill>
                  <a:schemeClr val="tx1"/>
                </a:solidFill>
              </a:rPr>
              <a:t>đại </a:t>
            </a:r>
            <a:r>
              <a:rPr lang="vi-VN" sz="2000">
                <a:solidFill>
                  <a:schemeClr val="tx1"/>
                </a:solidFill>
              </a:rPr>
              <a:t>lượng có giá trị không đổi trong quá trình thực hiện chương trình.</a:t>
            </a:r>
            <a:endParaRPr lang="en-US" sz="2000">
              <a:solidFill>
                <a:schemeClr val="tx1"/>
              </a:solidFill>
            </a:endParaRPr>
          </a:p>
        </p:txBody>
      </p:sp>
      <p:sp>
        <p:nvSpPr>
          <p:cNvPr id="29" name="Rounded Rectangle 28">
            <a:extLst>
              <a:ext uri="{FF2B5EF4-FFF2-40B4-BE49-F238E27FC236}">
                <a16:creationId xmlns:a16="http://schemas.microsoft.com/office/drawing/2014/main" id="{15BF237F-1D39-26EB-8C52-BA1687F3CDFC}"/>
              </a:ext>
            </a:extLst>
          </p:cNvPr>
          <p:cNvSpPr/>
          <p:nvPr/>
        </p:nvSpPr>
        <p:spPr>
          <a:xfrm>
            <a:off x="200091" y="4410504"/>
            <a:ext cx="8763897" cy="622234"/>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tx1"/>
                </a:solidFill>
              </a:rPr>
              <a:t>D. </a:t>
            </a:r>
            <a:r>
              <a:rPr lang="vi-VN" sz="2000" smtClean="0">
                <a:solidFill>
                  <a:schemeClr val="tx1"/>
                </a:solidFill>
              </a:rPr>
              <a:t>lỗi </a:t>
            </a:r>
            <a:r>
              <a:rPr lang="vi-VN" sz="2000">
                <a:solidFill>
                  <a:schemeClr val="tx1"/>
                </a:solidFill>
              </a:rPr>
              <a:t>viết câu lệnh sai quy tắc, làm cho chương trình không hoạt động.</a:t>
            </a:r>
            <a:endParaRPr lang="en-US" sz="2000">
              <a:solidFill>
                <a:schemeClr val="tx1"/>
              </a:solidFill>
            </a:endParaRPr>
          </a:p>
        </p:txBody>
      </p:sp>
      <p:sp>
        <p:nvSpPr>
          <p:cNvPr id="30" name="Rounded Rectangle 29">
            <a:extLst>
              <a:ext uri="{FF2B5EF4-FFF2-40B4-BE49-F238E27FC236}">
                <a16:creationId xmlns:a16="http://schemas.microsoft.com/office/drawing/2014/main" id="{7CE7A210-918B-CD89-B9AB-4209CCA249B2}"/>
              </a:ext>
            </a:extLst>
          </p:cNvPr>
          <p:cNvSpPr/>
          <p:nvPr/>
        </p:nvSpPr>
        <p:spPr>
          <a:xfrm>
            <a:off x="200091" y="4410504"/>
            <a:ext cx="8763897" cy="622234"/>
          </a:xfrm>
          <a:prstGeom prst="roundRect">
            <a:avLst/>
          </a:prstGeom>
          <a:solidFill>
            <a:srgbClr val="00206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2000">
                <a:solidFill>
                  <a:schemeClr val="accent6"/>
                </a:solidFill>
              </a:rPr>
              <a:t>D. </a:t>
            </a:r>
            <a:r>
              <a:rPr lang="vi-VN" sz="2000" smtClean="0">
                <a:solidFill>
                  <a:schemeClr val="accent6"/>
                </a:solidFill>
              </a:rPr>
              <a:t>lỗi </a:t>
            </a:r>
            <a:r>
              <a:rPr lang="vi-VN" sz="2000">
                <a:solidFill>
                  <a:schemeClr val="accent6"/>
                </a:solidFill>
              </a:rPr>
              <a:t>viết câu lệnh sai quy tắc, làm cho chương trình không hoạt động.</a:t>
            </a:r>
          </a:p>
        </p:txBody>
      </p:sp>
    </p:spTree>
    <p:extLst>
      <p:ext uri="{BB962C8B-B14F-4D97-AF65-F5344CB8AC3E}">
        <p14:creationId xmlns:p14="http://schemas.microsoft.com/office/powerpoint/2010/main" val="26660125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534433" y="327681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3" name="TextBox 22">
            <a:extLst>
              <a:ext uri="{FF2B5EF4-FFF2-40B4-BE49-F238E27FC236}">
                <a16:creationId xmlns:a16="http://schemas.microsoft.com/office/drawing/2014/main" id="{126B4565-CBF5-CE30-D63A-8DCCD48ED114}"/>
              </a:ext>
            </a:extLst>
          </p:cNvPr>
          <p:cNvSpPr txBox="1"/>
          <p:nvPr/>
        </p:nvSpPr>
        <p:spPr>
          <a:xfrm>
            <a:off x="-1" y="201084"/>
            <a:ext cx="9143999" cy="400110"/>
          </a:xfrm>
          <a:prstGeom prst="rect">
            <a:avLst/>
          </a:prstGeom>
          <a:noFill/>
        </p:spPr>
        <p:txBody>
          <a:bodyPr wrap="square">
            <a:spAutoFit/>
          </a:bodyPr>
          <a:lstStyle/>
          <a:p>
            <a:pPr algn="ctr"/>
            <a:r>
              <a:rPr lang="en-US" sz="2000" b="1" smtClean="0">
                <a:solidFill>
                  <a:srgbClr val="002060"/>
                </a:solidFill>
              </a:rPr>
              <a:t>Trò chơi trắc nghiệm</a:t>
            </a:r>
            <a:endParaRPr lang="en-US" sz="2000" b="1">
              <a:solidFill>
                <a:srgbClr val="002060"/>
              </a:solidFill>
            </a:endParaRPr>
          </a:p>
        </p:txBody>
      </p:sp>
      <p:sp>
        <p:nvSpPr>
          <p:cNvPr id="24" name="Pentagon 23"/>
          <p:cNvSpPr/>
          <p:nvPr/>
        </p:nvSpPr>
        <p:spPr>
          <a:xfrm>
            <a:off x="-1" y="149319"/>
            <a:ext cx="1872343"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25" name="TextBox 24">
            <a:extLst>
              <a:ext uri="{FF2B5EF4-FFF2-40B4-BE49-F238E27FC236}">
                <a16:creationId xmlns:a16="http://schemas.microsoft.com/office/drawing/2014/main" id="{3A06DEAF-8EBD-BB2C-86E3-F9D0B9856831}"/>
              </a:ext>
            </a:extLst>
          </p:cNvPr>
          <p:cNvSpPr txBox="1"/>
          <p:nvPr/>
        </p:nvSpPr>
        <p:spPr>
          <a:xfrm>
            <a:off x="127000" y="704724"/>
            <a:ext cx="9016998" cy="553998"/>
          </a:xfrm>
          <a:prstGeom prst="rect">
            <a:avLst/>
          </a:prstGeom>
          <a:noFill/>
        </p:spPr>
        <p:txBody>
          <a:bodyPr wrap="square">
            <a:spAutoFit/>
          </a:bodyPr>
          <a:lstStyle/>
          <a:p>
            <a:pPr algn="just">
              <a:lnSpc>
                <a:spcPct val="150000"/>
              </a:lnSpc>
            </a:pPr>
            <a:r>
              <a:rPr lang="vi-VN" sz="2000" b="1"/>
              <a:t>Câu 3: </a:t>
            </a:r>
            <a:r>
              <a:rPr lang="en-US" sz="2000"/>
              <a:t>S</a:t>
            </a:r>
            <a:r>
              <a:rPr lang="vi-VN" sz="2000" smtClean="0"/>
              <a:t>ắp </a:t>
            </a:r>
            <a:r>
              <a:rPr lang="vi-VN" sz="2000"/>
              <a:t>xếp các việc </a:t>
            </a:r>
            <a:r>
              <a:rPr lang="en-US" sz="2000" smtClean="0"/>
              <a:t>sau</a:t>
            </a:r>
            <a:r>
              <a:rPr lang="vi-VN" sz="2000" smtClean="0"/>
              <a:t> </a:t>
            </a:r>
            <a:r>
              <a:rPr lang="vi-VN" sz="2000"/>
              <a:t>theo trình tự để phát hiện, gỡ lỗi chương </a:t>
            </a:r>
            <a:r>
              <a:rPr lang="vi-VN" sz="2000" smtClean="0"/>
              <a:t>trình</a:t>
            </a:r>
            <a:r>
              <a:rPr lang="en-US" sz="2000" smtClean="0"/>
              <a:t>:</a:t>
            </a:r>
            <a:endParaRPr lang="vi-VN" sz="2000"/>
          </a:p>
        </p:txBody>
      </p:sp>
      <p:sp>
        <p:nvSpPr>
          <p:cNvPr id="31" name="Rounded Rectangle 30">
            <a:extLst>
              <a:ext uri="{FF2B5EF4-FFF2-40B4-BE49-F238E27FC236}">
                <a16:creationId xmlns:a16="http://schemas.microsoft.com/office/drawing/2014/main" id="{F8F2F0A6-F1CF-0111-C5BD-F8733B7B5351}"/>
              </a:ext>
            </a:extLst>
          </p:cNvPr>
          <p:cNvSpPr/>
          <p:nvPr/>
        </p:nvSpPr>
        <p:spPr>
          <a:xfrm>
            <a:off x="6371346" y="1414479"/>
            <a:ext cx="2496003" cy="627793"/>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5 – 1- 3 – 4 – 2.</a:t>
            </a:r>
          </a:p>
        </p:txBody>
      </p:sp>
      <p:sp>
        <p:nvSpPr>
          <p:cNvPr id="32" name="Rounded Rectangle 31">
            <a:extLst>
              <a:ext uri="{FF2B5EF4-FFF2-40B4-BE49-F238E27FC236}">
                <a16:creationId xmlns:a16="http://schemas.microsoft.com/office/drawing/2014/main" id="{0EB8EB02-8EFF-91C0-A975-61E68A9234DE}"/>
              </a:ext>
            </a:extLst>
          </p:cNvPr>
          <p:cNvSpPr/>
          <p:nvPr/>
        </p:nvSpPr>
        <p:spPr>
          <a:xfrm>
            <a:off x="6368175" y="2213126"/>
            <a:ext cx="2496003" cy="627793"/>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1 – 3 – 5 – 4 – 2.</a:t>
            </a:r>
            <a:endParaRPr lang="en-US" sz="2000">
              <a:solidFill>
                <a:schemeClr val="tx1"/>
              </a:solidFill>
            </a:endParaRPr>
          </a:p>
        </p:txBody>
      </p:sp>
      <p:sp>
        <p:nvSpPr>
          <p:cNvPr id="33" name="Rounded Rectangle 32">
            <a:extLst>
              <a:ext uri="{FF2B5EF4-FFF2-40B4-BE49-F238E27FC236}">
                <a16:creationId xmlns:a16="http://schemas.microsoft.com/office/drawing/2014/main" id="{D4F02CC3-CDDD-9E0B-5AF7-4E3A2AD06CA5}"/>
              </a:ext>
            </a:extLst>
          </p:cNvPr>
          <p:cNvSpPr/>
          <p:nvPr/>
        </p:nvSpPr>
        <p:spPr>
          <a:xfrm>
            <a:off x="6368175" y="3010712"/>
            <a:ext cx="2496003" cy="627793"/>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3 – 1 – 2 – 5 – 4.</a:t>
            </a:r>
            <a:endParaRPr lang="en-US" sz="2000">
              <a:solidFill>
                <a:schemeClr val="tx1"/>
              </a:solidFill>
            </a:endParaRPr>
          </a:p>
        </p:txBody>
      </p:sp>
      <p:sp>
        <p:nvSpPr>
          <p:cNvPr id="34" name="Rounded Rectangle 33">
            <a:extLst>
              <a:ext uri="{FF2B5EF4-FFF2-40B4-BE49-F238E27FC236}">
                <a16:creationId xmlns:a16="http://schemas.microsoft.com/office/drawing/2014/main" id="{15BF237F-1D39-26EB-8C52-BA1687F3CDFC}"/>
              </a:ext>
            </a:extLst>
          </p:cNvPr>
          <p:cNvSpPr/>
          <p:nvPr/>
        </p:nvSpPr>
        <p:spPr>
          <a:xfrm>
            <a:off x="6368175" y="3815208"/>
            <a:ext cx="2496003" cy="627793"/>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1 – 3 – 2 – 5 – 4.</a:t>
            </a:r>
            <a:endParaRPr lang="en-US" sz="2000">
              <a:solidFill>
                <a:schemeClr val="tx1"/>
              </a:solidFill>
            </a:endParaRPr>
          </a:p>
        </p:txBody>
      </p:sp>
      <p:sp>
        <p:nvSpPr>
          <p:cNvPr id="35" name="Rounded Rectangle 34">
            <a:extLst>
              <a:ext uri="{FF2B5EF4-FFF2-40B4-BE49-F238E27FC236}">
                <a16:creationId xmlns:a16="http://schemas.microsoft.com/office/drawing/2014/main" id="{7CE7A210-918B-CD89-B9AB-4209CCA249B2}"/>
              </a:ext>
            </a:extLst>
          </p:cNvPr>
          <p:cNvSpPr/>
          <p:nvPr/>
        </p:nvSpPr>
        <p:spPr>
          <a:xfrm>
            <a:off x="6366443" y="3811661"/>
            <a:ext cx="2496003" cy="627793"/>
          </a:xfrm>
          <a:prstGeom prst="roundRect">
            <a:avLst/>
          </a:prstGeom>
          <a:solidFill>
            <a:srgbClr val="00206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D. 1 – 3 – 2 – 5 – 4.</a:t>
            </a:r>
          </a:p>
        </p:txBody>
      </p:sp>
      <p:sp>
        <p:nvSpPr>
          <p:cNvPr id="36" name="TextBox 35">
            <a:extLst>
              <a:ext uri="{FF2B5EF4-FFF2-40B4-BE49-F238E27FC236}">
                <a16:creationId xmlns:a16="http://schemas.microsoft.com/office/drawing/2014/main" id="{3A06DEAF-8EBD-BB2C-86E3-F9D0B9856831}"/>
              </a:ext>
            </a:extLst>
          </p:cNvPr>
          <p:cNvSpPr txBox="1"/>
          <p:nvPr/>
        </p:nvSpPr>
        <p:spPr>
          <a:xfrm>
            <a:off x="307588" y="1239250"/>
            <a:ext cx="5990900" cy="2862322"/>
          </a:xfrm>
          <a:prstGeom prst="rect">
            <a:avLst/>
          </a:prstGeom>
          <a:noFill/>
        </p:spPr>
        <p:txBody>
          <a:bodyPr wrap="square">
            <a:spAutoFit/>
          </a:bodyPr>
          <a:lstStyle/>
          <a:p>
            <a:pPr algn="just">
              <a:lnSpc>
                <a:spcPct val="150000"/>
              </a:lnSpc>
            </a:pPr>
            <a:r>
              <a:rPr lang="vi-VN" sz="2000" smtClean="0"/>
              <a:t>1 </a:t>
            </a:r>
            <a:r>
              <a:rPr lang="vi-VN" sz="2000"/>
              <a:t>– Xây dựng bộ dữ liệu thử với các tình huống có </a:t>
            </a:r>
            <a:endParaRPr lang="en-US" sz="2000" smtClean="0"/>
          </a:p>
          <a:p>
            <a:pPr algn="just">
              <a:lnSpc>
                <a:spcPct val="150000"/>
              </a:lnSpc>
            </a:pPr>
            <a:r>
              <a:rPr lang="vi-VN" sz="2000" smtClean="0"/>
              <a:t>thể </a:t>
            </a:r>
            <a:r>
              <a:rPr lang="vi-VN" sz="2000"/>
              <a:t>xảy ra khi đưa chương trình vào sử dụng.</a:t>
            </a:r>
          </a:p>
          <a:p>
            <a:pPr algn="just">
              <a:lnSpc>
                <a:spcPct val="150000"/>
              </a:lnSpc>
            </a:pPr>
            <a:r>
              <a:rPr lang="vi-VN" sz="2000" smtClean="0"/>
              <a:t>2 </a:t>
            </a:r>
            <a:r>
              <a:rPr lang="vi-VN" sz="2000"/>
              <a:t>– Tìm câu lệnh, cấu trúc điều khiển gây ra lỗi</a:t>
            </a:r>
            <a:r>
              <a:rPr lang="vi-VN" sz="2000" smtClean="0"/>
              <a:t>.</a:t>
            </a:r>
            <a:endParaRPr lang="en-US" sz="2000" smtClean="0"/>
          </a:p>
          <a:p>
            <a:pPr algn="just">
              <a:lnSpc>
                <a:spcPct val="150000"/>
              </a:lnSpc>
            </a:pPr>
            <a:r>
              <a:rPr lang="vi-VN" sz="2000" smtClean="0"/>
              <a:t>3 </a:t>
            </a:r>
            <a:r>
              <a:rPr lang="vi-VN" sz="2000"/>
              <a:t>– Thực hiện chương trình với các bộ dữ liệu thử.</a:t>
            </a:r>
          </a:p>
          <a:p>
            <a:pPr algn="just">
              <a:lnSpc>
                <a:spcPct val="150000"/>
              </a:lnSpc>
            </a:pPr>
            <a:r>
              <a:rPr lang="vi-VN" sz="2000" smtClean="0"/>
              <a:t>4 </a:t>
            </a:r>
            <a:r>
              <a:rPr lang="vi-VN" sz="2000"/>
              <a:t>– Sửa lỗi cho chương trình.</a:t>
            </a:r>
          </a:p>
          <a:p>
            <a:pPr algn="just">
              <a:lnSpc>
                <a:spcPct val="150000"/>
              </a:lnSpc>
            </a:pPr>
            <a:r>
              <a:rPr lang="vi-VN" sz="2000" smtClean="0"/>
              <a:t>5 </a:t>
            </a:r>
            <a:r>
              <a:rPr lang="vi-VN" sz="2000"/>
              <a:t>– Xác định nguyên nhân gây lỗi.</a:t>
            </a:r>
          </a:p>
        </p:txBody>
      </p:sp>
    </p:spTree>
    <p:extLst>
      <p:ext uri="{BB962C8B-B14F-4D97-AF65-F5344CB8AC3E}">
        <p14:creationId xmlns:p14="http://schemas.microsoft.com/office/powerpoint/2010/main" val="27429524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animBg="1"/>
      <p:bldP spid="32" grpId="0" animBg="1"/>
      <p:bldP spid="33" grpId="0" animBg="1"/>
      <p:bldP spid="34" grpId="0" animBg="1"/>
      <p:bldP spid="35" grpId="0" animBg="1"/>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534433" y="327681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3" name="TextBox 22">
            <a:extLst>
              <a:ext uri="{FF2B5EF4-FFF2-40B4-BE49-F238E27FC236}">
                <a16:creationId xmlns:a16="http://schemas.microsoft.com/office/drawing/2014/main" id="{126B4565-CBF5-CE30-D63A-8DCCD48ED114}"/>
              </a:ext>
            </a:extLst>
          </p:cNvPr>
          <p:cNvSpPr txBox="1"/>
          <p:nvPr/>
        </p:nvSpPr>
        <p:spPr>
          <a:xfrm>
            <a:off x="-1" y="201084"/>
            <a:ext cx="9143999" cy="400110"/>
          </a:xfrm>
          <a:prstGeom prst="rect">
            <a:avLst/>
          </a:prstGeom>
          <a:noFill/>
        </p:spPr>
        <p:txBody>
          <a:bodyPr wrap="square">
            <a:spAutoFit/>
          </a:bodyPr>
          <a:lstStyle/>
          <a:p>
            <a:pPr algn="ctr"/>
            <a:r>
              <a:rPr lang="en-US" sz="2000" b="1" smtClean="0">
                <a:solidFill>
                  <a:srgbClr val="002060"/>
                </a:solidFill>
              </a:rPr>
              <a:t>Trò chơi trắc nghiệm</a:t>
            </a:r>
            <a:endParaRPr lang="en-US" sz="2000" b="1">
              <a:solidFill>
                <a:srgbClr val="002060"/>
              </a:solidFill>
            </a:endParaRPr>
          </a:p>
        </p:txBody>
      </p:sp>
      <p:sp>
        <p:nvSpPr>
          <p:cNvPr id="24" name="Pentagon 23"/>
          <p:cNvSpPr/>
          <p:nvPr/>
        </p:nvSpPr>
        <p:spPr>
          <a:xfrm>
            <a:off x="-1" y="149319"/>
            <a:ext cx="1872343"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31" name="Rounded Rectangle 30">
            <a:extLst>
              <a:ext uri="{FF2B5EF4-FFF2-40B4-BE49-F238E27FC236}">
                <a16:creationId xmlns:a16="http://schemas.microsoft.com/office/drawing/2014/main" id="{F8F2F0A6-F1CF-0111-C5BD-F8733B7B5351}"/>
              </a:ext>
            </a:extLst>
          </p:cNvPr>
          <p:cNvSpPr/>
          <p:nvPr/>
        </p:nvSpPr>
        <p:spPr>
          <a:xfrm>
            <a:off x="193558" y="2641079"/>
            <a:ext cx="8716577" cy="508954"/>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1900">
                <a:solidFill>
                  <a:schemeClr val="tx1"/>
                </a:solidFill>
              </a:rPr>
              <a:t>A. Đặt kiểu xoay nhân vật thành trái - phải và thay đổi lệnh xoay thành 180 độ.</a:t>
            </a:r>
          </a:p>
        </p:txBody>
      </p:sp>
      <p:sp>
        <p:nvSpPr>
          <p:cNvPr id="32" name="Rounded Rectangle 31">
            <a:extLst>
              <a:ext uri="{FF2B5EF4-FFF2-40B4-BE49-F238E27FC236}">
                <a16:creationId xmlns:a16="http://schemas.microsoft.com/office/drawing/2014/main" id="{0EB8EB02-8EFF-91C0-A975-61E68A9234DE}"/>
              </a:ext>
            </a:extLst>
          </p:cNvPr>
          <p:cNvSpPr/>
          <p:nvPr/>
        </p:nvSpPr>
        <p:spPr>
          <a:xfrm>
            <a:off x="193558" y="3248108"/>
            <a:ext cx="8716577" cy="508954"/>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900">
                <a:solidFill>
                  <a:schemeClr val="tx1"/>
                </a:solidFill>
              </a:rPr>
              <a:t>B. Thay đổi lệnh di chuyển 5 bước thành 100 bước.</a:t>
            </a:r>
            <a:endParaRPr lang="en-US" sz="1900">
              <a:solidFill>
                <a:schemeClr val="tx1"/>
              </a:solidFill>
            </a:endParaRPr>
          </a:p>
        </p:txBody>
      </p:sp>
      <p:sp>
        <p:nvSpPr>
          <p:cNvPr id="33" name="Rounded Rectangle 32">
            <a:extLst>
              <a:ext uri="{FF2B5EF4-FFF2-40B4-BE49-F238E27FC236}">
                <a16:creationId xmlns:a16="http://schemas.microsoft.com/office/drawing/2014/main" id="{D4F02CC3-CDDD-9E0B-5AF7-4E3A2AD06CA5}"/>
              </a:ext>
            </a:extLst>
          </p:cNvPr>
          <p:cNvSpPr/>
          <p:nvPr/>
        </p:nvSpPr>
        <p:spPr>
          <a:xfrm>
            <a:off x="193558" y="3855661"/>
            <a:ext cx="8716577" cy="508954"/>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900">
                <a:solidFill>
                  <a:schemeClr val="tx1"/>
                </a:solidFill>
              </a:rPr>
              <a:t>C. Thay đổi cấu trúc rẽ nhánh khuyết thành cấu trúc rẽ nhánh đầy đủ.</a:t>
            </a:r>
            <a:endParaRPr lang="en-US" sz="1900">
              <a:solidFill>
                <a:schemeClr val="tx1"/>
              </a:solidFill>
            </a:endParaRPr>
          </a:p>
        </p:txBody>
      </p:sp>
      <p:sp>
        <p:nvSpPr>
          <p:cNvPr id="34" name="Rounded Rectangle 33">
            <a:extLst>
              <a:ext uri="{FF2B5EF4-FFF2-40B4-BE49-F238E27FC236}">
                <a16:creationId xmlns:a16="http://schemas.microsoft.com/office/drawing/2014/main" id="{15BF237F-1D39-26EB-8C52-BA1687F3CDFC}"/>
              </a:ext>
            </a:extLst>
          </p:cNvPr>
          <p:cNvSpPr/>
          <p:nvPr/>
        </p:nvSpPr>
        <p:spPr>
          <a:xfrm>
            <a:off x="193558" y="4466099"/>
            <a:ext cx="8716577" cy="508954"/>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900">
                <a:solidFill>
                  <a:schemeClr val="tx1"/>
                </a:solidFill>
              </a:rPr>
              <a:t>D.  Thay đổi khối lệnh lặp vô hạn thành khối lệnh lặp có điều kiện kết thúc.</a:t>
            </a:r>
            <a:endParaRPr lang="en-US" sz="1900">
              <a:solidFill>
                <a:schemeClr val="tx1"/>
              </a:solidFill>
            </a:endParaRPr>
          </a:p>
        </p:txBody>
      </p:sp>
      <p:sp>
        <p:nvSpPr>
          <p:cNvPr id="35" name="Rounded Rectangle 34">
            <a:extLst>
              <a:ext uri="{FF2B5EF4-FFF2-40B4-BE49-F238E27FC236}">
                <a16:creationId xmlns:a16="http://schemas.microsoft.com/office/drawing/2014/main" id="{7CE7A210-918B-CD89-B9AB-4209CCA249B2}"/>
              </a:ext>
            </a:extLst>
          </p:cNvPr>
          <p:cNvSpPr/>
          <p:nvPr/>
        </p:nvSpPr>
        <p:spPr>
          <a:xfrm>
            <a:off x="193558" y="2637670"/>
            <a:ext cx="8716577" cy="508954"/>
          </a:xfrm>
          <a:prstGeom prst="roundRect">
            <a:avLst/>
          </a:prstGeom>
          <a:solidFill>
            <a:srgbClr val="00206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900">
                <a:solidFill>
                  <a:schemeClr val="accent6"/>
                </a:solidFill>
              </a:rPr>
              <a:t>A. Đặt kiểu xoay nhân vật thành trái - phải và thay đổi lệnh xoay thành 180 độ.</a:t>
            </a:r>
          </a:p>
        </p:txBody>
      </p:sp>
      <p:grpSp>
        <p:nvGrpSpPr>
          <p:cNvPr id="2" name="Group 1"/>
          <p:cNvGrpSpPr/>
          <p:nvPr/>
        </p:nvGrpSpPr>
        <p:grpSpPr>
          <a:xfrm>
            <a:off x="322294" y="149319"/>
            <a:ext cx="8170895" cy="2394663"/>
            <a:chOff x="322294" y="149319"/>
            <a:chExt cx="8170895" cy="2394663"/>
          </a:xfrm>
        </p:grpSpPr>
        <p:sp>
          <p:nvSpPr>
            <p:cNvPr id="25" name="TextBox 24">
              <a:extLst>
                <a:ext uri="{FF2B5EF4-FFF2-40B4-BE49-F238E27FC236}">
                  <a16:creationId xmlns:a16="http://schemas.microsoft.com/office/drawing/2014/main" id="{3A06DEAF-8EBD-BB2C-86E3-F9D0B9856831}"/>
                </a:ext>
              </a:extLst>
            </p:cNvPr>
            <p:cNvSpPr txBox="1"/>
            <p:nvPr/>
          </p:nvSpPr>
          <p:spPr>
            <a:xfrm>
              <a:off x="322294" y="697323"/>
              <a:ext cx="5664200" cy="1846659"/>
            </a:xfrm>
            <a:prstGeom prst="rect">
              <a:avLst/>
            </a:prstGeom>
            <a:noFill/>
          </p:spPr>
          <p:txBody>
            <a:bodyPr wrap="square">
              <a:spAutoFit/>
            </a:bodyPr>
            <a:lstStyle/>
            <a:p>
              <a:pPr algn="just">
                <a:lnSpc>
                  <a:spcPct val="150000"/>
                </a:lnSpc>
              </a:pPr>
              <a:r>
                <a:rPr lang="vi-VN" sz="1900" b="1"/>
                <a:t>Câu </a:t>
              </a:r>
              <a:r>
                <a:rPr lang="en-US" sz="1900" b="1" smtClean="0"/>
                <a:t>4</a:t>
              </a:r>
              <a:r>
                <a:rPr lang="vi-VN" sz="1900" b="1" smtClean="0"/>
                <a:t>: </a:t>
              </a:r>
              <a:r>
                <a:rPr lang="vi-VN" sz="1900"/>
                <a:t>Cho đoạn chương trình </a:t>
              </a:r>
              <a:r>
                <a:rPr lang="en-US" sz="1900" smtClean="0"/>
                <a:t>như hình. H</a:t>
              </a:r>
              <a:r>
                <a:rPr lang="vi-VN" sz="1900" smtClean="0"/>
                <a:t>ãy </a:t>
              </a:r>
              <a:r>
                <a:rPr lang="vi-VN" sz="1900"/>
                <a:t>gỡ lỗi để nhân vật di chuyển qua lại trên màn hình nhưng luôn đứng thẳng, không bị quay đầu xuống phía dưới.</a:t>
              </a:r>
            </a:p>
          </p:txBody>
        </p:sp>
        <p:pic>
          <p:nvPicPr>
            <p:cNvPr id="26" name="image13.png"/>
            <p:cNvPicPr/>
            <p:nvPr/>
          </p:nvPicPr>
          <p:blipFill>
            <a:blip r:embed="rId3"/>
            <a:srcRect/>
            <a:stretch>
              <a:fillRect/>
            </a:stretch>
          </p:blipFill>
          <p:spPr>
            <a:xfrm>
              <a:off x="6213206" y="149319"/>
              <a:ext cx="2279983" cy="2289768"/>
            </a:xfrm>
            <a:prstGeom prst="rect">
              <a:avLst/>
            </a:prstGeom>
            <a:ln/>
          </p:spPr>
        </p:pic>
      </p:grpSp>
    </p:spTree>
    <p:extLst>
      <p:ext uri="{BB962C8B-B14F-4D97-AF65-F5344CB8AC3E}">
        <p14:creationId xmlns:p14="http://schemas.microsoft.com/office/powerpoint/2010/main" val="31547506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Effect transition="in" filter="fade">
                                      <p:cBhvr>
                                        <p:cTn id="20" dur="500"/>
                                        <p:tgtEl>
                                          <p:spTgt spid="3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randombar(horizontal)">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534433" y="327681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3" name="TextBox 22">
            <a:extLst>
              <a:ext uri="{FF2B5EF4-FFF2-40B4-BE49-F238E27FC236}">
                <a16:creationId xmlns:a16="http://schemas.microsoft.com/office/drawing/2014/main" id="{126B4565-CBF5-CE30-D63A-8DCCD48ED114}"/>
              </a:ext>
            </a:extLst>
          </p:cNvPr>
          <p:cNvSpPr txBox="1"/>
          <p:nvPr/>
        </p:nvSpPr>
        <p:spPr>
          <a:xfrm>
            <a:off x="-1" y="201084"/>
            <a:ext cx="9143999" cy="400110"/>
          </a:xfrm>
          <a:prstGeom prst="rect">
            <a:avLst/>
          </a:prstGeom>
          <a:noFill/>
        </p:spPr>
        <p:txBody>
          <a:bodyPr wrap="square">
            <a:spAutoFit/>
          </a:bodyPr>
          <a:lstStyle/>
          <a:p>
            <a:pPr algn="ctr"/>
            <a:r>
              <a:rPr lang="en-US" sz="2000" b="1" smtClean="0">
                <a:solidFill>
                  <a:srgbClr val="002060"/>
                </a:solidFill>
              </a:rPr>
              <a:t>Trò chơi trắc nghiệm</a:t>
            </a:r>
            <a:endParaRPr lang="en-US" sz="2000" b="1">
              <a:solidFill>
                <a:srgbClr val="002060"/>
              </a:solidFill>
            </a:endParaRPr>
          </a:p>
        </p:txBody>
      </p:sp>
      <p:sp>
        <p:nvSpPr>
          <p:cNvPr id="24" name="Pentagon 23"/>
          <p:cNvSpPr/>
          <p:nvPr/>
        </p:nvSpPr>
        <p:spPr>
          <a:xfrm>
            <a:off x="-1" y="149319"/>
            <a:ext cx="1872343"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grpSp>
        <p:nvGrpSpPr>
          <p:cNvPr id="20" name="Group 19"/>
          <p:cNvGrpSpPr/>
          <p:nvPr/>
        </p:nvGrpSpPr>
        <p:grpSpPr>
          <a:xfrm>
            <a:off x="322294" y="143128"/>
            <a:ext cx="8170895" cy="2400854"/>
            <a:chOff x="322294" y="143128"/>
            <a:chExt cx="8170895" cy="2400854"/>
          </a:xfrm>
        </p:grpSpPr>
        <p:sp>
          <p:nvSpPr>
            <p:cNvPr id="25" name="TextBox 24">
              <a:extLst>
                <a:ext uri="{FF2B5EF4-FFF2-40B4-BE49-F238E27FC236}">
                  <a16:creationId xmlns:a16="http://schemas.microsoft.com/office/drawing/2014/main" id="{3A06DEAF-8EBD-BB2C-86E3-F9D0B9856831}"/>
                </a:ext>
              </a:extLst>
            </p:cNvPr>
            <p:cNvSpPr txBox="1"/>
            <p:nvPr/>
          </p:nvSpPr>
          <p:spPr>
            <a:xfrm>
              <a:off x="322294" y="697323"/>
              <a:ext cx="5664200" cy="1846659"/>
            </a:xfrm>
            <a:prstGeom prst="rect">
              <a:avLst/>
            </a:prstGeom>
            <a:noFill/>
          </p:spPr>
          <p:txBody>
            <a:bodyPr wrap="square">
              <a:spAutoFit/>
            </a:bodyPr>
            <a:lstStyle/>
            <a:p>
              <a:pPr algn="just">
                <a:lnSpc>
                  <a:spcPct val="150000"/>
                </a:lnSpc>
              </a:pPr>
              <a:r>
                <a:rPr lang="vi-VN" sz="1900" b="1"/>
                <a:t>Câu </a:t>
              </a:r>
              <a:r>
                <a:rPr lang="en-US" sz="1900" b="1"/>
                <a:t>5</a:t>
              </a:r>
              <a:r>
                <a:rPr lang="vi-VN" sz="1900" b="1" smtClean="0"/>
                <a:t>: </a:t>
              </a:r>
              <a:r>
                <a:rPr lang="en-US" sz="1900" smtClean="0"/>
                <a:t>Chọn c</a:t>
              </a:r>
              <a:r>
                <a:rPr lang="vi-VN" sz="1900" smtClean="0"/>
                <a:t>hương </a:t>
              </a:r>
              <a:r>
                <a:rPr lang="vi-VN" sz="1900"/>
                <a:t>trình đúng của đoạn chương trình </a:t>
              </a:r>
              <a:r>
                <a:rPr lang="en-US" sz="1900" smtClean="0"/>
                <a:t>như hình</a:t>
              </a:r>
              <a:r>
                <a:rPr lang="vi-VN" sz="1900" smtClean="0"/>
                <a:t> </a:t>
              </a:r>
              <a:r>
                <a:rPr lang="vi-VN" sz="1900"/>
                <a:t>để nhân vật di chuyển qua lại trên màn hình nhưng luôn đứng thẳng, không bị quay đầu xuống phía </a:t>
              </a:r>
              <a:r>
                <a:rPr lang="vi-VN" sz="1900" smtClean="0"/>
                <a:t>dưới</a:t>
              </a:r>
              <a:r>
                <a:rPr lang="en-US" sz="1900" smtClean="0"/>
                <a:t>.</a:t>
              </a:r>
              <a:endParaRPr lang="vi-VN" sz="1900"/>
            </a:p>
          </p:txBody>
        </p:sp>
        <p:pic>
          <p:nvPicPr>
            <p:cNvPr id="27" name="image13.png"/>
            <p:cNvPicPr/>
            <p:nvPr/>
          </p:nvPicPr>
          <p:blipFill>
            <a:blip r:embed="rId3"/>
            <a:srcRect/>
            <a:stretch>
              <a:fillRect/>
            </a:stretch>
          </p:blipFill>
          <p:spPr>
            <a:xfrm>
              <a:off x="6383084" y="143128"/>
              <a:ext cx="2110105" cy="2308860"/>
            </a:xfrm>
            <a:prstGeom prst="rect">
              <a:avLst/>
            </a:prstGeom>
            <a:ln/>
          </p:spPr>
        </p:pic>
      </p:grpSp>
      <p:grpSp>
        <p:nvGrpSpPr>
          <p:cNvPr id="3" name="Group 2"/>
          <p:cNvGrpSpPr/>
          <p:nvPr/>
        </p:nvGrpSpPr>
        <p:grpSpPr>
          <a:xfrm>
            <a:off x="140226" y="2635504"/>
            <a:ext cx="2153318" cy="2342896"/>
            <a:chOff x="140226" y="2635504"/>
            <a:chExt cx="2153318" cy="2342896"/>
          </a:xfrm>
        </p:grpSpPr>
        <p:sp>
          <p:nvSpPr>
            <p:cNvPr id="31" name="Rounded Rectangle 30">
              <a:extLst>
                <a:ext uri="{FF2B5EF4-FFF2-40B4-BE49-F238E27FC236}">
                  <a16:creationId xmlns:a16="http://schemas.microsoft.com/office/drawing/2014/main" id="{F8F2F0A6-F1CF-0111-C5BD-F8733B7B5351}"/>
                </a:ext>
              </a:extLst>
            </p:cNvPr>
            <p:cNvSpPr/>
            <p:nvPr/>
          </p:nvSpPr>
          <p:spPr>
            <a:xfrm>
              <a:off x="140226" y="2635504"/>
              <a:ext cx="2153318" cy="2342896"/>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en-US" sz="1900">
                  <a:solidFill>
                    <a:schemeClr val="tx1"/>
                  </a:solidFill>
                </a:rPr>
                <a:t>A</a:t>
              </a:r>
              <a:r>
                <a:rPr lang="en-US" sz="1900" smtClean="0">
                  <a:solidFill>
                    <a:schemeClr val="tx1"/>
                  </a:solidFill>
                </a:rPr>
                <a:t>.</a:t>
              </a:r>
            </a:p>
            <a:p>
              <a:pPr algn="just">
                <a:lnSpc>
                  <a:spcPct val="150000"/>
                </a:lnSpc>
              </a:pPr>
              <a:endParaRPr lang="en-US" sz="1900">
                <a:solidFill>
                  <a:schemeClr val="tx1"/>
                </a:solidFill>
              </a:endParaRPr>
            </a:p>
            <a:p>
              <a:pPr algn="just">
                <a:lnSpc>
                  <a:spcPct val="150000"/>
                </a:lnSpc>
              </a:pPr>
              <a:endParaRPr lang="en-US" sz="1900">
                <a:solidFill>
                  <a:schemeClr val="tx1"/>
                </a:solidFill>
              </a:endParaRPr>
            </a:p>
            <a:p>
              <a:pPr algn="just">
                <a:lnSpc>
                  <a:spcPct val="150000"/>
                </a:lnSpc>
              </a:pPr>
              <a:endParaRPr lang="en-US" sz="1900" smtClean="0">
                <a:solidFill>
                  <a:schemeClr val="tx1"/>
                </a:solidFill>
              </a:endParaRPr>
            </a:p>
            <a:p>
              <a:pPr algn="just">
                <a:lnSpc>
                  <a:spcPct val="150000"/>
                </a:lnSpc>
              </a:pPr>
              <a:endParaRPr lang="en-US" sz="1900">
                <a:solidFill>
                  <a:schemeClr val="tx1"/>
                </a:solidFill>
              </a:endParaRPr>
            </a:p>
          </p:txBody>
        </p:sp>
        <p:pic>
          <p:nvPicPr>
            <p:cNvPr id="28" name="image32.png"/>
            <p:cNvPicPr/>
            <p:nvPr/>
          </p:nvPicPr>
          <p:blipFill>
            <a:blip r:embed="rId4"/>
            <a:srcRect/>
            <a:stretch>
              <a:fillRect/>
            </a:stretch>
          </p:blipFill>
          <p:spPr>
            <a:xfrm>
              <a:off x="452488" y="3117854"/>
              <a:ext cx="1528794" cy="1746966"/>
            </a:xfrm>
            <a:prstGeom prst="rect">
              <a:avLst/>
            </a:prstGeom>
            <a:ln/>
          </p:spPr>
        </p:pic>
      </p:grpSp>
      <p:grpSp>
        <p:nvGrpSpPr>
          <p:cNvPr id="4" name="Group 3"/>
          <p:cNvGrpSpPr/>
          <p:nvPr/>
        </p:nvGrpSpPr>
        <p:grpSpPr>
          <a:xfrm>
            <a:off x="2378680" y="2635504"/>
            <a:ext cx="2153318" cy="2342896"/>
            <a:chOff x="2378680" y="2635504"/>
            <a:chExt cx="2153318" cy="2342896"/>
          </a:xfrm>
        </p:grpSpPr>
        <p:sp>
          <p:nvSpPr>
            <p:cNvPr id="32" name="Rounded Rectangle 31">
              <a:extLst>
                <a:ext uri="{FF2B5EF4-FFF2-40B4-BE49-F238E27FC236}">
                  <a16:creationId xmlns:a16="http://schemas.microsoft.com/office/drawing/2014/main" id="{0EB8EB02-8EFF-91C0-A975-61E68A9234DE}"/>
                </a:ext>
              </a:extLst>
            </p:cNvPr>
            <p:cNvSpPr/>
            <p:nvPr/>
          </p:nvSpPr>
          <p:spPr>
            <a:xfrm>
              <a:off x="2378680" y="2635504"/>
              <a:ext cx="2153318" cy="2342896"/>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900">
                  <a:solidFill>
                    <a:schemeClr val="tx1"/>
                  </a:solidFill>
                </a:rPr>
                <a:t>B</a:t>
              </a:r>
              <a:r>
                <a:rPr lang="vi-VN" sz="1900" smtClean="0">
                  <a:solidFill>
                    <a:schemeClr val="tx1"/>
                  </a:solidFill>
                </a:rPr>
                <a:t>.</a:t>
              </a:r>
              <a:endParaRPr lang="en-US" sz="1900" smtClean="0">
                <a:solidFill>
                  <a:schemeClr val="tx1"/>
                </a:solidFill>
              </a:endParaRPr>
            </a:p>
            <a:p>
              <a:pPr algn="just">
                <a:lnSpc>
                  <a:spcPct val="150000"/>
                </a:lnSpc>
              </a:pPr>
              <a:endParaRPr lang="en-US" sz="1900">
                <a:solidFill>
                  <a:schemeClr val="tx1"/>
                </a:solidFill>
              </a:endParaRPr>
            </a:p>
            <a:p>
              <a:pPr algn="just">
                <a:lnSpc>
                  <a:spcPct val="150000"/>
                </a:lnSpc>
              </a:pPr>
              <a:endParaRPr lang="en-US" sz="1900" smtClean="0">
                <a:solidFill>
                  <a:schemeClr val="tx1"/>
                </a:solidFill>
              </a:endParaRPr>
            </a:p>
            <a:p>
              <a:pPr algn="just">
                <a:lnSpc>
                  <a:spcPct val="150000"/>
                </a:lnSpc>
              </a:pPr>
              <a:endParaRPr lang="en-US" sz="1900">
                <a:solidFill>
                  <a:schemeClr val="tx1"/>
                </a:solidFill>
              </a:endParaRPr>
            </a:p>
            <a:p>
              <a:pPr algn="just">
                <a:lnSpc>
                  <a:spcPct val="150000"/>
                </a:lnSpc>
              </a:pPr>
              <a:r>
                <a:rPr lang="vi-VN" sz="1900" smtClean="0">
                  <a:solidFill>
                    <a:schemeClr val="tx1"/>
                  </a:solidFill>
                </a:rPr>
                <a:t> </a:t>
              </a:r>
              <a:endParaRPr lang="en-US" sz="1900">
                <a:solidFill>
                  <a:schemeClr val="tx1"/>
                </a:solidFill>
              </a:endParaRPr>
            </a:p>
          </p:txBody>
        </p:sp>
        <p:pic>
          <p:nvPicPr>
            <p:cNvPr id="29" name="image231.png"/>
            <p:cNvPicPr/>
            <p:nvPr/>
          </p:nvPicPr>
          <p:blipFill>
            <a:blip r:embed="rId5"/>
            <a:srcRect/>
            <a:stretch>
              <a:fillRect/>
            </a:stretch>
          </p:blipFill>
          <p:spPr>
            <a:xfrm>
              <a:off x="2685633" y="3114898"/>
              <a:ext cx="1539411" cy="1724140"/>
            </a:xfrm>
            <a:prstGeom prst="rect">
              <a:avLst/>
            </a:prstGeom>
            <a:ln/>
          </p:spPr>
        </p:pic>
      </p:grpSp>
      <p:grpSp>
        <p:nvGrpSpPr>
          <p:cNvPr id="18" name="Group 17"/>
          <p:cNvGrpSpPr/>
          <p:nvPr/>
        </p:nvGrpSpPr>
        <p:grpSpPr>
          <a:xfrm>
            <a:off x="4617134" y="2635504"/>
            <a:ext cx="2153318" cy="2342896"/>
            <a:chOff x="4617134" y="2635504"/>
            <a:chExt cx="2153318" cy="2342896"/>
          </a:xfrm>
        </p:grpSpPr>
        <p:sp>
          <p:nvSpPr>
            <p:cNvPr id="33" name="Rounded Rectangle 32">
              <a:extLst>
                <a:ext uri="{FF2B5EF4-FFF2-40B4-BE49-F238E27FC236}">
                  <a16:creationId xmlns:a16="http://schemas.microsoft.com/office/drawing/2014/main" id="{D4F02CC3-CDDD-9E0B-5AF7-4E3A2AD06CA5}"/>
                </a:ext>
              </a:extLst>
            </p:cNvPr>
            <p:cNvSpPr/>
            <p:nvPr/>
          </p:nvSpPr>
          <p:spPr>
            <a:xfrm>
              <a:off x="4617134" y="2635504"/>
              <a:ext cx="2153318" cy="2342896"/>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900">
                  <a:solidFill>
                    <a:schemeClr val="tx1"/>
                  </a:solidFill>
                </a:rPr>
                <a:t>C</a:t>
              </a:r>
              <a:r>
                <a:rPr lang="vi-VN" sz="1900" smtClean="0">
                  <a:solidFill>
                    <a:schemeClr val="tx1"/>
                  </a:solidFill>
                </a:rPr>
                <a:t>.</a:t>
              </a:r>
              <a:endParaRPr lang="en-US" sz="1900" smtClean="0">
                <a:solidFill>
                  <a:schemeClr val="tx1"/>
                </a:solidFill>
              </a:endParaRPr>
            </a:p>
            <a:p>
              <a:pPr algn="just">
                <a:lnSpc>
                  <a:spcPct val="150000"/>
                </a:lnSpc>
              </a:pPr>
              <a:endParaRPr lang="en-US" sz="1900">
                <a:solidFill>
                  <a:schemeClr val="tx1"/>
                </a:solidFill>
              </a:endParaRPr>
            </a:p>
            <a:p>
              <a:pPr algn="just">
                <a:lnSpc>
                  <a:spcPct val="150000"/>
                </a:lnSpc>
              </a:pPr>
              <a:endParaRPr lang="en-US" sz="1900" smtClean="0">
                <a:solidFill>
                  <a:schemeClr val="tx1"/>
                </a:solidFill>
              </a:endParaRPr>
            </a:p>
            <a:p>
              <a:pPr algn="just">
                <a:lnSpc>
                  <a:spcPct val="150000"/>
                </a:lnSpc>
              </a:pPr>
              <a:endParaRPr lang="en-US" sz="1900">
                <a:solidFill>
                  <a:schemeClr val="tx1"/>
                </a:solidFill>
              </a:endParaRPr>
            </a:p>
            <a:p>
              <a:pPr algn="just">
                <a:lnSpc>
                  <a:spcPct val="150000"/>
                </a:lnSpc>
              </a:pPr>
              <a:r>
                <a:rPr lang="vi-VN" sz="1900" smtClean="0">
                  <a:solidFill>
                    <a:schemeClr val="tx1"/>
                  </a:solidFill>
                </a:rPr>
                <a:t> </a:t>
              </a:r>
              <a:endParaRPr lang="en-US" sz="1900">
                <a:solidFill>
                  <a:schemeClr val="tx1"/>
                </a:solidFill>
              </a:endParaRPr>
            </a:p>
          </p:txBody>
        </p:sp>
        <p:pic>
          <p:nvPicPr>
            <p:cNvPr id="30" name="image31.png"/>
            <p:cNvPicPr/>
            <p:nvPr/>
          </p:nvPicPr>
          <p:blipFill>
            <a:blip r:embed="rId6"/>
            <a:srcRect/>
            <a:stretch>
              <a:fillRect/>
            </a:stretch>
          </p:blipFill>
          <p:spPr>
            <a:xfrm>
              <a:off x="4937889" y="3114898"/>
              <a:ext cx="1511807" cy="1707153"/>
            </a:xfrm>
            <a:prstGeom prst="rect">
              <a:avLst/>
            </a:prstGeom>
            <a:ln/>
          </p:spPr>
        </p:pic>
      </p:grpSp>
      <p:grpSp>
        <p:nvGrpSpPr>
          <p:cNvPr id="19" name="Group 18"/>
          <p:cNvGrpSpPr/>
          <p:nvPr/>
        </p:nvGrpSpPr>
        <p:grpSpPr>
          <a:xfrm>
            <a:off x="6855588" y="2635504"/>
            <a:ext cx="2153318" cy="2342896"/>
            <a:chOff x="6855588" y="2635504"/>
            <a:chExt cx="2153318" cy="2342896"/>
          </a:xfrm>
        </p:grpSpPr>
        <p:sp>
          <p:nvSpPr>
            <p:cNvPr id="34" name="Rounded Rectangle 33">
              <a:extLst>
                <a:ext uri="{FF2B5EF4-FFF2-40B4-BE49-F238E27FC236}">
                  <a16:creationId xmlns:a16="http://schemas.microsoft.com/office/drawing/2014/main" id="{15BF237F-1D39-26EB-8C52-BA1687F3CDFC}"/>
                </a:ext>
              </a:extLst>
            </p:cNvPr>
            <p:cNvSpPr/>
            <p:nvPr/>
          </p:nvSpPr>
          <p:spPr>
            <a:xfrm>
              <a:off x="6855588" y="2635504"/>
              <a:ext cx="2153318" cy="2342896"/>
            </a:xfrm>
            <a:prstGeom prst="roundRect">
              <a:avLst/>
            </a:prstGeom>
            <a:solidFill>
              <a:schemeClr val="accent6"/>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900">
                  <a:solidFill>
                    <a:schemeClr val="tx1"/>
                  </a:solidFill>
                </a:rPr>
                <a:t>D</a:t>
              </a:r>
              <a:r>
                <a:rPr lang="vi-VN" sz="1900" smtClean="0">
                  <a:solidFill>
                    <a:schemeClr val="tx1"/>
                  </a:solidFill>
                </a:rPr>
                <a:t>.</a:t>
              </a:r>
              <a:endParaRPr lang="en-US" sz="1900" smtClean="0">
                <a:solidFill>
                  <a:schemeClr val="tx1"/>
                </a:solidFill>
              </a:endParaRPr>
            </a:p>
            <a:p>
              <a:pPr algn="just">
                <a:lnSpc>
                  <a:spcPct val="150000"/>
                </a:lnSpc>
              </a:pPr>
              <a:endParaRPr lang="en-US" sz="1900">
                <a:solidFill>
                  <a:schemeClr val="tx1"/>
                </a:solidFill>
              </a:endParaRPr>
            </a:p>
            <a:p>
              <a:pPr algn="just">
                <a:lnSpc>
                  <a:spcPct val="150000"/>
                </a:lnSpc>
              </a:pPr>
              <a:endParaRPr lang="en-US" sz="1900" smtClean="0">
                <a:solidFill>
                  <a:schemeClr val="tx1"/>
                </a:solidFill>
              </a:endParaRPr>
            </a:p>
            <a:p>
              <a:pPr algn="just">
                <a:lnSpc>
                  <a:spcPct val="150000"/>
                </a:lnSpc>
              </a:pPr>
              <a:endParaRPr lang="en-US" sz="1900">
                <a:solidFill>
                  <a:schemeClr val="tx1"/>
                </a:solidFill>
              </a:endParaRPr>
            </a:p>
            <a:p>
              <a:pPr algn="just">
                <a:lnSpc>
                  <a:spcPct val="150000"/>
                </a:lnSpc>
              </a:pPr>
              <a:r>
                <a:rPr lang="vi-VN" sz="1900" smtClean="0">
                  <a:solidFill>
                    <a:schemeClr val="tx1"/>
                  </a:solidFill>
                </a:rPr>
                <a:t>  </a:t>
              </a:r>
              <a:endParaRPr lang="en-US" sz="1900">
                <a:solidFill>
                  <a:schemeClr val="tx1"/>
                </a:solidFill>
              </a:endParaRPr>
            </a:p>
          </p:txBody>
        </p:sp>
        <p:pic>
          <p:nvPicPr>
            <p:cNvPr id="36" name="image175.png"/>
            <p:cNvPicPr/>
            <p:nvPr/>
          </p:nvPicPr>
          <p:blipFill>
            <a:blip r:embed="rId7"/>
            <a:srcRect/>
            <a:stretch>
              <a:fillRect/>
            </a:stretch>
          </p:blipFill>
          <p:spPr>
            <a:xfrm>
              <a:off x="7139613" y="3135637"/>
              <a:ext cx="1542596" cy="1711400"/>
            </a:xfrm>
            <a:prstGeom prst="rect">
              <a:avLst/>
            </a:prstGeom>
            <a:ln/>
          </p:spPr>
        </p:pic>
      </p:grpSp>
      <p:grpSp>
        <p:nvGrpSpPr>
          <p:cNvPr id="2" name="Group 1"/>
          <p:cNvGrpSpPr/>
          <p:nvPr/>
        </p:nvGrpSpPr>
        <p:grpSpPr>
          <a:xfrm>
            <a:off x="4613035" y="2621624"/>
            <a:ext cx="2153318" cy="2342895"/>
            <a:chOff x="1216885" y="5143500"/>
            <a:chExt cx="2153318" cy="2342895"/>
          </a:xfrm>
        </p:grpSpPr>
        <p:sp>
          <p:nvSpPr>
            <p:cNvPr id="35" name="Rounded Rectangle 34">
              <a:extLst>
                <a:ext uri="{FF2B5EF4-FFF2-40B4-BE49-F238E27FC236}">
                  <a16:creationId xmlns:a16="http://schemas.microsoft.com/office/drawing/2014/main" id="{7CE7A210-918B-CD89-B9AB-4209CCA249B2}"/>
                </a:ext>
              </a:extLst>
            </p:cNvPr>
            <p:cNvSpPr/>
            <p:nvPr/>
          </p:nvSpPr>
          <p:spPr>
            <a:xfrm>
              <a:off x="1216885" y="5143500"/>
              <a:ext cx="2153318" cy="2342895"/>
            </a:xfrm>
            <a:prstGeom prst="roundRect">
              <a:avLst/>
            </a:prstGeom>
            <a:solidFill>
              <a:srgbClr val="002060"/>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1900">
                  <a:solidFill>
                    <a:schemeClr val="accent6"/>
                  </a:solidFill>
                </a:rPr>
                <a:t>C. </a:t>
              </a:r>
              <a:endParaRPr lang="en-US" sz="1900" smtClean="0">
                <a:solidFill>
                  <a:schemeClr val="accent6"/>
                </a:solidFill>
              </a:endParaRPr>
            </a:p>
            <a:p>
              <a:pPr algn="just">
                <a:lnSpc>
                  <a:spcPct val="150000"/>
                </a:lnSpc>
              </a:pPr>
              <a:endParaRPr lang="en-US" sz="1900">
                <a:solidFill>
                  <a:schemeClr val="accent6"/>
                </a:solidFill>
              </a:endParaRPr>
            </a:p>
            <a:p>
              <a:pPr algn="just">
                <a:lnSpc>
                  <a:spcPct val="150000"/>
                </a:lnSpc>
              </a:pPr>
              <a:endParaRPr lang="en-US" sz="1900" smtClean="0">
                <a:solidFill>
                  <a:schemeClr val="accent6"/>
                </a:solidFill>
              </a:endParaRPr>
            </a:p>
            <a:p>
              <a:pPr algn="just">
                <a:lnSpc>
                  <a:spcPct val="150000"/>
                </a:lnSpc>
              </a:pPr>
              <a:endParaRPr lang="en-US" sz="1900">
                <a:solidFill>
                  <a:schemeClr val="accent6"/>
                </a:solidFill>
              </a:endParaRPr>
            </a:p>
            <a:p>
              <a:pPr algn="just">
                <a:lnSpc>
                  <a:spcPct val="150000"/>
                </a:lnSpc>
              </a:pPr>
              <a:endParaRPr lang="vi-VN" sz="1900">
                <a:solidFill>
                  <a:schemeClr val="accent6"/>
                </a:solidFill>
              </a:endParaRPr>
            </a:p>
          </p:txBody>
        </p:sp>
        <p:pic>
          <p:nvPicPr>
            <p:cNvPr id="37" name="image31.png"/>
            <p:cNvPicPr/>
            <p:nvPr/>
          </p:nvPicPr>
          <p:blipFill>
            <a:blip r:embed="rId6"/>
            <a:srcRect/>
            <a:stretch>
              <a:fillRect/>
            </a:stretch>
          </p:blipFill>
          <p:spPr>
            <a:xfrm>
              <a:off x="1537640" y="5649254"/>
              <a:ext cx="1511807" cy="1707153"/>
            </a:xfrm>
            <a:prstGeom prst="rect">
              <a:avLst/>
            </a:prstGeom>
            <a:ln/>
          </p:spPr>
        </p:pic>
      </p:grpSp>
    </p:spTree>
    <p:extLst>
      <p:ext uri="{BB962C8B-B14F-4D97-AF65-F5344CB8AC3E}">
        <p14:creationId xmlns:p14="http://schemas.microsoft.com/office/powerpoint/2010/main" val="4249960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randombar(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534433" y="327681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3" name="TextBox 22">
            <a:extLst>
              <a:ext uri="{FF2B5EF4-FFF2-40B4-BE49-F238E27FC236}">
                <a16:creationId xmlns:a16="http://schemas.microsoft.com/office/drawing/2014/main" id="{126B4565-CBF5-CE30-D63A-8DCCD48ED114}"/>
              </a:ext>
            </a:extLst>
          </p:cNvPr>
          <p:cNvSpPr txBox="1"/>
          <p:nvPr/>
        </p:nvSpPr>
        <p:spPr>
          <a:xfrm>
            <a:off x="-1" y="201084"/>
            <a:ext cx="9143999" cy="400110"/>
          </a:xfrm>
          <a:prstGeom prst="rect">
            <a:avLst/>
          </a:prstGeom>
          <a:noFill/>
        </p:spPr>
        <p:txBody>
          <a:bodyPr wrap="square">
            <a:spAutoFit/>
          </a:bodyPr>
          <a:lstStyle/>
          <a:p>
            <a:pPr algn="ctr"/>
            <a:r>
              <a:rPr lang="en-US" sz="2000" b="1">
                <a:solidFill>
                  <a:srgbClr val="002060"/>
                </a:solidFill>
              </a:rPr>
              <a:t>Trả lời câu hỏi phần Luyện tập SGK </a:t>
            </a:r>
            <a:r>
              <a:rPr lang="en-US" sz="2000" b="1" smtClean="0">
                <a:solidFill>
                  <a:srgbClr val="002060"/>
                </a:solidFill>
              </a:rPr>
              <a:t>tr. 90</a:t>
            </a:r>
            <a:endParaRPr lang="en-US" sz="2000" b="1">
              <a:solidFill>
                <a:srgbClr val="002060"/>
              </a:solidFill>
            </a:endParaRPr>
          </a:p>
        </p:txBody>
      </p:sp>
      <p:sp>
        <p:nvSpPr>
          <p:cNvPr id="24" name="Pentagon 23"/>
          <p:cNvSpPr/>
          <p:nvPr/>
        </p:nvSpPr>
        <p:spPr>
          <a:xfrm>
            <a:off x="-1" y="149319"/>
            <a:ext cx="1872343"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a:t>
            </a:r>
            <a:r>
              <a:rPr lang="en-US" sz="2000" b="1" smtClean="0">
                <a:solidFill>
                  <a:schemeClr val="accent6"/>
                </a:solidFill>
              </a:rPr>
              <a:t>2</a:t>
            </a:r>
            <a:endParaRPr lang="en-US" sz="2000" b="1">
              <a:solidFill>
                <a:schemeClr val="accent6"/>
              </a:solidFill>
            </a:endParaRPr>
          </a:p>
        </p:txBody>
      </p:sp>
      <p:sp>
        <p:nvSpPr>
          <p:cNvPr id="38" name="TextBox 9"/>
          <p:cNvSpPr txBox="1"/>
          <p:nvPr/>
        </p:nvSpPr>
        <p:spPr>
          <a:xfrm>
            <a:off x="280600" y="1093905"/>
            <a:ext cx="4521200" cy="2107763"/>
          </a:xfrm>
          <a:prstGeom prst="roundRect">
            <a:avLst>
              <a:gd name="adj" fmla="val 14407"/>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Em hãy chọn một cách khác với </a:t>
            </a:r>
            <a:r>
              <a:rPr lang="vi-VN" sz="2000" smtClean="0">
                <a:latin typeface="Arial" panose="020B0604020202020204" pitchFamily="34" charset="0"/>
                <a:cs typeface="Arial" panose="020B0604020202020204" pitchFamily="34" charset="0"/>
              </a:rPr>
              <a:t>các</a:t>
            </a:r>
            <a:r>
              <a:rPr lang="en-US" sz="2000" smtClean="0">
                <a:latin typeface="Arial" panose="020B0604020202020204" pitchFamily="34" charset="0"/>
                <a:cs typeface="Arial" panose="020B0604020202020204" pitchFamily="34" charset="0"/>
              </a:rPr>
              <a:t>h</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đã nêu trong phần b) Sửa lỗi của mục 2 để sửa lỗi của chương trình được cho trong Hình 15.1.</a:t>
            </a:r>
          </a:p>
        </p:txBody>
      </p:sp>
      <p:pic>
        <p:nvPicPr>
          <p:cNvPr id="39" name="Picture 38"/>
          <p:cNvPicPr>
            <a:picLocks noChangeAspect="1"/>
          </p:cNvPicPr>
          <p:nvPr/>
        </p:nvPicPr>
        <p:blipFill>
          <a:blip r:embed="rId3"/>
          <a:stretch>
            <a:fillRect/>
          </a:stretch>
        </p:blipFill>
        <p:spPr>
          <a:xfrm>
            <a:off x="2046210" y="738308"/>
            <a:ext cx="989980" cy="537203"/>
          </a:xfrm>
          <a:prstGeom prst="rect">
            <a:avLst/>
          </a:prstGeom>
        </p:spPr>
      </p:pic>
      <p:pic>
        <p:nvPicPr>
          <p:cNvPr id="40" name="Picture 39"/>
          <p:cNvPicPr>
            <a:picLocks noChangeAspect="1"/>
          </p:cNvPicPr>
          <p:nvPr/>
        </p:nvPicPr>
        <p:blipFill>
          <a:blip r:embed="rId4"/>
          <a:stretch>
            <a:fillRect/>
          </a:stretch>
        </p:blipFill>
        <p:spPr>
          <a:xfrm>
            <a:off x="5123288" y="1133415"/>
            <a:ext cx="3607135" cy="3613365"/>
          </a:xfrm>
          <a:prstGeom prst="rect">
            <a:avLst/>
          </a:prstGeom>
        </p:spPr>
      </p:pic>
      <p:grpSp>
        <p:nvGrpSpPr>
          <p:cNvPr id="41" name="Group 40"/>
          <p:cNvGrpSpPr/>
          <p:nvPr/>
        </p:nvGrpSpPr>
        <p:grpSpPr>
          <a:xfrm>
            <a:off x="280600" y="3380920"/>
            <a:ext cx="4521200" cy="1524000"/>
            <a:chOff x="6239664" y="1957114"/>
            <a:chExt cx="4521200" cy="1524000"/>
          </a:xfrm>
        </p:grpSpPr>
        <p:sp>
          <p:nvSpPr>
            <p:cNvPr id="42" name="Rounded Rectangle 41"/>
            <p:cNvSpPr/>
            <p:nvPr/>
          </p:nvSpPr>
          <p:spPr>
            <a:xfrm>
              <a:off x="6239664" y="1957114"/>
              <a:ext cx="3753075" cy="1524000"/>
            </a:xfrm>
            <a:prstGeom prst="roundRect">
              <a:avLst>
                <a:gd name="adj" fmla="val 18070"/>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7030A0"/>
                  </a:solidFill>
                </a:rPr>
                <a:t>Gợi </a:t>
              </a:r>
              <a:r>
                <a:rPr lang="vi-VN" sz="2000" b="1" smtClean="0">
                  <a:solidFill>
                    <a:srgbClr val="7030A0"/>
                  </a:solidFill>
                </a:rPr>
                <a:t>ý:</a:t>
              </a:r>
              <a:r>
                <a:rPr lang="en-US" sz="2000" b="1" smtClean="0">
                  <a:solidFill>
                    <a:srgbClr val="7030A0"/>
                  </a:solidFill>
                </a:rPr>
                <a:t> </a:t>
              </a:r>
              <a:r>
                <a:rPr lang="vi-VN" sz="2000" smtClean="0">
                  <a:solidFill>
                    <a:srgbClr val="000000"/>
                  </a:solidFill>
                </a:rPr>
                <a:t>Gán </a:t>
              </a:r>
              <a:r>
                <a:rPr lang="vi-VN" sz="2000">
                  <a:solidFill>
                    <a:srgbClr val="000000"/>
                  </a:solidFill>
                </a:rPr>
                <a:t>giá trị ban đầu của </a:t>
              </a:r>
              <a:r>
                <a:rPr lang="vi-VN" sz="2000">
                  <a:solidFill>
                    <a:srgbClr val="C00000"/>
                  </a:solidFill>
                </a:rPr>
                <a:t>số lần đoán </a:t>
              </a:r>
              <a:r>
                <a:rPr lang="vi-VN" sz="2000">
                  <a:solidFill>
                    <a:srgbClr val="000000"/>
                  </a:solidFill>
                </a:rPr>
                <a:t>bằng 1 trong lệnh (2</a:t>
              </a:r>
              <a:r>
                <a:rPr lang="vi-VN" sz="2000" smtClean="0">
                  <a:solidFill>
                    <a:srgbClr val="000000"/>
                  </a:solidFill>
                </a:rPr>
                <a:t>)</a:t>
              </a:r>
              <a:r>
                <a:rPr lang="en-US" sz="2000" smtClean="0">
                  <a:solidFill>
                    <a:srgbClr val="000000"/>
                  </a:solidFill>
                </a:rPr>
                <a:t>.</a:t>
              </a:r>
              <a:endParaRPr lang="vi-VN" sz="2000">
                <a:solidFill>
                  <a:srgbClr val="000000"/>
                </a:solidFill>
              </a:endParaRPr>
            </a:p>
          </p:txBody>
        </p:sp>
        <p:sp>
          <p:nvSpPr>
            <p:cNvPr id="43" name="Right Arrow 42"/>
            <p:cNvSpPr/>
            <p:nvPr/>
          </p:nvSpPr>
          <p:spPr>
            <a:xfrm rot="10800000">
              <a:off x="10189582" y="2456445"/>
              <a:ext cx="571282" cy="52533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82778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randombar(horizontal)">
                                      <p:cBhvr>
                                        <p:cTn id="10" dur="500"/>
                                        <p:tgtEl>
                                          <p:spTgt spid="3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randombar(horizontal)">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76827"/>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VẬN DỤNG</a:t>
            </a:r>
            <a:endParaRPr lang="en-US" sz="3400" b="1">
              <a:latin typeface="+mj-lt"/>
              <a:cs typeface="Arial" panose="020B0604020202020204" pitchFamily="34" charset="0"/>
            </a:endParaRPr>
          </a:p>
        </p:txBody>
      </p:sp>
      <p:sp>
        <p:nvSpPr>
          <p:cNvPr id="19" name="TextBox 9"/>
          <p:cNvSpPr txBox="1"/>
          <p:nvPr/>
        </p:nvSpPr>
        <p:spPr>
          <a:xfrm>
            <a:off x="569677" y="1401483"/>
            <a:ext cx="4662723" cy="3000732"/>
          </a:xfrm>
          <a:prstGeom prst="roundRect">
            <a:avLst>
              <a:gd name="adj" fmla="val 8449"/>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Đọc nội dung trong phần Vận dụng SGK tr. 90 và thực hiện nhiệm vụ: </a:t>
            </a:r>
            <a:r>
              <a:rPr lang="vi-VN" sz="2000" i="1" smtClean="0">
                <a:latin typeface="Arial" panose="020B0604020202020204" pitchFamily="34" charset="0"/>
                <a:cs typeface="Arial" panose="020B0604020202020204" pitchFamily="34" charset="0"/>
              </a:rPr>
              <a:t>Hãy </a:t>
            </a:r>
            <a:r>
              <a:rPr lang="vi-VN" sz="2000" i="1">
                <a:latin typeface="Arial" panose="020B0604020202020204" pitchFamily="34" charset="0"/>
                <a:cs typeface="Arial" panose="020B0604020202020204" pitchFamily="34" charset="0"/>
              </a:rPr>
              <a:t>viết chương trình để sau một số bước, càng ít càng tốt, máy tính tìm ra số em đã chọn. Chạy thử, phát hiện và sửa lỗi của chương trình đó.</a:t>
            </a:r>
          </a:p>
        </p:txBody>
      </p:sp>
      <p:pic>
        <p:nvPicPr>
          <p:cNvPr id="20" name="Picture 19"/>
          <p:cNvPicPr>
            <a:picLocks noChangeAspect="1"/>
          </p:cNvPicPr>
          <p:nvPr/>
        </p:nvPicPr>
        <p:blipFill>
          <a:blip r:embed="rId3"/>
          <a:stretch>
            <a:fillRect/>
          </a:stretch>
        </p:blipFill>
        <p:spPr>
          <a:xfrm>
            <a:off x="2406048" y="1026850"/>
            <a:ext cx="989980" cy="5372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020" y="609599"/>
            <a:ext cx="6121593" cy="4081062"/>
          </a:xfrm>
          <a:prstGeom prst="rect">
            <a:avLst/>
          </a:prstGeom>
        </p:spPr>
      </p:pic>
    </p:spTree>
    <p:extLst>
      <p:ext uri="{BB962C8B-B14F-4D97-AF65-F5344CB8AC3E}">
        <p14:creationId xmlns:p14="http://schemas.microsoft.com/office/powerpoint/2010/main" val="39919591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76827"/>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VẬN DỤNG</a:t>
            </a:r>
            <a:endParaRPr lang="en-US" sz="3400" b="1">
              <a:latin typeface="+mj-lt"/>
              <a:cs typeface="Arial" panose="020B0604020202020204" pitchFamily="34" charset="0"/>
            </a:endParaRPr>
          </a:p>
        </p:txBody>
      </p:sp>
      <p:sp>
        <p:nvSpPr>
          <p:cNvPr id="19" name="TextBox 9"/>
          <p:cNvSpPr txBox="1"/>
          <p:nvPr/>
        </p:nvSpPr>
        <p:spPr>
          <a:xfrm>
            <a:off x="569677" y="1401483"/>
            <a:ext cx="4662723" cy="3000732"/>
          </a:xfrm>
          <a:prstGeom prst="roundRect">
            <a:avLst>
              <a:gd name="adj" fmla="val 8449"/>
            </a:avLst>
          </a:prstGeom>
          <a:solidFill>
            <a:schemeClr val="accent6"/>
          </a:solidFill>
          <a:ln w="19050">
            <a:solidFill>
              <a:srgbClr val="0070C0"/>
            </a:solidFill>
            <a:prstDash val="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Đọc nội dung trong phần Vận dụng SGK tr. 90 và thực hiện nhiệm vụ: </a:t>
            </a:r>
            <a:r>
              <a:rPr lang="vi-VN" sz="2000" i="1" smtClean="0">
                <a:latin typeface="Arial" panose="020B0604020202020204" pitchFamily="34" charset="0"/>
                <a:cs typeface="Arial" panose="020B0604020202020204" pitchFamily="34" charset="0"/>
              </a:rPr>
              <a:t>Hãy </a:t>
            </a:r>
            <a:r>
              <a:rPr lang="vi-VN" sz="2000" i="1">
                <a:latin typeface="Arial" panose="020B0604020202020204" pitchFamily="34" charset="0"/>
                <a:cs typeface="Arial" panose="020B0604020202020204" pitchFamily="34" charset="0"/>
              </a:rPr>
              <a:t>viết chương trình để sau một số bước, càng ít càng tốt, máy tính tìm ra số em đã chọn. Chạy thử, phát hiện và sửa lỗi của chương trình đó.</a:t>
            </a:r>
          </a:p>
        </p:txBody>
      </p:sp>
      <p:pic>
        <p:nvPicPr>
          <p:cNvPr id="20" name="Picture 19"/>
          <p:cNvPicPr>
            <a:picLocks noChangeAspect="1"/>
          </p:cNvPicPr>
          <p:nvPr/>
        </p:nvPicPr>
        <p:blipFill>
          <a:blip r:embed="rId3"/>
          <a:stretch>
            <a:fillRect/>
          </a:stretch>
        </p:blipFill>
        <p:spPr>
          <a:xfrm>
            <a:off x="2406048" y="1026850"/>
            <a:ext cx="989980" cy="537203"/>
          </a:xfrm>
          <a:prstGeom prst="rect">
            <a:avLst/>
          </a:prstGeom>
        </p:spPr>
      </p:pic>
      <p:grpSp>
        <p:nvGrpSpPr>
          <p:cNvPr id="2" name="Group 1"/>
          <p:cNvGrpSpPr/>
          <p:nvPr/>
        </p:nvGrpSpPr>
        <p:grpSpPr>
          <a:xfrm>
            <a:off x="5383455" y="141370"/>
            <a:ext cx="3583745" cy="4875129"/>
            <a:chOff x="5383455" y="141370"/>
            <a:chExt cx="3583745" cy="4875129"/>
          </a:xfrm>
        </p:grpSpPr>
        <p:pic>
          <p:nvPicPr>
            <p:cNvPr id="23" name="image157.png"/>
            <p:cNvPicPr/>
            <p:nvPr/>
          </p:nvPicPr>
          <p:blipFill>
            <a:blip r:embed="rId4"/>
            <a:srcRect/>
            <a:stretch>
              <a:fillRect/>
            </a:stretch>
          </p:blipFill>
          <p:spPr>
            <a:xfrm>
              <a:off x="6105793" y="141370"/>
              <a:ext cx="2861407" cy="4875129"/>
            </a:xfrm>
            <a:prstGeom prst="rect">
              <a:avLst/>
            </a:prstGeom>
            <a:ln/>
          </p:spPr>
        </p:pic>
        <p:sp>
          <p:nvSpPr>
            <p:cNvPr id="24" name="Right Arrow 23"/>
            <p:cNvSpPr/>
            <p:nvPr/>
          </p:nvSpPr>
          <p:spPr>
            <a:xfrm>
              <a:off x="5383455" y="2639180"/>
              <a:ext cx="571282" cy="52533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02016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2"/>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191386"/>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HƯỚNG DẪN VỀ NHÀ</a:t>
            </a:r>
            <a:endParaRPr lang="en-US" sz="3400" b="1">
              <a:latin typeface="+mj-lt"/>
              <a:cs typeface="Arial" panose="020B0604020202020204" pitchFamily="34" charset="0"/>
            </a:endParaRPr>
          </a:p>
        </p:txBody>
      </p:sp>
      <p:sp>
        <p:nvSpPr>
          <p:cNvPr id="21" name="Google Shape;8818;p41"/>
          <p:cNvSpPr txBox="1">
            <a:spLocks/>
          </p:cNvSpPr>
          <p:nvPr/>
        </p:nvSpPr>
        <p:spPr>
          <a:xfrm>
            <a:off x="333842" y="1956232"/>
            <a:ext cx="691874" cy="553998"/>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02</a:t>
            </a:r>
            <a:endParaRPr lang="en" sz="2400" b="1">
              <a:solidFill>
                <a:schemeClr val="accent6"/>
              </a:solidFill>
            </a:endParaRPr>
          </a:p>
        </p:txBody>
      </p:sp>
      <p:sp>
        <p:nvSpPr>
          <p:cNvPr id="22" name="Rectangle 21"/>
          <p:cNvSpPr/>
          <p:nvPr/>
        </p:nvSpPr>
        <p:spPr>
          <a:xfrm>
            <a:off x="1254349" y="1956231"/>
            <a:ext cx="7711851" cy="553998"/>
          </a:xfrm>
          <a:prstGeom prst="rect">
            <a:avLst/>
          </a:prstGeom>
        </p:spPr>
        <p:txBody>
          <a:bodyPr wrap="square">
            <a:spAutoFit/>
          </a:bodyPr>
          <a:lstStyle/>
          <a:p>
            <a:pPr>
              <a:lnSpc>
                <a:spcPct val="150000"/>
              </a:lnSpc>
            </a:pPr>
            <a:r>
              <a:rPr lang="en-US" sz="2000" smtClean="0"/>
              <a:t>Hoàn </a:t>
            </a:r>
            <a:r>
              <a:rPr lang="en-US" sz="2000"/>
              <a:t>thành bài tập </a:t>
            </a:r>
            <a:r>
              <a:rPr lang="en-US" sz="2000" smtClean="0"/>
              <a:t>phần Vận dụng và Bài 15 trong SBT Tin học 8.</a:t>
            </a:r>
            <a:endParaRPr lang="en-US" sz="2000"/>
          </a:p>
        </p:txBody>
      </p:sp>
      <p:sp>
        <p:nvSpPr>
          <p:cNvPr id="25" name="Google Shape;8818;p41"/>
          <p:cNvSpPr txBox="1">
            <a:spLocks/>
          </p:cNvSpPr>
          <p:nvPr/>
        </p:nvSpPr>
        <p:spPr>
          <a:xfrm>
            <a:off x="333842" y="2767853"/>
            <a:ext cx="691874" cy="553998"/>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03</a:t>
            </a:r>
            <a:endParaRPr lang="en" sz="2400" b="1">
              <a:solidFill>
                <a:schemeClr val="accent6"/>
              </a:solidFill>
            </a:endParaRPr>
          </a:p>
        </p:txBody>
      </p:sp>
      <p:sp>
        <p:nvSpPr>
          <p:cNvPr id="26" name="Rectangle 25"/>
          <p:cNvSpPr/>
          <p:nvPr/>
        </p:nvSpPr>
        <p:spPr>
          <a:xfrm>
            <a:off x="1254348" y="2767852"/>
            <a:ext cx="6841681" cy="553998"/>
          </a:xfrm>
          <a:prstGeom prst="rect">
            <a:avLst/>
          </a:prstGeom>
        </p:spPr>
        <p:txBody>
          <a:bodyPr wrap="square">
            <a:spAutoFit/>
          </a:bodyPr>
          <a:lstStyle/>
          <a:p>
            <a:pPr>
              <a:lnSpc>
                <a:spcPct val="150000"/>
              </a:lnSpc>
            </a:pPr>
            <a:r>
              <a:rPr lang="vi-VN" sz="2000" smtClean="0"/>
              <a:t>Đọc </a:t>
            </a:r>
            <a:r>
              <a:rPr lang="vi-VN" sz="2000"/>
              <a:t>và tìm hiểu trước </a:t>
            </a:r>
            <a:r>
              <a:rPr lang="vi-VN" sz="2000" b="1" i="1">
                <a:solidFill>
                  <a:srgbClr val="C00000"/>
                </a:solidFill>
              </a:rPr>
              <a:t>Bài </a:t>
            </a:r>
            <a:r>
              <a:rPr lang="vi-VN" sz="2000" b="1" i="1" smtClean="0">
                <a:solidFill>
                  <a:srgbClr val="C00000"/>
                </a:solidFill>
              </a:rPr>
              <a:t>16</a:t>
            </a:r>
            <a:r>
              <a:rPr lang="en-US" sz="2000" b="1" i="1" smtClean="0">
                <a:solidFill>
                  <a:srgbClr val="C00000"/>
                </a:solidFill>
              </a:rPr>
              <a:t>:</a:t>
            </a:r>
            <a:r>
              <a:rPr lang="vi-VN" sz="2000" b="1" i="1" smtClean="0">
                <a:solidFill>
                  <a:srgbClr val="C00000"/>
                </a:solidFill>
              </a:rPr>
              <a:t> </a:t>
            </a:r>
            <a:r>
              <a:rPr lang="vi-VN" sz="2000" b="1" i="1">
                <a:solidFill>
                  <a:srgbClr val="C00000"/>
                </a:solidFill>
              </a:rPr>
              <a:t>Tin học với nghề </a:t>
            </a:r>
            <a:r>
              <a:rPr lang="vi-VN" sz="2000" b="1" i="1" smtClean="0">
                <a:solidFill>
                  <a:srgbClr val="C00000"/>
                </a:solidFill>
              </a:rPr>
              <a:t>nghiệp</a:t>
            </a:r>
            <a:r>
              <a:rPr lang="en-US" sz="2000" smtClean="0"/>
              <a:t>.</a:t>
            </a:r>
            <a:endParaRPr lang="en-US" sz="2000"/>
          </a:p>
        </p:txBody>
      </p:sp>
      <p:sp>
        <p:nvSpPr>
          <p:cNvPr id="27" name="Google Shape;8818;p41"/>
          <p:cNvSpPr txBox="1">
            <a:spLocks/>
          </p:cNvSpPr>
          <p:nvPr/>
        </p:nvSpPr>
        <p:spPr>
          <a:xfrm>
            <a:off x="333842" y="1144611"/>
            <a:ext cx="691874" cy="553998"/>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01</a:t>
            </a:r>
            <a:endParaRPr lang="en" sz="2400" b="1">
              <a:solidFill>
                <a:schemeClr val="accent6"/>
              </a:solidFill>
            </a:endParaRPr>
          </a:p>
        </p:txBody>
      </p:sp>
      <p:sp>
        <p:nvSpPr>
          <p:cNvPr id="28" name="Rectangle 27"/>
          <p:cNvSpPr/>
          <p:nvPr/>
        </p:nvSpPr>
        <p:spPr>
          <a:xfrm>
            <a:off x="1254350" y="1144610"/>
            <a:ext cx="3245474" cy="496996"/>
          </a:xfrm>
          <a:prstGeom prst="rect">
            <a:avLst/>
          </a:prstGeom>
        </p:spPr>
        <p:txBody>
          <a:bodyPr wrap="square">
            <a:spAutoFit/>
          </a:bodyPr>
          <a:lstStyle/>
          <a:p>
            <a:pPr>
              <a:lnSpc>
                <a:spcPct val="150000"/>
              </a:lnSpc>
            </a:pPr>
            <a:r>
              <a:rPr lang="en-US" sz="2000" smtClean="0"/>
              <a:t>Ôn </a:t>
            </a:r>
            <a:r>
              <a:rPr lang="en-US" sz="2000"/>
              <a:t>lại kiến thức đã học.</a:t>
            </a:r>
          </a:p>
        </p:txBody>
      </p:sp>
      <p:sp>
        <p:nvSpPr>
          <p:cNvPr id="29" name="Google Shape;8818;p41"/>
          <p:cNvSpPr txBox="1">
            <a:spLocks/>
          </p:cNvSpPr>
          <p:nvPr/>
        </p:nvSpPr>
        <p:spPr>
          <a:xfrm>
            <a:off x="333842" y="3585447"/>
            <a:ext cx="691874" cy="553998"/>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04</a:t>
            </a:r>
            <a:endParaRPr lang="en" sz="2400" b="1">
              <a:solidFill>
                <a:schemeClr val="accent6"/>
              </a:solidFill>
            </a:endParaRPr>
          </a:p>
        </p:txBody>
      </p:sp>
      <p:sp>
        <p:nvSpPr>
          <p:cNvPr id="30" name="Rectangle 29"/>
          <p:cNvSpPr/>
          <p:nvPr/>
        </p:nvSpPr>
        <p:spPr>
          <a:xfrm>
            <a:off x="1254348" y="3468019"/>
            <a:ext cx="7711852" cy="1015663"/>
          </a:xfrm>
          <a:prstGeom prst="rect">
            <a:avLst/>
          </a:prstGeom>
        </p:spPr>
        <p:txBody>
          <a:bodyPr wrap="square">
            <a:spAutoFit/>
          </a:bodyPr>
          <a:lstStyle/>
          <a:p>
            <a:pPr algn="just">
              <a:lnSpc>
                <a:spcPct val="150000"/>
              </a:lnSpc>
            </a:pPr>
            <a:r>
              <a:rPr lang="vi-VN" sz="2000" smtClean="0"/>
              <a:t>Tìm </a:t>
            </a:r>
            <a:r>
              <a:rPr lang="vi-VN" sz="2000"/>
              <a:t>hiểu trước </a:t>
            </a:r>
            <a:r>
              <a:rPr lang="vi-VN" sz="2000" smtClean="0"/>
              <a:t>(</a:t>
            </a:r>
            <a:r>
              <a:rPr lang="en-US" sz="2000" smtClean="0"/>
              <a:t>VD</a:t>
            </a:r>
            <a:r>
              <a:rPr lang="vi-VN" sz="2000" smtClean="0"/>
              <a:t> phỏng </a:t>
            </a:r>
            <a:r>
              <a:rPr lang="vi-VN" sz="2000"/>
              <a:t>vấn bố mẹ) về nghề nghiệp họ đang làm, </a:t>
            </a:r>
            <a:r>
              <a:rPr lang="vi-VN" sz="2000" smtClean="0"/>
              <a:t>tập </a:t>
            </a:r>
            <a:r>
              <a:rPr lang="vi-VN" sz="2000"/>
              <a:t>trung vào việc họ đã ứng dụng tin học như thế nào?</a:t>
            </a:r>
            <a:endParaRPr lang="en-US" sz="2000"/>
          </a:p>
        </p:txBody>
      </p:sp>
    </p:spTree>
    <p:extLst>
      <p:ext uri="{BB962C8B-B14F-4D97-AF65-F5344CB8AC3E}">
        <p14:creationId xmlns:p14="http://schemas.microsoft.com/office/powerpoint/2010/main" val="120306777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5" grpId="0" animBg="1"/>
      <p:bldP spid="26" grpId="0"/>
      <p:bldP spid="27" grpId="0" animBg="1"/>
      <p:bldP spid="28" grpId="0"/>
      <p:bldP spid="29" grpId="0" animBg="1"/>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32"/>
        <p:cNvGrpSpPr/>
        <p:nvPr/>
      </p:nvGrpSpPr>
      <p:grpSpPr>
        <a:xfrm>
          <a:off x="0" y="0"/>
          <a:ext cx="0" cy="0"/>
          <a:chOff x="0" y="0"/>
          <a:chExt cx="0" cy="0"/>
        </a:xfrm>
      </p:grpSpPr>
      <p:grpSp>
        <p:nvGrpSpPr>
          <p:cNvPr id="2936" name="Google Shape;2936;p34"/>
          <p:cNvGrpSpPr/>
          <p:nvPr/>
        </p:nvGrpSpPr>
        <p:grpSpPr>
          <a:xfrm rot="1168176">
            <a:off x="7953783" y="261597"/>
            <a:ext cx="874783" cy="852883"/>
            <a:chOff x="1863348" y="329301"/>
            <a:chExt cx="874800" cy="852900"/>
          </a:xfrm>
        </p:grpSpPr>
        <p:sp>
          <p:nvSpPr>
            <p:cNvPr id="2937" name="Google Shape;2937;p34"/>
            <p:cNvSpPr/>
            <p:nvPr/>
          </p:nvSpPr>
          <p:spPr>
            <a:xfrm>
              <a:off x="1863348" y="329301"/>
              <a:ext cx="874800" cy="852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938" name="Google Shape;2938;p34"/>
            <p:cNvGrpSpPr/>
            <p:nvPr/>
          </p:nvGrpSpPr>
          <p:grpSpPr>
            <a:xfrm>
              <a:off x="2097202" y="552268"/>
              <a:ext cx="406585" cy="406744"/>
              <a:chOff x="7255881" y="2195095"/>
              <a:chExt cx="348223" cy="348359"/>
            </a:xfrm>
          </p:grpSpPr>
          <p:sp>
            <p:nvSpPr>
              <p:cNvPr id="2939" name="Google Shape;2939;p34"/>
              <p:cNvSpPr/>
              <p:nvPr/>
            </p:nvSpPr>
            <p:spPr>
              <a:xfrm>
                <a:off x="7321166" y="2260491"/>
                <a:ext cx="217449" cy="217449"/>
              </a:xfrm>
              <a:custGeom>
                <a:avLst/>
                <a:gdLst/>
                <a:ahLst/>
                <a:cxnLst/>
                <a:rect l="l" t="t" r="r" b="b"/>
                <a:pathLst>
                  <a:path w="196786" h="196786" extrusionOk="0">
                    <a:moveTo>
                      <a:pt x="0" y="0"/>
                    </a:moveTo>
                    <a:lnTo>
                      <a:pt x="196786" y="0"/>
                    </a:lnTo>
                    <a:lnTo>
                      <a:pt x="196786" y="196787"/>
                    </a:lnTo>
                    <a:lnTo>
                      <a:pt x="0" y="19678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2940" name="Google Shape;2940;p34"/>
              <p:cNvGrpSpPr/>
              <p:nvPr/>
            </p:nvGrpSpPr>
            <p:grpSpPr>
              <a:xfrm>
                <a:off x="7255881" y="2195095"/>
                <a:ext cx="348223" cy="348359"/>
                <a:chOff x="8521922" y="2719768"/>
                <a:chExt cx="314991" cy="315086"/>
              </a:xfrm>
            </p:grpSpPr>
            <p:sp>
              <p:nvSpPr>
                <p:cNvPr id="2941" name="Google Shape;2941;p34"/>
                <p:cNvSpPr/>
                <p:nvPr/>
              </p:nvSpPr>
              <p:spPr>
                <a:xfrm>
                  <a:off x="8521922" y="2719768"/>
                  <a:ext cx="86201" cy="86201"/>
                </a:xfrm>
                <a:custGeom>
                  <a:avLst/>
                  <a:gdLst/>
                  <a:ahLst/>
                  <a:cxnLst/>
                  <a:rect l="l" t="t" r="r" b="b"/>
                  <a:pathLst>
                    <a:path w="86201" h="86201" extrusionOk="0">
                      <a:moveTo>
                        <a:pt x="6191" y="86201"/>
                      </a:moveTo>
                      <a:lnTo>
                        <a:pt x="30766" y="86201"/>
                      </a:lnTo>
                      <a:cubicBezTo>
                        <a:pt x="34195" y="86201"/>
                        <a:pt x="36957" y="83439"/>
                        <a:pt x="36957" y="80010"/>
                      </a:cubicBezTo>
                      <a:lnTo>
                        <a:pt x="36957" y="36957"/>
                      </a:lnTo>
                      <a:lnTo>
                        <a:pt x="80010" y="36957"/>
                      </a:lnTo>
                      <a:cubicBezTo>
                        <a:pt x="83439" y="36957"/>
                        <a:pt x="86201" y="34195"/>
                        <a:pt x="86201" y="30766"/>
                      </a:cubicBezTo>
                      <a:lnTo>
                        <a:pt x="86201" y="6191"/>
                      </a:lnTo>
                      <a:cubicBezTo>
                        <a:pt x="86201" y="2762"/>
                        <a:pt x="83439" y="0"/>
                        <a:pt x="80010" y="0"/>
                      </a:cubicBezTo>
                      <a:lnTo>
                        <a:pt x="6191" y="0"/>
                      </a:lnTo>
                      <a:cubicBezTo>
                        <a:pt x="2762" y="0"/>
                        <a:pt x="0" y="2762"/>
                        <a:pt x="0" y="6191"/>
                      </a:cubicBezTo>
                      <a:lnTo>
                        <a:pt x="0" y="80010"/>
                      </a:lnTo>
                      <a:cubicBezTo>
                        <a:pt x="0" y="83439"/>
                        <a:pt x="2762" y="86201"/>
                        <a:pt x="6191" y="86201"/>
                      </a:cubicBezTo>
                      <a:close/>
                      <a:moveTo>
                        <a:pt x="12382" y="12382"/>
                      </a:moveTo>
                      <a:lnTo>
                        <a:pt x="73914" y="12382"/>
                      </a:lnTo>
                      <a:lnTo>
                        <a:pt x="73914" y="24670"/>
                      </a:lnTo>
                      <a:lnTo>
                        <a:pt x="30861" y="24670"/>
                      </a:lnTo>
                      <a:cubicBezTo>
                        <a:pt x="27432" y="24670"/>
                        <a:pt x="24670" y="27432"/>
                        <a:pt x="24670" y="30861"/>
                      </a:cubicBezTo>
                      <a:lnTo>
                        <a:pt x="24670" y="73914"/>
                      </a:lnTo>
                      <a:lnTo>
                        <a:pt x="12382" y="73914"/>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2" name="Google Shape;2942;p34"/>
                <p:cNvSpPr/>
                <p:nvPr/>
              </p:nvSpPr>
              <p:spPr>
                <a:xfrm>
                  <a:off x="8521922" y="2948558"/>
                  <a:ext cx="86201" cy="86201"/>
                </a:xfrm>
                <a:custGeom>
                  <a:avLst/>
                  <a:gdLst/>
                  <a:ahLst/>
                  <a:cxnLst/>
                  <a:rect l="l" t="t" r="r" b="b"/>
                  <a:pathLst>
                    <a:path w="86201" h="86201" extrusionOk="0">
                      <a:moveTo>
                        <a:pt x="80010" y="49244"/>
                      </a:moveTo>
                      <a:lnTo>
                        <a:pt x="36957" y="49244"/>
                      </a:lnTo>
                      <a:lnTo>
                        <a:pt x="36957" y="6191"/>
                      </a:lnTo>
                      <a:cubicBezTo>
                        <a:pt x="36957" y="2762"/>
                        <a:pt x="34195" y="0"/>
                        <a:pt x="30766" y="0"/>
                      </a:cubicBezTo>
                      <a:lnTo>
                        <a:pt x="6191" y="0"/>
                      </a:lnTo>
                      <a:cubicBezTo>
                        <a:pt x="2762" y="0"/>
                        <a:pt x="0" y="2762"/>
                        <a:pt x="0" y="6191"/>
                      </a:cubicBezTo>
                      <a:lnTo>
                        <a:pt x="0" y="80010"/>
                      </a:lnTo>
                      <a:cubicBezTo>
                        <a:pt x="0" y="83439"/>
                        <a:pt x="2762" y="86201"/>
                        <a:pt x="6191" y="86201"/>
                      </a:cubicBezTo>
                      <a:lnTo>
                        <a:pt x="80010" y="86201"/>
                      </a:lnTo>
                      <a:cubicBezTo>
                        <a:pt x="83439" y="86201"/>
                        <a:pt x="86201" y="83439"/>
                        <a:pt x="86201" y="80010"/>
                      </a:cubicBezTo>
                      <a:lnTo>
                        <a:pt x="86201" y="55435"/>
                      </a:lnTo>
                      <a:cubicBezTo>
                        <a:pt x="86201" y="52006"/>
                        <a:pt x="83439" y="49244"/>
                        <a:pt x="80010" y="49244"/>
                      </a:cubicBezTo>
                      <a:close/>
                      <a:moveTo>
                        <a:pt x="73819" y="73819"/>
                      </a:moveTo>
                      <a:lnTo>
                        <a:pt x="12287" y="73819"/>
                      </a:lnTo>
                      <a:lnTo>
                        <a:pt x="12287" y="12287"/>
                      </a:lnTo>
                      <a:lnTo>
                        <a:pt x="24575" y="12287"/>
                      </a:lnTo>
                      <a:lnTo>
                        <a:pt x="24575" y="55340"/>
                      </a:lnTo>
                      <a:cubicBezTo>
                        <a:pt x="24575" y="58769"/>
                        <a:pt x="27337" y="61531"/>
                        <a:pt x="30766" y="61531"/>
                      </a:cubicBezTo>
                      <a:lnTo>
                        <a:pt x="73819" y="61531"/>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3" name="Google Shape;2943;p34"/>
                <p:cNvSpPr/>
                <p:nvPr/>
              </p:nvSpPr>
              <p:spPr>
                <a:xfrm>
                  <a:off x="8750712" y="2948653"/>
                  <a:ext cx="86201" cy="86201"/>
                </a:xfrm>
                <a:custGeom>
                  <a:avLst/>
                  <a:gdLst/>
                  <a:ahLst/>
                  <a:cxnLst/>
                  <a:rect l="l" t="t" r="r" b="b"/>
                  <a:pathLst>
                    <a:path w="86201" h="86201" extrusionOk="0">
                      <a:moveTo>
                        <a:pt x="80010" y="0"/>
                      </a:moveTo>
                      <a:lnTo>
                        <a:pt x="55436" y="0"/>
                      </a:lnTo>
                      <a:cubicBezTo>
                        <a:pt x="52006" y="0"/>
                        <a:pt x="49244" y="2762"/>
                        <a:pt x="49244" y="6191"/>
                      </a:cubicBezTo>
                      <a:lnTo>
                        <a:pt x="49244" y="49244"/>
                      </a:lnTo>
                      <a:lnTo>
                        <a:pt x="6191" y="49244"/>
                      </a:lnTo>
                      <a:cubicBezTo>
                        <a:pt x="2762" y="49244"/>
                        <a:pt x="0" y="52006"/>
                        <a:pt x="0" y="55435"/>
                      </a:cubicBezTo>
                      <a:lnTo>
                        <a:pt x="0" y="80010"/>
                      </a:lnTo>
                      <a:cubicBezTo>
                        <a:pt x="0" y="83439"/>
                        <a:pt x="2762" y="86201"/>
                        <a:pt x="6191" y="86201"/>
                      </a:cubicBezTo>
                      <a:lnTo>
                        <a:pt x="80010" y="86201"/>
                      </a:lnTo>
                      <a:cubicBezTo>
                        <a:pt x="83439" y="86201"/>
                        <a:pt x="86201" y="83439"/>
                        <a:pt x="86201" y="80010"/>
                      </a:cubicBezTo>
                      <a:lnTo>
                        <a:pt x="86201" y="6191"/>
                      </a:lnTo>
                      <a:cubicBezTo>
                        <a:pt x="86201" y="2762"/>
                        <a:pt x="83439" y="0"/>
                        <a:pt x="80010" y="0"/>
                      </a:cubicBezTo>
                      <a:lnTo>
                        <a:pt x="80010" y="0"/>
                      </a:lnTo>
                      <a:close/>
                      <a:moveTo>
                        <a:pt x="73819" y="73819"/>
                      </a:moveTo>
                      <a:lnTo>
                        <a:pt x="12287" y="73819"/>
                      </a:lnTo>
                      <a:lnTo>
                        <a:pt x="12287" y="61531"/>
                      </a:lnTo>
                      <a:lnTo>
                        <a:pt x="55340" y="61531"/>
                      </a:lnTo>
                      <a:cubicBezTo>
                        <a:pt x="58769" y="61531"/>
                        <a:pt x="61531" y="58769"/>
                        <a:pt x="61531" y="55340"/>
                      </a:cubicBezTo>
                      <a:lnTo>
                        <a:pt x="61531"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4" name="Google Shape;2944;p34"/>
                <p:cNvSpPr/>
                <p:nvPr/>
              </p:nvSpPr>
              <p:spPr>
                <a:xfrm>
                  <a:off x="8750712" y="2719863"/>
                  <a:ext cx="86201" cy="86201"/>
                </a:xfrm>
                <a:custGeom>
                  <a:avLst/>
                  <a:gdLst/>
                  <a:ahLst/>
                  <a:cxnLst/>
                  <a:rect l="l" t="t" r="r" b="b"/>
                  <a:pathLst>
                    <a:path w="86201" h="86201" extrusionOk="0">
                      <a:moveTo>
                        <a:pt x="80010" y="0"/>
                      </a:moveTo>
                      <a:lnTo>
                        <a:pt x="6191" y="0"/>
                      </a:lnTo>
                      <a:cubicBezTo>
                        <a:pt x="2762" y="0"/>
                        <a:pt x="0" y="2762"/>
                        <a:pt x="0" y="6191"/>
                      </a:cubicBezTo>
                      <a:lnTo>
                        <a:pt x="0" y="30766"/>
                      </a:lnTo>
                      <a:cubicBezTo>
                        <a:pt x="0" y="34195"/>
                        <a:pt x="2762" y="36957"/>
                        <a:pt x="6191" y="36957"/>
                      </a:cubicBezTo>
                      <a:lnTo>
                        <a:pt x="49244" y="36957"/>
                      </a:lnTo>
                      <a:lnTo>
                        <a:pt x="49244" y="80010"/>
                      </a:lnTo>
                      <a:cubicBezTo>
                        <a:pt x="49244" y="83439"/>
                        <a:pt x="52006" y="86201"/>
                        <a:pt x="55436" y="86201"/>
                      </a:cubicBezTo>
                      <a:lnTo>
                        <a:pt x="80010" y="86201"/>
                      </a:lnTo>
                      <a:cubicBezTo>
                        <a:pt x="83439" y="86201"/>
                        <a:pt x="86201" y="83439"/>
                        <a:pt x="86201" y="80010"/>
                      </a:cubicBezTo>
                      <a:lnTo>
                        <a:pt x="86201" y="6191"/>
                      </a:lnTo>
                      <a:cubicBezTo>
                        <a:pt x="86201" y="2762"/>
                        <a:pt x="83439" y="0"/>
                        <a:pt x="80010" y="0"/>
                      </a:cubicBezTo>
                      <a:close/>
                      <a:moveTo>
                        <a:pt x="73819" y="73819"/>
                      </a:moveTo>
                      <a:lnTo>
                        <a:pt x="61531" y="73819"/>
                      </a:lnTo>
                      <a:lnTo>
                        <a:pt x="61531" y="30766"/>
                      </a:lnTo>
                      <a:cubicBezTo>
                        <a:pt x="61531" y="27337"/>
                        <a:pt x="58769" y="24575"/>
                        <a:pt x="55340" y="24575"/>
                      </a:cubicBezTo>
                      <a:lnTo>
                        <a:pt x="12287" y="24575"/>
                      </a:lnTo>
                      <a:lnTo>
                        <a:pt x="12287" y="12287"/>
                      </a:lnTo>
                      <a:lnTo>
                        <a:pt x="73819" y="12287"/>
                      </a:lnTo>
                      <a:lnTo>
                        <a:pt x="73819" y="738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5" name="Google Shape;2945;p34"/>
                <p:cNvSpPr/>
                <p:nvPr/>
              </p:nvSpPr>
              <p:spPr>
                <a:xfrm>
                  <a:off x="8723605" y="2909015"/>
                  <a:ext cx="33122" cy="46690"/>
                </a:xfrm>
                <a:custGeom>
                  <a:avLst/>
                  <a:gdLst/>
                  <a:ahLst/>
                  <a:cxnLst/>
                  <a:rect l="l" t="t" r="r" b="b"/>
                  <a:pathLst>
                    <a:path w="33122" h="46690" extrusionOk="0">
                      <a:moveTo>
                        <a:pt x="28535" y="205"/>
                      </a:moveTo>
                      <a:cubicBezTo>
                        <a:pt x="25297" y="-652"/>
                        <a:pt x="21868" y="1253"/>
                        <a:pt x="21011" y="4491"/>
                      </a:cubicBezTo>
                      <a:cubicBezTo>
                        <a:pt x="17677" y="16493"/>
                        <a:pt x="11105" y="27447"/>
                        <a:pt x="1961" y="36019"/>
                      </a:cubicBezTo>
                      <a:cubicBezTo>
                        <a:pt x="-3754" y="41734"/>
                        <a:pt x="4247" y="50402"/>
                        <a:pt x="10343" y="44973"/>
                      </a:cubicBezTo>
                      <a:cubicBezTo>
                        <a:pt x="21202" y="34781"/>
                        <a:pt x="29012" y="21922"/>
                        <a:pt x="32917" y="7730"/>
                      </a:cubicBezTo>
                      <a:cubicBezTo>
                        <a:pt x="33774" y="4491"/>
                        <a:pt x="31869" y="1062"/>
                        <a:pt x="28631" y="205"/>
                      </a:cubicBezTo>
                      <a:lnTo>
                        <a:pt x="28631" y="20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6" name="Google Shape;2946;p34"/>
                <p:cNvSpPr/>
                <p:nvPr/>
              </p:nvSpPr>
              <p:spPr>
                <a:xfrm>
                  <a:off x="8601822" y="2802798"/>
                  <a:ext cx="29304" cy="43285"/>
                </a:xfrm>
                <a:custGeom>
                  <a:avLst/>
                  <a:gdLst/>
                  <a:ahLst/>
                  <a:cxnLst/>
                  <a:rect l="l" t="t" r="r" b="b"/>
                  <a:pathLst>
                    <a:path w="29304" h="43285" extrusionOk="0">
                      <a:moveTo>
                        <a:pt x="4586" y="43080"/>
                      </a:moveTo>
                      <a:cubicBezTo>
                        <a:pt x="7825" y="43938"/>
                        <a:pt x="11254" y="42033"/>
                        <a:pt x="12111" y="38699"/>
                      </a:cubicBezTo>
                      <a:cubicBezTo>
                        <a:pt x="14874" y="28221"/>
                        <a:pt x="20303" y="18411"/>
                        <a:pt x="27637" y="10314"/>
                      </a:cubicBezTo>
                      <a:cubicBezTo>
                        <a:pt x="32971" y="4123"/>
                        <a:pt x="24303" y="-3783"/>
                        <a:pt x="18588" y="2028"/>
                      </a:cubicBezTo>
                      <a:cubicBezTo>
                        <a:pt x="9825" y="11553"/>
                        <a:pt x="3539" y="23173"/>
                        <a:pt x="205" y="35556"/>
                      </a:cubicBezTo>
                      <a:cubicBezTo>
                        <a:pt x="-652" y="38794"/>
                        <a:pt x="1253" y="42223"/>
                        <a:pt x="4586" y="43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7" name="Google Shape;2947;p34"/>
                <p:cNvSpPr/>
                <p:nvPr/>
              </p:nvSpPr>
              <p:spPr>
                <a:xfrm>
                  <a:off x="8624125" y="2803397"/>
                  <a:ext cx="110775" cy="147579"/>
                </a:xfrm>
                <a:custGeom>
                  <a:avLst/>
                  <a:gdLst/>
                  <a:ahLst/>
                  <a:cxnLst/>
                  <a:rect l="l" t="t" r="r" b="b"/>
                  <a:pathLst>
                    <a:path w="110775" h="147579" extrusionOk="0">
                      <a:moveTo>
                        <a:pt x="110586" y="55340"/>
                      </a:moveTo>
                      <a:cubicBezTo>
                        <a:pt x="110300" y="47149"/>
                        <a:pt x="98584" y="47244"/>
                        <a:pt x="98298" y="55340"/>
                      </a:cubicBezTo>
                      <a:lnTo>
                        <a:pt x="98298" y="92202"/>
                      </a:lnTo>
                      <a:cubicBezTo>
                        <a:pt x="96108" y="149257"/>
                        <a:pt x="14383" y="149257"/>
                        <a:pt x="12192" y="92202"/>
                      </a:cubicBezTo>
                      <a:lnTo>
                        <a:pt x="12192" y="55340"/>
                      </a:lnTo>
                      <a:cubicBezTo>
                        <a:pt x="12192" y="31623"/>
                        <a:pt x="31432" y="12383"/>
                        <a:pt x="55150" y="12287"/>
                      </a:cubicBezTo>
                      <a:cubicBezTo>
                        <a:pt x="58293" y="12287"/>
                        <a:pt x="61056" y="9906"/>
                        <a:pt x="61436" y="6763"/>
                      </a:cubicBezTo>
                      <a:cubicBezTo>
                        <a:pt x="61817" y="3048"/>
                        <a:pt x="58960" y="0"/>
                        <a:pt x="55340" y="0"/>
                      </a:cubicBezTo>
                      <a:cubicBezTo>
                        <a:pt x="24861" y="0"/>
                        <a:pt x="0" y="24860"/>
                        <a:pt x="0" y="55340"/>
                      </a:cubicBezTo>
                      <a:lnTo>
                        <a:pt x="0" y="91535"/>
                      </a:lnTo>
                      <a:cubicBezTo>
                        <a:pt x="0" y="121444"/>
                        <a:pt x="23432" y="146494"/>
                        <a:pt x="53340" y="147542"/>
                      </a:cubicBezTo>
                      <a:cubicBezTo>
                        <a:pt x="84773" y="148685"/>
                        <a:pt x="110776" y="123444"/>
                        <a:pt x="110776" y="92202"/>
                      </a:cubicBezTo>
                      <a:lnTo>
                        <a:pt x="110776" y="553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8" name="Google Shape;2948;p34"/>
                <p:cNvSpPr/>
                <p:nvPr/>
              </p:nvSpPr>
              <p:spPr>
                <a:xfrm>
                  <a:off x="8673224" y="2828067"/>
                  <a:ext cx="37007" cy="86105"/>
                </a:xfrm>
                <a:custGeom>
                  <a:avLst/>
                  <a:gdLst/>
                  <a:ahLst/>
                  <a:cxnLst/>
                  <a:rect l="l" t="t" r="r" b="b"/>
                  <a:pathLst>
                    <a:path w="37007" h="86105" extrusionOk="0">
                      <a:moveTo>
                        <a:pt x="51" y="5334"/>
                      </a:moveTo>
                      <a:cubicBezTo>
                        <a:pt x="-426" y="9049"/>
                        <a:pt x="2527" y="12287"/>
                        <a:pt x="6146" y="12287"/>
                      </a:cubicBezTo>
                      <a:cubicBezTo>
                        <a:pt x="16338" y="12287"/>
                        <a:pt x="24625" y="20574"/>
                        <a:pt x="24625" y="30766"/>
                      </a:cubicBezTo>
                      <a:lnTo>
                        <a:pt x="24625" y="67437"/>
                      </a:lnTo>
                      <a:cubicBezTo>
                        <a:pt x="24625" y="70485"/>
                        <a:pt x="22434" y="73247"/>
                        <a:pt x="19386" y="73723"/>
                      </a:cubicBezTo>
                      <a:cubicBezTo>
                        <a:pt x="15576" y="74295"/>
                        <a:pt x="12338" y="71342"/>
                        <a:pt x="12338" y="67627"/>
                      </a:cubicBezTo>
                      <a:cubicBezTo>
                        <a:pt x="12338" y="67627"/>
                        <a:pt x="12338" y="30766"/>
                        <a:pt x="12338" y="30766"/>
                      </a:cubicBezTo>
                      <a:cubicBezTo>
                        <a:pt x="12338" y="27051"/>
                        <a:pt x="9099" y="24098"/>
                        <a:pt x="5289" y="24670"/>
                      </a:cubicBezTo>
                      <a:cubicBezTo>
                        <a:pt x="2241" y="25146"/>
                        <a:pt x="51" y="27908"/>
                        <a:pt x="51" y="30956"/>
                      </a:cubicBezTo>
                      <a:lnTo>
                        <a:pt x="51" y="67627"/>
                      </a:lnTo>
                      <a:cubicBezTo>
                        <a:pt x="51" y="77819"/>
                        <a:pt x="8337" y="86106"/>
                        <a:pt x="18529" y="86106"/>
                      </a:cubicBezTo>
                      <a:cubicBezTo>
                        <a:pt x="28721" y="86106"/>
                        <a:pt x="37008" y="77819"/>
                        <a:pt x="37008" y="67627"/>
                      </a:cubicBezTo>
                      <a:lnTo>
                        <a:pt x="37008" y="30766"/>
                      </a:lnTo>
                      <a:cubicBezTo>
                        <a:pt x="37008" y="13906"/>
                        <a:pt x="23387" y="190"/>
                        <a:pt x="6623" y="0"/>
                      </a:cubicBezTo>
                      <a:cubicBezTo>
                        <a:pt x="3479" y="0"/>
                        <a:pt x="527" y="2191"/>
                        <a:pt x="146" y="53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49" name="Google Shape;2949;p34"/>
                <p:cNvSpPr/>
                <p:nvPr/>
              </p:nvSpPr>
              <p:spPr>
                <a:xfrm>
                  <a:off x="8648700" y="2852665"/>
                  <a:ext cx="12287" cy="49136"/>
                </a:xfrm>
                <a:custGeom>
                  <a:avLst/>
                  <a:gdLst/>
                  <a:ahLst/>
                  <a:cxnLst/>
                  <a:rect l="l" t="t" r="r" b="b"/>
                  <a:pathLst>
                    <a:path w="12287" h="49136" extrusionOk="0">
                      <a:moveTo>
                        <a:pt x="5239" y="71"/>
                      </a:moveTo>
                      <a:cubicBezTo>
                        <a:pt x="2191" y="547"/>
                        <a:pt x="0" y="3310"/>
                        <a:pt x="0" y="6358"/>
                      </a:cubicBezTo>
                      <a:lnTo>
                        <a:pt x="0" y="43029"/>
                      </a:lnTo>
                      <a:cubicBezTo>
                        <a:pt x="286" y="51125"/>
                        <a:pt x="12002" y="51220"/>
                        <a:pt x="12287" y="43029"/>
                      </a:cubicBezTo>
                      <a:lnTo>
                        <a:pt x="12287" y="6167"/>
                      </a:lnTo>
                      <a:cubicBezTo>
                        <a:pt x="12287" y="2452"/>
                        <a:pt x="9049" y="-500"/>
                        <a:pt x="5239" y="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50" name="Google Shape;2950;p34"/>
                <p:cNvSpPr/>
                <p:nvPr/>
              </p:nvSpPr>
              <p:spPr>
                <a:xfrm>
                  <a:off x="8601832" y="2908995"/>
                  <a:ext cx="33151" cy="46672"/>
                </a:xfrm>
                <a:custGeom>
                  <a:avLst/>
                  <a:gdLst/>
                  <a:ahLst/>
                  <a:cxnLst/>
                  <a:rect l="l" t="t" r="r" b="b"/>
                  <a:pathLst>
                    <a:path w="33151" h="46672" extrusionOk="0">
                      <a:moveTo>
                        <a:pt x="31151" y="36039"/>
                      </a:moveTo>
                      <a:cubicBezTo>
                        <a:pt x="22007" y="27466"/>
                        <a:pt x="15340" y="16513"/>
                        <a:pt x="12101" y="4511"/>
                      </a:cubicBezTo>
                      <a:cubicBezTo>
                        <a:pt x="9720" y="-3299"/>
                        <a:pt x="-1615" y="-156"/>
                        <a:pt x="195" y="7750"/>
                      </a:cubicBezTo>
                      <a:cubicBezTo>
                        <a:pt x="4100" y="21942"/>
                        <a:pt x="11911" y="34801"/>
                        <a:pt x="22769" y="44992"/>
                      </a:cubicBezTo>
                      <a:cubicBezTo>
                        <a:pt x="28865" y="50326"/>
                        <a:pt x="36962" y="41754"/>
                        <a:pt x="31151" y="36039"/>
                      </a:cubicBezTo>
                      <a:lnTo>
                        <a:pt x="31151" y="360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951" name="Google Shape;2951;p34"/>
                <p:cNvSpPr/>
                <p:nvPr/>
              </p:nvSpPr>
              <p:spPr>
                <a:xfrm>
                  <a:off x="8727489" y="2802843"/>
                  <a:ext cx="29228" cy="43199"/>
                </a:xfrm>
                <a:custGeom>
                  <a:avLst/>
                  <a:gdLst/>
                  <a:ahLst/>
                  <a:cxnLst/>
                  <a:rect l="l" t="t" r="r" b="b"/>
                  <a:pathLst>
                    <a:path w="29228" h="43199" extrusionOk="0">
                      <a:moveTo>
                        <a:pt x="17128" y="38654"/>
                      </a:moveTo>
                      <a:cubicBezTo>
                        <a:pt x="19509" y="46465"/>
                        <a:pt x="30844" y="43417"/>
                        <a:pt x="29034" y="35511"/>
                      </a:cubicBezTo>
                      <a:cubicBezTo>
                        <a:pt x="25795" y="23128"/>
                        <a:pt x="19414" y="11508"/>
                        <a:pt x="10651" y="1983"/>
                      </a:cubicBezTo>
                      <a:cubicBezTo>
                        <a:pt x="8365" y="-494"/>
                        <a:pt x="4459" y="-684"/>
                        <a:pt x="1983" y="1602"/>
                      </a:cubicBezTo>
                      <a:cubicBezTo>
                        <a:pt x="-494" y="3888"/>
                        <a:pt x="-684" y="7793"/>
                        <a:pt x="1602" y="10270"/>
                      </a:cubicBezTo>
                      <a:cubicBezTo>
                        <a:pt x="9031" y="18366"/>
                        <a:pt x="14366" y="28177"/>
                        <a:pt x="17128" y="38654"/>
                      </a:cubicBezTo>
                      <a:lnTo>
                        <a:pt x="17128" y="3865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23" name="Google Shape;458;p45"/>
          <p:cNvSpPr txBox="1">
            <a:spLocks/>
          </p:cNvSpPr>
          <p:nvPr/>
        </p:nvSpPr>
        <p:spPr>
          <a:xfrm>
            <a:off x="0" y="1415409"/>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4000"/>
              <a:t>BÀI HỌC KẾT THÚC, </a:t>
            </a:r>
            <a:br>
              <a:rPr lang="en-US" sz="4000"/>
            </a:br>
            <a:r>
              <a:rPr lang="en-US" sz="4000"/>
              <a:t>TẠM BIỆT VÀ HẸN GẶP LẠI!</a:t>
            </a:r>
          </a:p>
        </p:txBody>
      </p:sp>
      <p:sp>
        <p:nvSpPr>
          <p:cNvPr id="24" name="Google Shape;4165;p70"/>
          <p:cNvSpPr/>
          <p:nvPr/>
        </p:nvSpPr>
        <p:spPr>
          <a:xfrm>
            <a:off x="631031" y="378606"/>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 name="Google Shape;4165;p70"/>
          <p:cNvSpPr/>
          <p:nvPr/>
        </p:nvSpPr>
        <p:spPr>
          <a:xfrm>
            <a:off x="8014645" y="339964"/>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6" name="Google Shape;4165;p70"/>
          <p:cNvSpPr/>
          <p:nvPr/>
        </p:nvSpPr>
        <p:spPr>
          <a:xfrm>
            <a:off x="7223881" y="3997777"/>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27" name="Google Shape;3881;p69"/>
          <p:cNvGrpSpPr/>
          <p:nvPr/>
        </p:nvGrpSpPr>
        <p:grpSpPr>
          <a:xfrm rot="900000">
            <a:off x="8240199" y="411820"/>
            <a:ext cx="300554" cy="547578"/>
            <a:chOff x="8153868" y="2195305"/>
            <a:chExt cx="191012" cy="348004"/>
          </a:xfrm>
        </p:grpSpPr>
        <p:grpSp>
          <p:nvGrpSpPr>
            <p:cNvPr id="28" name="Google Shape;3882;p69"/>
            <p:cNvGrpSpPr/>
            <p:nvPr/>
          </p:nvGrpSpPr>
          <p:grpSpPr>
            <a:xfrm>
              <a:off x="8153868" y="2195305"/>
              <a:ext cx="191012" cy="348004"/>
              <a:chOff x="9334213" y="2719958"/>
              <a:chExt cx="172783" cy="314765"/>
            </a:xfrm>
          </p:grpSpPr>
          <p:sp>
            <p:nvSpPr>
              <p:cNvPr id="30" name="Google Shape;3883;p69"/>
              <p:cNvSpPr/>
              <p:nvPr/>
            </p:nvSpPr>
            <p:spPr>
              <a:xfrm>
                <a:off x="9334213" y="2770393"/>
                <a:ext cx="172783" cy="264330"/>
              </a:xfrm>
              <a:custGeom>
                <a:avLst/>
                <a:gdLst/>
                <a:ahLst/>
                <a:cxnLst/>
                <a:rect l="l" t="t" r="r" b="b"/>
                <a:pathLst>
                  <a:path w="172783" h="264330" extrusionOk="0">
                    <a:moveTo>
                      <a:pt x="130016" y="6144"/>
                    </a:moveTo>
                    <a:lnTo>
                      <a:pt x="92583" y="6144"/>
                    </a:lnTo>
                    <a:cubicBezTo>
                      <a:pt x="92297" y="-2048"/>
                      <a:pt x="80582" y="-2048"/>
                      <a:pt x="80201" y="6144"/>
                    </a:cubicBezTo>
                    <a:lnTo>
                      <a:pt x="42768" y="6144"/>
                    </a:lnTo>
                    <a:cubicBezTo>
                      <a:pt x="19145" y="6144"/>
                      <a:pt x="0" y="25289"/>
                      <a:pt x="0" y="48911"/>
                    </a:cubicBezTo>
                    <a:lnTo>
                      <a:pt x="0" y="178641"/>
                    </a:lnTo>
                    <a:cubicBezTo>
                      <a:pt x="4286" y="292846"/>
                      <a:pt x="168497" y="292941"/>
                      <a:pt x="172784" y="178641"/>
                    </a:cubicBezTo>
                    <a:lnTo>
                      <a:pt x="172784" y="48911"/>
                    </a:lnTo>
                    <a:cubicBezTo>
                      <a:pt x="172784" y="25289"/>
                      <a:pt x="153638" y="6144"/>
                      <a:pt x="130016" y="6144"/>
                    </a:cubicBezTo>
                    <a:close/>
                    <a:moveTo>
                      <a:pt x="43053" y="18431"/>
                    </a:moveTo>
                    <a:lnTo>
                      <a:pt x="79915" y="18431"/>
                    </a:lnTo>
                    <a:lnTo>
                      <a:pt x="79915" y="49578"/>
                    </a:lnTo>
                    <a:cubicBezTo>
                      <a:pt x="79915" y="52626"/>
                      <a:pt x="82106" y="55388"/>
                      <a:pt x="85154" y="55864"/>
                    </a:cubicBezTo>
                    <a:cubicBezTo>
                      <a:pt x="88964" y="56436"/>
                      <a:pt x="92203" y="53483"/>
                      <a:pt x="92203" y="49768"/>
                    </a:cubicBezTo>
                    <a:lnTo>
                      <a:pt x="92203" y="18431"/>
                    </a:lnTo>
                    <a:lnTo>
                      <a:pt x="129064" y="18431"/>
                    </a:lnTo>
                    <a:cubicBezTo>
                      <a:pt x="146114" y="18431"/>
                      <a:pt x="159830" y="32242"/>
                      <a:pt x="159830" y="49197"/>
                    </a:cubicBezTo>
                    <a:lnTo>
                      <a:pt x="159830" y="95298"/>
                    </a:lnTo>
                    <a:lnTo>
                      <a:pt x="101632" y="95298"/>
                    </a:lnTo>
                    <a:cubicBezTo>
                      <a:pt x="98584" y="95298"/>
                      <a:pt x="95822" y="97488"/>
                      <a:pt x="95345" y="100536"/>
                    </a:cubicBezTo>
                    <a:cubicBezTo>
                      <a:pt x="94774" y="104346"/>
                      <a:pt x="97727" y="107585"/>
                      <a:pt x="101441" y="107585"/>
                    </a:cubicBezTo>
                    <a:lnTo>
                      <a:pt x="159830" y="107585"/>
                    </a:lnTo>
                    <a:lnTo>
                      <a:pt x="159830" y="178927"/>
                    </a:lnTo>
                    <a:cubicBezTo>
                      <a:pt x="159830" y="187690"/>
                      <a:pt x="158306" y="196167"/>
                      <a:pt x="155448" y="204168"/>
                    </a:cubicBezTo>
                    <a:lnTo>
                      <a:pt x="120682" y="204168"/>
                    </a:lnTo>
                    <a:lnTo>
                      <a:pt x="48483" y="131588"/>
                    </a:lnTo>
                    <a:cubicBezTo>
                      <a:pt x="47340" y="130445"/>
                      <a:pt x="45720" y="129778"/>
                      <a:pt x="44101" y="129778"/>
                    </a:cubicBezTo>
                    <a:lnTo>
                      <a:pt x="12288" y="129778"/>
                    </a:lnTo>
                    <a:lnTo>
                      <a:pt x="12288" y="107680"/>
                    </a:lnTo>
                    <a:lnTo>
                      <a:pt x="70485" y="107680"/>
                    </a:lnTo>
                    <a:cubicBezTo>
                      <a:pt x="73533" y="107680"/>
                      <a:pt x="76295" y="105489"/>
                      <a:pt x="76772" y="102441"/>
                    </a:cubicBezTo>
                    <a:cubicBezTo>
                      <a:pt x="77344" y="98631"/>
                      <a:pt x="74391" y="95393"/>
                      <a:pt x="70676" y="95393"/>
                    </a:cubicBezTo>
                    <a:lnTo>
                      <a:pt x="12288" y="95393"/>
                    </a:lnTo>
                    <a:lnTo>
                      <a:pt x="12288" y="49292"/>
                    </a:lnTo>
                    <a:cubicBezTo>
                      <a:pt x="12288" y="32337"/>
                      <a:pt x="26099" y="18526"/>
                      <a:pt x="43053" y="18526"/>
                    </a:cubicBezTo>
                    <a:lnTo>
                      <a:pt x="43053" y="18526"/>
                    </a:lnTo>
                    <a:close/>
                    <a:moveTo>
                      <a:pt x="138685" y="231315"/>
                    </a:moveTo>
                    <a:cubicBezTo>
                      <a:pt x="110966" y="260175"/>
                      <a:pt x="61627" y="260175"/>
                      <a:pt x="33910" y="231315"/>
                    </a:cubicBezTo>
                    <a:cubicBezTo>
                      <a:pt x="7239" y="204930"/>
                      <a:pt x="12478" y="175689"/>
                      <a:pt x="12097" y="142065"/>
                    </a:cubicBezTo>
                    <a:lnTo>
                      <a:pt x="41529" y="142065"/>
                    </a:lnTo>
                    <a:lnTo>
                      <a:pt x="114110" y="214646"/>
                    </a:lnTo>
                    <a:cubicBezTo>
                      <a:pt x="115253" y="215789"/>
                      <a:pt x="116872" y="216456"/>
                      <a:pt x="118491" y="216456"/>
                    </a:cubicBezTo>
                    <a:lnTo>
                      <a:pt x="150209" y="216456"/>
                    </a:lnTo>
                    <a:cubicBezTo>
                      <a:pt x="147066" y="221790"/>
                      <a:pt x="143161" y="226743"/>
                      <a:pt x="138685" y="231315"/>
                    </a:cubicBezTo>
                    <a:lnTo>
                      <a:pt x="138685" y="23131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1" name="Google Shape;3884;p69"/>
              <p:cNvSpPr/>
              <p:nvPr/>
            </p:nvSpPr>
            <p:spPr>
              <a:xfrm>
                <a:off x="9378624" y="2719958"/>
                <a:ext cx="83775" cy="27051"/>
              </a:xfrm>
              <a:custGeom>
                <a:avLst/>
                <a:gdLst/>
                <a:ahLst/>
                <a:cxnLst/>
                <a:rect l="l" t="t" r="r" b="b"/>
                <a:pathLst>
                  <a:path w="83775" h="27051" extrusionOk="0">
                    <a:moveTo>
                      <a:pt x="10549" y="25241"/>
                    </a:moveTo>
                    <a:cubicBezTo>
                      <a:pt x="18931" y="16859"/>
                      <a:pt x="30075" y="12287"/>
                      <a:pt x="41886" y="12287"/>
                    </a:cubicBezTo>
                    <a:cubicBezTo>
                      <a:pt x="53697" y="12287"/>
                      <a:pt x="64841" y="16859"/>
                      <a:pt x="73223" y="25241"/>
                    </a:cubicBezTo>
                    <a:cubicBezTo>
                      <a:pt x="74462" y="26479"/>
                      <a:pt x="75985" y="27051"/>
                      <a:pt x="77605" y="27051"/>
                    </a:cubicBezTo>
                    <a:cubicBezTo>
                      <a:pt x="82939" y="27051"/>
                      <a:pt x="85892" y="20288"/>
                      <a:pt x="81986" y="16573"/>
                    </a:cubicBezTo>
                    <a:cubicBezTo>
                      <a:pt x="71318" y="5905"/>
                      <a:pt x="57031" y="0"/>
                      <a:pt x="41886" y="0"/>
                    </a:cubicBezTo>
                    <a:cubicBezTo>
                      <a:pt x="26741" y="0"/>
                      <a:pt x="12549" y="5905"/>
                      <a:pt x="1786" y="16573"/>
                    </a:cubicBezTo>
                    <a:cubicBezTo>
                      <a:pt x="-595" y="18955"/>
                      <a:pt x="-595" y="22860"/>
                      <a:pt x="1786" y="25241"/>
                    </a:cubicBezTo>
                    <a:cubicBezTo>
                      <a:pt x="4167" y="27622"/>
                      <a:pt x="8072" y="27622"/>
                      <a:pt x="10453" y="25241"/>
                    </a:cubicBezTo>
                    <a:lnTo>
                      <a:pt x="10453" y="2524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2" name="Google Shape;3885;p69"/>
              <p:cNvSpPr/>
              <p:nvPr/>
            </p:nvSpPr>
            <p:spPr>
              <a:xfrm>
                <a:off x="9396500" y="2745199"/>
                <a:ext cx="48087" cy="19679"/>
              </a:xfrm>
              <a:custGeom>
                <a:avLst/>
                <a:gdLst/>
                <a:ahLst/>
                <a:cxnLst/>
                <a:rect l="l" t="t" r="r" b="b"/>
                <a:pathLst>
                  <a:path w="48087" h="19679" extrusionOk="0">
                    <a:moveTo>
                      <a:pt x="1817" y="9144"/>
                    </a:moveTo>
                    <a:cubicBezTo>
                      <a:pt x="-3707" y="15145"/>
                      <a:pt x="4579" y="23431"/>
                      <a:pt x="10485" y="17812"/>
                    </a:cubicBezTo>
                    <a:cubicBezTo>
                      <a:pt x="14104" y="14192"/>
                      <a:pt x="18867" y="12192"/>
                      <a:pt x="24011" y="12192"/>
                    </a:cubicBezTo>
                    <a:cubicBezTo>
                      <a:pt x="29154" y="12192"/>
                      <a:pt x="33916" y="14192"/>
                      <a:pt x="37536" y="17812"/>
                    </a:cubicBezTo>
                    <a:cubicBezTo>
                      <a:pt x="38774" y="19050"/>
                      <a:pt x="40298" y="19622"/>
                      <a:pt x="41917" y="19622"/>
                    </a:cubicBezTo>
                    <a:cubicBezTo>
                      <a:pt x="47251" y="19622"/>
                      <a:pt x="50204" y="12859"/>
                      <a:pt x="46299" y="9144"/>
                    </a:cubicBezTo>
                    <a:cubicBezTo>
                      <a:pt x="34583" y="-3048"/>
                      <a:pt x="13533" y="-3048"/>
                      <a:pt x="1817" y="9144"/>
                    </a:cubicBezTo>
                    <a:lnTo>
                      <a:pt x="1817" y="9144"/>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9" name="Google Shape;3886;p69"/>
            <p:cNvSpPr/>
            <p:nvPr/>
          </p:nvSpPr>
          <p:spPr>
            <a:xfrm>
              <a:off x="8228737" y="2301496"/>
              <a:ext cx="40750" cy="82772"/>
            </a:xfrm>
            <a:custGeom>
              <a:avLst/>
              <a:gdLst/>
              <a:ahLst/>
              <a:cxnLst/>
              <a:rect l="l" t="t" r="r" b="b"/>
              <a:pathLst>
                <a:path w="36861" h="74866" extrusionOk="0">
                  <a:moveTo>
                    <a:pt x="19907" y="59"/>
                  </a:moveTo>
                  <a:cubicBezTo>
                    <a:pt x="29527" y="821"/>
                    <a:pt x="36862" y="9203"/>
                    <a:pt x="36862" y="18823"/>
                  </a:cubicBezTo>
                  <a:lnTo>
                    <a:pt x="36862" y="56542"/>
                  </a:lnTo>
                  <a:cubicBezTo>
                    <a:pt x="35909" y="80926"/>
                    <a:pt x="952" y="81022"/>
                    <a:pt x="0" y="56542"/>
                  </a:cubicBezTo>
                  <a:lnTo>
                    <a:pt x="0" y="18442"/>
                  </a:lnTo>
                  <a:cubicBezTo>
                    <a:pt x="0" y="7774"/>
                    <a:pt x="9144" y="-798"/>
                    <a:pt x="19907" y="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3" name="Google Shape;3861;p69"/>
          <p:cNvGrpSpPr/>
          <p:nvPr/>
        </p:nvGrpSpPr>
        <p:grpSpPr>
          <a:xfrm rot="20700000">
            <a:off x="773616" y="474986"/>
            <a:ext cx="467305" cy="519995"/>
            <a:chOff x="6454134" y="2195233"/>
            <a:chExt cx="312842" cy="348116"/>
          </a:xfrm>
        </p:grpSpPr>
        <p:sp>
          <p:nvSpPr>
            <p:cNvPr id="34" name="Google Shape;3862;p69"/>
            <p:cNvSpPr/>
            <p:nvPr/>
          </p:nvSpPr>
          <p:spPr>
            <a:xfrm>
              <a:off x="6488251" y="2359691"/>
              <a:ext cx="244715" cy="149643"/>
            </a:xfrm>
            <a:custGeom>
              <a:avLst/>
              <a:gdLst/>
              <a:ahLst/>
              <a:cxnLst/>
              <a:rect l="l" t="t" r="r" b="b"/>
              <a:pathLst>
                <a:path w="221361" h="135350" extrusionOk="0">
                  <a:moveTo>
                    <a:pt x="221266" y="0"/>
                  </a:moveTo>
                  <a:lnTo>
                    <a:pt x="124968" y="0"/>
                  </a:lnTo>
                  <a:lnTo>
                    <a:pt x="76295" y="48673"/>
                  </a:lnTo>
                  <a:lnTo>
                    <a:pt x="43720" y="59531"/>
                  </a:lnTo>
                  <a:lnTo>
                    <a:pt x="54579" y="26956"/>
                  </a:lnTo>
                  <a:lnTo>
                    <a:pt x="81534" y="0"/>
                  </a:lnTo>
                  <a:lnTo>
                    <a:pt x="0" y="0"/>
                  </a:lnTo>
                  <a:lnTo>
                    <a:pt x="0" y="135350"/>
                  </a:lnTo>
                  <a:lnTo>
                    <a:pt x="221361" y="135350"/>
                  </a:lnTo>
                  <a:lnTo>
                    <a:pt x="221361"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35" name="Google Shape;3863;p69"/>
            <p:cNvGrpSpPr/>
            <p:nvPr/>
          </p:nvGrpSpPr>
          <p:grpSpPr>
            <a:xfrm>
              <a:off x="6454134" y="2195233"/>
              <a:ext cx="312842" cy="348116"/>
              <a:chOff x="7796688" y="2719893"/>
              <a:chExt cx="282987" cy="314866"/>
            </a:xfrm>
          </p:grpSpPr>
          <p:sp>
            <p:nvSpPr>
              <p:cNvPr id="36" name="Google Shape;3864;p69"/>
              <p:cNvSpPr/>
              <p:nvPr/>
            </p:nvSpPr>
            <p:spPr>
              <a:xfrm>
                <a:off x="7796688" y="2719893"/>
                <a:ext cx="282987" cy="314866"/>
              </a:xfrm>
              <a:custGeom>
                <a:avLst/>
                <a:gdLst/>
                <a:ahLst/>
                <a:cxnLst/>
                <a:rect l="l" t="t" r="r" b="b"/>
                <a:pathLst>
                  <a:path w="282987" h="314866" extrusionOk="0">
                    <a:moveTo>
                      <a:pt x="264509" y="81123"/>
                    </a:moveTo>
                    <a:lnTo>
                      <a:pt x="232220" y="81123"/>
                    </a:lnTo>
                    <a:lnTo>
                      <a:pt x="281178" y="32164"/>
                    </a:lnTo>
                    <a:cubicBezTo>
                      <a:pt x="283559" y="29783"/>
                      <a:pt x="283559" y="25878"/>
                      <a:pt x="281178" y="23496"/>
                    </a:cubicBezTo>
                    <a:lnTo>
                      <a:pt x="259461" y="1779"/>
                    </a:lnTo>
                    <a:cubicBezTo>
                      <a:pt x="259461" y="1779"/>
                      <a:pt x="258604" y="1017"/>
                      <a:pt x="258033" y="732"/>
                    </a:cubicBezTo>
                    <a:cubicBezTo>
                      <a:pt x="255461" y="-602"/>
                      <a:pt x="252603" y="-30"/>
                      <a:pt x="250698" y="1779"/>
                    </a:cubicBezTo>
                    <a:lnTo>
                      <a:pt x="171355" y="81123"/>
                    </a:lnTo>
                    <a:lnTo>
                      <a:pt x="18479" y="81123"/>
                    </a:lnTo>
                    <a:cubicBezTo>
                      <a:pt x="8287" y="81123"/>
                      <a:pt x="0" y="89409"/>
                      <a:pt x="0" y="99601"/>
                    </a:cubicBezTo>
                    <a:lnTo>
                      <a:pt x="0" y="296388"/>
                    </a:lnTo>
                    <a:cubicBezTo>
                      <a:pt x="0" y="306579"/>
                      <a:pt x="8287" y="314866"/>
                      <a:pt x="18479" y="314866"/>
                    </a:cubicBezTo>
                    <a:lnTo>
                      <a:pt x="264509" y="314866"/>
                    </a:lnTo>
                    <a:cubicBezTo>
                      <a:pt x="274701" y="314866"/>
                      <a:pt x="282988" y="306579"/>
                      <a:pt x="282988" y="296388"/>
                    </a:cubicBezTo>
                    <a:lnTo>
                      <a:pt x="282988" y="99601"/>
                    </a:lnTo>
                    <a:cubicBezTo>
                      <a:pt x="282988" y="89409"/>
                      <a:pt x="274701" y="81123"/>
                      <a:pt x="264509" y="81123"/>
                    </a:cubicBezTo>
                    <a:lnTo>
                      <a:pt x="264509" y="81123"/>
                    </a:lnTo>
                    <a:close/>
                    <a:moveTo>
                      <a:pt x="255080" y="14733"/>
                    </a:moveTo>
                    <a:lnTo>
                      <a:pt x="268129" y="27783"/>
                    </a:lnTo>
                    <a:lnTo>
                      <a:pt x="178498" y="117413"/>
                    </a:lnTo>
                    <a:lnTo>
                      <a:pt x="165449" y="104364"/>
                    </a:lnTo>
                    <a:lnTo>
                      <a:pt x="255080" y="14733"/>
                    </a:lnTo>
                    <a:close/>
                    <a:moveTo>
                      <a:pt x="104870" y="164943"/>
                    </a:moveTo>
                    <a:lnTo>
                      <a:pt x="117920" y="177992"/>
                    </a:lnTo>
                    <a:lnTo>
                      <a:pt x="103918" y="191994"/>
                    </a:lnTo>
                    <a:lnTo>
                      <a:pt x="84391" y="198471"/>
                    </a:lnTo>
                    <a:lnTo>
                      <a:pt x="90869" y="178944"/>
                    </a:lnTo>
                    <a:lnTo>
                      <a:pt x="104870" y="164943"/>
                    </a:lnTo>
                    <a:close/>
                    <a:moveTo>
                      <a:pt x="126588" y="169324"/>
                    </a:moveTo>
                    <a:lnTo>
                      <a:pt x="113538" y="156275"/>
                    </a:lnTo>
                    <a:lnTo>
                      <a:pt x="156782" y="113031"/>
                    </a:lnTo>
                    <a:lnTo>
                      <a:pt x="169831" y="126081"/>
                    </a:lnTo>
                    <a:lnTo>
                      <a:pt x="126588" y="169324"/>
                    </a:lnTo>
                    <a:close/>
                    <a:moveTo>
                      <a:pt x="270700" y="296388"/>
                    </a:moveTo>
                    <a:cubicBezTo>
                      <a:pt x="270700" y="299817"/>
                      <a:pt x="267938" y="302579"/>
                      <a:pt x="264509" y="302579"/>
                    </a:cubicBezTo>
                    <a:lnTo>
                      <a:pt x="18479" y="302579"/>
                    </a:lnTo>
                    <a:cubicBezTo>
                      <a:pt x="15050" y="302579"/>
                      <a:pt x="12288" y="299817"/>
                      <a:pt x="12288" y="296388"/>
                    </a:cubicBezTo>
                    <a:lnTo>
                      <a:pt x="12288" y="99601"/>
                    </a:lnTo>
                    <a:cubicBezTo>
                      <a:pt x="12288" y="96172"/>
                      <a:pt x="15050" y="93410"/>
                      <a:pt x="18479" y="93410"/>
                    </a:cubicBezTo>
                    <a:lnTo>
                      <a:pt x="158972" y="93410"/>
                    </a:lnTo>
                    <a:lnTo>
                      <a:pt x="81058" y="171324"/>
                    </a:lnTo>
                    <a:cubicBezTo>
                      <a:pt x="80391" y="171991"/>
                      <a:pt x="79915" y="172848"/>
                      <a:pt x="79534" y="173706"/>
                    </a:cubicBezTo>
                    <a:lnTo>
                      <a:pt x="68675" y="206281"/>
                    </a:lnTo>
                    <a:cubicBezTo>
                      <a:pt x="66961" y="210948"/>
                      <a:pt x="71819" y="215711"/>
                      <a:pt x="76486" y="214092"/>
                    </a:cubicBezTo>
                    <a:lnTo>
                      <a:pt x="109061" y="203233"/>
                    </a:lnTo>
                    <a:cubicBezTo>
                      <a:pt x="110014" y="202947"/>
                      <a:pt x="110776" y="202376"/>
                      <a:pt x="111443" y="201709"/>
                    </a:cubicBezTo>
                    <a:lnTo>
                      <a:pt x="219837" y="93315"/>
                    </a:lnTo>
                    <a:lnTo>
                      <a:pt x="264414" y="93315"/>
                    </a:lnTo>
                    <a:cubicBezTo>
                      <a:pt x="267843" y="93315"/>
                      <a:pt x="270606" y="96077"/>
                      <a:pt x="270606" y="99506"/>
                    </a:cubicBezTo>
                    <a:lnTo>
                      <a:pt x="270606" y="296292"/>
                    </a:lnTo>
                    <a:lnTo>
                      <a:pt x="270606" y="29629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7" name="Google Shape;3865;p69"/>
              <p:cNvSpPr/>
              <p:nvPr/>
            </p:nvSpPr>
            <p:spPr>
              <a:xfrm>
                <a:off x="7821346" y="2831782"/>
                <a:ext cx="36849" cy="12287"/>
              </a:xfrm>
              <a:custGeom>
                <a:avLst/>
                <a:gdLst/>
                <a:ahLst/>
                <a:cxnLst/>
                <a:rect l="l" t="t" r="r" b="b"/>
                <a:pathLst>
                  <a:path w="36849" h="12287" extrusionOk="0">
                    <a:moveTo>
                      <a:pt x="36778" y="5239"/>
                    </a:moveTo>
                    <a:cubicBezTo>
                      <a:pt x="36302" y="2191"/>
                      <a:pt x="33540" y="0"/>
                      <a:pt x="30492" y="0"/>
                    </a:cubicBezTo>
                    <a:lnTo>
                      <a:pt x="6108" y="0"/>
                    </a:lnTo>
                    <a:cubicBezTo>
                      <a:pt x="-1988" y="286"/>
                      <a:pt x="-2084" y="12001"/>
                      <a:pt x="6108" y="12287"/>
                    </a:cubicBezTo>
                    <a:lnTo>
                      <a:pt x="30682" y="12287"/>
                    </a:lnTo>
                    <a:cubicBezTo>
                      <a:pt x="34397" y="12287"/>
                      <a:pt x="37350" y="9049"/>
                      <a:pt x="36778" y="5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8" name="Google Shape;3866;p69"/>
              <p:cNvSpPr/>
              <p:nvPr/>
            </p:nvSpPr>
            <p:spPr>
              <a:xfrm>
                <a:off x="8018133" y="2831782"/>
                <a:ext cx="36849" cy="12287"/>
              </a:xfrm>
              <a:custGeom>
                <a:avLst/>
                <a:gdLst/>
                <a:ahLst/>
                <a:cxnLst/>
                <a:rect l="l" t="t" r="r" b="b"/>
                <a:pathLst>
                  <a:path w="36849" h="12287" extrusionOk="0">
                    <a:moveTo>
                      <a:pt x="36778" y="5239"/>
                    </a:moveTo>
                    <a:cubicBezTo>
                      <a:pt x="36302" y="2191"/>
                      <a:pt x="33540" y="0"/>
                      <a:pt x="30492" y="0"/>
                    </a:cubicBezTo>
                    <a:lnTo>
                      <a:pt x="6108" y="0"/>
                    </a:lnTo>
                    <a:cubicBezTo>
                      <a:pt x="-1988" y="286"/>
                      <a:pt x="-2084" y="12001"/>
                      <a:pt x="6108" y="12287"/>
                    </a:cubicBezTo>
                    <a:lnTo>
                      <a:pt x="30682" y="12287"/>
                    </a:lnTo>
                    <a:cubicBezTo>
                      <a:pt x="34397" y="12287"/>
                      <a:pt x="37350" y="9049"/>
                      <a:pt x="36778" y="5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39" name="Google Shape;4319;p70"/>
          <p:cNvGrpSpPr/>
          <p:nvPr/>
        </p:nvGrpSpPr>
        <p:grpSpPr>
          <a:xfrm>
            <a:off x="7343775" y="4147920"/>
            <a:ext cx="467482" cy="433391"/>
            <a:chOff x="3335777" y="3544728"/>
            <a:chExt cx="337919" cy="313277"/>
          </a:xfrm>
        </p:grpSpPr>
        <p:sp>
          <p:nvSpPr>
            <p:cNvPr id="40" name="Google Shape;4320;p70"/>
            <p:cNvSpPr/>
            <p:nvPr/>
          </p:nvSpPr>
          <p:spPr>
            <a:xfrm>
              <a:off x="3419093" y="3594924"/>
              <a:ext cx="117443" cy="124682"/>
            </a:xfrm>
            <a:custGeom>
              <a:avLst/>
              <a:gdLst/>
              <a:ahLst/>
              <a:cxnLst/>
              <a:rect l="l" t="t" r="r" b="b"/>
              <a:pathLst>
                <a:path w="117443" h="124682" extrusionOk="0">
                  <a:moveTo>
                    <a:pt x="0" y="0"/>
                  </a:moveTo>
                  <a:lnTo>
                    <a:pt x="117443" y="0"/>
                  </a:lnTo>
                  <a:lnTo>
                    <a:pt x="117443" y="124682"/>
                  </a:lnTo>
                  <a:lnTo>
                    <a:pt x="0" y="124682"/>
                  </a:lnTo>
                  <a:lnTo>
                    <a:pt x="0" y="0"/>
                  </a:lnTo>
                  <a:close/>
                </a:path>
              </a:pathLst>
            </a:custGeom>
            <a:solidFill>
              <a:srgbClr val="FFBD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41" name="Google Shape;4321;p70"/>
            <p:cNvGrpSpPr/>
            <p:nvPr/>
          </p:nvGrpSpPr>
          <p:grpSpPr>
            <a:xfrm>
              <a:off x="3335777" y="3544728"/>
              <a:ext cx="337919" cy="313277"/>
              <a:chOff x="3335777" y="3544728"/>
              <a:chExt cx="337919" cy="313277"/>
            </a:xfrm>
          </p:grpSpPr>
          <p:sp>
            <p:nvSpPr>
              <p:cNvPr id="42" name="Google Shape;4322;p70"/>
              <p:cNvSpPr/>
              <p:nvPr/>
            </p:nvSpPr>
            <p:spPr>
              <a:xfrm>
                <a:off x="3605783" y="3559968"/>
                <a:ext cx="67913" cy="297941"/>
              </a:xfrm>
              <a:custGeom>
                <a:avLst/>
                <a:gdLst/>
                <a:ahLst/>
                <a:cxnLst/>
                <a:rect l="l" t="t" r="r" b="b"/>
                <a:pathLst>
                  <a:path w="67913" h="297941" extrusionOk="0">
                    <a:moveTo>
                      <a:pt x="67913" y="241935"/>
                    </a:moveTo>
                    <a:cubicBezTo>
                      <a:pt x="67913" y="241935"/>
                      <a:pt x="67913" y="241268"/>
                      <a:pt x="67913" y="241173"/>
                    </a:cubicBezTo>
                    <a:lnTo>
                      <a:pt x="67913" y="20288"/>
                    </a:lnTo>
                    <a:cubicBezTo>
                      <a:pt x="67913" y="9049"/>
                      <a:pt x="58865" y="0"/>
                      <a:pt x="47625" y="0"/>
                    </a:cubicBezTo>
                    <a:lnTo>
                      <a:pt x="20288" y="0"/>
                    </a:lnTo>
                    <a:cubicBezTo>
                      <a:pt x="9049" y="0"/>
                      <a:pt x="0" y="9049"/>
                      <a:pt x="0" y="20288"/>
                    </a:cubicBezTo>
                    <a:lnTo>
                      <a:pt x="0" y="241173"/>
                    </a:lnTo>
                    <a:cubicBezTo>
                      <a:pt x="0" y="241173"/>
                      <a:pt x="0" y="241935"/>
                      <a:pt x="0" y="241935"/>
                    </a:cubicBezTo>
                    <a:cubicBezTo>
                      <a:pt x="95" y="242792"/>
                      <a:pt x="381" y="243650"/>
                      <a:pt x="762" y="244412"/>
                    </a:cubicBezTo>
                    <a:lnTo>
                      <a:pt x="28099" y="294513"/>
                    </a:lnTo>
                    <a:cubicBezTo>
                      <a:pt x="29242" y="296609"/>
                      <a:pt x="31528" y="297942"/>
                      <a:pt x="33909" y="297942"/>
                    </a:cubicBezTo>
                    <a:cubicBezTo>
                      <a:pt x="36290" y="297942"/>
                      <a:pt x="38576" y="296609"/>
                      <a:pt x="39719" y="294513"/>
                    </a:cubicBezTo>
                    <a:lnTo>
                      <a:pt x="67056" y="244412"/>
                    </a:lnTo>
                    <a:cubicBezTo>
                      <a:pt x="67437" y="243650"/>
                      <a:pt x="67723" y="242792"/>
                      <a:pt x="67818" y="241935"/>
                    </a:cubicBezTo>
                    <a:lnTo>
                      <a:pt x="67818" y="241935"/>
                    </a:lnTo>
                    <a:close/>
                    <a:moveTo>
                      <a:pt x="33814" y="260509"/>
                    </a:moveTo>
                    <a:cubicBezTo>
                      <a:pt x="30766" y="260509"/>
                      <a:pt x="28194" y="262604"/>
                      <a:pt x="27432" y="265367"/>
                    </a:cubicBezTo>
                    <a:lnTo>
                      <a:pt x="17621" y="247269"/>
                    </a:lnTo>
                    <a:lnTo>
                      <a:pt x="50006" y="247269"/>
                    </a:lnTo>
                    <a:lnTo>
                      <a:pt x="40196" y="265367"/>
                    </a:lnTo>
                    <a:cubicBezTo>
                      <a:pt x="39433" y="262509"/>
                      <a:pt x="36862" y="260509"/>
                      <a:pt x="33814" y="260509"/>
                    </a:cubicBezTo>
                    <a:lnTo>
                      <a:pt x="33814" y="260509"/>
                    </a:lnTo>
                    <a:close/>
                    <a:moveTo>
                      <a:pt x="54769" y="64579"/>
                    </a:moveTo>
                    <a:lnTo>
                      <a:pt x="13240" y="64579"/>
                    </a:lnTo>
                    <a:lnTo>
                      <a:pt x="13240" y="49435"/>
                    </a:lnTo>
                    <a:lnTo>
                      <a:pt x="54769" y="49435"/>
                    </a:lnTo>
                    <a:lnTo>
                      <a:pt x="54769" y="64579"/>
                    </a:lnTo>
                    <a:close/>
                    <a:moveTo>
                      <a:pt x="13240" y="234125"/>
                    </a:moveTo>
                    <a:lnTo>
                      <a:pt x="13240" y="77819"/>
                    </a:lnTo>
                    <a:lnTo>
                      <a:pt x="54769" y="77819"/>
                    </a:lnTo>
                    <a:lnTo>
                      <a:pt x="54769" y="234125"/>
                    </a:lnTo>
                    <a:lnTo>
                      <a:pt x="13240" y="234125"/>
                    </a:lnTo>
                    <a:close/>
                    <a:moveTo>
                      <a:pt x="20383" y="12478"/>
                    </a:moveTo>
                    <a:lnTo>
                      <a:pt x="47720" y="12478"/>
                    </a:lnTo>
                    <a:cubicBezTo>
                      <a:pt x="51626" y="12478"/>
                      <a:pt x="54864" y="15621"/>
                      <a:pt x="54864" y="19621"/>
                    </a:cubicBezTo>
                    <a:lnTo>
                      <a:pt x="54864" y="36290"/>
                    </a:lnTo>
                    <a:lnTo>
                      <a:pt x="13335" y="36290"/>
                    </a:lnTo>
                    <a:lnTo>
                      <a:pt x="13335" y="19621"/>
                    </a:lnTo>
                    <a:cubicBezTo>
                      <a:pt x="13335" y="15716"/>
                      <a:pt x="16478" y="12478"/>
                      <a:pt x="20479" y="12478"/>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 name="Google Shape;4323;p70"/>
              <p:cNvSpPr/>
              <p:nvPr/>
            </p:nvSpPr>
            <p:spPr>
              <a:xfrm>
                <a:off x="3335777" y="3544728"/>
                <a:ext cx="248193" cy="313277"/>
              </a:xfrm>
              <a:custGeom>
                <a:avLst/>
                <a:gdLst/>
                <a:ahLst/>
                <a:cxnLst/>
                <a:rect l="l" t="t" r="r" b="b"/>
                <a:pathLst>
                  <a:path w="248193" h="313277" extrusionOk="0">
                    <a:moveTo>
                      <a:pt x="241050" y="0"/>
                    </a:moveTo>
                    <a:lnTo>
                      <a:pt x="24451" y="0"/>
                    </a:lnTo>
                    <a:cubicBezTo>
                      <a:pt x="14736" y="0"/>
                      <a:pt x="6830" y="7906"/>
                      <a:pt x="6830" y="17621"/>
                    </a:cubicBezTo>
                    <a:lnTo>
                      <a:pt x="6830" y="42958"/>
                    </a:lnTo>
                    <a:lnTo>
                      <a:pt x="6830" y="42958"/>
                    </a:lnTo>
                    <a:cubicBezTo>
                      <a:pt x="3496" y="42958"/>
                      <a:pt x="544" y="45339"/>
                      <a:pt x="67" y="48577"/>
                    </a:cubicBezTo>
                    <a:cubicBezTo>
                      <a:pt x="-504" y="52673"/>
                      <a:pt x="2639" y="56198"/>
                      <a:pt x="6640" y="56198"/>
                    </a:cubicBezTo>
                    <a:lnTo>
                      <a:pt x="6925" y="56198"/>
                    </a:lnTo>
                    <a:lnTo>
                      <a:pt x="6925" y="85915"/>
                    </a:lnTo>
                    <a:lnTo>
                      <a:pt x="6925" y="85915"/>
                    </a:lnTo>
                    <a:cubicBezTo>
                      <a:pt x="3592" y="85915"/>
                      <a:pt x="639" y="88297"/>
                      <a:pt x="163" y="91535"/>
                    </a:cubicBezTo>
                    <a:cubicBezTo>
                      <a:pt x="-409" y="95631"/>
                      <a:pt x="2734" y="99155"/>
                      <a:pt x="6735" y="99155"/>
                    </a:cubicBezTo>
                    <a:lnTo>
                      <a:pt x="7021" y="99155"/>
                    </a:lnTo>
                    <a:lnTo>
                      <a:pt x="7021" y="128873"/>
                    </a:lnTo>
                    <a:lnTo>
                      <a:pt x="7021" y="128873"/>
                    </a:lnTo>
                    <a:cubicBezTo>
                      <a:pt x="3687" y="128873"/>
                      <a:pt x="734" y="131254"/>
                      <a:pt x="258" y="134493"/>
                    </a:cubicBezTo>
                    <a:cubicBezTo>
                      <a:pt x="-314" y="138589"/>
                      <a:pt x="2830" y="142113"/>
                      <a:pt x="6830" y="142113"/>
                    </a:cubicBezTo>
                    <a:lnTo>
                      <a:pt x="7116" y="142113"/>
                    </a:lnTo>
                    <a:lnTo>
                      <a:pt x="7116" y="171831"/>
                    </a:lnTo>
                    <a:lnTo>
                      <a:pt x="7116" y="171831"/>
                    </a:lnTo>
                    <a:cubicBezTo>
                      <a:pt x="3782" y="171831"/>
                      <a:pt x="829" y="174212"/>
                      <a:pt x="353" y="177451"/>
                    </a:cubicBezTo>
                    <a:cubicBezTo>
                      <a:pt x="-218" y="181547"/>
                      <a:pt x="2925" y="185071"/>
                      <a:pt x="6925" y="185071"/>
                    </a:cubicBezTo>
                    <a:lnTo>
                      <a:pt x="7211" y="185071"/>
                    </a:lnTo>
                    <a:lnTo>
                      <a:pt x="7211" y="214122"/>
                    </a:lnTo>
                    <a:lnTo>
                      <a:pt x="7211" y="214122"/>
                    </a:lnTo>
                    <a:cubicBezTo>
                      <a:pt x="3877" y="214122"/>
                      <a:pt x="925" y="216503"/>
                      <a:pt x="448" y="219742"/>
                    </a:cubicBezTo>
                    <a:cubicBezTo>
                      <a:pt x="-123" y="223837"/>
                      <a:pt x="3020" y="227362"/>
                      <a:pt x="7021" y="227362"/>
                    </a:cubicBezTo>
                    <a:lnTo>
                      <a:pt x="7306" y="227362"/>
                    </a:lnTo>
                    <a:lnTo>
                      <a:pt x="7306" y="257080"/>
                    </a:lnTo>
                    <a:lnTo>
                      <a:pt x="7306" y="257080"/>
                    </a:lnTo>
                    <a:cubicBezTo>
                      <a:pt x="3973" y="257080"/>
                      <a:pt x="1020" y="259461"/>
                      <a:pt x="544" y="262699"/>
                    </a:cubicBezTo>
                    <a:cubicBezTo>
                      <a:pt x="-28" y="266795"/>
                      <a:pt x="3115" y="270319"/>
                      <a:pt x="7116" y="270319"/>
                    </a:cubicBezTo>
                    <a:lnTo>
                      <a:pt x="7402" y="270319"/>
                    </a:lnTo>
                    <a:lnTo>
                      <a:pt x="7402" y="295656"/>
                    </a:lnTo>
                    <a:cubicBezTo>
                      <a:pt x="7402" y="305372"/>
                      <a:pt x="15307" y="313277"/>
                      <a:pt x="25023" y="313277"/>
                    </a:cubicBezTo>
                    <a:lnTo>
                      <a:pt x="241621" y="313277"/>
                    </a:lnTo>
                    <a:cubicBezTo>
                      <a:pt x="245241" y="313277"/>
                      <a:pt x="248194" y="310324"/>
                      <a:pt x="248194" y="306705"/>
                    </a:cubicBezTo>
                    <a:lnTo>
                      <a:pt x="248194" y="7239"/>
                    </a:lnTo>
                    <a:cubicBezTo>
                      <a:pt x="248194" y="3619"/>
                      <a:pt x="245241" y="667"/>
                      <a:pt x="241621" y="667"/>
                    </a:cubicBezTo>
                    <a:lnTo>
                      <a:pt x="241621" y="667"/>
                    </a:lnTo>
                    <a:close/>
                    <a:moveTo>
                      <a:pt x="20070" y="56102"/>
                    </a:moveTo>
                    <a:lnTo>
                      <a:pt x="37215" y="56102"/>
                    </a:lnTo>
                    <a:lnTo>
                      <a:pt x="37215" y="85820"/>
                    </a:lnTo>
                    <a:lnTo>
                      <a:pt x="20070" y="85820"/>
                    </a:lnTo>
                    <a:lnTo>
                      <a:pt x="20070" y="56102"/>
                    </a:lnTo>
                    <a:close/>
                    <a:moveTo>
                      <a:pt x="20070" y="98965"/>
                    </a:moveTo>
                    <a:lnTo>
                      <a:pt x="37215" y="98965"/>
                    </a:lnTo>
                    <a:lnTo>
                      <a:pt x="37215" y="128683"/>
                    </a:lnTo>
                    <a:lnTo>
                      <a:pt x="20070" y="128683"/>
                    </a:lnTo>
                    <a:lnTo>
                      <a:pt x="20070" y="98965"/>
                    </a:lnTo>
                    <a:close/>
                    <a:moveTo>
                      <a:pt x="20070" y="141827"/>
                    </a:moveTo>
                    <a:lnTo>
                      <a:pt x="37215" y="141827"/>
                    </a:lnTo>
                    <a:lnTo>
                      <a:pt x="37215" y="171545"/>
                    </a:lnTo>
                    <a:lnTo>
                      <a:pt x="20070" y="171545"/>
                    </a:lnTo>
                    <a:lnTo>
                      <a:pt x="20070" y="141827"/>
                    </a:lnTo>
                    <a:close/>
                    <a:moveTo>
                      <a:pt x="20070" y="184690"/>
                    </a:moveTo>
                    <a:lnTo>
                      <a:pt x="37215" y="184690"/>
                    </a:lnTo>
                    <a:lnTo>
                      <a:pt x="37215" y="214408"/>
                    </a:lnTo>
                    <a:lnTo>
                      <a:pt x="20070" y="214408"/>
                    </a:lnTo>
                    <a:lnTo>
                      <a:pt x="20070" y="184690"/>
                    </a:lnTo>
                    <a:close/>
                    <a:moveTo>
                      <a:pt x="20070" y="226886"/>
                    </a:moveTo>
                    <a:lnTo>
                      <a:pt x="37215" y="226886"/>
                    </a:lnTo>
                    <a:lnTo>
                      <a:pt x="37215" y="256603"/>
                    </a:lnTo>
                    <a:lnTo>
                      <a:pt x="20070" y="256603"/>
                    </a:lnTo>
                    <a:lnTo>
                      <a:pt x="20070" y="226886"/>
                    </a:lnTo>
                    <a:close/>
                    <a:moveTo>
                      <a:pt x="234478" y="299466"/>
                    </a:moveTo>
                    <a:lnTo>
                      <a:pt x="24451" y="299466"/>
                    </a:lnTo>
                    <a:cubicBezTo>
                      <a:pt x="22070" y="299466"/>
                      <a:pt x="20070" y="297466"/>
                      <a:pt x="20070" y="295085"/>
                    </a:cubicBezTo>
                    <a:lnTo>
                      <a:pt x="20070" y="269748"/>
                    </a:lnTo>
                    <a:lnTo>
                      <a:pt x="37215" y="269748"/>
                    </a:lnTo>
                    <a:lnTo>
                      <a:pt x="37215" y="278416"/>
                    </a:lnTo>
                    <a:cubicBezTo>
                      <a:pt x="37215" y="281749"/>
                      <a:pt x="39596" y="284702"/>
                      <a:pt x="42835" y="285178"/>
                    </a:cubicBezTo>
                    <a:cubicBezTo>
                      <a:pt x="46930" y="285750"/>
                      <a:pt x="50455" y="282607"/>
                      <a:pt x="50455" y="278606"/>
                    </a:cubicBezTo>
                    <a:lnTo>
                      <a:pt x="50455" y="34100"/>
                    </a:lnTo>
                    <a:cubicBezTo>
                      <a:pt x="50455" y="30766"/>
                      <a:pt x="48073" y="27813"/>
                      <a:pt x="44835" y="27337"/>
                    </a:cubicBezTo>
                    <a:cubicBezTo>
                      <a:pt x="40739" y="26765"/>
                      <a:pt x="37215" y="29908"/>
                      <a:pt x="37215" y="33909"/>
                    </a:cubicBezTo>
                    <a:lnTo>
                      <a:pt x="37215" y="42767"/>
                    </a:lnTo>
                    <a:lnTo>
                      <a:pt x="20070" y="42767"/>
                    </a:lnTo>
                    <a:lnTo>
                      <a:pt x="20070" y="17431"/>
                    </a:lnTo>
                    <a:cubicBezTo>
                      <a:pt x="20070" y="15050"/>
                      <a:pt x="22070" y="13049"/>
                      <a:pt x="24451" y="13049"/>
                    </a:cubicBezTo>
                    <a:lnTo>
                      <a:pt x="234478" y="13049"/>
                    </a:lnTo>
                    <a:lnTo>
                      <a:pt x="234478" y="299371"/>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 name="Google Shape;4324;p70"/>
              <p:cNvSpPr/>
              <p:nvPr/>
            </p:nvSpPr>
            <p:spPr>
              <a:xfrm>
                <a:off x="3412549" y="3764374"/>
                <a:ext cx="131008" cy="13239"/>
              </a:xfrm>
              <a:custGeom>
                <a:avLst/>
                <a:gdLst/>
                <a:ahLst/>
                <a:cxnLst/>
                <a:rect l="l" t="t" r="r" b="b"/>
                <a:pathLst>
                  <a:path w="131008" h="13239" extrusionOk="0">
                    <a:moveTo>
                      <a:pt x="6640" y="13240"/>
                    </a:moveTo>
                    <a:lnTo>
                      <a:pt x="124178" y="13240"/>
                    </a:lnTo>
                    <a:cubicBezTo>
                      <a:pt x="127512" y="13240"/>
                      <a:pt x="130465" y="10858"/>
                      <a:pt x="130941" y="7620"/>
                    </a:cubicBezTo>
                    <a:cubicBezTo>
                      <a:pt x="131512" y="3524"/>
                      <a:pt x="128369" y="0"/>
                      <a:pt x="124369" y="0"/>
                    </a:cubicBezTo>
                    <a:lnTo>
                      <a:pt x="6830" y="0"/>
                    </a:lnTo>
                    <a:cubicBezTo>
                      <a:pt x="3496" y="0"/>
                      <a:pt x="544" y="2381"/>
                      <a:pt x="67" y="5620"/>
                    </a:cubicBezTo>
                    <a:cubicBezTo>
                      <a:pt x="-504" y="9715"/>
                      <a:pt x="2639" y="13240"/>
                      <a:pt x="6640" y="13240"/>
                    </a:cubicBezTo>
                    <a:lnTo>
                      <a:pt x="6640" y="1324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 name="Google Shape;4325;p70"/>
              <p:cNvSpPr/>
              <p:nvPr/>
            </p:nvSpPr>
            <p:spPr>
              <a:xfrm>
                <a:off x="3412549" y="3794759"/>
                <a:ext cx="131008" cy="13239"/>
              </a:xfrm>
              <a:custGeom>
                <a:avLst/>
                <a:gdLst/>
                <a:ahLst/>
                <a:cxnLst/>
                <a:rect l="l" t="t" r="r" b="b"/>
                <a:pathLst>
                  <a:path w="131008" h="13239" extrusionOk="0">
                    <a:moveTo>
                      <a:pt x="6640" y="13240"/>
                    </a:moveTo>
                    <a:lnTo>
                      <a:pt x="124178" y="13240"/>
                    </a:lnTo>
                    <a:cubicBezTo>
                      <a:pt x="127512" y="13240"/>
                      <a:pt x="130465" y="10858"/>
                      <a:pt x="130941" y="7620"/>
                    </a:cubicBezTo>
                    <a:cubicBezTo>
                      <a:pt x="131512" y="3524"/>
                      <a:pt x="128369" y="0"/>
                      <a:pt x="124369" y="0"/>
                    </a:cubicBezTo>
                    <a:lnTo>
                      <a:pt x="6830" y="0"/>
                    </a:lnTo>
                    <a:cubicBezTo>
                      <a:pt x="3496" y="0"/>
                      <a:pt x="544" y="2381"/>
                      <a:pt x="67" y="5620"/>
                    </a:cubicBezTo>
                    <a:cubicBezTo>
                      <a:pt x="-504" y="9716"/>
                      <a:pt x="2639" y="13240"/>
                      <a:pt x="6640" y="13240"/>
                    </a:cubicBezTo>
                    <a:lnTo>
                      <a:pt x="6640" y="1324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extLst>
      <p:ext uri="{BB962C8B-B14F-4D97-AF65-F5344CB8AC3E}">
        <p14:creationId xmlns:p14="http://schemas.microsoft.com/office/powerpoint/2010/main" val="323360180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3"/>
        <p:cNvGrpSpPr/>
        <p:nvPr/>
      </p:nvGrpSpPr>
      <p:grpSpPr>
        <a:xfrm>
          <a:off x="0" y="0"/>
          <a:ext cx="0" cy="0"/>
          <a:chOff x="0" y="0"/>
          <a:chExt cx="0" cy="0"/>
        </a:xfrm>
      </p:grpSpPr>
      <p:sp>
        <p:nvSpPr>
          <p:cNvPr id="6" name="Google Shape;458;p45"/>
          <p:cNvSpPr txBox="1">
            <a:spLocks/>
          </p:cNvSpPr>
          <p:nvPr/>
        </p:nvSpPr>
        <p:spPr>
          <a:xfrm>
            <a:off x="0" y="1415409"/>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6600" smtClean="0"/>
              <a:t>BÀI 15: GỠ LỖI</a:t>
            </a:r>
            <a:endParaRPr lang="en-US" sz="6600"/>
          </a:p>
        </p:txBody>
      </p:sp>
      <p:sp>
        <p:nvSpPr>
          <p:cNvPr id="23" name="Google Shape;4165;p70"/>
          <p:cNvSpPr/>
          <p:nvPr/>
        </p:nvSpPr>
        <p:spPr>
          <a:xfrm>
            <a:off x="170964" y="2412459"/>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4" name="Google Shape;4165;p70"/>
          <p:cNvSpPr/>
          <p:nvPr/>
        </p:nvSpPr>
        <p:spPr>
          <a:xfrm>
            <a:off x="6790300" y="393219"/>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5" name="Google Shape;4165;p70"/>
          <p:cNvSpPr/>
          <p:nvPr/>
        </p:nvSpPr>
        <p:spPr>
          <a:xfrm>
            <a:off x="7580876" y="3779461"/>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15" name="Google Shape;4079;p69"/>
          <p:cNvGrpSpPr/>
          <p:nvPr/>
        </p:nvGrpSpPr>
        <p:grpSpPr>
          <a:xfrm>
            <a:off x="7716716" y="3925562"/>
            <a:ext cx="424664" cy="441476"/>
            <a:chOff x="2345767" y="4028935"/>
            <a:chExt cx="335195" cy="348465"/>
          </a:xfrm>
        </p:grpSpPr>
        <p:grpSp>
          <p:nvGrpSpPr>
            <p:cNvPr id="16" name="Google Shape;4080;p69"/>
            <p:cNvGrpSpPr/>
            <p:nvPr/>
          </p:nvGrpSpPr>
          <p:grpSpPr>
            <a:xfrm>
              <a:off x="2345767" y="4028935"/>
              <a:ext cx="335195" cy="148800"/>
              <a:chOff x="4080390" y="4378451"/>
              <a:chExt cx="303207" cy="134588"/>
            </a:xfrm>
          </p:grpSpPr>
          <p:sp>
            <p:nvSpPr>
              <p:cNvPr id="19" name="Google Shape;4081;p69"/>
              <p:cNvSpPr/>
              <p:nvPr/>
            </p:nvSpPr>
            <p:spPr>
              <a:xfrm>
                <a:off x="4243756" y="4456175"/>
                <a:ext cx="91856" cy="56864"/>
              </a:xfrm>
              <a:custGeom>
                <a:avLst/>
                <a:gdLst/>
                <a:ahLst/>
                <a:cxnLst/>
                <a:rect l="l" t="t" r="r" b="b"/>
                <a:pathLst>
                  <a:path w="91856" h="56864" extrusionOk="0">
                    <a:moveTo>
                      <a:pt x="70497" y="13811"/>
                    </a:moveTo>
                    <a:cubicBezTo>
                      <a:pt x="68782" y="13811"/>
                      <a:pt x="67068" y="14002"/>
                      <a:pt x="65544" y="14383"/>
                    </a:cubicBezTo>
                    <a:lnTo>
                      <a:pt x="58972" y="3048"/>
                    </a:lnTo>
                    <a:cubicBezTo>
                      <a:pt x="57829" y="1143"/>
                      <a:pt x="55828" y="0"/>
                      <a:pt x="53638" y="0"/>
                    </a:cubicBezTo>
                    <a:lnTo>
                      <a:pt x="6108" y="0"/>
                    </a:lnTo>
                    <a:cubicBezTo>
                      <a:pt x="-1988" y="286"/>
                      <a:pt x="-2083" y="12002"/>
                      <a:pt x="6108" y="12287"/>
                    </a:cubicBezTo>
                    <a:lnTo>
                      <a:pt x="50113" y="12287"/>
                    </a:lnTo>
                    <a:lnTo>
                      <a:pt x="54876" y="20574"/>
                    </a:lnTo>
                    <a:cubicBezTo>
                      <a:pt x="42017" y="34004"/>
                      <a:pt x="51733" y="56960"/>
                      <a:pt x="70497" y="56864"/>
                    </a:cubicBezTo>
                    <a:cubicBezTo>
                      <a:pt x="98977" y="55817"/>
                      <a:pt x="98977" y="14859"/>
                      <a:pt x="70497" y="13811"/>
                    </a:cubicBezTo>
                    <a:lnTo>
                      <a:pt x="70497" y="13811"/>
                    </a:lnTo>
                    <a:close/>
                    <a:moveTo>
                      <a:pt x="70497" y="44863"/>
                    </a:moveTo>
                    <a:cubicBezTo>
                      <a:pt x="65449" y="44863"/>
                      <a:pt x="61258" y="40767"/>
                      <a:pt x="61258" y="35624"/>
                    </a:cubicBezTo>
                    <a:cubicBezTo>
                      <a:pt x="61734" y="23432"/>
                      <a:pt x="79260" y="23432"/>
                      <a:pt x="79736" y="35624"/>
                    </a:cubicBezTo>
                    <a:cubicBezTo>
                      <a:pt x="79736" y="40672"/>
                      <a:pt x="75640" y="44863"/>
                      <a:pt x="70497" y="448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0" name="Google Shape;4082;p69"/>
              <p:cNvSpPr/>
              <p:nvPr/>
            </p:nvSpPr>
            <p:spPr>
              <a:xfrm>
                <a:off x="4250936" y="4378451"/>
                <a:ext cx="132661" cy="56864"/>
              </a:xfrm>
              <a:custGeom>
                <a:avLst/>
                <a:gdLst/>
                <a:ahLst/>
                <a:cxnLst/>
                <a:rect l="l" t="t" r="r" b="b"/>
                <a:pathLst>
                  <a:path w="132661" h="56864" extrusionOk="0">
                    <a:moveTo>
                      <a:pt x="111133" y="0"/>
                    </a:moveTo>
                    <a:cubicBezTo>
                      <a:pt x="92273" y="0"/>
                      <a:pt x="82653" y="22860"/>
                      <a:pt x="95512" y="36290"/>
                    </a:cubicBezTo>
                    <a:lnTo>
                      <a:pt x="90749" y="44577"/>
                    </a:lnTo>
                    <a:lnTo>
                      <a:pt x="6358" y="44577"/>
                    </a:lnTo>
                    <a:cubicBezTo>
                      <a:pt x="3310" y="44577"/>
                      <a:pt x="547" y="46768"/>
                      <a:pt x="71" y="49816"/>
                    </a:cubicBezTo>
                    <a:cubicBezTo>
                      <a:pt x="-500" y="53626"/>
                      <a:pt x="2452" y="56864"/>
                      <a:pt x="6167" y="56864"/>
                    </a:cubicBezTo>
                    <a:lnTo>
                      <a:pt x="94273" y="56864"/>
                    </a:lnTo>
                    <a:cubicBezTo>
                      <a:pt x="96464" y="56864"/>
                      <a:pt x="98464" y="55721"/>
                      <a:pt x="99607" y="53816"/>
                    </a:cubicBezTo>
                    <a:lnTo>
                      <a:pt x="106180" y="42482"/>
                    </a:lnTo>
                    <a:cubicBezTo>
                      <a:pt x="119419" y="45815"/>
                      <a:pt x="132850" y="35243"/>
                      <a:pt x="132659" y="21527"/>
                    </a:cubicBezTo>
                    <a:cubicBezTo>
                      <a:pt x="132659" y="9620"/>
                      <a:pt x="123039" y="0"/>
                      <a:pt x="111133" y="0"/>
                    </a:cubicBezTo>
                    <a:close/>
                    <a:moveTo>
                      <a:pt x="111133" y="31052"/>
                    </a:moveTo>
                    <a:cubicBezTo>
                      <a:pt x="106084" y="31052"/>
                      <a:pt x="101893" y="26956"/>
                      <a:pt x="101893" y="21812"/>
                    </a:cubicBezTo>
                    <a:cubicBezTo>
                      <a:pt x="102369" y="9620"/>
                      <a:pt x="119896" y="9620"/>
                      <a:pt x="120372" y="21812"/>
                    </a:cubicBezTo>
                    <a:cubicBezTo>
                      <a:pt x="120372" y="26861"/>
                      <a:pt x="116276" y="31052"/>
                      <a:pt x="111133" y="310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1" name="Google Shape;4083;p69"/>
              <p:cNvSpPr/>
              <p:nvPr/>
            </p:nvSpPr>
            <p:spPr>
              <a:xfrm>
                <a:off x="4080390" y="4378451"/>
                <a:ext cx="88808" cy="56864"/>
              </a:xfrm>
              <a:custGeom>
                <a:avLst/>
                <a:gdLst/>
                <a:ahLst/>
                <a:cxnLst/>
                <a:rect l="l" t="t" r="r" b="b"/>
                <a:pathLst>
                  <a:path w="88808" h="56864" extrusionOk="0">
                    <a:moveTo>
                      <a:pt x="21360" y="43053"/>
                    </a:moveTo>
                    <a:cubicBezTo>
                      <a:pt x="23074" y="43053"/>
                      <a:pt x="24789" y="42863"/>
                      <a:pt x="26313" y="42482"/>
                    </a:cubicBezTo>
                    <a:lnTo>
                      <a:pt x="32885" y="53817"/>
                    </a:lnTo>
                    <a:cubicBezTo>
                      <a:pt x="34028" y="55722"/>
                      <a:pt x="36028" y="56865"/>
                      <a:pt x="38219" y="56865"/>
                    </a:cubicBezTo>
                    <a:lnTo>
                      <a:pt x="82701" y="56865"/>
                    </a:lnTo>
                    <a:cubicBezTo>
                      <a:pt x="90797" y="56579"/>
                      <a:pt x="90892" y="44863"/>
                      <a:pt x="82701" y="44577"/>
                    </a:cubicBezTo>
                    <a:lnTo>
                      <a:pt x="41743" y="44577"/>
                    </a:lnTo>
                    <a:lnTo>
                      <a:pt x="36981" y="36291"/>
                    </a:lnTo>
                    <a:cubicBezTo>
                      <a:pt x="49840" y="22860"/>
                      <a:pt x="40124" y="-95"/>
                      <a:pt x="21360" y="0"/>
                    </a:cubicBezTo>
                    <a:cubicBezTo>
                      <a:pt x="-7120" y="1048"/>
                      <a:pt x="-7120" y="42006"/>
                      <a:pt x="21360" y="43053"/>
                    </a:cubicBezTo>
                    <a:close/>
                    <a:moveTo>
                      <a:pt x="21360" y="12573"/>
                    </a:moveTo>
                    <a:cubicBezTo>
                      <a:pt x="26408" y="12573"/>
                      <a:pt x="30599" y="16669"/>
                      <a:pt x="30599" y="21813"/>
                    </a:cubicBezTo>
                    <a:cubicBezTo>
                      <a:pt x="30123" y="34005"/>
                      <a:pt x="12597" y="34005"/>
                      <a:pt x="12121" y="21813"/>
                    </a:cubicBezTo>
                    <a:cubicBezTo>
                      <a:pt x="12121" y="16764"/>
                      <a:pt x="16216" y="12573"/>
                      <a:pt x="21360" y="125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2" name="Google Shape;4084;p69"/>
              <p:cNvSpPr/>
              <p:nvPr/>
            </p:nvSpPr>
            <p:spPr>
              <a:xfrm>
                <a:off x="4083174" y="4456175"/>
                <a:ext cx="89036" cy="56864"/>
              </a:xfrm>
              <a:custGeom>
                <a:avLst/>
                <a:gdLst/>
                <a:ahLst/>
                <a:cxnLst/>
                <a:rect l="l" t="t" r="r" b="b"/>
                <a:pathLst>
                  <a:path w="89036" h="56864" extrusionOk="0">
                    <a:moveTo>
                      <a:pt x="82870" y="0"/>
                    </a:moveTo>
                    <a:lnTo>
                      <a:pt x="38388" y="0"/>
                    </a:lnTo>
                    <a:cubicBezTo>
                      <a:pt x="36197" y="0"/>
                      <a:pt x="34197" y="1143"/>
                      <a:pt x="33054" y="3048"/>
                    </a:cubicBezTo>
                    <a:lnTo>
                      <a:pt x="26482" y="14383"/>
                    </a:lnTo>
                    <a:cubicBezTo>
                      <a:pt x="13242" y="11049"/>
                      <a:pt x="-188" y="21622"/>
                      <a:pt x="2" y="35338"/>
                    </a:cubicBezTo>
                    <a:cubicBezTo>
                      <a:pt x="2" y="47244"/>
                      <a:pt x="9622" y="56864"/>
                      <a:pt x="21529" y="56864"/>
                    </a:cubicBezTo>
                    <a:cubicBezTo>
                      <a:pt x="40388" y="56864"/>
                      <a:pt x="50008" y="34004"/>
                      <a:pt x="37150" y="20574"/>
                    </a:cubicBezTo>
                    <a:lnTo>
                      <a:pt x="41912" y="12287"/>
                    </a:lnTo>
                    <a:lnTo>
                      <a:pt x="82679" y="12287"/>
                    </a:lnTo>
                    <a:cubicBezTo>
                      <a:pt x="85727" y="12287"/>
                      <a:pt x="88489" y="10096"/>
                      <a:pt x="88966" y="7049"/>
                    </a:cubicBezTo>
                    <a:cubicBezTo>
                      <a:pt x="89537" y="3238"/>
                      <a:pt x="86584" y="0"/>
                      <a:pt x="82870" y="0"/>
                    </a:cubicBezTo>
                    <a:close/>
                    <a:moveTo>
                      <a:pt x="21529" y="44863"/>
                    </a:moveTo>
                    <a:cubicBezTo>
                      <a:pt x="16480" y="44863"/>
                      <a:pt x="12289" y="40767"/>
                      <a:pt x="12289" y="35624"/>
                    </a:cubicBezTo>
                    <a:cubicBezTo>
                      <a:pt x="12766" y="23432"/>
                      <a:pt x="30292" y="23432"/>
                      <a:pt x="30768" y="35624"/>
                    </a:cubicBezTo>
                    <a:cubicBezTo>
                      <a:pt x="30768" y="40672"/>
                      <a:pt x="26672" y="44863"/>
                      <a:pt x="21529" y="448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17" name="Google Shape;4085;p69"/>
            <p:cNvSpPr/>
            <p:nvPr/>
          </p:nvSpPr>
          <p:spPr>
            <a:xfrm>
              <a:off x="2428454" y="4036622"/>
              <a:ext cx="121182" cy="119208"/>
            </a:xfrm>
            <a:custGeom>
              <a:avLst/>
              <a:gdLst/>
              <a:ahLst/>
              <a:cxnLst/>
              <a:rect l="l" t="t" r="r" b="b"/>
              <a:pathLst>
                <a:path w="109617" h="107822" extrusionOk="0">
                  <a:moveTo>
                    <a:pt x="0" y="54769"/>
                  </a:moveTo>
                  <a:cubicBezTo>
                    <a:pt x="0" y="79629"/>
                    <a:pt x="16669" y="101155"/>
                    <a:pt x="40196" y="107728"/>
                  </a:cubicBezTo>
                  <a:lnTo>
                    <a:pt x="40196" y="55245"/>
                  </a:lnTo>
                  <a:cubicBezTo>
                    <a:pt x="40196" y="46577"/>
                    <a:pt x="47339" y="39529"/>
                    <a:pt x="56007" y="40100"/>
                  </a:cubicBezTo>
                  <a:cubicBezTo>
                    <a:pt x="63627" y="40576"/>
                    <a:pt x="69723" y="47054"/>
                    <a:pt x="69723" y="54864"/>
                  </a:cubicBezTo>
                  <a:lnTo>
                    <a:pt x="69723" y="107823"/>
                  </a:lnTo>
                  <a:cubicBezTo>
                    <a:pt x="130492" y="89725"/>
                    <a:pt x="118872" y="1238"/>
                    <a:pt x="54959" y="0"/>
                  </a:cubicBezTo>
                  <a:cubicBezTo>
                    <a:pt x="24575" y="0"/>
                    <a:pt x="0" y="24575"/>
                    <a:pt x="0" y="54959"/>
                  </a:cubicBezTo>
                  <a:lnTo>
                    <a:pt x="0" y="5495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8" name="Google Shape;4086;p69"/>
            <p:cNvSpPr/>
            <p:nvPr/>
          </p:nvSpPr>
          <p:spPr>
            <a:xfrm>
              <a:off x="2402761" y="4074055"/>
              <a:ext cx="207650" cy="303345"/>
            </a:xfrm>
            <a:custGeom>
              <a:avLst/>
              <a:gdLst/>
              <a:ahLst/>
              <a:cxnLst/>
              <a:rect l="l" t="t" r="r" b="b"/>
              <a:pathLst>
                <a:path w="187834" h="274371" extrusionOk="0">
                  <a:moveTo>
                    <a:pt x="187833" y="133021"/>
                  </a:moveTo>
                  <a:cubicBezTo>
                    <a:pt x="188023" y="116257"/>
                    <a:pt x="168688" y="106160"/>
                    <a:pt x="155162" y="115685"/>
                  </a:cubicBezTo>
                  <a:cubicBezTo>
                    <a:pt x="149162" y="105493"/>
                    <a:pt x="134969" y="102541"/>
                    <a:pt x="125444" y="109399"/>
                  </a:cubicBezTo>
                  <a:cubicBezTo>
                    <a:pt x="120110" y="100636"/>
                    <a:pt x="108299" y="97016"/>
                    <a:pt x="99060" y="101493"/>
                  </a:cubicBezTo>
                  <a:lnTo>
                    <a:pt x="99060" y="21388"/>
                  </a:lnTo>
                  <a:cubicBezTo>
                    <a:pt x="99060" y="9100"/>
                    <a:pt x="89059" y="-805"/>
                    <a:pt x="76771" y="52"/>
                  </a:cubicBezTo>
                  <a:cubicBezTo>
                    <a:pt x="65913" y="718"/>
                    <a:pt x="57245" y="9862"/>
                    <a:pt x="57245" y="21007"/>
                  </a:cubicBezTo>
                  <a:lnTo>
                    <a:pt x="57245" y="166739"/>
                  </a:lnTo>
                  <a:cubicBezTo>
                    <a:pt x="57245" y="166739"/>
                    <a:pt x="45053" y="160643"/>
                    <a:pt x="45053" y="160643"/>
                  </a:cubicBezTo>
                  <a:lnTo>
                    <a:pt x="42481" y="138641"/>
                  </a:lnTo>
                  <a:cubicBezTo>
                    <a:pt x="40100" y="110637"/>
                    <a:pt x="1048" y="111685"/>
                    <a:pt x="0" y="139212"/>
                  </a:cubicBezTo>
                  <a:lnTo>
                    <a:pt x="0" y="179598"/>
                  </a:lnTo>
                  <a:cubicBezTo>
                    <a:pt x="0" y="189218"/>
                    <a:pt x="3524" y="196457"/>
                    <a:pt x="11525" y="203029"/>
                  </a:cubicBezTo>
                  <a:cubicBezTo>
                    <a:pt x="12001" y="203506"/>
                    <a:pt x="56674" y="234367"/>
                    <a:pt x="57150" y="234843"/>
                  </a:cubicBezTo>
                  <a:lnTo>
                    <a:pt x="57150" y="268180"/>
                  </a:lnTo>
                  <a:cubicBezTo>
                    <a:pt x="57150" y="271514"/>
                    <a:pt x="60008" y="274372"/>
                    <a:pt x="63246" y="274372"/>
                  </a:cubicBezTo>
                  <a:lnTo>
                    <a:pt x="181546" y="274372"/>
                  </a:lnTo>
                  <a:cubicBezTo>
                    <a:pt x="182309" y="274372"/>
                    <a:pt x="183071" y="274277"/>
                    <a:pt x="183737" y="273991"/>
                  </a:cubicBezTo>
                  <a:cubicBezTo>
                    <a:pt x="186214" y="273038"/>
                    <a:pt x="187738" y="270657"/>
                    <a:pt x="187738" y="268180"/>
                  </a:cubicBezTo>
                  <a:cubicBezTo>
                    <a:pt x="187738" y="268180"/>
                    <a:pt x="187738" y="133021"/>
                    <a:pt x="187738" y="133021"/>
                  </a:cubicBezTo>
                  <a:lnTo>
                    <a:pt x="187738" y="133021"/>
                  </a:lnTo>
                  <a:close/>
                  <a:moveTo>
                    <a:pt x="69533" y="262085"/>
                  </a:moveTo>
                  <a:lnTo>
                    <a:pt x="69533" y="230938"/>
                  </a:lnTo>
                  <a:cubicBezTo>
                    <a:pt x="69533" y="228937"/>
                    <a:pt x="68580" y="227032"/>
                    <a:pt x="66866" y="225889"/>
                  </a:cubicBezTo>
                  <a:lnTo>
                    <a:pt x="19145" y="193028"/>
                  </a:lnTo>
                  <a:cubicBezTo>
                    <a:pt x="14192" y="188932"/>
                    <a:pt x="12287" y="185122"/>
                    <a:pt x="12287" y="179503"/>
                  </a:cubicBezTo>
                  <a:lnTo>
                    <a:pt x="12287" y="139498"/>
                  </a:lnTo>
                  <a:cubicBezTo>
                    <a:pt x="12954" y="127877"/>
                    <a:pt x="29051" y="127877"/>
                    <a:pt x="29908" y="139879"/>
                  </a:cubicBezTo>
                  <a:cubicBezTo>
                    <a:pt x="29908" y="139974"/>
                    <a:pt x="29908" y="140069"/>
                    <a:pt x="29908" y="140164"/>
                  </a:cubicBezTo>
                  <a:lnTo>
                    <a:pt x="32861" y="165311"/>
                  </a:lnTo>
                  <a:cubicBezTo>
                    <a:pt x="33147" y="167406"/>
                    <a:pt x="34385" y="169121"/>
                    <a:pt x="36195" y="170073"/>
                  </a:cubicBezTo>
                  <a:lnTo>
                    <a:pt x="60388" y="182170"/>
                  </a:lnTo>
                  <a:cubicBezTo>
                    <a:pt x="64294" y="184265"/>
                    <a:pt x="69533" y="181122"/>
                    <a:pt x="69437" y="176645"/>
                  </a:cubicBezTo>
                  <a:lnTo>
                    <a:pt x="69437" y="21102"/>
                  </a:lnTo>
                  <a:cubicBezTo>
                    <a:pt x="69437" y="16435"/>
                    <a:pt x="72962" y="12434"/>
                    <a:pt x="77629" y="12244"/>
                  </a:cubicBezTo>
                  <a:cubicBezTo>
                    <a:pt x="82582" y="12053"/>
                    <a:pt x="86677" y="15958"/>
                    <a:pt x="86677" y="20816"/>
                  </a:cubicBezTo>
                  <a:lnTo>
                    <a:pt x="86677" y="120448"/>
                  </a:lnTo>
                  <a:cubicBezTo>
                    <a:pt x="86963" y="128544"/>
                    <a:pt x="98584" y="128544"/>
                    <a:pt x="98869" y="120448"/>
                  </a:cubicBezTo>
                  <a:cubicBezTo>
                    <a:pt x="98869" y="112828"/>
                    <a:pt x="108299" y="108827"/>
                    <a:pt x="113633" y="114352"/>
                  </a:cubicBezTo>
                  <a:cubicBezTo>
                    <a:pt x="115252" y="115971"/>
                    <a:pt x="116205" y="118162"/>
                    <a:pt x="116205" y="120448"/>
                  </a:cubicBezTo>
                  <a:lnTo>
                    <a:pt x="116205" y="126449"/>
                  </a:lnTo>
                  <a:cubicBezTo>
                    <a:pt x="116205" y="129306"/>
                    <a:pt x="118110" y="131973"/>
                    <a:pt x="120967" y="132640"/>
                  </a:cubicBezTo>
                  <a:cubicBezTo>
                    <a:pt x="125063" y="133592"/>
                    <a:pt x="128683" y="130544"/>
                    <a:pt x="128683" y="126544"/>
                  </a:cubicBezTo>
                  <a:cubicBezTo>
                    <a:pt x="128683" y="121686"/>
                    <a:pt x="132683" y="117686"/>
                    <a:pt x="137541" y="117686"/>
                  </a:cubicBezTo>
                  <a:cubicBezTo>
                    <a:pt x="142208" y="117590"/>
                    <a:pt x="146494" y="121781"/>
                    <a:pt x="146399" y="126544"/>
                  </a:cubicBezTo>
                  <a:lnTo>
                    <a:pt x="146399" y="132735"/>
                  </a:lnTo>
                  <a:cubicBezTo>
                    <a:pt x="146399" y="135974"/>
                    <a:pt x="148876" y="138831"/>
                    <a:pt x="152114" y="139117"/>
                  </a:cubicBezTo>
                  <a:cubicBezTo>
                    <a:pt x="155638" y="139307"/>
                    <a:pt x="158591" y="136545"/>
                    <a:pt x="158591" y="133021"/>
                  </a:cubicBezTo>
                  <a:cubicBezTo>
                    <a:pt x="159067" y="121495"/>
                    <a:pt x="175450" y="121495"/>
                    <a:pt x="175927" y="133021"/>
                  </a:cubicBezTo>
                  <a:lnTo>
                    <a:pt x="175927" y="262085"/>
                  </a:lnTo>
                  <a:cubicBezTo>
                    <a:pt x="175927" y="262085"/>
                    <a:pt x="69533" y="262085"/>
                    <a:pt x="69533" y="262085"/>
                  </a:cubicBezTo>
                  <a:lnTo>
                    <a:pt x="69533" y="26208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26" name="Google Shape;3939;p69"/>
          <p:cNvGrpSpPr/>
          <p:nvPr/>
        </p:nvGrpSpPr>
        <p:grpSpPr>
          <a:xfrm>
            <a:off x="322221" y="2554406"/>
            <a:ext cx="449961" cy="449784"/>
            <a:chOff x="5617114" y="2806577"/>
            <a:chExt cx="348013" cy="347876"/>
          </a:xfrm>
        </p:grpSpPr>
        <p:sp>
          <p:nvSpPr>
            <p:cNvPr id="27" name="Google Shape;3940;p69"/>
            <p:cNvSpPr/>
            <p:nvPr/>
          </p:nvSpPr>
          <p:spPr>
            <a:xfrm>
              <a:off x="5650915" y="2889287"/>
              <a:ext cx="280200" cy="176812"/>
            </a:xfrm>
            <a:custGeom>
              <a:avLst/>
              <a:gdLst/>
              <a:ahLst/>
              <a:cxnLst/>
              <a:rect l="l" t="t" r="r" b="b"/>
              <a:pathLst>
                <a:path w="253460" h="159924" extrusionOk="0">
                  <a:moveTo>
                    <a:pt x="95" y="0"/>
                  </a:moveTo>
                  <a:lnTo>
                    <a:pt x="95" y="159925"/>
                  </a:lnTo>
                  <a:lnTo>
                    <a:pt x="253460" y="159925"/>
                  </a:lnTo>
                  <a:lnTo>
                    <a:pt x="253460" y="0"/>
                  </a:lnTo>
                  <a:lnTo>
                    <a:pt x="204311" y="0"/>
                  </a:lnTo>
                  <a:cubicBezTo>
                    <a:pt x="204311" y="13525"/>
                    <a:pt x="193262" y="24575"/>
                    <a:pt x="179642" y="24575"/>
                  </a:cubicBezTo>
                  <a:lnTo>
                    <a:pt x="66866" y="24575"/>
                  </a:lnTo>
                  <a:cubicBezTo>
                    <a:pt x="54483" y="24860"/>
                    <a:pt x="45434" y="11240"/>
                    <a:pt x="50483" y="0"/>
                  </a:cubicBezTo>
                  <a:lnTo>
                    <a:pt x="0" y="0"/>
                  </a:ln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8" name="Google Shape;3941;p69"/>
            <p:cNvSpPr/>
            <p:nvPr/>
          </p:nvSpPr>
          <p:spPr>
            <a:xfrm>
              <a:off x="5617114" y="2806577"/>
              <a:ext cx="348013" cy="347876"/>
            </a:xfrm>
            <a:custGeom>
              <a:avLst/>
              <a:gdLst/>
              <a:ahLst/>
              <a:cxnLst/>
              <a:rect l="l" t="t" r="r" b="b"/>
              <a:pathLst>
                <a:path w="314801" h="314649" extrusionOk="0">
                  <a:moveTo>
                    <a:pt x="296418" y="44044"/>
                  </a:moveTo>
                  <a:lnTo>
                    <a:pt x="218122" y="44044"/>
                  </a:lnTo>
                  <a:cubicBezTo>
                    <a:pt x="211836" y="-6152"/>
                    <a:pt x="143256" y="-16725"/>
                    <a:pt x="122206" y="29471"/>
                  </a:cubicBezTo>
                  <a:cubicBezTo>
                    <a:pt x="112109" y="30614"/>
                    <a:pt x="103251" y="36139"/>
                    <a:pt x="97727" y="44044"/>
                  </a:cubicBezTo>
                  <a:lnTo>
                    <a:pt x="18479" y="44044"/>
                  </a:lnTo>
                  <a:cubicBezTo>
                    <a:pt x="8287" y="44044"/>
                    <a:pt x="0" y="52331"/>
                    <a:pt x="0" y="62523"/>
                  </a:cubicBezTo>
                  <a:lnTo>
                    <a:pt x="0" y="247022"/>
                  </a:lnTo>
                  <a:cubicBezTo>
                    <a:pt x="0" y="257214"/>
                    <a:pt x="8287" y="265501"/>
                    <a:pt x="18479" y="265501"/>
                  </a:cubicBezTo>
                  <a:lnTo>
                    <a:pt x="125730" y="265501"/>
                  </a:lnTo>
                  <a:lnTo>
                    <a:pt x="115824" y="302362"/>
                  </a:lnTo>
                  <a:lnTo>
                    <a:pt x="108204" y="302362"/>
                  </a:lnTo>
                  <a:cubicBezTo>
                    <a:pt x="100108" y="302648"/>
                    <a:pt x="100013" y="314364"/>
                    <a:pt x="108204" y="314650"/>
                  </a:cubicBezTo>
                  <a:lnTo>
                    <a:pt x="206597" y="314650"/>
                  </a:lnTo>
                  <a:cubicBezTo>
                    <a:pt x="214694" y="314364"/>
                    <a:pt x="214789" y="302648"/>
                    <a:pt x="206597" y="302362"/>
                  </a:cubicBezTo>
                  <a:lnTo>
                    <a:pt x="198977" y="302362"/>
                  </a:lnTo>
                  <a:lnTo>
                    <a:pt x="189071" y="265501"/>
                  </a:lnTo>
                  <a:lnTo>
                    <a:pt x="296323" y="265501"/>
                  </a:lnTo>
                  <a:cubicBezTo>
                    <a:pt x="306514" y="265501"/>
                    <a:pt x="314801" y="257214"/>
                    <a:pt x="314801" y="247022"/>
                  </a:cubicBezTo>
                  <a:lnTo>
                    <a:pt x="314801" y="62523"/>
                  </a:lnTo>
                  <a:cubicBezTo>
                    <a:pt x="314801" y="52331"/>
                    <a:pt x="306514" y="44044"/>
                    <a:pt x="296323" y="44044"/>
                  </a:cubicBezTo>
                  <a:close/>
                  <a:moveTo>
                    <a:pt x="126111" y="41473"/>
                  </a:moveTo>
                  <a:cubicBezTo>
                    <a:pt x="128778" y="41568"/>
                    <a:pt x="131350" y="39949"/>
                    <a:pt x="132207" y="37377"/>
                  </a:cubicBezTo>
                  <a:cubicBezTo>
                    <a:pt x="146876" y="-2533"/>
                    <a:pt x="205550" y="7468"/>
                    <a:pt x="206121" y="50045"/>
                  </a:cubicBezTo>
                  <a:cubicBezTo>
                    <a:pt x="206121" y="53284"/>
                    <a:pt x="208502" y="56046"/>
                    <a:pt x="211741" y="56332"/>
                  </a:cubicBezTo>
                  <a:cubicBezTo>
                    <a:pt x="222599" y="57189"/>
                    <a:pt x="230791" y="67571"/>
                    <a:pt x="228314" y="78811"/>
                  </a:cubicBezTo>
                  <a:cubicBezTo>
                    <a:pt x="226409" y="87288"/>
                    <a:pt x="218599" y="93289"/>
                    <a:pt x="209931" y="93289"/>
                  </a:cubicBezTo>
                  <a:lnTo>
                    <a:pt x="97536" y="93289"/>
                  </a:lnTo>
                  <a:cubicBezTo>
                    <a:pt x="82201" y="92717"/>
                    <a:pt x="82105" y="70619"/>
                    <a:pt x="97536" y="70048"/>
                  </a:cubicBezTo>
                  <a:cubicBezTo>
                    <a:pt x="100965" y="70048"/>
                    <a:pt x="103727" y="67285"/>
                    <a:pt x="103727" y="63856"/>
                  </a:cubicBezTo>
                  <a:cubicBezTo>
                    <a:pt x="103727" y="51474"/>
                    <a:pt x="113729" y="41473"/>
                    <a:pt x="126111" y="41473"/>
                  </a:cubicBezTo>
                  <a:close/>
                  <a:moveTo>
                    <a:pt x="157448" y="179109"/>
                  </a:moveTo>
                  <a:cubicBezTo>
                    <a:pt x="162496" y="179109"/>
                    <a:pt x="166688" y="183205"/>
                    <a:pt x="166688" y="188348"/>
                  </a:cubicBezTo>
                  <a:cubicBezTo>
                    <a:pt x="166211" y="200540"/>
                    <a:pt x="148685" y="200540"/>
                    <a:pt x="148209" y="188348"/>
                  </a:cubicBezTo>
                  <a:cubicBezTo>
                    <a:pt x="148209" y="183300"/>
                    <a:pt x="152305" y="179109"/>
                    <a:pt x="157448" y="179109"/>
                  </a:cubicBezTo>
                  <a:close/>
                  <a:moveTo>
                    <a:pt x="18479" y="56332"/>
                  </a:moveTo>
                  <a:lnTo>
                    <a:pt x="92297" y="56332"/>
                  </a:lnTo>
                  <a:cubicBezTo>
                    <a:pt x="92107" y="56998"/>
                    <a:pt x="92012" y="57665"/>
                    <a:pt x="91916" y="58427"/>
                  </a:cubicBezTo>
                  <a:cubicBezTo>
                    <a:pt x="64865" y="65666"/>
                    <a:pt x="69342" y="104909"/>
                    <a:pt x="97631" y="105576"/>
                  </a:cubicBezTo>
                  <a:cubicBezTo>
                    <a:pt x="97631" y="105576"/>
                    <a:pt x="120587" y="105576"/>
                    <a:pt x="120587" y="105576"/>
                  </a:cubicBezTo>
                  <a:lnTo>
                    <a:pt x="120587" y="128436"/>
                  </a:lnTo>
                  <a:lnTo>
                    <a:pt x="105918" y="138723"/>
                  </a:lnTo>
                  <a:cubicBezTo>
                    <a:pt x="92393" y="126150"/>
                    <a:pt x="69818" y="135961"/>
                    <a:pt x="69818" y="154534"/>
                  </a:cubicBezTo>
                  <a:cubicBezTo>
                    <a:pt x="69818" y="166441"/>
                    <a:pt x="79438" y="176061"/>
                    <a:pt x="91345" y="176061"/>
                  </a:cubicBezTo>
                  <a:cubicBezTo>
                    <a:pt x="105156" y="176251"/>
                    <a:pt x="115729" y="162535"/>
                    <a:pt x="112204" y="149296"/>
                  </a:cubicBezTo>
                  <a:lnTo>
                    <a:pt x="130207" y="136627"/>
                  </a:lnTo>
                  <a:cubicBezTo>
                    <a:pt x="131826" y="135484"/>
                    <a:pt x="132779" y="133579"/>
                    <a:pt x="132779" y="131579"/>
                  </a:cubicBezTo>
                  <a:lnTo>
                    <a:pt x="132779" y="105576"/>
                  </a:lnTo>
                  <a:lnTo>
                    <a:pt x="151257" y="105576"/>
                  </a:lnTo>
                  <a:cubicBezTo>
                    <a:pt x="151257" y="105576"/>
                    <a:pt x="151257" y="167965"/>
                    <a:pt x="151257" y="167965"/>
                  </a:cubicBezTo>
                  <a:cubicBezTo>
                    <a:pt x="127826" y="175394"/>
                    <a:pt x="132493" y="209589"/>
                    <a:pt x="157448" y="210160"/>
                  </a:cubicBezTo>
                  <a:cubicBezTo>
                    <a:pt x="182309" y="209589"/>
                    <a:pt x="187071" y="175394"/>
                    <a:pt x="163639" y="167965"/>
                  </a:cubicBezTo>
                  <a:lnTo>
                    <a:pt x="163639" y="105576"/>
                  </a:lnTo>
                  <a:lnTo>
                    <a:pt x="182118" y="105576"/>
                  </a:lnTo>
                  <a:lnTo>
                    <a:pt x="182118" y="131579"/>
                  </a:lnTo>
                  <a:cubicBezTo>
                    <a:pt x="182118" y="133579"/>
                    <a:pt x="183071" y="135484"/>
                    <a:pt x="184690" y="136627"/>
                  </a:cubicBezTo>
                  <a:lnTo>
                    <a:pt x="202692" y="149296"/>
                  </a:lnTo>
                  <a:cubicBezTo>
                    <a:pt x="199168" y="162631"/>
                    <a:pt x="209740" y="176251"/>
                    <a:pt x="223552" y="176061"/>
                  </a:cubicBezTo>
                  <a:cubicBezTo>
                    <a:pt x="235458" y="176061"/>
                    <a:pt x="245078" y="166441"/>
                    <a:pt x="245078" y="154534"/>
                  </a:cubicBezTo>
                  <a:cubicBezTo>
                    <a:pt x="245078" y="135865"/>
                    <a:pt x="222504" y="126055"/>
                    <a:pt x="208979" y="138723"/>
                  </a:cubicBezTo>
                  <a:lnTo>
                    <a:pt x="194310" y="128436"/>
                  </a:lnTo>
                  <a:lnTo>
                    <a:pt x="194310" y="105576"/>
                  </a:lnTo>
                  <a:lnTo>
                    <a:pt x="210312" y="105576"/>
                  </a:lnTo>
                  <a:cubicBezTo>
                    <a:pt x="235458" y="105766"/>
                    <a:pt x="250127" y="76144"/>
                    <a:pt x="234887" y="56332"/>
                  </a:cubicBezTo>
                  <a:lnTo>
                    <a:pt x="296323" y="56332"/>
                  </a:lnTo>
                  <a:cubicBezTo>
                    <a:pt x="299752" y="56332"/>
                    <a:pt x="302514" y="59094"/>
                    <a:pt x="302514" y="62523"/>
                  </a:cubicBezTo>
                  <a:lnTo>
                    <a:pt x="302514" y="228544"/>
                  </a:lnTo>
                  <a:lnTo>
                    <a:pt x="12192" y="228544"/>
                  </a:lnTo>
                  <a:lnTo>
                    <a:pt x="12192" y="62523"/>
                  </a:lnTo>
                  <a:cubicBezTo>
                    <a:pt x="12192" y="59094"/>
                    <a:pt x="14954" y="56332"/>
                    <a:pt x="18383" y="56332"/>
                  </a:cubicBezTo>
                  <a:close/>
                  <a:moveTo>
                    <a:pt x="100584" y="154344"/>
                  </a:moveTo>
                  <a:cubicBezTo>
                    <a:pt x="100584" y="159392"/>
                    <a:pt x="96488" y="163583"/>
                    <a:pt x="91345" y="163583"/>
                  </a:cubicBezTo>
                  <a:cubicBezTo>
                    <a:pt x="79153" y="163107"/>
                    <a:pt x="79153" y="145581"/>
                    <a:pt x="91345" y="145105"/>
                  </a:cubicBezTo>
                  <a:cubicBezTo>
                    <a:pt x="96393" y="145105"/>
                    <a:pt x="100584" y="149200"/>
                    <a:pt x="100584" y="154344"/>
                  </a:cubicBezTo>
                  <a:close/>
                  <a:moveTo>
                    <a:pt x="223552" y="145105"/>
                  </a:moveTo>
                  <a:cubicBezTo>
                    <a:pt x="228600" y="145105"/>
                    <a:pt x="232791" y="149200"/>
                    <a:pt x="232791" y="154344"/>
                  </a:cubicBezTo>
                  <a:cubicBezTo>
                    <a:pt x="232315" y="166536"/>
                    <a:pt x="214789" y="166536"/>
                    <a:pt x="214313" y="154344"/>
                  </a:cubicBezTo>
                  <a:cubicBezTo>
                    <a:pt x="214313" y="149296"/>
                    <a:pt x="218408" y="145105"/>
                    <a:pt x="223552" y="145105"/>
                  </a:cubicBezTo>
                  <a:close/>
                  <a:moveTo>
                    <a:pt x="186309" y="302362"/>
                  </a:moveTo>
                  <a:lnTo>
                    <a:pt x="128588" y="302362"/>
                  </a:lnTo>
                  <a:lnTo>
                    <a:pt x="138494" y="265501"/>
                  </a:lnTo>
                  <a:lnTo>
                    <a:pt x="176498" y="265501"/>
                  </a:lnTo>
                  <a:lnTo>
                    <a:pt x="186404" y="302362"/>
                  </a:lnTo>
                  <a:close/>
                  <a:moveTo>
                    <a:pt x="296418" y="253118"/>
                  </a:moveTo>
                  <a:lnTo>
                    <a:pt x="18383" y="253118"/>
                  </a:lnTo>
                  <a:cubicBezTo>
                    <a:pt x="14954" y="253118"/>
                    <a:pt x="12192" y="250356"/>
                    <a:pt x="12192" y="246927"/>
                  </a:cubicBezTo>
                  <a:lnTo>
                    <a:pt x="12192" y="240736"/>
                  </a:lnTo>
                  <a:lnTo>
                    <a:pt x="302514" y="240736"/>
                  </a:lnTo>
                  <a:lnTo>
                    <a:pt x="302514" y="246927"/>
                  </a:lnTo>
                  <a:cubicBezTo>
                    <a:pt x="302514" y="250356"/>
                    <a:pt x="299752" y="253118"/>
                    <a:pt x="296323" y="2531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29" name="Google Shape;3752;p69"/>
          <p:cNvGrpSpPr/>
          <p:nvPr/>
        </p:nvGrpSpPr>
        <p:grpSpPr>
          <a:xfrm rot="703514">
            <a:off x="6953652" y="517775"/>
            <a:ext cx="425774" cy="542589"/>
            <a:chOff x="4832032" y="1583911"/>
            <a:chExt cx="273236" cy="348201"/>
          </a:xfrm>
        </p:grpSpPr>
        <p:sp>
          <p:nvSpPr>
            <p:cNvPr id="30" name="Google Shape;3753;p69"/>
            <p:cNvSpPr/>
            <p:nvPr/>
          </p:nvSpPr>
          <p:spPr>
            <a:xfrm>
              <a:off x="4893896" y="1645802"/>
              <a:ext cx="149574" cy="164496"/>
            </a:xfrm>
            <a:custGeom>
              <a:avLst/>
              <a:gdLst/>
              <a:ahLst/>
              <a:cxnLst/>
              <a:rect l="l" t="t" r="r" b="b"/>
              <a:pathLst>
                <a:path w="135300" h="148784" extrusionOk="0">
                  <a:moveTo>
                    <a:pt x="101464" y="148784"/>
                  </a:moveTo>
                  <a:cubicBezTo>
                    <a:pt x="101464" y="136211"/>
                    <a:pt x="103274" y="132401"/>
                    <a:pt x="121467" y="108589"/>
                  </a:cubicBezTo>
                  <a:cubicBezTo>
                    <a:pt x="155280" y="65250"/>
                    <a:pt x="123181" y="-568"/>
                    <a:pt x="67651" y="4"/>
                  </a:cubicBezTo>
                  <a:cubicBezTo>
                    <a:pt x="12120" y="-568"/>
                    <a:pt x="-19980" y="65250"/>
                    <a:pt x="13834" y="108589"/>
                  </a:cubicBezTo>
                  <a:cubicBezTo>
                    <a:pt x="32027" y="132496"/>
                    <a:pt x="33837" y="136211"/>
                    <a:pt x="33837" y="148784"/>
                  </a:cubicBezTo>
                  <a:lnTo>
                    <a:pt x="101464" y="14878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31" name="Google Shape;3754;p69"/>
            <p:cNvGrpSpPr/>
            <p:nvPr/>
          </p:nvGrpSpPr>
          <p:grpSpPr>
            <a:xfrm>
              <a:off x="4832032" y="1583911"/>
              <a:ext cx="273236" cy="348201"/>
              <a:chOff x="6329386" y="2166961"/>
              <a:chExt cx="247161" cy="314943"/>
            </a:xfrm>
          </p:grpSpPr>
          <p:sp>
            <p:nvSpPr>
              <p:cNvPr id="32" name="Google Shape;3755;p69"/>
              <p:cNvSpPr/>
              <p:nvPr/>
            </p:nvSpPr>
            <p:spPr>
              <a:xfrm>
                <a:off x="6413087" y="2365628"/>
                <a:ext cx="80105" cy="116276"/>
              </a:xfrm>
              <a:custGeom>
                <a:avLst/>
                <a:gdLst/>
                <a:ahLst/>
                <a:cxnLst/>
                <a:rect l="l" t="t" r="r" b="b"/>
                <a:pathLst>
                  <a:path w="80105" h="116276" extrusionOk="0">
                    <a:moveTo>
                      <a:pt x="73819" y="0"/>
                    </a:moveTo>
                    <a:lnTo>
                      <a:pt x="6191" y="0"/>
                    </a:lnTo>
                    <a:cubicBezTo>
                      <a:pt x="2762" y="0"/>
                      <a:pt x="0" y="2762"/>
                      <a:pt x="0" y="6191"/>
                    </a:cubicBezTo>
                    <a:lnTo>
                      <a:pt x="0" y="46768"/>
                    </a:lnTo>
                    <a:cubicBezTo>
                      <a:pt x="0" y="57626"/>
                      <a:pt x="8858" y="66484"/>
                      <a:pt x="19717" y="66484"/>
                    </a:cubicBezTo>
                    <a:lnTo>
                      <a:pt x="33909" y="66484"/>
                    </a:lnTo>
                    <a:lnTo>
                      <a:pt x="33909" y="109919"/>
                    </a:lnTo>
                    <a:cubicBezTo>
                      <a:pt x="33909" y="112967"/>
                      <a:pt x="36100" y="115729"/>
                      <a:pt x="39148" y="116205"/>
                    </a:cubicBezTo>
                    <a:cubicBezTo>
                      <a:pt x="42958" y="116776"/>
                      <a:pt x="46196" y="113824"/>
                      <a:pt x="46196" y="110109"/>
                    </a:cubicBezTo>
                    <a:lnTo>
                      <a:pt x="46196" y="66484"/>
                    </a:lnTo>
                    <a:lnTo>
                      <a:pt x="60388" y="66484"/>
                    </a:lnTo>
                    <a:cubicBezTo>
                      <a:pt x="71247" y="66484"/>
                      <a:pt x="80105" y="57626"/>
                      <a:pt x="80105" y="46768"/>
                    </a:cubicBezTo>
                    <a:lnTo>
                      <a:pt x="80105" y="6191"/>
                    </a:lnTo>
                    <a:cubicBezTo>
                      <a:pt x="80105" y="2762"/>
                      <a:pt x="77343" y="0"/>
                      <a:pt x="73914" y="0"/>
                    </a:cubicBezTo>
                    <a:lnTo>
                      <a:pt x="73914" y="0"/>
                    </a:lnTo>
                    <a:close/>
                    <a:moveTo>
                      <a:pt x="67628" y="12287"/>
                    </a:moveTo>
                    <a:lnTo>
                      <a:pt x="67628" y="27051"/>
                    </a:lnTo>
                    <a:lnTo>
                      <a:pt x="12287" y="27051"/>
                    </a:lnTo>
                    <a:lnTo>
                      <a:pt x="12287" y="12287"/>
                    </a:lnTo>
                    <a:lnTo>
                      <a:pt x="67628" y="12287"/>
                    </a:lnTo>
                    <a:close/>
                    <a:moveTo>
                      <a:pt x="60293" y="54102"/>
                    </a:moveTo>
                    <a:lnTo>
                      <a:pt x="19717" y="54102"/>
                    </a:lnTo>
                    <a:cubicBezTo>
                      <a:pt x="15621" y="54102"/>
                      <a:pt x="12382" y="50768"/>
                      <a:pt x="12382" y="46768"/>
                    </a:cubicBezTo>
                    <a:lnTo>
                      <a:pt x="12382" y="39433"/>
                    </a:lnTo>
                    <a:lnTo>
                      <a:pt x="67723" y="39433"/>
                    </a:lnTo>
                    <a:lnTo>
                      <a:pt x="67723" y="46768"/>
                    </a:lnTo>
                    <a:cubicBezTo>
                      <a:pt x="67723" y="50864"/>
                      <a:pt x="64389" y="54102"/>
                      <a:pt x="60388" y="54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3" name="Google Shape;3756;p69"/>
              <p:cNvSpPr/>
              <p:nvPr/>
            </p:nvSpPr>
            <p:spPr>
              <a:xfrm>
                <a:off x="6411967" y="2259805"/>
                <a:ext cx="81870" cy="26670"/>
              </a:xfrm>
              <a:custGeom>
                <a:avLst/>
                <a:gdLst/>
                <a:ahLst/>
                <a:cxnLst/>
                <a:rect l="l" t="t" r="r" b="b"/>
                <a:pathLst>
                  <a:path w="81870" h="26670" extrusionOk="0">
                    <a:moveTo>
                      <a:pt x="40934" y="0"/>
                    </a:moveTo>
                    <a:cubicBezTo>
                      <a:pt x="26170" y="0"/>
                      <a:pt x="12263" y="5715"/>
                      <a:pt x="1786" y="16192"/>
                    </a:cubicBezTo>
                    <a:cubicBezTo>
                      <a:pt x="-595" y="18574"/>
                      <a:pt x="-595" y="22479"/>
                      <a:pt x="1786" y="24860"/>
                    </a:cubicBezTo>
                    <a:cubicBezTo>
                      <a:pt x="4167" y="27241"/>
                      <a:pt x="8072" y="27241"/>
                      <a:pt x="10454" y="24860"/>
                    </a:cubicBezTo>
                    <a:cubicBezTo>
                      <a:pt x="26456" y="8191"/>
                      <a:pt x="55317" y="8191"/>
                      <a:pt x="71319" y="24860"/>
                    </a:cubicBezTo>
                    <a:cubicBezTo>
                      <a:pt x="72557" y="26098"/>
                      <a:pt x="74081" y="26670"/>
                      <a:pt x="75700" y="26670"/>
                    </a:cubicBezTo>
                    <a:cubicBezTo>
                      <a:pt x="81034" y="26670"/>
                      <a:pt x="83987" y="19907"/>
                      <a:pt x="80081" y="16192"/>
                    </a:cubicBezTo>
                    <a:cubicBezTo>
                      <a:pt x="69604" y="5715"/>
                      <a:pt x="55697" y="0"/>
                      <a:pt x="40934" y="0"/>
                    </a:cubicBezTo>
                    <a:lnTo>
                      <a:pt x="409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4" name="Google Shape;3757;p69"/>
              <p:cNvSpPr/>
              <p:nvPr/>
            </p:nvSpPr>
            <p:spPr>
              <a:xfrm>
                <a:off x="6429367" y="2284499"/>
                <a:ext cx="47135" cy="19453"/>
              </a:xfrm>
              <a:custGeom>
                <a:avLst/>
                <a:gdLst/>
                <a:ahLst/>
                <a:cxnLst/>
                <a:rect l="l" t="t" r="r" b="b"/>
                <a:pathLst>
                  <a:path w="47135" h="19453" extrusionOk="0">
                    <a:moveTo>
                      <a:pt x="40965" y="19407"/>
                    </a:moveTo>
                    <a:cubicBezTo>
                      <a:pt x="46299" y="19407"/>
                      <a:pt x="49252" y="12644"/>
                      <a:pt x="45347" y="8930"/>
                    </a:cubicBezTo>
                    <a:cubicBezTo>
                      <a:pt x="33916" y="-2977"/>
                      <a:pt x="13342" y="-2977"/>
                      <a:pt x="1817" y="8930"/>
                    </a:cubicBezTo>
                    <a:cubicBezTo>
                      <a:pt x="-3707" y="14835"/>
                      <a:pt x="4580" y="23217"/>
                      <a:pt x="10485" y="17597"/>
                    </a:cubicBezTo>
                    <a:cubicBezTo>
                      <a:pt x="14009" y="14073"/>
                      <a:pt x="18581" y="12168"/>
                      <a:pt x="23534" y="12168"/>
                    </a:cubicBezTo>
                    <a:cubicBezTo>
                      <a:pt x="28487" y="12168"/>
                      <a:pt x="33059" y="14073"/>
                      <a:pt x="36583" y="17597"/>
                    </a:cubicBezTo>
                    <a:cubicBezTo>
                      <a:pt x="37822" y="18836"/>
                      <a:pt x="39346" y="19407"/>
                      <a:pt x="40965" y="19407"/>
                    </a:cubicBezTo>
                    <a:lnTo>
                      <a:pt x="40965" y="1940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5" name="Google Shape;3758;p69"/>
              <p:cNvSpPr/>
              <p:nvPr/>
            </p:nvSpPr>
            <p:spPr>
              <a:xfrm>
                <a:off x="6446805" y="2309050"/>
                <a:ext cx="12299" cy="12287"/>
              </a:xfrm>
              <a:custGeom>
                <a:avLst/>
                <a:gdLst/>
                <a:ahLst/>
                <a:cxnLst/>
                <a:rect l="l" t="t" r="r" b="b"/>
                <a:pathLst>
                  <a:path w="12299" h="12287" extrusionOk="0">
                    <a:moveTo>
                      <a:pt x="0" y="6096"/>
                    </a:moveTo>
                    <a:cubicBezTo>
                      <a:pt x="0" y="9525"/>
                      <a:pt x="2762" y="12287"/>
                      <a:pt x="6191" y="12287"/>
                    </a:cubicBezTo>
                    <a:cubicBezTo>
                      <a:pt x="14383" y="12002"/>
                      <a:pt x="14288" y="286"/>
                      <a:pt x="6191" y="0"/>
                    </a:cubicBezTo>
                    <a:cubicBezTo>
                      <a:pt x="2762" y="0"/>
                      <a:pt x="0" y="2762"/>
                      <a:pt x="0" y="6191"/>
                    </a:cubicBezTo>
                    <a:lnTo>
                      <a:pt x="0" y="619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6" name="Google Shape;3759;p69"/>
              <p:cNvSpPr/>
              <p:nvPr/>
            </p:nvSpPr>
            <p:spPr>
              <a:xfrm>
                <a:off x="6446900" y="2166961"/>
                <a:ext cx="12287" cy="34432"/>
              </a:xfrm>
              <a:custGeom>
                <a:avLst/>
                <a:gdLst/>
                <a:ahLst/>
                <a:cxnLst/>
                <a:rect l="l" t="t" r="r" b="b"/>
                <a:pathLst>
                  <a:path w="12287" h="34432" extrusionOk="0">
                    <a:moveTo>
                      <a:pt x="12287" y="28075"/>
                    </a:moveTo>
                    <a:lnTo>
                      <a:pt x="12287" y="6358"/>
                    </a:lnTo>
                    <a:cubicBezTo>
                      <a:pt x="12287" y="3310"/>
                      <a:pt x="10096" y="547"/>
                      <a:pt x="7048" y="71"/>
                    </a:cubicBezTo>
                    <a:cubicBezTo>
                      <a:pt x="3238" y="-500"/>
                      <a:pt x="0" y="2452"/>
                      <a:pt x="0" y="6167"/>
                    </a:cubicBezTo>
                    <a:lnTo>
                      <a:pt x="0" y="28265"/>
                    </a:lnTo>
                    <a:cubicBezTo>
                      <a:pt x="0" y="31980"/>
                      <a:pt x="3238" y="34933"/>
                      <a:pt x="7048" y="34361"/>
                    </a:cubicBezTo>
                    <a:cubicBezTo>
                      <a:pt x="10096" y="33885"/>
                      <a:pt x="12287" y="31123"/>
                      <a:pt x="12287" y="280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7" name="Google Shape;3760;p69"/>
              <p:cNvSpPr/>
              <p:nvPr/>
            </p:nvSpPr>
            <p:spPr>
              <a:xfrm>
                <a:off x="6494462" y="2182684"/>
                <a:ext cx="23368" cy="31485"/>
              </a:xfrm>
              <a:custGeom>
                <a:avLst/>
                <a:gdLst/>
                <a:ahLst/>
                <a:cxnLst/>
                <a:rect l="l" t="t" r="r" b="b"/>
                <a:pathLst>
                  <a:path w="23368" h="31485" extrusionOk="0">
                    <a:moveTo>
                      <a:pt x="20257" y="826"/>
                    </a:moveTo>
                    <a:cubicBezTo>
                      <a:pt x="17304" y="-889"/>
                      <a:pt x="13589" y="159"/>
                      <a:pt x="11875" y="3112"/>
                    </a:cubicBezTo>
                    <a:lnTo>
                      <a:pt x="826" y="22257"/>
                    </a:lnTo>
                    <a:cubicBezTo>
                      <a:pt x="-889" y="25210"/>
                      <a:pt x="159" y="28925"/>
                      <a:pt x="3112" y="30639"/>
                    </a:cubicBezTo>
                    <a:cubicBezTo>
                      <a:pt x="5969" y="32354"/>
                      <a:pt x="9779" y="31401"/>
                      <a:pt x="11494" y="28353"/>
                    </a:cubicBezTo>
                    <a:lnTo>
                      <a:pt x="22543" y="9208"/>
                    </a:lnTo>
                    <a:cubicBezTo>
                      <a:pt x="24257" y="6255"/>
                      <a:pt x="23209" y="2540"/>
                      <a:pt x="20257" y="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8" name="Google Shape;3761;p69"/>
              <p:cNvSpPr/>
              <p:nvPr/>
            </p:nvSpPr>
            <p:spPr>
              <a:xfrm>
                <a:off x="6529282" y="2225631"/>
                <a:ext cx="31497" cy="23411"/>
              </a:xfrm>
              <a:custGeom>
                <a:avLst/>
                <a:gdLst/>
                <a:ahLst/>
                <a:cxnLst/>
                <a:rect l="l" t="t" r="r" b="b"/>
                <a:pathLst>
                  <a:path w="31497" h="23411" extrusionOk="0">
                    <a:moveTo>
                      <a:pt x="6201" y="23411"/>
                    </a:moveTo>
                    <a:cubicBezTo>
                      <a:pt x="7249" y="23411"/>
                      <a:pt x="8296" y="23125"/>
                      <a:pt x="9249" y="22554"/>
                    </a:cubicBezTo>
                    <a:lnTo>
                      <a:pt x="28394" y="11505"/>
                    </a:lnTo>
                    <a:cubicBezTo>
                      <a:pt x="35348" y="7219"/>
                      <a:pt x="29442" y="-2973"/>
                      <a:pt x="22203" y="837"/>
                    </a:cubicBezTo>
                    <a:lnTo>
                      <a:pt x="3058" y="11886"/>
                    </a:lnTo>
                    <a:cubicBezTo>
                      <a:pt x="-2372" y="15029"/>
                      <a:pt x="-85" y="23316"/>
                      <a:pt x="6106" y="23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9" name="Google Shape;3762;p69"/>
              <p:cNvSpPr/>
              <p:nvPr/>
            </p:nvSpPr>
            <p:spPr>
              <a:xfrm>
                <a:off x="6542234" y="2284380"/>
                <a:ext cx="34313" cy="12287"/>
              </a:xfrm>
              <a:custGeom>
                <a:avLst/>
                <a:gdLst/>
                <a:ahLst/>
                <a:cxnLst/>
                <a:rect l="l" t="t" r="r" b="b"/>
                <a:pathLst>
                  <a:path w="34313" h="12287" extrusionOk="0">
                    <a:moveTo>
                      <a:pt x="28206" y="0"/>
                    </a:moveTo>
                    <a:lnTo>
                      <a:pt x="6108" y="0"/>
                    </a:lnTo>
                    <a:cubicBezTo>
                      <a:pt x="-1988" y="286"/>
                      <a:pt x="-2084" y="12002"/>
                      <a:pt x="6108" y="12287"/>
                    </a:cubicBezTo>
                    <a:lnTo>
                      <a:pt x="28206" y="12287"/>
                    </a:lnTo>
                    <a:cubicBezTo>
                      <a:pt x="36302" y="12002"/>
                      <a:pt x="36398" y="286"/>
                      <a:pt x="2820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 name="Google Shape;3763;p69"/>
              <p:cNvSpPr/>
              <p:nvPr/>
            </p:nvSpPr>
            <p:spPr>
              <a:xfrm>
                <a:off x="6529418" y="2332131"/>
                <a:ext cx="31410" cy="23400"/>
              </a:xfrm>
              <a:custGeom>
                <a:avLst/>
                <a:gdLst/>
                <a:ahLst/>
                <a:cxnLst/>
                <a:rect l="l" t="t" r="r" b="b"/>
                <a:pathLst>
                  <a:path w="31410" h="23400" extrusionOk="0">
                    <a:moveTo>
                      <a:pt x="28353" y="11875"/>
                    </a:moveTo>
                    <a:lnTo>
                      <a:pt x="9208" y="826"/>
                    </a:lnTo>
                    <a:cubicBezTo>
                      <a:pt x="6255" y="-889"/>
                      <a:pt x="2540" y="159"/>
                      <a:pt x="826" y="3112"/>
                    </a:cubicBezTo>
                    <a:cubicBezTo>
                      <a:pt x="-889" y="6065"/>
                      <a:pt x="159" y="9779"/>
                      <a:pt x="3112" y="11494"/>
                    </a:cubicBezTo>
                    <a:lnTo>
                      <a:pt x="22257" y="22543"/>
                    </a:lnTo>
                    <a:cubicBezTo>
                      <a:pt x="23210" y="23114"/>
                      <a:pt x="24257" y="23400"/>
                      <a:pt x="25305" y="23400"/>
                    </a:cubicBezTo>
                    <a:cubicBezTo>
                      <a:pt x="31496" y="23400"/>
                      <a:pt x="33782" y="15113"/>
                      <a:pt x="28353" y="11970"/>
                    </a:cubicBezTo>
                    <a:lnTo>
                      <a:pt x="28353" y="119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 name="Google Shape;3764;p69"/>
              <p:cNvSpPr/>
              <p:nvPr/>
            </p:nvSpPr>
            <p:spPr>
              <a:xfrm>
                <a:off x="6388056" y="2182693"/>
                <a:ext cx="23396" cy="31543"/>
              </a:xfrm>
              <a:custGeom>
                <a:avLst/>
                <a:gdLst/>
                <a:ahLst/>
                <a:cxnLst/>
                <a:rect l="l" t="t" r="r" b="b"/>
                <a:pathLst>
                  <a:path w="23396" h="31543" extrusionOk="0">
                    <a:moveTo>
                      <a:pt x="11505" y="3103"/>
                    </a:moveTo>
                    <a:cubicBezTo>
                      <a:pt x="7219" y="-3850"/>
                      <a:pt x="-2973" y="2056"/>
                      <a:pt x="837" y="9295"/>
                    </a:cubicBezTo>
                    <a:lnTo>
                      <a:pt x="11886" y="28440"/>
                    </a:lnTo>
                    <a:cubicBezTo>
                      <a:pt x="16267" y="35393"/>
                      <a:pt x="26364" y="29488"/>
                      <a:pt x="22554" y="22249"/>
                    </a:cubicBezTo>
                    <a:cubicBezTo>
                      <a:pt x="22554" y="22249"/>
                      <a:pt x="11505" y="3103"/>
                      <a:pt x="11505" y="3103"/>
                    </a:cubicBezTo>
                    <a:lnTo>
                      <a:pt x="11505" y="310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 name="Google Shape;3765;p69"/>
              <p:cNvSpPr/>
              <p:nvPr/>
            </p:nvSpPr>
            <p:spPr>
              <a:xfrm>
                <a:off x="6345110" y="2225737"/>
                <a:ext cx="31452" cy="23400"/>
              </a:xfrm>
              <a:custGeom>
                <a:avLst/>
                <a:gdLst/>
                <a:ahLst/>
                <a:cxnLst/>
                <a:rect l="l" t="t" r="r" b="b"/>
                <a:pathLst>
                  <a:path w="31452" h="23400" extrusionOk="0">
                    <a:moveTo>
                      <a:pt x="28353" y="11875"/>
                    </a:moveTo>
                    <a:lnTo>
                      <a:pt x="9208" y="826"/>
                    </a:lnTo>
                    <a:cubicBezTo>
                      <a:pt x="6255" y="-889"/>
                      <a:pt x="2540" y="159"/>
                      <a:pt x="826" y="3112"/>
                    </a:cubicBezTo>
                    <a:cubicBezTo>
                      <a:pt x="-889" y="6065"/>
                      <a:pt x="159" y="9779"/>
                      <a:pt x="3112" y="11494"/>
                    </a:cubicBezTo>
                    <a:lnTo>
                      <a:pt x="22257" y="22543"/>
                    </a:lnTo>
                    <a:cubicBezTo>
                      <a:pt x="23210" y="23114"/>
                      <a:pt x="24257" y="23400"/>
                      <a:pt x="25305" y="23400"/>
                    </a:cubicBezTo>
                    <a:cubicBezTo>
                      <a:pt x="31496" y="23400"/>
                      <a:pt x="33877" y="15113"/>
                      <a:pt x="28353" y="119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 name="Google Shape;3766;p69"/>
              <p:cNvSpPr/>
              <p:nvPr/>
            </p:nvSpPr>
            <p:spPr>
              <a:xfrm>
                <a:off x="6329386" y="2284380"/>
                <a:ext cx="34431" cy="12287"/>
              </a:xfrm>
              <a:custGeom>
                <a:avLst/>
                <a:gdLst/>
                <a:ahLst/>
                <a:cxnLst/>
                <a:rect l="l" t="t" r="r" b="b"/>
                <a:pathLst>
                  <a:path w="34431" h="12287" extrusionOk="0">
                    <a:moveTo>
                      <a:pt x="28075" y="0"/>
                    </a:moveTo>
                    <a:lnTo>
                      <a:pt x="6358" y="0"/>
                    </a:lnTo>
                    <a:cubicBezTo>
                      <a:pt x="3310" y="0"/>
                      <a:pt x="547" y="2191"/>
                      <a:pt x="71" y="5239"/>
                    </a:cubicBezTo>
                    <a:cubicBezTo>
                      <a:pt x="-500" y="9049"/>
                      <a:pt x="2452" y="12287"/>
                      <a:pt x="6167" y="12287"/>
                    </a:cubicBezTo>
                    <a:lnTo>
                      <a:pt x="28265" y="12287"/>
                    </a:lnTo>
                    <a:cubicBezTo>
                      <a:pt x="31980" y="12287"/>
                      <a:pt x="34933" y="9049"/>
                      <a:pt x="34361" y="5239"/>
                    </a:cubicBezTo>
                    <a:cubicBezTo>
                      <a:pt x="33885" y="2191"/>
                      <a:pt x="31122" y="0"/>
                      <a:pt x="2807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 name="Google Shape;3767;p69"/>
              <p:cNvSpPr/>
              <p:nvPr/>
            </p:nvSpPr>
            <p:spPr>
              <a:xfrm>
                <a:off x="6345023" y="2332025"/>
                <a:ext cx="31543" cy="23390"/>
              </a:xfrm>
              <a:custGeom>
                <a:avLst/>
                <a:gdLst/>
                <a:ahLst/>
                <a:cxnLst/>
                <a:rect l="l" t="t" r="r" b="b"/>
                <a:pathLst>
                  <a:path w="31543" h="23390" extrusionOk="0">
                    <a:moveTo>
                      <a:pt x="22249" y="837"/>
                    </a:moveTo>
                    <a:lnTo>
                      <a:pt x="3103" y="11886"/>
                    </a:lnTo>
                    <a:cubicBezTo>
                      <a:pt x="-3850" y="16172"/>
                      <a:pt x="2056" y="26364"/>
                      <a:pt x="9295" y="22554"/>
                    </a:cubicBezTo>
                    <a:lnTo>
                      <a:pt x="28440" y="11505"/>
                    </a:lnTo>
                    <a:cubicBezTo>
                      <a:pt x="35393" y="7219"/>
                      <a:pt x="29488" y="-2973"/>
                      <a:pt x="22249" y="8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1"/>
        <p:cNvGrpSpPr/>
        <p:nvPr/>
      </p:nvGrpSpPr>
      <p:grpSpPr>
        <a:xfrm>
          <a:off x="0" y="0"/>
          <a:ext cx="0" cy="0"/>
          <a:chOff x="0" y="0"/>
          <a:chExt cx="0" cy="0"/>
        </a:xfrm>
      </p:grpSpPr>
      <p:sp>
        <p:nvSpPr>
          <p:cNvPr id="3242" name="Google Shape;3242;p52"/>
          <p:cNvSpPr/>
          <p:nvPr/>
        </p:nvSpPr>
        <p:spPr>
          <a:xfrm rot="1014">
            <a:off x="1468325" y="1737725"/>
            <a:ext cx="1016700" cy="9912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253" name="Google Shape;3253;p52"/>
          <p:cNvSpPr/>
          <p:nvPr/>
        </p:nvSpPr>
        <p:spPr>
          <a:xfrm>
            <a:off x="1592467" y="1851524"/>
            <a:ext cx="763800" cy="763800"/>
          </a:xfrm>
          <a:prstGeom prst="ellipse">
            <a:avLst/>
          </a:prstGeom>
          <a:solidFill>
            <a:srgbClr val="DAB6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01</a:t>
            </a:r>
            <a:endParaRPr sz="2500" b="1"/>
          </a:p>
        </p:txBody>
      </p:sp>
      <p:sp>
        <p:nvSpPr>
          <p:cNvPr id="3255" name="Google Shape;3255;p52"/>
          <p:cNvSpPr/>
          <p:nvPr/>
        </p:nvSpPr>
        <p:spPr>
          <a:xfrm rot="1014">
            <a:off x="4012850" y="1737725"/>
            <a:ext cx="1016700" cy="9912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256" name="Google Shape;3256;p52"/>
          <p:cNvSpPr/>
          <p:nvPr/>
        </p:nvSpPr>
        <p:spPr>
          <a:xfrm>
            <a:off x="4136992" y="1851524"/>
            <a:ext cx="763800" cy="763800"/>
          </a:xfrm>
          <a:prstGeom prst="ellipse">
            <a:avLst/>
          </a:prstGeom>
          <a:solidFill>
            <a:srgbClr val="DAB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2"/>
          <p:cNvSpPr/>
          <p:nvPr/>
        </p:nvSpPr>
        <p:spPr>
          <a:xfrm>
            <a:off x="4136988" y="1851532"/>
            <a:ext cx="763800" cy="763800"/>
          </a:xfrm>
          <a:prstGeom prst="pie">
            <a:avLst>
              <a:gd name="adj1" fmla="val 16189893"/>
              <a:gd name="adj2" fmla="val 10788213"/>
            </a:avLst>
          </a:prstGeom>
          <a:solidFill>
            <a:srgbClr val="DAB6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02</a:t>
            </a:r>
            <a:endParaRPr sz="2500" b="1"/>
          </a:p>
        </p:txBody>
      </p:sp>
      <p:sp>
        <p:nvSpPr>
          <p:cNvPr id="3258" name="Google Shape;3258;p52"/>
          <p:cNvSpPr/>
          <p:nvPr/>
        </p:nvSpPr>
        <p:spPr>
          <a:xfrm rot="1014">
            <a:off x="6557375" y="1737725"/>
            <a:ext cx="1016700" cy="9912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259" name="Google Shape;3259;p52"/>
          <p:cNvSpPr/>
          <p:nvPr/>
        </p:nvSpPr>
        <p:spPr>
          <a:xfrm>
            <a:off x="6681517" y="1851524"/>
            <a:ext cx="763800" cy="763800"/>
          </a:xfrm>
          <a:prstGeom prst="ellipse">
            <a:avLst/>
          </a:prstGeom>
          <a:solidFill>
            <a:srgbClr val="DAB6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smtClean="0"/>
              <a:t>03</a:t>
            </a:r>
            <a:endParaRPr sz="2500" b="1"/>
          </a:p>
        </p:txBody>
      </p:sp>
      <p:sp>
        <p:nvSpPr>
          <p:cNvPr id="22" name="Rectangle 21"/>
          <p:cNvSpPr/>
          <p:nvPr/>
        </p:nvSpPr>
        <p:spPr>
          <a:xfrm>
            <a:off x="959651" y="2843024"/>
            <a:ext cx="2029431" cy="1200329"/>
          </a:xfrm>
          <a:prstGeom prst="rect">
            <a:avLst/>
          </a:prstGeom>
        </p:spPr>
        <p:txBody>
          <a:bodyPr wrap="square">
            <a:spAutoFit/>
          </a:bodyPr>
          <a:lstStyle/>
          <a:p>
            <a:pPr algn="ctr">
              <a:lnSpc>
                <a:spcPct val="150000"/>
              </a:lnSpc>
            </a:pPr>
            <a:r>
              <a:rPr lang="en-US" sz="2400" smtClean="0"/>
              <a:t>Kiểm thử và phân loại lỗi</a:t>
            </a:r>
            <a:endParaRPr lang="en-US" sz="2400"/>
          </a:p>
        </p:txBody>
      </p:sp>
      <p:sp>
        <p:nvSpPr>
          <p:cNvPr id="23" name="Rectangle 22"/>
          <p:cNvSpPr/>
          <p:nvPr/>
        </p:nvSpPr>
        <p:spPr>
          <a:xfrm>
            <a:off x="3381081" y="2843024"/>
            <a:ext cx="2275613" cy="1200329"/>
          </a:xfrm>
          <a:prstGeom prst="rect">
            <a:avLst/>
          </a:prstGeom>
        </p:spPr>
        <p:txBody>
          <a:bodyPr wrap="square">
            <a:spAutoFit/>
          </a:bodyPr>
          <a:lstStyle/>
          <a:p>
            <a:pPr algn="ctr">
              <a:lnSpc>
                <a:spcPct val="150000"/>
              </a:lnSpc>
            </a:pPr>
            <a:r>
              <a:rPr lang="en-US" sz="2400" smtClean="0"/>
              <a:t>Phát hiện lỗi và sửa lỗi lôgic</a:t>
            </a:r>
            <a:endParaRPr lang="en-US" sz="2400"/>
          </a:p>
        </p:txBody>
      </p:sp>
      <p:sp>
        <p:nvSpPr>
          <p:cNvPr id="24" name="Rectangle 23"/>
          <p:cNvSpPr/>
          <p:nvPr/>
        </p:nvSpPr>
        <p:spPr>
          <a:xfrm>
            <a:off x="6108701" y="2877264"/>
            <a:ext cx="1909431" cy="1131848"/>
          </a:xfrm>
          <a:prstGeom prst="rect">
            <a:avLst/>
          </a:prstGeom>
        </p:spPr>
        <p:txBody>
          <a:bodyPr wrap="square">
            <a:spAutoFit/>
          </a:bodyPr>
          <a:lstStyle/>
          <a:p>
            <a:pPr algn="ctr">
              <a:lnSpc>
                <a:spcPct val="150000"/>
              </a:lnSpc>
            </a:pPr>
            <a:r>
              <a:rPr lang="en-US" sz="2400" smtClean="0"/>
              <a:t>Thực hành: Gỡ lỗi</a:t>
            </a:r>
            <a:endParaRPr lang="en-US" sz="2400"/>
          </a:p>
        </p:txBody>
      </p:sp>
      <p:sp>
        <p:nvSpPr>
          <p:cNvPr id="25" name="Google Shape;504;p31"/>
          <p:cNvSpPr txBox="1">
            <a:spLocks/>
          </p:cNvSpPr>
          <p:nvPr/>
        </p:nvSpPr>
        <p:spPr>
          <a:xfrm>
            <a:off x="0" y="521327"/>
            <a:ext cx="9144000" cy="62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3400" b="1" smtClean="0">
                <a:latin typeface="+mj-lt"/>
                <a:cs typeface="Arial" panose="020B0604020202020204" pitchFamily="34" charset="0"/>
              </a:rPr>
              <a:t>NỘI DUNG BÀI HỌC</a:t>
            </a:r>
            <a:endParaRPr lang="en-US" sz="3400" b="1">
              <a:latin typeface="+mj-lt"/>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42"/>
                                        </p:tgtEl>
                                        <p:attrNameLst>
                                          <p:attrName>style.visibility</p:attrName>
                                        </p:attrNameLst>
                                      </p:cBhvr>
                                      <p:to>
                                        <p:strVal val="visible"/>
                                      </p:to>
                                    </p:set>
                                    <p:anim calcmode="lin" valueType="num">
                                      <p:cBhvr additive="base">
                                        <p:cTn id="11" dur="500" fill="hold"/>
                                        <p:tgtEl>
                                          <p:spTgt spid="3242"/>
                                        </p:tgtEl>
                                        <p:attrNameLst>
                                          <p:attrName>ppt_x</p:attrName>
                                        </p:attrNameLst>
                                      </p:cBhvr>
                                      <p:tavLst>
                                        <p:tav tm="0">
                                          <p:val>
                                            <p:strVal val="#ppt_x"/>
                                          </p:val>
                                        </p:tav>
                                        <p:tav tm="100000">
                                          <p:val>
                                            <p:strVal val="#ppt_x"/>
                                          </p:val>
                                        </p:tav>
                                      </p:tavLst>
                                    </p:anim>
                                    <p:anim calcmode="lin" valueType="num">
                                      <p:cBhvr additive="base">
                                        <p:cTn id="12" dur="500" fill="hold"/>
                                        <p:tgtEl>
                                          <p:spTgt spid="324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53"/>
                                        </p:tgtEl>
                                        <p:attrNameLst>
                                          <p:attrName>style.visibility</p:attrName>
                                        </p:attrNameLst>
                                      </p:cBhvr>
                                      <p:to>
                                        <p:strVal val="visible"/>
                                      </p:to>
                                    </p:set>
                                    <p:anim calcmode="lin" valueType="num">
                                      <p:cBhvr additive="base">
                                        <p:cTn id="15" dur="500" fill="hold"/>
                                        <p:tgtEl>
                                          <p:spTgt spid="3253"/>
                                        </p:tgtEl>
                                        <p:attrNameLst>
                                          <p:attrName>ppt_x</p:attrName>
                                        </p:attrNameLst>
                                      </p:cBhvr>
                                      <p:tavLst>
                                        <p:tav tm="0">
                                          <p:val>
                                            <p:strVal val="#ppt_x"/>
                                          </p:val>
                                        </p:tav>
                                        <p:tav tm="100000">
                                          <p:val>
                                            <p:strVal val="#ppt_x"/>
                                          </p:val>
                                        </p:tav>
                                      </p:tavLst>
                                    </p:anim>
                                    <p:anim calcmode="lin" valueType="num">
                                      <p:cBhvr additive="base">
                                        <p:cTn id="16" dur="500" fill="hold"/>
                                        <p:tgtEl>
                                          <p:spTgt spid="325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255"/>
                                        </p:tgtEl>
                                        <p:attrNameLst>
                                          <p:attrName>style.visibility</p:attrName>
                                        </p:attrNameLst>
                                      </p:cBhvr>
                                      <p:to>
                                        <p:strVal val="visible"/>
                                      </p:to>
                                    </p:set>
                                    <p:anim calcmode="lin" valueType="num">
                                      <p:cBhvr additive="base">
                                        <p:cTn id="25" dur="500" fill="hold"/>
                                        <p:tgtEl>
                                          <p:spTgt spid="3255"/>
                                        </p:tgtEl>
                                        <p:attrNameLst>
                                          <p:attrName>ppt_x</p:attrName>
                                        </p:attrNameLst>
                                      </p:cBhvr>
                                      <p:tavLst>
                                        <p:tav tm="0">
                                          <p:val>
                                            <p:strVal val="#ppt_x"/>
                                          </p:val>
                                        </p:tav>
                                        <p:tav tm="100000">
                                          <p:val>
                                            <p:strVal val="#ppt_x"/>
                                          </p:val>
                                        </p:tav>
                                      </p:tavLst>
                                    </p:anim>
                                    <p:anim calcmode="lin" valueType="num">
                                      <p:cBhvr additive="base">
                                        <p:cTn id="26" dur="500" fill="hold"/>
                                        <p:tgtEl>
                                          <p:spTgt spid="325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56"/>
                                        </p:tgtEl>
                                        <p:attrNameLst>
                                          <p:attrName>style.visibility</p:attrName>
                                        </p:attrNameLst>
                                      </p:cBhvr>
                                      <p:to>
                                        <p:strVal val="visible"/>
                                      </p:to>
                                    </p:set>
                                    <p:anim calcmode="lin" valueType="num">
                                      <p:cBhvr additive="base">
                                        <p:cTn id="29" dur="500" fill="hold"/>
                                        <p:tgtEl>
                                          <p:spTgt spid="3256"/>
                                        </p:tgtEl>
                                        <p:attrNameLst>
                                          <p:attrName>ppt_x</p:attrName>
                                        </p:attrNameLst>
                                      </p:cBhvr>
                                      <p:tavLst>
                                        <p:tav tm="0">
                                          <p:val>
                                            <p:strVal val="#ppt_x"/>
                                          </p:val>
                                        </p:tav>
                                        <p:tav tm="100000">
                                          <p:val>
                                            <p:strVal val="#ppt_x"/>
                                          </p:val>
                                        </p:tav>
                                      </p:tavLst>
                                    </p:anim>
                                    <p:anim calcmode="lin" valueType="num">
                                      <p:cBhvr additive="base">
                                        <p:cTn id="30" dur="500" fill="hold"/>
                                        <p:tgtEl>
                                          <p:spTgt spid="325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57"/>
                                        </p:tgtEl>
                                        <p:attrNameLst>
                                          <p:attrName>style.visibility</p:attrName>
                                        </p:attrNameLst>
                                      </p:cBhvr>
                                      <p:to>
                                        <p:strVal val="visible"/>
                                      </p:to>
                                    </p:set>
                                    <p:anim calcmode="lin" valueType="num">
                                      <p:cBhvr additive="base">
                                        <p:cTn id="33" dur="500" fill="hold"/>
                                        <p:tgtEl>
                                          <p:spTgt spid="3257"/>
                                        </p:tgtEl>
                                        <p:attrNameLst>
                                          <p:attrName>ppt_x</p:attrName>
                                        </p:attrNameLst>
                                      </p:cBhvr>
                                      <p:tavLst>
                                        <p:tav tm="0">
                                          <p:val>
                                            <p:strVal val="#ppt_x"/>
                                          </p:val>
                                        </p:tav>
                                        <p:tav tm="100000">
                                          <p:val>
                                            <p:strVal val="#ppt_x"/>
                                          </p:val>
                                        </p:tav>
                                      </p:tavLst>
                                    </p:anim>
                                    <p:anim calcmode="lin" valueType="num">
                                      <p:cBhvr additive="base">
                                        <p:cTn id="34" dur="500" fill="hold"/>
                                        <p:tgtEl>
                                          <p:spTgt spid="325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58"/>
                                        </p:tgtEl>
                                        <p:attrNameLst>
                                          <p:attrName>style.visibility</p:attrName>
                                        </p:attrNameLst>
                                      </p:cBhvr>
                                      <p:to>
                                        <p:strVal val="visible"/>
                                      </p:to>
                                    </p:set>
                                    <p:anim calcmode="lin" valueType="num">
                                      <p:cBhvr additive="base">
                                        <p:cTn id="43" dur="500" fill="hold"/>
                                        <p:tgtEl>
                                          <p:spTgt spid="3258"/>
                                        </p:tgtEl>
                                        <p:attrNameLst>
                                          <p:attrName>ppt_x</p:attrName>
                                        </p:attrNameLst>
                                      </p:cBhvr>
                                      <p:tavLst>
                                        <p:tav tm="0">
                                          <p:val>
                                            <p:strVal val="#ppt_x"/>
                                          </p:val>
                                        </p:tav>
                                        <p:tav tm="100000">
                                          <p:val>
                                            <p:strVal val="#ppt_x"/>
                                          </p:val>
                                        </p:tav>
                                      </p:tavLst>
                                    </p:anim>
                                    <p:anim calcmode="lin" valueType="num">
                                      <p:cBhvr additive="base">
                                        <p:cTn id="44" dur="500" fill="hold"/>
                                        <p:tgtEl>
                                          <p:spTgt spid="325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59"/>
                                        </p:tgtEl>
                                        <p:attrNameLst>
                                          <p:attrName>style.visibility</p:attrName>
                                        </p:attrNameLst>
                                      </p:cBhvr>
                                      <p:to>
                                        <p:strVal val="visible"/>
                                      </p:to>
                                    </p:set>
                                    <p:anim calcmode="lin" valueType="num">
                                      <p:cBhvr additive="base">
                                        <p:cTn id="47" dur="500" fill="hold"/>
                                        <p:tgtEl>
                                          <p:spTgt spid="3259"/>
                                        </p:tgtEl>
                                        <p:attrNameLst>
                                          <p:attrName>ppt_x</p:attrName>
                                        </p:attrNameLst>
                                      </p:cBhvr>
                                      <p:tavLst>
                                        <p:tav tm="0">
                                          <p:val>
                                            <p:strVal val="#ppt_x"/>
                                          </p:val>
                                        </p:tav>
                                        <p:tav tm="100000">
                                          <p:val>
                                            <p:strVal val="#ppt_x"/>
                                          </p:val>
                                        </p:tav>
                                      </p:tavLst>
                                    </p:anim>
                                    <p:anim calcmode="lin" valueType="num">
                                      <p:cBhvr additive="base">
                                        <p:cTn id="48" dur="500" fill="hold"/>
                                        <p:tgtEl>
                                          <p:spTgt spid="3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2" grpId="0" animBg="1"/>
      <p:bldP spid="3253" grpId="0" animBg="1"/>
      <p:bldP spid="3255" grpId="0" animBg="1"/>
      <p:bldP spid="3256" grpId="0" animBg="1"/>
      <p:bldP spid="3257" grpId="0" animBg="1"/>
      <p:bldP spid="3258" grpId="0" animBg="1"/>
      <p:bldP spid="3259" grpId="0" animBg="1"/>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9"/>
        <p:cNvGrpSpPr/>
        <p:nvPr/>
      </p:nvGrpSpPr>
      <p:grpSpPr>
        <a:xfrm>
          <a:off x="0" y="0"/>
          <a:ext cx="0" cy="0"/>
          <a:chOff x="0" y="0"/>
          <a:chExt cx="0" cy="0"/>
        </a:xfrm>
      </p:grpSpPr>
      <p:sp>
        <p:nvSpPr>
          <p:cNvPr id="3011" name="Google Shape;3011;p38"/>
          <p:cNvSpPr txBox="1">
            <a:spLocks noGrp="1"/>
          </p:cNvSpPr>
          <p:nvPr>
            <p:ph type="title" idx="2"/>
          </p:nvPr>
        </p:nvSpPr>
        <p:spPr>
          <a:xfrm>
            <a:off x="800179" y="1266900"/>
            <a:ext cx="1292700" cy="85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t>01</a:t>
            </a:r>
            <a:endParaRPr b="1"/>
          </a:p>
        </p:txBody>
      </p:sp>
      <p:grpSp>
        <p:nvGrpSpPr>
          <p:cNvPr id="3013" name="Google Shape;3013;p38"/>
          <p:cNvGrpSpPr/>
          <p:nvPr/>
        </p:nvGrpSpPr>
        <p:grpSpPr>
          <a:xfrm rot="1344154">
            <a:off x="6084859" y="637355"/>
            <a:ext cx="816574" cy="796175"/>
            <a:chOff x="9618375" y="3186726"/>
            <a:chExt cx="816600" cy="796200"/>
          </a:xfrm>
        </p:grpSpPr>
        <p:sp>
          <p:nvSpPr>
            <p:cNvPr id="3014" name="Google Shape;3014;p38"/>
            <p:cNvSpPr/>
            <p:nvPr/>
          </p:nvSpPr>
          <p:spPr>
            <a:xfrm>
              <a:off x="9618375" y="3186726"/>
              <a:ext cx="816600" cy="7962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015" name="Google Shape;3015;p38"/>
            <p:cNvGrpSpPr/>
            <p:nvPr/>
          </p:nvGrpSpPr>
          <p:grpSpPr>
            <a:xfrm>
              <a:off x="9837070" y="3398948"/>
              <a:ext cx="379212" cy="371609"/>
              <a:chOff x="3978027" y="2198780"/>
              <a:chExt cx="347965" cy="340988"/>
            </a:xfrm>
          </p:grpSpPr>
          <p:grpSp>
            <p:nvGrpSpPr>
              <p:cNvPr id="3016" name="Google Shape;3016;p38"/>
              <p:cNvGrpSpPr/>
              <p:nvPr/>
            </p:nvGrpSpPr>
            <p:grpSpPr>
              <a:xfrm>
                <a:off x="4043093" y="2368619"/>
                <a:ext cx="218205" cy="115756"/>
                <a:chOff x="5615737" y="2876718"/>
                <a:chExt cx="197381" cy="104700"/>
              </a:xfrm>
            </p:grpSpPr>
            <p:sp>
              <p:nvSpPr>
                <p:cNvPr id="3017" name="Google Shape;3017;p38"/>
                <p:cNvSpPr/>
                <p:nvPr/>
              </p:nvSpPr>
              <p:spPr>
                <a:xfrm>
                  <a:off x="5725198" y="2877326"/>
                  <a:ext cx="72733" cy="47218"/>
                </a:xfrm>
                <a:custGeom>
                  <a:avLst/>
                  <a:gdLst/>
                  <a:ahLst/>
                  <a:cxnLst/>
                  <a:rect l="l" t="t" r="r" b="b"/>
                  <a:pathLst>
                    <a:path w="72733" h="47218" extrusionOk="0">
                      <a:moveTo>
                        <a:pt x="3137" y="11510"/>
                      </a:moveTo>
                      <a:lnTo>
                        <a:pt x="63525" y="46372"/>
                      </a:lnTo>
                      <a:cubicBezTo>
                        <a:pt x="66383" y="48086"/>
                        <a:pt x="70193" y="47134"/>
                        <a:pt x="71907" y="44086"/>
                      </a:cubicBezTo>
                      <a:cubicBezTo>
                        <a:pt x="73622" y="41133"/>
                        <a:pt x="72574" y="37419"/>
                        <a:pt x="69621" y="35704"/>
                      </a:cubicBezTo>
                      <a:lnTo>
                        <a:pt x="9233" y="842"/>
                      </a:lnTo>
                      <a:cubicBezTo>
                        <a:pt x="2089" y="-2968"/>
                        <a:pt x="-3816" y="7129"/>
                        <a:pt x="3042" y="115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18" name="Google Shape;3018;p38"/>
                <p:cNvSpPr/>
                <p:nvPr/>
              </p:nvSpPr>
              <p:spPr>
                <a:xfrm>
                  <a:off x="5630789" y="2876718"/>
                  <a:ext cx="73754" cy="47836"/>
                </a:xfrm>
                <a:custGeom>
                  <a:avLst/>
                  <a:gdLst/>
                  <a:ahLst/>
                  <a:cxnLst/>
                  <a:rect l="l" t="t" r="r" b="b"/>
                  <a:pathLst>
                    <a:path w="73754" h="47836" extrusionOk="0">
                      <a:moveTo>
                        <a:pt x="6106" y="47837"/>
                      </a:moveTo>
                      <a:cubicBezTo>
                        <a:pt x="7154" y="47837"/>
                        <a:pt x="8201" y="47551"/>
                        <a:pt x="9154" y="46980"/>
                      </a:cubicBezTo>
                      <a:lnTo>
                        <a:pt x="70685" y="11452"/>
                      </a:lnTo>
                      <a:cubicBezTo>
                        <a:pt x="73638" y="9737"/>
                        <a:pt x="74590" y="6022"/>
                        <a:pt x="72971" y="3069"/>
                      </a:cubicBezTo>
                      <a:cubicBezTo>
                        <a:pt x="71257" y="117"/>
                        <a:pt x="67542" y="-836"/>
                        <a:pt x="64589" y="783"/>
                      </a:cubicBezTo>
                      <a:lnTo>
                        <a:pt x="3058" y="36312"/>
                      </a:lnTo>
                      <a:cubicBezTo>
                        <a:pt x="-2371" y="39455"/>
                        <a:pt x="-86" y="47742"/>
                        <a:pt x="6106" y="47742"/>
                      </a:cubicBezTo>
                      <a:lnTo>
                        <a:pt x="6106" y="477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19" name="Google Shape;3019;p38"/>
                <p:cNvSpPr/>
                <p:nvPr/>
              </p:nvSpPr>
              <p:spPr>
                <a:xfrm>
                  <a:off x="5615737" y="2909053"/>
                  <a:ext cx="197381" cy="72365"/>
                </a:xfrm>
                <a:custGeom>
                  <a:avLst/>
                  <a:gdLst/>
                  <a:ahLst/>
                  <a:cxnLst/>
                  <a:rect l="l" t="t" r="r" b="b"/>
                  <a:pathLst>
                    <a:path w="197381" h="72365" extrusionOk="0">
                      <a:moveTo>
                        <a:pt x="191179" y="60079"/>
                      </a:moveTo>
                      <a:lnTo>
                        <a:pt x="104787" y="60079"/>
                      </a:lnTo>
                      <a:lnTo>
                        <a:pt x="104787" y="6358"/>
                      </a:lnTo>
                      <a:cubicBezTo>
                        <a:pt x="104787" y="3310"/>
                        <a:pt x="102596" y="547"/>
                        <a:pt x="99548" y="71"/>
                      </a:cubicBezTo>
                      <a:cubicBezTo>
                        <a:pt x="95738" y="-500"/>
                        <a:pt x="92500" y="2452"/>
                        <a:pt x="92500" y="6167"/>
                      </a:cubicBezTo>
                      <a:lnTo>
                        <a:pt x="92500" y="60079"/>
                      </a:lnTo>
                      <a:lnTo>
                        <a:pt x="6108" y="60079"/>
                      </a:lnTo>
                      <a:cubicBezTo>
                        <a:pt x="-1988" y="60364"/>
                        <a:pt x="-2084" y="72080"/>
                        <a:pt x="6108" y="72366"/>
                      </a:cubicBezTo>
                      <a:lnTo>
                        <a:pt x="191274" y="72366"/>
                      </a:lnTo>
                      <a:cubicBezTo>
                        <a:pt x="199370" y="72080"/>
                        <a:pt x="199465" y="60364"/>
                        <a:pt x="191274" y="60079"/>
                      </a:cubicBezTo>
                      <a:lnTo>
                        <a:pt x="191274" y="6007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020" name="Google Shape;3020;p38"/>
              <p:cNvGrpSpPr/>
              <p:nvPr/>
            </p:nvGrpSpPr>
            <p:grpSpPr>
              <a:xfrm>
                <a:off x="3990348" y="2259437"/>
                <a:ext cx="323507" cy="280330"/>
                <a:chOff x="5568025" y="2777965"/>
                <a:chExt cx="292634" cy="253555"/>
              </a:xfrm>
            </p:grpSpPr>
            <p:sp>
              <p:nvSpPr>
                <p:cNvPr id="3021" name="Google Shape;3021;p38"/>
                <p:cNvSpPr/>
                <p:nvPr/>
              </p:nvSpPr>
              <p:spPr>
                <a:xfrm>
                  <a:off x="5568025" y="2946367"/>
                  <a:ext cx="63916" cy="85153"/>
                </a:xfrm>
                <a:custGeom>
                  <a:avLst/>
                  <a:gdLst/>
                  <a:ahLst/>
                  <a:cxnLst/>
                  <a:rect l="l" t="t" r="r" b="b"/>
                  <a:pathLst>
                    <a:path w="63916" h="85153" extrusionOk="0">
                      <a:moveTo>
                        <a:pt x="63916" y="29813"/>
                      </a:moveTo>
                      <a:cubicBezTo>
                        <a:pt x="63916" y="19050"/>
                        <a:pt x="61249" y="8953"/>
                        <a:pt x="56582" y="0"/>
                      </a:cubicBezTo>
                      <a:lnTo>
                        <a:pt x="7338" y="0"/>
                      </a:lnTo>
                      <a:cubicBezTo>
                        <a:pt x="-9045" y="29432"/>
                        <a:pt x="3242" y="69532"/>
                        <a:pt x="31913" y="85153"/>
                      </a:cubicBezTo>
                      <a:cubicBezTo>
                        <a:pt x="51058" y="74104"/>
                        <a:pt x="63821" y="53435"/>
                        <a:pt x="63821" y="29813"/>
                      </a:cubicBez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22" name="Google Shape;3022;p38"/>
                <p:cNvSpPr/>
                <p:nvPr/>
              </p:nvSpPr>
              <p:spPr>
                <a:xfrm>
                  <a:off x="5796724" y="2946367"/>
                  <a:ext cx="63935" cy="85153"/>
                </a:xfrm>
                <a:custGeom>
                  <a:avLst/>
                  <a:gdLst/>
                  <a:ahLst/>
                  <a:cxnLst/>
                  <a:rect l="l" t="t" r="r" b="b"/>
                  <a:pathLst>
                    <a:path w="63935" h="85153" extrusionOk="0">
                      <a:moveTo>
                        <a:pt x="95" y="29813"/>
                      </a:moveTo>
                      <a:cubicBezTo>
                        <a:pt x="95" y="53435"/>
                        <a:pt x="12954" y="74104"/>
                        <a:pt x="32004" y="85153"/>
                      </a:cubicBezTo>
                      <a:cubicBezTo>
                        <a:pt x="60770" y="69532"/>
                        <a:pt x="72962" y="29432"/>
                        <a:pt x="56579" y="0"/>
                      </a:cubicBezTo>
                      <a:lnTo>
                        <a:pt x="7334" y="0"/>
                      </a:lnTo>
                      <a:cubicBezTo>
                        <a:pt x="2667" y="8858"/>
                        <a:pt x="0" y="19050"/>
                        <a:pt x="0" y="29813"/>
                      </a:cubicBez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23" name="Google Shape;3023;p38"/>
                <p:cNvSpPr/>
                <p:nvPr/>
              </p:nvSpPr>
              <p:spPr>
                <a:xfrm>
                  <a:off x="5690330" y="2777965"/>
                  <a:ext cx="48006" cy="151066"/>
                </a:xfrm>
                <a:custGeom>
                  <a:avLst/>
                  <a:gdLst/>
                  <a:ahLst/>
                  <a:cxnLst/>
                  <a:rect l="l" t="t" r="r" b="b"/>
                  <a:pathLst>
                    <a:path w="48006" h="151066" extrusionOk="0">
                      <a:moveTo>
                        <a:pt x="48006" y="137255"/>
                      </a:moveTo>
                      <a:lnTo>
                        <a:pt x="48006" y="13811"/>
                      </a:lnTo>
                      <a:lnTo>
                        <a:pt x="24003" y="0"/>
                      </a:lnTo>
                      <a:lnTo>
                        <a:pt x="0" y="13811"/>
                      </a:lnTo>
                      <a:lnTo>
                        <a:pt x="0" y="137255"/>
                      </a:lnTo>
                      <a:lnTo>
                        <a:pt x="24003" y="151067"/>
                      </a:lnTo>
                      <a:lnTo>
                        <a:pt x="48006" y="137255"/>
                      </a:lnTo>
                      <a:close/>
                    </a:path>
                  </a:pathLst>
                </a:custGeom>
                <a:solidFill>
                  <a:srgbClr val="FFBE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3024" name="Google Shape;3024;p38"/>
              <p:cNvSpPr/>
              <p:nvPr/>
            </p:nvSpPr>
            <p:spPr>
              <a:xfrm>
                <a:off x="3978027" y="2198780"/>
                <a:ext cx="347965" cy="254287"/>
              </a:xfrm>
              <a:custGeom>
                <a:avLst/>
                <a:gdLst/>
                <a:ahLst/>
                <a:cxnLst/>
                <a:rect l="l" t="t" r="r" b="b"/>
                <a:pathLst>
                  <a:path w="314900" h="230124" extrusionOk="0">
                    <a:moveTo>
                      <a:pt x="271848" y="56674"/>
                    </a:moveTo>
                    <a:cubicBezTo>
                      <a:pt x="268418" y="56674"/>
                      <a:pt x="265180" y="57055"/>
                      <a:pt x="262037" y="57817"/>
                    </a:cubicBezTo>
                    <a:cubicBezTo>
                      <a:pt x="263084" y="42196"/>
                      <a:pt x="252321" y="28194"/>
                      <a:pt x="237462" y="25241"/>
                    </a:cubicBezTo>
                    <a:lnTo>
                      <a:pt x="237462" y="14859"/>
                    </a:lnTo>
                    <a:cubicBezTo>
                      <a:pt x="237462" y="6668"/>
                      <a:pt x="230795" y="0"/>
                      <a:pt x="222603" y="0"/>
                    </a:cubicBezTo>
                    <a:lnTo>
                      <a:pt x="194409" y="0"/>
                    </a:lnTo>
                    <a:cubicBezTo>
                      <a:pt x="187647" y="0"/>
                      <a:pt x="182122" y="5525"/>
                      <a:pt x="182122" y="12287"/>
                    </a:cubicBezTo>
                    <a:lnTo>
                      <a:pt x="182122" y="24575"/>
                    </a:lnTo>
                    <a:lnTo>
                      <a:pt x="136592" y="24575"/>
                    </a:lnTo>
                    <a:lnTo>
                      <a:pt x="136592" y="12287"/>
                    </a:lnTo>
                    <a:cubicBezTo>
                      <a:pt x="136592" y="5525"/>
                      <a:pt x="131068" y="0"/>
                      <a:pt x="124305" y="0"/>
                    </a:cubicBezTo>
                    <a:lnTo>
                      <a:pt x="99064" y="0"/>
                    </a:lnTo>
                    <a:cubicBezTo>
                      <a:pt x="88872" y="0"/>
                      <a:pt x="80585" y="8287"/>
                      <a:pt x="80585" y="18479"/>
                    </a:cubicBezTo>
                    <a:lnTo>
                      <a:pt x="80585" y="24765"/>
                    </a:lnTo>
                    <a:cubicBezTo>
                      <a:pt x="64107" y="26289"/>
                      <a:pt x="51725" y="41053"/>
                      <a:pt x="52773" y="57817"/>
                    </a:cubicBezTo>
                    <a:cubicBezTo>
                      <a:pt x="26388" y="51245"/>
                      <a:pt x="-377" y="72390"/>
                      <a:pt x="4" y="99822"/>
                    </a:cubicBezTo>
                    <a:cubicBezTo>
                      <a:pt x="4" y="99822"/>
                      <a:pt x="4" y="211646"/>
                      <a:pt x="4" y="211646"/>
                    </a:cubicBezTo>
                    <a:cubicBezTo>
                      <a:pt x="4" y="221837"/>
                      <a:pt x="8291" y="230124"/>
                      <a:pt x="18387" y="230124"/>
                    </a:cubicBezTo>
                    <a:lnTo>
                      <a:pt x="67632" y="230124"/>
                    </a:lnTo>
                    <a:cubicBezTo>
                      <a:pt x="77823" y="230124"/>
                      <a:pt x="86110" y="221837"/>
                      <a:pt x="86110" y="211646"/>
                    </a:cubicBezTo>
                    <a:lnTo>
                      <a:pt x="86110" y="103537"/>
                    </a:lnTo>
                    <a:lnTo>
                      <a:pt x="157452" y="62389"/>
                    </a:lnTo>
                    <a:lnTo>
                      <a:pt x="228795" y="103537"/>
                    </a:lnTo>
                    <a:lnTo>
                      <a:pt x="228795" y="211646"/>
                    </a:lnTo>
                    <a:cubicBezTo>
                      <a:pt x="228795" y="221837"/>
                      <a:pt x="237081" y="230124"/>
                      <a:pt x="247273" y="230124"/>
                    </a:cubicBezTo>
                    <a:lnTo>
                      <a:pt x="300042" y="230124"/>
                    </a:lnTo>
                    <a:cubicBezTo>
                      <a:pt x="308233" y="230124"/>
                      <a:pt x="314901" y="223456"/>
                      <a:pt x="314901" y="215265"/>
                    </a:cubicBezTo>
                    <a:lnTo>
                      <a:pt x="314901" y="99917"/>
                    </a:lnTo>
                    <a:cubicBezTo>
                      <a:pt x="314901" y="76105"/>
                      <a:pt x="295565" y="56864"/>
                      <a:pt x="271848" y="56864"/>
                    </a:cubicBezTo>
                    <a:lnTo>
                      <a:pt x="271848" y="56864"/>
                    </a:lnTo>
                    <a:close/>
                    <a:moveTo>
                      <a:pt x="271848" y="68580"/>
                    </a:moveTo>
                    <a:cubicBezTo>
                      <a:pt x="288802" y="68580"/>
                      <a:pt x="302613" y="82391"/>
                      <a:pt x="302613" y="99346"/>
                    </a:cubicBezTo>
                    <a:lnTo>
                      <a:pt x="302613" y="192596"/>
                    </a:lnTo>
                    <a:lnTo>
                      <a:pt x="241082" y="192596"/>
                    </a:lnTo>
                    <a:cubicBezTo>
                      <a:pt x="241082" y="192596"/>
                      <a:pt x="241082" y="99441"/>
                      <a:pt x="241082" y="99346"/>
                    </a:cubicBezTo>
                    <a:cubicBezTo>
                      <a:pt x="241082" y="82391"/>
                      <a:pt x="254893" y="68675"/>
                      <a:pt x="271848" y="68675"/>
                    </a:cubicBezTo>
                    <a:close/>
                    <a:moveTo>
                      <a:pt x="249750" y="55435"/>
                    </a:moveTo>
                    <a:lnTo>
                      <a:pt x="249750" y="62770"/>
                    </a:lnTo>
                    <a:cubicBezTo>
                      <a:pt x="239939" y="68675"/>
                      <a:pt x="232700" y="78296"/>
                      <a:pt x="230033" y="89725"/>
                    </a:cubicBezTo>
                    <a:lnTo>
                      <a:pt x="163643" y="51435"/>
                    </a:lnTo>
                    <a:lnTo>
                      <a:pt x="163643" y="36957"/>
                    </a:lnTo>
                    <a:lnTo>
                      <a:pt x="231271" y="36957"/>
                    </a:lnTo>
                    <a:cubicBezTo>
                      <a:pt x="241463" y="36957"/>
                      <a:pt x="249750" y="45244"/>
                      <a:pt x="249750" y="55435"/>
                    </a:cubicBezTo>
                    <a:lnTo>
                      <a:pt x="249750" y="55435"/>
                    </a:lnTo>
                    <a:close/>
                    <a:moveTo>
                      <a:pt x="199934" y="12382"/>
                    </a:moveTo>
                    <a:lnTo>
                      <a:pt x="218984" y="12382"/>
                    </a:lnTo>
                    <a:cubicBezTo>
                      <a:pt x="222413" y="12382"/>
                      <a:pt x="225175" y="15145"/>
                      <a:pt x="225175" y="18574"/>
                    </a:cubicBezTo>
                    <a:lnTo>
                      <a:pt x="225175" y="24765"/>
                    </a:lnTo>
                    <a:lnTo>
                      <a:pt x="193838" y="24765"/>
                    </a:lnTo>
                    <a:lnTo>
                      <a:pt x="193838" y="18574"/>
                    </a:lnTo>
                    <a:cubicBezTo>
                      <a:pt x="193838" y="15145"/>
                      <a:pt x="196600" y="12382"/>
                      <a:pt x="200029" y="12382"/>
                    </a:cubicBezTo>
                    <a:close/>
                    <a:moveTo>
                      <a:pt x="99159" y="12382"/>
                    </a:moveTo>
                    <a:lnTo>
                      <a:pt x="118209" y="12382"/>
                    </a:lnTo>
                    <a:cubicBezTo>
                      <a:pt x="121638" y="12382"/>
                      <a:pt x="124401" y="15145"/>
                      <a:pt x="124401" y="18574"/>
                    </a:cubicBezTo>
                    <a:lnTo>
                      <a:pt x="124401" y="24765"/>
                    </a:lnTo>
                    <a:lnTo>
                      <a:pt x="93063" y="24765"/>
                    </a:lnTo>
                    <a:lnTo>
                      <a:pt x="93063" y="18574"/>
                    </a:lnTo>
                    <a:cubicBezTo>
                      <a:pt x="93063" y="15145"/>
                      <a:pt x="95826" y="12382"/>
                      <a:pt x="99255" y="12382"/>
                    </a:cubicBezTo>
                    <a:lnTo>
                      <a:pt x="99255" y="12382"/>
                    </a:lnTo>
                    <a:close/>
                    <a:moveTo>
                      <a:pt x="83729" y="36957"/>
                    </a:moveTo>
                    <a:lnTo>
                      <a:pt x="151356" y="36957"/>
                    </a:lnTo>
                    <a:lnTo>
                      <a:pt x="151356" y="51435"/>
                    </a:lnTo>
                    <a:lnTo>
                      <a:pt x="84967" y="89725"/>
                    </a:lnTo>
                    <a:cubicBezTo>
                      <a:pt x="82205" y="78296"/>
                      <a:pt x="74966" y="68675"/>
                      <a:pt x="65250" y="62770"/>
                    </a:cubicBezTo>
                    <a:lnTo>
                      <a:pt x="65250" y="55435"/>
                    </a:lnTo>
                    <a:cubicBezTo>
                      <a:pt x="65250" y="45244"/>
                      <a:pt x="73537" y="36957"/>
                      <a:pt x="83729" y="36957"/>
                    </a:cubicBezTo>
                    <a:close/>
                    <a:moveTo>
                      <a:pt x="43152" y="68580"/>
                    </a:moveTo>
                    <a:cubicBezTo>
                      <a:pt x="60107" y="68580"/>
                      <a:pt x="73918" y="82391"/>
                      <a:pt x="73918" y="99250"/>
                    </a:cubicBezTo>
                    <a:cubicBezTo>
                      <a:pt x="73918" y="99441"/>
                      <a:pt x="73918" y="192310"/>
                      <a:pt x="73918" y="192500"/>
                    </a:cubicBezTo>
                    <a:lnTo>
                      <a:pt x="12387" y="192500"/>
                    </a:lnTo>
                    <a:lnTo>
                      <a:pt x="12387" y="99250"/>
                    </a:lnTo>
                    <a:cubicBezTo>
                      <a:pt x="12387" y="82296"/>
                      <a:pt x="26198" y="68485"/>
                      <a:pt x="43152" y="68485"/>
                    </a:cubicBezTo>
                    <a:close/>
                    <a:moveTo>
                      <a:pt x="67727" y="217170"/>
                    </a:moveTo>
                    <a:lnTo>
                      <a:pt x="18483" y="217170"/>
                    </a:lnTo>
                    <a:cubicBezTo>
                      <a:pt x="15054" y="217170"/>
                      <a:pt x="12291" y="214408"/>
                      <a:pt x="12291" y="210979"/>
                    </a:cubicBezTo>
                    <a:lnTo>
                      <a:pt x="12291" y="204788"/>
                    </a:lnTo>
                    <a:lnTo>
                      <a:pt x="73823" y="204788"/>
                    </a:lnTo>
                    <a:lnTo>
                      <a:pt x="73823" y="210979"/>
                    </a:lnTo>
                    <a:cubicBezTo>
                      <a:pt x="73823" y="214408"/>
                      <a:pt x="71060" y="217170"/>
                      <a:pt x="67632" y="217170"/>
                    </a:cubicBezTo>
                    <a:close/>
                    <a:moveTo>
                      <a:pt x="296517" y="217170"/>
                    </a:moveTo>
                    <a:lnTo>
                      <a:pt x="247273" y="217170"/>
                    </a:lnTo>
                    <a:cubicBezTo>
                      <a:pt x="243844" y="217170"/>
                      <a:pt x="241082" y="214408"/>
                      <a:pt x="241082" y="210979"/>
                    </a:cubicBezTo>
                    <a:lnTo>
                      <a:pt x="241082" y="204788"/>
                    </a:lnTo>
                    <a:lnTo>
                      <a:pt x="302613" y="204788"/>
                    </a:lnTo>
                    <a:lnTo>
                      <a:pt x="302613" y="210979"/>
                    </a:lnTo>
                    <a:cubicBezTo>
                      <a:pt x="302613" y="214408"/>
                      <a:pt x="299851" y="217170"/>
                      <a:pt x="296422" y="2171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3025" name="Google Shape;3025;p38"/>
          <p:cNvGrpSpPr/>
          <p:nvPr/>
        </p:nvGrpSpPr>
        <p:grpSpPr>
          <a:xfrm rot="-613463">
            <a:off x="7770846" y="1625242"/>
            <a:ext cx="816583" cy="795884"/>
            <a:chOff x="10917276" y="2069945"/>
            <a:chExt cx="816600" cy="795900"/>
          </a:xfrm>
        </p:grpSpPr>
        <p:sp>
          <p:nvSpPr>
            <p:cNvPr id="3026" name="Google Shape;3026;p38"/>
            <p:cNvSpPr/>
            <p:nvPr/>
          </p:nvSpPr>
          <p:spPr>
            <a:xfrm>
              <a:off x="10917276" y="2069945"/>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027" name="Google Shape;3027;p38"/>
            <p:cNvGrpSpPr/>
            <p:nvPr/>
          </p:nvGrpSpPr>
          <p:grpSpPr>
            <a:xfrm>
              <a:off x="11135915" y="2281994"/>
              <a:ext cx="379321" cy="371771"/>
              <a:chOff x="1519724" y="2198570"/>
              <a:chExt cx="348065" cy="341137"/>
            </a:xfrm>
          </p:grpSpPr>
          <p:sp>
            <p:nvSpPr>
              <p:cNvPr id="3028" name="Google Shape;3028;p38"/>
              <p:cNvSpPr/>
              <p:nvPr/>
            </p:nvSpPr>
            <p:spPr>
              <a:xfrm>
                <a:off x="1648715" y="2198570"/>
                <a:ext cx="176821" cy="116933"/>
              </a:xfrm>
              <a:custGeom>
                <a:avLst/>
                <a:gdLst/>
                <a:ahLst/>
                <a:cxnLst/>
                <a:rect l="l" t="t" r="r" b="b"/>
                <a:pathLst>
                  <a:path w="160019" h="105822" extrusionOk="0">
                    <a:moveTo>
                      <a:pt x="9620" y="81153"/>
                    </a:moveTo>
                    <a:cubicBezTo>
                      <a:pt x="9620" y="89726"/>
                      <a:pt x="7048" y="98012"/>
                      <a:pt x="2286" y="105156"/>
                    </a:cubicBezTo>
                    <a:lnTo>
                      <a:pt x="1619" y="105823"/>
                    </a:lnTo>
                    <a:lnTo>
                      <a:pt x="160020" y="105823"/>
                    </a:lnTo>
                    <a:lnTo>
                      <a:pt x="54197" y="0"/>
                    </a:lnTo>
                    <a:lnTo>
                      <a:pt x="0" y="54197"/>
                    </a:lnTo>
                    <a:cubicBezTo>
                      <a:pt x="5905" y="61627"/>
                      <a:pt x="9525" y="70961"/>
                      <a:pt x="9525" y="811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29" name="Google Shape;3029;p38"/>
              <p:cNvSpPr/>
              <p:nvPr/>
            </p:nvSpPr>
            <p:spPr>
              <a:xfrm>
                <a:off x="1519724" y="2234202"/>
                <a:ext cx="348065" cy="305505"/>
              </a:xfrm>
              <a:custGeom>
                <a:avLst/>
                <a:gdLst/>
                <a:ahLst/>
                <a:cxnLst/>
                <a:rect l="l" t="t" r="r" b="b"/>
                <a:pathLst>
                  <a:path w="314991" h="276475" extrusionOk="0">
                    <a:moveTo>
                      <a:pt x="296418" y="135030"/>
                    </a:moveTo>
                    <a:lnTo>
                      <a:pt x="295180" y="135030"/>
                    </a:lnTo>
                    <a:lnTo>
                      <a:pt x="295180" y="85785"/>
                    </a:lnTo>
                    <a:cubicBezTo>
                      <a:pt x="295180" y="85785"/>
                      <a:pt x="286893" y="67307"/>
                      <a:pt x="276701" y="67307"/>
                    </a:cubicBezTo>
                    <a:lnTo>
                      <a:pt x="222694" y="67307"/>
                    </a:lnTo>
                    <a:cubicBezTo>
                      <a:pt x="223552" y="64164"/>
                      <a:pt x="225171" y="61306"/>
                      <a:pt x="227457" y="59020"/>
                    </a:cubicBezTo>
                    <a:cubicBezTo>
                      <a:pt x="229743" y="56734"/>
                      <a:pt x="229838" y="52734"/>
                      <a:pt x="227457" y="50352"/>
                    </a:cubicBezTo>
                    <a:lnTo>
                      <a:pt x="192691" y="15586"/>
                    </a:lnTo>
                    <a:cubicBezTo>
                      <a:pt x="190309" y="13205"/>
                      <a:pt x="186404" y="13205"/>
                      <a:pt x="184023" y="15586"/>
                    </a:cubicBezTo>
                    <a:cubicBezTo>
                      <a:pt x="176784" y="22825"/>
                      <a:pt x="165163" y="22825"/>
                      <a:pt x="157924" y="15586"/>
                    </a:cubicBezTo>
                    <a:cubicBezTo>
                      <a:pt x="155543" y="13205"/>
                      <a:pt x="151638" y="13205"/>
                      <a:pt x="149257" y="15586"/>
                    </a:cubicBezTo>
                    <a:lnTo>
                      <a:pt x="130302" y="34541"/>
                    </a:lnTo>
                    <a:cubicBezTo>
                      <a:pt x="112967" y="-18704"/>
                      <a:pt x="35242" y="-7655"/>
                      <a:pt x="34004" y="48924"/>
                    </a:cubicBezTo>
                    <a:cubicBezTo>
                      <a:pt x="34004" y="55305"/>
                      <a:pt x="37624" y="67974"/>
                      <a:pt x="37624" y="67974"/>
                    </a:cubicBezTo>
                    <a:lnTo>
                      <a:pt x="18478" y="67974"/>
                    </a:lnTo>
                    <a:cubicBezTo>
                      <a:pt x="8287" y="67974"/>
                      <a:pt x="0" y="76260"/>
                      <a:pt x="0" y="86452"/>
                    </a:cubicBezTo>
                    <a:lnTo>
                      <a:pt x="0" y="257997"/>
                    </a:lnTo>
                    <a:cubicBezTo>
                      <a:pt x="0" y="268189"/>
                      <a:pt x="8287" y="276476"/>
                      <a:pt x="18478" y="276476"/>
                    </a:cubicBezTo>
                    <a:lnTo>
                      <a:pt x="276796" y="276476"/>
                    </a:lnTo>
                    <a:cubicBezTo>
                      <a:pt x="286988" y="276476"/>
                      <a:pt x="295275" y="268189"/>
                      <a:pt x="295275" y="257997"/>
                    </a:cubicBezTo>
                    <a:lnTo>
                      <a:pt x="295275" y="208753"/>
                    </a:lnTo>
                    <a:cubicBezTo>
                      <a:pt x="305848" y="209325"/>
                      <a:pt x="314992" y="200943"/>
                      <a:pt x="314992" y="190275"/>
                    </a:cubicBezTo>
                    <a:lnTo>
                      <a:pt x="314992" y="153413"/>
                    </a:lnTo>
                    <a:cubicBezTo>
                      <a:pt x="314992" y="143221"/>
                      <a:pt x="306705" y="134934"/>
                      <a:pt x="296513" y="134934"/>
                    </a:cubicBezTo>
                    <a:lnTo>
                      <a:pt x="296513" y="134934"/>
                    </a:lnTo>
                    <a:close/>
                    <a:moveTo>
                      <a:pt x="154019" y="28159"/>
                    </a:moveTo>
                    <a:cubicBezTo>
                      <a:pt x="164306" y="34922"/>
                      <a:pt x="177736" y="34922"/>
                      <a:pt x="187928" y="28159"/>
                    </a:cubicBezTo>
                    <a:lnTo>
                      <a:pt x="214884" y="55115"/>
                    </a:lnTo>
                    <a:cubicBezTo>
                      <a:pt x="212503" y="58830"/>
                      <a:pt x="210884" y="62925"/>
                      <a:pt x="210121" y="67307"/>
                    </a:cubicBezTo>
                    <a:lnTo>
                      <a:pt x="128778" y="67307"/>
                    </a:lnTo>
                    <a:cubicBezTo>
                      <a:pt x="131064" y="61782"/>
                      <a:pt x="132207" y="55782"/>
                      <a:pt x="132397" y="49686"/>
                    </a:cubicBezTo>
                    <a:lnTo>
                      <a:pt x="154019" y="28064"/>
                    </a:lnTo>
                    <a:close/>
                    <a:moveTo>
                      <a:pt x="46101" y="48924"/>
                    </a:moveTo>
                    <a:cubicBezTo>
                      <a:pt x="46101" y="28540"/>
                      <a:pt x="62674" y="12062"/>
                      <a:pt x="82963" y="12062"/>
                    </a:cubicBezTo>
                    <a:cubicBezTo>
                      <a:pt x="110966" y="11681"/>
                      <a:pt x="129254" y="43399"/>
                      <a:pt x="114967" y="67402"/>
                    </a:cubicBezTo>
                    <a:lnTo>
                      <a:pt x="98869" y="67402"/>
                    </a:lnTo>
                    <a:cubicBezTo>
                      <a:pt x="95631" y="59115"/>
                      <a:pt x="89630" y="57210"/>
                      <a:pt x="82105" y="54162"/>
                    </a:cubicBezTo>
                    <a:cubicBezTo>
                      <a:pt x="78676" y="52734"/>
                      <a:pt x="77248" y="48638"/>
                      <a:pt x="79248" y="45399"/>
                    </a:cubicBezTo>
                    <a:cubicBezTo>
                      <a:pt x="80772" y="42732"/>
                      <a:pt x="84201" y="41875"/>
                      <a:pt x="86963" y="43018"/>
                    </a:cubicBezTo>
                    <a:lnTo>
                      <a:pt x="89916" y="44256"/>
                    </a:lnTo>
                    <a:cubicBezTo>
                      <a:pt x="92773" y="45399"/>
                      <a:pt x="96107" y="44447"/>
                      <a:pt x="97726" y="41780"/>
                    </a:cubicBezTo>
                    <a:cubicBezTo>
                      <a:pt x="99727" y="38446"/>
                      <a:pt x="98203" y="34350"/>
                      <a:pt x="94774" y="32922"/>
                    </a:cubicBezTo>
                    <a:cubicBezTo>
                      <a:pt x="93345" y="32350"/>
                      <a:pt x="90678" y="31112"/>
                      <a:pt x="89154" y="30731"/>
                    </a:cubicBezTo>
                    <a:lnTo>
                      <a:pt x="89154" y="27397"/>
                    </a:lnTo>
                    <a:cubicBezTo>
                      <a:pt x="88868" y="19206"/>
                      <a:pt x="77152" y="19206"/>
                      <a:pt x="76867" y="27397"/>
                    </a:cubicBezTo>
                    <a:lnTo>
                      <a:pt x="76867" y="31779"/>
                    </a:lnTo>
                    <a:cubicBezTo>
                      <a:pt x="62294" y="38160"/>
                      <a:pt x="62484" y="59401"/>
                      <a:pt x="77343" y="65592"/>
                    </a:cubicBezTo>
                    <a:lnTo>
                      <a:pt x="81820" y="67402"/>
                    </a:lnTo>
                    <a:lnTo>
                      <a:pt x="51054" y="67402"/>
                    </a:lnTo>
                    <a:cubicBezTo>
                      <a:pt x="47815" y="61782"/>
                      <a:pt x="46101" y="55496"/>
                      <a:pt x="46101" y="48924"/>
                    </a:cubicBezTo>
                    <a:close/>
                    <a:moveTo>
                      <a:pt x="282892" y="257997"/>
                    </a:moveTo>
                    <a:cubicBezTo>
                      <a:pt x="282892" y="261426"/>
                      <a:pt x="280130" y="264189"/>
                      <a:pt x="276701" y="264189"/>
                    </a:cubicBezTo>
                    <a:lnTo>
                      <a:pt x="18383" y="264189"/>
                    </a:lnTo>
                    <a:cubicBezTo>
                      <a:pt x="14954" y="264189"/>
                      <a:pt x="12192" y="261426"/>
                      <a:pt x="12192" y="257997"/>
                    </a:cubicBezTo>
                    <a:lnTo>
                      <a:pt x="12192" y="178083"/>
                    </a:lnTo>
                    <a:lnTo>
                      <a:pt x="27527" y="178083"/>
                    </a:lnTo>
                    <a:lnTo>
                      <a:pt x="27527" y="196085"/>
                    </a:lnTo>
                    <a:cubicBezTo>
                      <a:pt x="27527" y="197704"/>
                      <a:pt x="28194" y="199323"/>
                      <a:pt x="29337" y="200466"/>
                    </a:cubicBezTo>
                    <a:lnTo>
                      <a:pt x="39433" y="210563"/>
                    </a:lnTo>
                    <a:cubicBezTo>
                      <a:pt x="32575" y="223422"/>
                      <a:pt x="42577" y="239900"/>
                      <a:pt x="57245" y="239614"/>
                    </a:cubicBezTo>
                    <a:cubicBezTo>
                      <a:pt x="68294" y="239614"/>
                      <a:pt x="77248" y="230661"/>
                      <a:pt x="77248" y="219612"/>
                    </a:cubicBezTo>
                    <a:cubicBezTo>
                      <a:pt x="77533" y="204943"/>
                      <a:pt x="61055" y="194942"/>
                      <a:pt x="48196" y="201800"/>
                    </a:cubicBezTo>
                    <a:lnTo>
                      <a:pt x="39910" y="193513"/>
                    </a:lnTo>
                    <a:lnTo>
                      <a:pt x="39910" y="178083"/>
                    </a:lnTo>
                    <a:lnTo>
                      <a:pt x="89725" y="178083"/>
                    </a:lnTo>
                    <a:lnTo>
                      <a:pt x="89725" y="196085"/>
                    </a:lnTo>
                    <a:cubicBezTo>
                      <a:pt x="89725" y="197704"/>
                      <a:pt x="90392" y="199323"/>
                      <a:pt x="91535" y="200466"/>
                    </a:cubicBezTo>
                    <a:lnTo>
                      <a:pt x="107061" y="215992"/>
                    </a:lnTo>
                    <a:cubicBezTo>
                      <a:pt x="112967" y="221517"/>
                      <a:pt x="121348" y="213230"/>
                      <a:pt x="115729" y="207324"/>
                    </a:cubicBezTo>
                    <a:lnTo>
                      <a:pt x="102013" y="193608"/>
                    </a:lnTo>
                    <a:lnTo>
                      <a:pt x="102013" y="178178"/>
                    </a:lnTo>
                    <a:lnTo>
                      <a:pt x="146875" y="178178"/>
                    </a:lnTo>
                    <a:cubicBezTo>
                      <a:pt x="154115" y="199514"/>
                      <a:pt x="185452" y="194847"/>
                      <a:pt x="185928" y="171987"/>
                    </a:cubicBezTo>
                    <a:cubicBezTo>
                      <a:pt x="185452" y="149127"/>
                      <a:pt x="154210" y="144459"/>
                      <a:pt x="146875" y="165795"/>
                    </a:cubicBezTo>
                    <a:lnTo>
                      <a:pt x="114300" y="165795"/>
                    </a:lnTo>
                    <a:lnTo>
                      <a:pt x="114300" y="150365"/>
                    </a:lnTo>
                    <a:lnTo>
                      <a:pt x="122301" y="142078"/>
                    </a:lnTo>
                    <a:cubicBezTo>
                      <a:pt x="135160" y="148936"/>
                      <a:pt x="151638" y="138935"/>
                      <a:pt x="151352" y="124266"/>
                    </a:cubicBezTo>
                    <a:cubicBezTo>
                      <a:pt x="151352" y="113217"/>
                      <a:pt x="142399" y="104264"/>
                      <a:pt x="131350" y="104264"/>
                    </a:cubicBezTo>
                    <a:cubicBezTo>
                      <a:pt x="116681" y="103978"/>
                      <a:pt x="106680" y="120456"/>
                      <a:pt x="113538" y="133315"/>
                    </a:cubicBezTo>
                    <a:lnTo>
                      <a:pt x="103442" y="143412"/>
                    </a:lnTo>
                    <a:cubicBezTo>
                      <a:pt x="102298" y="144555"/>
                      <a:pt x="101632" y="146174"/>
                      <a:pt x="101917" y="147793"/>
                    </a:cubicBezTo>
                    <a:lnTo>
                      <a:pt x="101917" y="166367"/>
                    </a:lnTo>
                    <a:lnTo>
                      <a:pt x="52102" y="166367"/>
                    </a:lnTo>
                    <a:lnTo>
                      <a:pt x="52102" y="150936"/>
                    </a:lnTo>
                    <a:lnTo>
                      <a:pt x="65818" y="137220"/>
                    </a:lnTo>
                    <a:cubicBezTo>
                      <a:pt x="71342" y="131315"/>
                      <a:pt x="63055" y="122933"/>
                      <a:pt x="57150" y="128553"/>
                    </a:cubicBezTo>
                    <a:lnTo>
                      <a:pt x="41624" y="144078"/>
                    </a:lnTo>
                    <a:cubicBezTo>
                      <a:pt x="40481" y="145221"/>
                      <a:pt x="39815" y="146841"/>
                      <a:pt x="39815" y="148460"/>
                    </a:cubicBezTo>
                    <a:lnTo>
                      <a:pt x="39815" y="166462"/>
                    </a:lnTo>
                    <a:lnTo>
                      <a:pt x="12097" y="166462"/>
                    </a:lnTo>
                    <a:lnTo>
                      <a:pt x="12097" y="85881"/>
                    </a:lnTo>
                    <a:cubicBezTo>
                      <a:pt x="12097" y="82452"/>
                      <a:pt x="14859" y="79689"/>
                      <a:pt x="18288" y="79689"/>
                    </a:cubicBezTo>
                    <a:lnTo>
                      <a:pt x="276606" y="79689"/>
                    </a:lnTo>
                    <a:cubicBezTo>
                      <a:pt x="280035" y="79689"/>
                      <a:pt x="282797" y="82452"/>
                      <a:pt x="282797" y="85881"/>
                    </a:cubicBezTo>
                    <a:lnTo>
                      <a:pt x="282797" y="135125"/>
                    </a:lnTo>
                    <a:lnTo>
                      <a:pt x="222504" y="135125"/>
                    </a:lnTo>
                    <a:cubicBezTo>
                      <a:pt x="212312" y="135125"/>
                      <a:pt x="204025" y="143412"/>
                      <a:pt x="204025" y="153603"/>
                    </a:cubicBezTo>
                    <a:lnTo>
                      <a:pt x="204025" y="190465"/>
                    </a:lnTo>
                    <a:cubicBezTo>
                      <a:pt x="204025" y="200657"/>
                      <a:pt x="212312" y="208944"/>
                      <a:pt x="222504" y="208944"/>
                    </a:cubicBezTo>
                    <a:lnTo>
                      <a:pt x="282797" y="208944"/>
                    </a:lnTo>
                    <a:lnTo>
                      <a:pt x="282797" y="258188"/>
                    </a:lnTo>
                    <a:close/>
                    <a:moveTo>
                      <a:pt x="57245" y="211896"/>
                    </a:moveTo>
                    <a:cubicBezTo>
                      <a:pt x="61531" y="211896"/>
                      <a:pt x="64960" y="215325"/>
                      <a:pt x="64960" y="219612"/>
                    </a:cubicBezTo>
                    <a:cubicBezTo>
                      <a:pt x="64579" y="229803"/>
                      <a:pt x="50006" y="229803"/>
                      <a:pt x="49625" y="219612"/>
                    </a:cubicBezTo>
                    <a:cubicBezTo>
                      <a:pt x="49625" y="215325"/>
                      <a:pt x="53054" y="211896"/>
                      <a:pt x="57340" y="211896"/>
                    </a:cubicBezTo>
                    <a:close/>
                    <a:moveTo>
                      <a:pt x="158020" y="171891"/>
                    </a:moveTo>
                    <a:cubicBezTo>
                      <a:pt x="158020" y="167605"/>
                      <a:pt x="161449" y="164176"/>
                      <a:pt x="165735" y="164176"/>
                    </a:cubicBezTo>
                    <a:cubicBezTo>
                      <a:pt x="175927" y="164557"/>
                      <a:pt x="175927" y="179130"/>
                      <a:pt x="165735" y="179511"/>
                    </a:cubicBezTo>
                    <a:cubicBezTo>
                      <a:pt x="161449" y="179511"/>
                      <a:pt x="158020" y="176082"/>
                      <a:pt x="158020" y="171796"/>
                    </a:cubicBezTo>
                    <a:close/>
                    <a:moveTo>
                      <a:pt x="123825" y="124266"/>
                    </a:moveTo>
                    <a:cubicBezTo>
                      <a:pt x="123825" y="119980"/>
                      <a:pt x="127254" y="116551"/>
                      <a:pt x="131540" y="116551"/>
                    </a:cubicBezTo>
                    <a:cubicBezTo>
                      <a:pt x="141732" y="116932"/>
                      <a:pt x="141732" y="131505"/>
                      <a:pt x="131540" y="131886"/>
                    </a:cubicBezTo>
                    <a:cubicBezTo>
                      <a:pt x="127254" y="131886"/>
                      <a:pt x="123825" y="128457"/>
                      <a:pt x="123825" y="124171"/>
                    </a:cubicBezTo>
                    <a:close/>
                    <a:moveTo>
                      <a:pt x="296418" y="196561"/>
                    </a:moveTo>
                    <a:lnTo>
                      <a:pt x="222599" y="196561"/>
                    </a:lnTo>
                    <a:cubicBezTo>
                      <a:pt x="219170" y="196561"/>
                      <a:pt x="216408" y="193799"/>
                      <a:pt x="216408" y="190370"/>
                    </a:cubicBezTo>
                    <a:lnTo>
                      <a:pt x="216408" y="153508"/>
                    </a:lnTo>
                    <a:cubicBezTo>
                      <a:pt x="216408" y="150079"/>
                      <a:pt x="219170" y="147317"/>
                      <a:pt x="222599" y="147317"/>
                    </a:cubicBezTo>
                    <a:lnTo>
                      <a:pt x="296418" y="147317"/>
                    </a:lnTo>
                    <a:cubicBezTo>
                      <a:pt x="299847" y="147317"/>
                      <a:pt x="302609" y="150079"/>
                      <a:pt x="302609" y="153508"/>
                    </a:cubicBezTo>
                    <a:lnTo>
                      <a:pt x="302609" y="190370"/>
                    </a:lnTo>
                    <a:cubicBezTo>
                      <a:pt x="302609" y="193799"/>
                      <a:pt x="299847" y="196561"/>
                      <a:pt x="296418" y="1965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3030" name="Google Shape;3030;p38"/>
              <p:cNvGrpSpPr/>
              <p:nvPr/>
            </p:nvGrpSpPr>
            <p:grpSpPr>
              <a:xfrm>
                <a:off x="1577954" y="2353031"/>
                <a:ext cx="92347" cy="142719"/>
                <a:chOff x="3385851" y="2862619"/>
                <a:chExt cx="83534" cy="129087"/>
              </a:xfrm>
            </p:grpSpPr>
            <p:sp>
              <p:nvSpPr>
                <p:cNvPr id="3031" name="Google Shape;3031;p38"/>
                <p:cNvSpPr/>
                <p:nvPr/>
              </p:nvSpPr>
              <p:spPr>
                <a:xfrm>
                  <a:off x="3435572" y="2957964"/>
                  <a:ext cx="33813" cy="33742"/>
                </a:xfrm>
                <a:custGeom>
                  <a:avLst/>
                  <a:gdLst/>
                  <a:ahLst/>
                  <a:cxnLst/>
                  <a:rect l="l" t="t" r="r" b="b"/>
                  <a:pathLst>
                    <a:path w="33813" h="33742" extrusionOk="0">
                      <a:moveTo>
                        <a:pt x="16859" y="33742"/>
                      </a:moveTo>
                      <a:cubicBezTo>
                        <a:pt x="26194" y="33742"/>
                        <a:pt x="33814" y="26122"/>
                        <a:pt x="33814" y="16788"/>
                      </a:cubicBezTo>
                      <a:cubicBezTo>
                        <a:pt x="32956" y="-5596"/>
                        <a:pt x="857" y="-5596"/>
                        <a:pt x="0" y="16788"/>
                      </a:cubicBezTo>
                      <a:cubicBezTo>
                        <a:pt x="0" y="26122"/>
                        <a:pt x="7620" y="33742"/>
                        <a:pt x="16954" y="337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32" name="Google Shape;3032;p38"/>
                <p:cNvSpPr/>
                <p:nvPr/>
              </p:nvSpPr>
              <p:spPr>
                <a:xfrm>
                  <a:off x="3385851" y="2862619"/>
                  <a:ext cx="33813" cy="33742"/>
                </a:xfrm>
                <a:custGeom>
                  <a:avLst/>
                  <a:gdLst/>
                  <a:ahLst/>
                  <a:cxnLst/>
                  <a:rect l="l" t="t" r="r" b="b"/>
                  <a:pathLst>
                    <a:path w="33813" h="33742" extrusionOk="0">
                      <a:moveTo>
                        <a:pt x="16859" y="33742"/>
                      </a:moveTo>
                      <a:cubicBezTo>
                        <a:pt x="26194" y="33742"/>
                        <a:pt x="33814" y="26122"/>
                        <a:pt x="33814" y="16788"/>
                      </a:cubicBezTo>
                      <a:cubicBezTo>
                        <a:pt x="32956" y="-5596"/>
                        <a:pt x="857" y="-5596"/>
                        <a:pt x="0" y="16788"/>
                      </a:cubicBezTo>
                      <a:cubicBezTo>
                        <a:pt x="0" y="26122"/>
                        <a:pt x="7620" y="33742"/>
                        <a:pt x="16954" y="337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3033" name="Google Shape;3033;p38"/>
          <p:cNvGrpSpPr/>
          <p:nvPr/>
        </p:nvGrpSpPr>
        <p:grpSpPr>
          <a:xfrm rot="1481034">
            <a:off x="6753407" y="3081230"/>
            <a:ext cx="816577" cy="795878"/>
            <a:chOff x="10917276" y="3186820"/>
            <a:chExt cx="816600" cy="795900"/>
          </a:xfrm>
        </p:grpSpPr>
        <p:sp>
          <p:nvSpPr>
            <p:cNvPr id="3034" name="Google Shape;3034;p38"/>
            <p:cNvSpPr/>
            <p:nvPr/>
          </p:nvSpPr>
          <p:spPr>
            <a:xfrm>
              <a:off x="10917276" y="3186820"/>
              <a:ext cx="816600" cy="795900"/>
            </a:xfrm>
            <a:prstGeom prst="ellipse">
              <a:avLst/>
            </a:prstGeom>
            <a:solidFill>
              <a:schemeClr val="accent5"/>
            </a:solidFill>
            <a:ln>
              <a:noFill/>
            </a:ln>
            <a:effectLst>
              <a:outerShdw blurRad="57150" dist="28575" dir="5400000" algn="bl" rotWithShape="0">
                <a:schemeClr val="dk1">
                  <a:alpha val="31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035" name="Google Shape;3035;p38"/>
            <p:cNvGrpSpPr/>
            <p:nvPr/>
          </p:nvGrpSpPr>
          <p:grpSpPr>
            <a:xfrm>
              <a:off x="11170284" y="3395035"/>
              <a:ext cx="310583" cy="379504"/>
              <a:chOff x="6326749" y="2719863"/>
              <a:chExt cx="257788" cy="314967"/>
            </a:xfrm>
          </p:grpSpPr>
          <p:sp>
            <p:nvSpPr>
              <p:cNvPr id="3036" name="Google Shape;3036;p38"/>
              <p:cNvSpPr/>
              <p:nvPr/>
            </p:nvSpPr>
            <p:spPr>
              <a:xfrm>
                <a:off x="6326749" y="2719863"/>
                <a:ext cx="257788" cy="314967"/>
              </a:xfrm>
              <a:custGeom>
                <a:avLst/>
                <a:gdLst/>
                <a:ahLst/>
                <a:cxnLst/>
                <a:rect l="l" t="t" r="r" b="b"/>
                <a:pathLst>
                  <a:path w="257788" h="314967" extrusionOk="0">
                    <a:moveTo>
                      <a:pt x="257788" y="129159"/>
                    </a:moveTo>
                    <a:cubicBezTo>
                      <a:pt x="257788" y="57912"/>
                      <a:pt x="199876" y="0"/>
                      <a:pt x="128629" y="0"/>
                    </a:cubicBezTo>
                    <a:cubicBezTo>
                      <a:pt x="-13294" y="2381"/>
                      <a:pt x="-49393" y="193643"/>
                      <a:pt x="79385" y="248603"/>
                    </a:cubicBezTo>
                    <a:lnTo>
                      <a:pt x="79385" y="264509"/>
                    </a:lnTo>
                    <a:cubicBezTo>
                      <a:pt x="79385" y="274701"/>
                      <a:pt x="87672" y="282988"/>
                      <a:pt x="97863" y="282988"/>
                    </a:cubicBezTo>
                    <a:lnTo>
                      <a:pt x="122438" y="282988"/>
                    </a:lnTo>
                    <a:lnTo>
                      <a:pt x="122438" y="308610"/>
                    </a:lnTo>
                    <a:cubicBezTo>
                      <a:pt x="122438" y="311658"/>
                      <a:pt x="124629" y="314420"/>
                      <a:pt x="127677" y="314897"/>
                    </a:cubicBezTo>
                    <a:cubicBezTo>
                      <a:pt x="131487" y="315468"/>
                      <a:pt x="134725" y="312515"/>
                      <a:pt x="134725" y="308801"/>
                    </a:cubicBezTo>
                    <a:lnTo>
                      <a:pt x="134725" y="282988"/>
                    </a:lnTo>
                    <a:lnTo>
                      <a:pt x="159300" y="282988"/>
                    </a:lnTo>
                    <a:cubicBezTo>
                      <a:pt x="169491" y="282988"/>
                      <a:pt x="177778" y="274701"/>
                      <a:pt x="177778" y="264509"/>
                    </a:cubicBezTo>
                    <a:lnTo>
                      <a:pt x="177778" y="248603"/>
                    </a:lnTo>
                    <a:cubicBezTo>
                      <a:pt x="224641" y="229172"/>
                      <a:pt x="257693" y="182975"/>
                      <a:pt x="257693" y="129159"/>
                    </a:cubicBezTo>
                    <a:lnTo>
                      <a:pt x="257693" y="129159"/>
                    </a:lnTo>
                    <a:close/>
                    <a:moveTo>
                      <a:pt x="159395" y="270605"/>
                    </a:moveTo>
                    <a:lnTo>
                      <a:pt x="97863" y="270605"/>
                    </a:lnTo>
                    <a:cubicBezTo>
                      <a:pt x="94434" y="270605"/>
                      <a:pt x="91672" y="267843"/>
                      <a:pt x="91672" y="264414"/>
                    </a:cubicBezTo>
                    <a:lnTo>
                      <a:pt x="91672" y="252889"/>
                    </a:lnTo>
                    <a:cubicBezTo>
                      <a:pt x="114818" y="260033"/>
                      <a:pt x="142250" y="260033"/>
                      <a:pt x="165491" y="252889"/>
                    </a:cubicBezTo>
                    <a:lnTo>
                      <a:pt x="165491" y="264414"/>
                    </a:lnTo>
                    <a:cubicBezTo>
                      <a:pt x="165491" y="267843"/>
                      <a:pt x="162729" y="270605"/>
                      <a:pt x="159300" y="270605"/>
                    </a:cubicBezTo>
                    <a:close/>
                    <a:moveTo>
                      <a:pt x="128629" y="245936"/>
                    </a:moveTo>
                    <a:cubicBezTo>
                      <a:pt x="64240" y="245936"/>
                      <a:pt x="11757" y="193548"/>
                      <a:pt x="11757" y="129064"/>
                    </a:cubicBezTo>
                    <a:cubicBezTo>
                      <a:pt x="17663" y="-25718"/>
                      <a:pt x="239595" y="-25718"/>
                      <a:pt x="245501" y="129064"/>
                    </a:cubicBezTo>
                    <a:cubicBezTo>
                      <a:pt x="245501" y="193453"/>
                      <a:pt x="193113" y="245936"/>
                      <a:pt x="128629" y="24593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3037" name="Google Shape;3037;p38"/>
              <p:cNvSpPr/>
              <p:nvPr/>
            </p:nvSpPr>
            <p:spPr>
              <a:xfrm>
                <a:off x="6418250" y="2785354"/>
                <a:ext cx="74065" cy="127315"/>
              </a:xfrm>
              <a:custGeom>
                <a:avLst/>
                <a:gdLst/>
                <a:ahLst/>
                <a:cxnLst/>
                <a:rect l="l" t="t" r="r" b="b"/>
                <a:pathLst>
                  <a:path w="74065" h="127315" extrusionOk="0">
                    <a:moveTo>
                      <a:pt x="67894" y="47666"/>
                    </a:moveTo>
                    <a:lnTo>
                      <a:pt x="51416" y="47666"/>
                    </a:lnTo>
                    <a:lnTo>
                      <a:pt x="62084" y="7756"/>
                    </a:lnTo>
                    <a:cubicBezTo>
                      <a:pt x="63798" y="1184"/>
                      <a:pt x="55226" y="-2912"/>
                      <a:pt x="51130" y="2517"/>
                    </a:cubicBezTo>
                    <a:lnTo>
                      <a:pt x="1219" y="69859"/>
                    </a:lnTo>
                    <a:cubicBezTo>
                      <a:pt x="-1829" y="73764"/>
                      <a:pt x="1219" y="79860"/>
                      <a:pt x="6172" y="79670"/>
                    </a:cubicBezTo>
                    <a:lnTo>
                      <a:pt x="22650" y="79670"/>
                    </a:lnTo>
                    <a:lnTo>
                      <a:pt x="11982" y="119580"/>
                    </a:lnTo>
                    <a:cubicBezTo>
                      <a:pt x="10268" y="126057"/>
                      <a:pt x="18840" y="130247"/>
                      <a:pt x="22936" y="124818"/>
                    </a:cubicBezTo>
                    <a:lnTo>
                      <a:pt x="72847" y="57476"/>
                    </a:lnTo>
                    <a:cubicBezTo>
                      <a:pt x="75895" y="53571"/>
                      <a:pt x="72847" y="47475"/>
                      <a:pt x="67894" y="47666"/>
                    </a:cubicBezTo>
                    <a:lnTo>
                      <a:pt x="67894" y="47666"/>
                    </a:lnTo>
                    <a:close/>
                    <a:moveTo>
                      <a:pt x="32270" y="91766"/>
                    </a:moveTo>
                    <a:lnTo>
                      <a:pt x="36747" y="75193"/>
                    </a:lnTo>
                    <a:cubicBezTo>
                      <a:pt x="37890" y="71383"/>
                      <a:pt x="34651" y="67192"/>
                      <a:pt x="30746" y="67287"/>
                    </a:cubicBezTo>
                    <a:lnTo>
                      <a:pt x="18364" y="67287"/>
                    </a:lnTo>
                    <a:lnTo>
                      <a:pt x="41986" y="35474"/>
                    </a:lnTo>
                    <a:lnTo>
                      <a:pt x="37509" y="52047"/>
                    </a:lnTo>
                    <a:cubicBezTo>
                      <a:pt x="36366" y="55857"/>
                      <a:pt x="39604" y="60048"/>
                      <a:pt x="43510" y="59953"/>
                    </a:cubicBezTo>
                    <a:lnTo>
                      <a:pt x="55892" y="59953"/>
                    </a:lnTo>
                    <a:lnTo>
                      <a:pt x="32270" y="9176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
        <p:nvSpPr>
          <p:cNvPr id="32" name="Rectangle 31"/>
          <p:cNvSpPr/>
          <p:nvPr/>
        </p:nvSpPr>
        <p:spPr>
          <a:xfrm>
            <a:off x="692797" y="2310460"/>
            <a:ext cx="5749978" cy="923330"/>
          </a:xfrm>
          <a:prstGeom prst="rect">
            <a:avLst/>
          </a:prstGeom>
        </p:spPr>
        <p:txBody>
          <a:bodyPr wrap="square">
            <a:spAutoFit/>
          </a:bodyPr>
          <a:lstStyle/>
          <a:p>
            <a:pPr>
              <a:lnSpc>
                <a:spcPct val="150000"/>
              </a:lnSpc>
            </a:pPr>
            <a:r>
              <a:rPr lang="en-US" sz="3600" b="1" smtClean="0"/>
              <a:t>Kiểm thử và phân loại lỗi</a:t>
            </a:r>
            <a:endParaRPr lang="en-US" sz="3600" b="1"/>
          </a:p>
        </p:txBody>
      </p:sp>
      <p:sp>
        <p:nvSpPr>
          <p:cNvPr id="33" name="Google Shape;4165;p70"/>
          <p:cNvSpPr/>
          <p:nvPr/>
        </p:nvSpPr>
        <p:spPr>
          <a:xfrm>
            <a:off x="6134941" y="678316"/>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4" name="Google Shape;4165;p70"/>
          <p:cNvSpPr/>
          <p:nvPr/>
        </p:nvSpPr>
        <p:spPr>
          <a:xfrm>
            <a:off x="7827723" y="1654224"/>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5" name="Google Shape;4165;p70"/>
          <p:cNvSpPr/>
          <p:nvPr/>
        </p:nvSpPr>
        <p:spPr>
          <a:xfrm>
            <a:off x="6799312" y="3112330"/>
            <a:ext cx="752476" cy="733678"/>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36" name="Google Shape;4165;p70"/>
          <p:cNvSpPr/>
          <p:nvPr/>
        </p:nvSpPr>
        <p:spPr>
          <a:xfrm>
            <a:off x="8223302" y="3784809"/>
            <a:ext cx="661406" cy="644883"/>
          </a:xfrm>
          <a:prstGeom prst="roundRect">
            <a:avLst>
              <a:gd name="adj" fmla="val 50000"/>
            </a:avLst>
          </a:prstGeom>
          <a:solidFill>
            <a:schemeClr val="accent6"/>
          </a:solid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37" name="Google Shape;4310;p70"/>
          <p:cNvGrpSpPr/>
          <p:nvPr/>
        </p:nvGrpSpPr>
        <p:grpSpPr>
          <a:xfrm>
            <a:off x="8361731" y="3937586"/>
            <a:ext cx="384548" cy="339327"/>
            <a:chOff x="2595562" y="3552443"/>
            <a:chExt cx="337756" cy="298037"/>
          </a:xfrm>
        </p:grpSpPr>
        <p:grpSp>
          <p:nvGrpSpPr>
            <p:cNvPr id="38" name="Google Shape;4311;p70"/>
            <p:cNvGrpSpPr/>
            <p:nvPr/>
          </p:nvGrpSpPr>
          <p:grpSpPr>
            <a:xfrm>
              <a:off x="2602134" y="3582732"/>
              <a:ext cx="234886" cy="218980"/>
              <a:chOff x="2602134" y="3582732"/>
              <a:chExt cx="234886" cy="218980"/>
            </a:xfrm>
          </p:grpSpPr>
          <p:sp>
            <p:nvSpPr>
              <p:cNvPr id="44" name="Google Shape;4312;p70"/>
              <p:cNvSpPr/>
              <p:nvPr/>
            </p:nvSpPr>
            <p:spPr>
              <a:xfrm>
                <a:off x="2602134" y="3582732"/>
                <a:ext cx="234886" cy="50768"/>
              </a:xfrm>
              <a:custGeom>
                <a:avLst/>
                <a:gdLst/>
                <a:ahLst/>
                <a:cxnLst/>
                <a:rect l="l" t="t" r="r" b="b"/>
                <a:pathLst>
                  <a:path w="234886" h="50768" extrusionOk="0">
                    <a:moveTo>
                      <a:pt x="0" y="0"/>
                    </a:moveTo>
                    <a:lnTo>
                      <a:pt x="234887" y="0"/>
                    </a:lnTo>
                    <a:lnTo>
                      <a:pt x="234887" y="50768"/>
                    </a:lnTo>
                    <a:lnTo>
                      <a:pt x="0" y="50768"/>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5" name="Google Shape;4313;p70"/>
              <p:cNvSpPr/>
              <p:nvPr/>
            </p:nvSpPr>
            <p:spPr>
              <a:xfrm>
                <a:off x="2643758" y="3746277"/>
                <a:ext cx="151733" cy="55435"/>
              </a:xfrm>
              <a:custGeom>
                <a:avLst/>
                <a:gdLst/>
                <a:ahLst/>
                <a:cxnLst/>
                <a:rect l="l" t="t" r="r" b="b"/>
                <a:pathLst>
                  <a:path w="151733" h="55435" extrusionOk="0">
                    <a:moveTo>
                      <a:pt x="0" y="0"/>
                    </a:moveTo>
                    <a:lnTo>
                      <a:pt x="151733" y="0"/>
                    </a:lnTo>
                    <a:lnTo>
                      <a:pt x="151733" y="55436"/>
                    </a:lnTo>
                    <a:lnTo>
                      <a:pt x="0" y="55436"/>
                    </a:lnTo>
                    <a:lnTo>
                      <a:pt x="0" y="0"/>
                    </a:lnTo>
                    <a:close/>
                  </a:path>
                </a:pathLst>
              </a:custGeom>
              <a:solidFill>
                <a:srgbClr val="A4FC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39" name="Google Shape;4314;p70"/>
            <p:cNvGrpSpPr/>
            <p:nvPr/>
          </p:nvGrpSpPr>
          <p:grpSpPr>
            <a:xfrm>
              <a:off x="2595562" y="3552443"/>
              <a:ext cx="337756" cy="298037"/>
              <a:chOff x="2595562" y="3552443"/>
              <a:chExt cx="337756" cy="298037"/>
            </a:xfrm>
          </p:grpSpPr>
          <p:sp>
            <p:nvSpPr>
              <p:cNvPr id="40" name="Google Shape;4315;p70"/>
              <p:cNvSpPr/>
              <p:nvPr/>
            </p:nvSpPr>
            <p:spPr>
              <a:xfrm>
                <a:off x="2865405" y="3552443"/>
                <a:ext cx="67913" cy="298037"/>
              </a:xfrm>
              <a:custGeom>
                <a:avLst/>
                <a:gdLst/>
                <a:ahLst/>
                <a:cxnLst/>
                <a:rect l="l" t="t" r="r" b="b"/>
                <a:pathLst>
                  <a:path w="67913" h="298037" extrusionOk="0">
                    <a:moveTo>
                      <a:pt x="67913" y="241935"/>
                    </a:moveTo>
                    <a:cubicBezTo>
                      <a:pt x="67913" y="241935"/>
                      <a:pt x="67913" y="241268"/>
                      <a:pt x="67913" y="241173"/>
                    </a:cubicBezTo>
                    <a:lnTo>
                      <a:pt x="67913" y="20288"/>
                    </a:lnTo>
                    <a:cubicBezTo>
                      <a:pt x="67913" y="9049"/>
                      <a:pt x="58864" y="0"/>
                      <a:pt x="47625" y="0"/>
                    </a:cubicBezTo>
                    <a:lnTo>
                      <a:pt x="20288" y="0"/>
                    </a:lnTo>
                    <a:cubicBezTo>
                      <a:pt x="9049" y="0"/>
                      <a:pt x="0" y="9049"/>
                      <a:pt x="0" y="20288"/>
                    </a:cubicBezTo>
                    <a:lnTo>
                      <a:pt x="0" y="241173"/>
                    </a:lnTo>
                    <a:cubicBezTo>
                      <a:pt x="0" y="241173"/>
                      <a:pt x="0" y="241935"/>
                      <a:pt x="0" y="241935"/>
                    </a:cubicBezTo>
                    <a:cubicBezTo>
                      <a:pt x="95" y="242792"/>
                      <a:pt x="381" y="243649"/>
                      <a:pt x="762" y="244411"/>
                    </a:cubicBezTo>
                    <a:lnTo>
                      <a:pt x="28099" y="294608"/>
                    </a:lnTo>
                    <a:cubicBezTo>
                      <a:pt x="29242" y="296704"/>
                      <a:pt x="31528" y="298037"/>
                      <a:pt x="33909" y="298037"/>
                    </a:cubicBezTo>
                    <a:cubicBezTo>
                      <a:pt x="36290" y="298037"/>
                      <a:pt x="38576" y="296704"/>
                      <a:pt x="39719" y="294608"/>
                    </a:cubicBezTo>
                    <a:lnTo>
                      <a:pt x="67056" y="244411"/>
                    </a:lnTo>
                    <a:cubicBezTo>
                      <a:pt x="67437" y="243649"/>
                      <a:pt x="67723" y="242792"/>
                      <a:pt x="67818" y="241935"/>
                    </a:cubicBezTo>
                    <a:lnTo>
                      <a:pt x="67818" y="241935"/>
                    </a:lnTo>
                    <a:close/>
                    <a:moveTo>
                      <a:pt x="54769" y="64579"/>
                    </a:moveTo>
                    <a:lnTo>
                      <a:pt x="13240" y="64579"/>
                    </a:lnTo>
                    <a:lnTo>
                      <a:pt x="13240" y="49435"/>
                    </a:lnTo>
                    <a:lnTo>
                      <a:pt x="54769" y="49435"/>
                    </a:lnTo>
                    <a:lnTo>
                      <a:pt x="54769" y="64579"/>
                    </a:lnTo>
                    <a:close/>
                    <a:moveTo>
                      <a:pt x="13240" y="77819"/>
                    </a:moveTo>
                    <a:lnTo>
                      <a:pt x="54769" y="77819"/>
                    </a:lnTo>
                    <a:lnTo>
                      <a:pt x="54769" y="234124"/>
                    </a:lnTo>
                    <a:lnTo>
                      <a:pt x="13240" y="234124"/>
                    </a:lnTo>
                    <a:lnTo>
                      <a:pt x="13240" y="77819"/>
                    </a:lnTo>
                    <a:close/>
                    <a:moveTo>
                      <a:pt x="20383" y="12478"/>
                    </a:moveTo>
                    <a:lnTo>
                      <a:pt x="47720" y="12478"/>
                    </a:lnTo>
                    <a:cubicBezTo>
                      <a:pt x="51626" y="12478"/>
                      <a:pt x="54864" y="15621"/>
                      <a:pt x="54864" y="19621"/>
                    </a:cubicBezTo>
                    <a:lnTo>
                      <a:pt x="54864" y="36290"/>
                    </a:lnTo>
                    <a:lnTo>
                      <a:pt x="13335" y="36290"/>
                    </a:lnTo>
                    <a:lnTo>
                      <a:pt x="13335" y="19621"/>
                    </a:lnTo>
                    <a:cubicBezTo>
                      <a:pt x="13335" y="15716"/>
                      <a:pt x="16478" y="12478"/>
                      <a:pt x="20479" y="12478"/>
                    </a:cubicBezTo>
                    <a:close/>
                    <a:moveTo>
                      <a:pt x="40386" y="265367"/>
                    </a:moveTo>
                    <a:cubicBezTo>
                      <a:pt x="39624" y="262509"/>
                      <a:pt x="37052" y="260509"/>
                      <a:pt x="34004" y="260509"/>
                    </a:cubicBezTo>
                    <a:cubicBezTo>
                      <a:pt x="30956" y="260509"/>
                      <a:pt x="28384" y="262604"/>
                      <a:pt x="27622" y="265367"/>
                    </a:cubicBezTo>
                    <a:lnTo>
                      <a:pt x="17812" y="247269"/>
                    </a:lnTo>
                    <a:lnTo>
                      <a:pt x="50197" y="247269"/>
                    </a:lnTo>
                    <a:lnTo>
                      <a:pt x="40386" y="265367"/>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 name="Google Shape;4316;p70"/>
              <p:cNvSpPr/>
              <p:nvPr/>
            </p:nvSpPr>
            <p:spPr>
              <a:xfrm>
                <a:off x="2595562" y="3565425"/>
                <a:ext cx="248031" cy="284388"/>
              </a:xfrm>
              <a:custGeom>
                <a:avLst/>
                <a:gdLst/>
                <a:ahLst/>
                <a:cxnLst/>
                <a:rect l="l" t="t" r="r" b="b"/>
                <a:pathLst>
                  <a:path w="248031" h="284388" extrusionOk="0">
                    <a:moveTo>
                      <a:pt x="241459" y="10640"/>
                    </a:moveTo>
                    <a:lnTo>
                      <a:pt x="217742" y="10640"/>
                    </a:lnTo>
                    <a:lnTo>
                      <a:pt x="217742" y="6830"/>
                    </a:lnTo>
                    <a:cubicBezTo>
                      <a:pt x="217742" y="3496"/>
                      <a:pt x="215360" y="544"/>
                      <a:pt x="212122" y="67"/>
                    </a:cubicBezTo>
                    <a:cubicBezTo>
                      <a:pt x="208026" y="-504"/>
                      <a:pt x="204502" y="2639"/>
                      <a:pt x="204502" y="6640"/>
                    </a:cubicBezTo>
                    <a:lnTo>
                      <a:pt x="204502" y="10640"/>
                    </a:lnTo>
                    <a:lnTo>
                      <a:pt x="182690" y="10640"/>
                    </a:lnTo>
                    <a:lnTo>
                      <a:pt x="182690" y="6830"/>
                    </a:lnTo>
                    <a:cubicBezTo>
                      <a:pt x="182690" y="3496"/>
                      <a:pt x="180308" y="544"/>
                      <a:pt x="177070" y="67"/>
                    </a:cubicBezTo>
                    <a:cubicBezTo>
                      <a:pt x="172974" y="-504"/>
                      <a:pt x="169450" y="2639"/>
                      <a:pt x="169450" y="6640"/>
                    </a:cubicBezTo>
                    <a:lnTo>
                      <a:pt x="169450" y="10640"/>
                    </a:lnTo>
                    <a:lnTo>
                      <a:pt x="147638" y="10640"/>
                    </a:lnTo>
                    <a:lnTo>
                      <a:pt x="147638" y="6830"/>
                    </a:lnTo>
                    <a:cubicBezTo>
                      <a:pt x="147638" y="3496"/>
                      <a:pt x="145256" y="544"/>
                      <a:pt x="142018" y="67"/>
                    </a:cubicBezTo>
                    <a:cubicBezTo>
                      <a:pt x="137922" y="-504"/>
                      <a:pt x="134398" y="2639"/>
                      <a:pt x="134398" y="6640"/>
                    </a:cubicBezTo>
                    <a:lnTo>
                      <a:pt x="134398" y="10640"/>
                    </a:lnTo>
                    <a:lnTo>
                      <a:pt x="112586" y="10640"/>
                    </a:lnTo>
                    <a:lnTo>
                      <a:pt x="112586" y="6830"/>
                    </a:lnTo>
                    <a:cubicBezTo>
                      <a:pt x="112586" y="3496"/>
                      <a:pt x="110204" y="544"/>
                      <a:pt x="106966" y="67"/>
                    </a:cubicBezTo>
                    <a:cubicBezTo>
                      <a:pt x="102870" y="-504"/>
                      <a:pt x="99346" y="2639"/>
                      <a:pt x="99346" y="6640"/>
                    </a:cubicBezTo>
                    <a:lnTo>
                      <a:pt x="99346" y="10640"/>
                    </a:lnTo>
                    <a:lnTo>
                      <a:pt x="77534" y="10640"/>
                    </a:lnTo>
                    <a:lnTo>
                      <a:pt x="77534" y="6830"/>
                    </a:lnTo>
                    <a:cubicBezTo>
                      <a:pt x="77534" y="3496"/>
                      <a:pt x="75152" y="544"/>
                      <a:pt x="71914" y="67"/>
                    </a:cubicBezTo>
                    <a:cubicBezTo>
                      <a:pt x="67818" y="-504"/>
                      <a:pt x="64294" y="2639"/>
                      <a:pt x="64294" y="6640"/>
                    </a:cubicBezTo>
                    <a:lnTo>
                      <a:pt x="64294" y="10640"/>
                    </a:lnTo>
                    <a:lnTo>
                      <a:pt x="42482" y="10640"/>
                    </a:lnTo>
                    <a:lnTo>
                      <a:pt x="42482" y="6830"/>
                    </a:lnTo>
                    <a:cubicBezTo>
                      <a:pt x="42482" y="3496"/>
                      <a:pt x="40100" y="544"/>
                      <a:pt x="36862" y="67"/>
                    </a:cubicBezTo>
                    <a:cubicBezTo>
                      <a:pt x="32766" y="-504"/>
                      <a:pt x="29242" y="2639"/>
                      <a:pt x="29242" y="6640"/>
                    </a:cubicBezTo>
                    <a:lnTo>
                      <a:pt x="29242" y="10640"/>
                    </a:lnTo>
                    <a:lnTo>
                      <a:pt x="6572" y="10640"/>
                    </a:lnTo>
                    <a:cubicBezTo>
                      <a:pt x="2953" y="10640"/>
                      <a:pt x="0" y="13593"/>
                      <a:pt x="0" y="17212"/>
                    </a:cubicBezTo>
                    <a:lnTo>
                      <a:pt x="0" y="277816"/>
                    </a:lnTo>
                    <a:cubicBezTo>
                      <a:pt x="0" y="281436"/>
                      <a:pt x="2953" y="284388"/>
                      <a:pt x="6572" y="284388"/>
                    </a:cubicBezTo>
                    <a:lnTo>
                      <a:pt x="241459" y="284388"/>
                    </a:lnTo>
                    <a:cubicBezTo>
                      <a:pt x="245078" y="284388"/>
                      <a:pt x="248031" y="281436"/>
                      <a:pt x="248031" y="277816"/>
                    </a:cubicBezTo>
                    <a:lnTo>
                      <a:pt x="248031" y="19117"/>
                    </a:lnTo>
                    <a:cubicBezTo>
                      <a:pt x="248031" y="15403"/>
                      <a:pt x="245078" y="11593"/>
                      <a:pt x="241459" y="10640"/>
                    </a:cubicBezTo>
                    <a:lnTo>
                      <a:pt x="241459" y="10640"/>
                    </a:lnTo>
                    <a:close/>
                    <a:moveTo>
                      <a:pt x="234887" y="271244"/>
                    </a:moveTo>
                    <a:lnTo>
                      <a:pt x="13240" y="271244"/>
                    </a:lnTo>
                    <a:lnTo>
                      <a:pt x="13240" y="23880"/>
                    </a:lnTo>
                    <a:lnTo>
                      <a:pt x="29718" y="23880"/>
                    </a:lnTo>
                    <a:lnTo>
                      <a:pt x="29718" y="36262"/>
                    </a:lnTo>
                    <a:cubicBezTo>
                      <a:pt x="29718" y="39596"/>
                      <a:pt x="32099" y="42549"/>
                      <a:pt x="35338" y="43025"/>
                    </a:cubicBezTo>
                    <a:cubicBezTo>
                      <a:pt x="39434" y="43597"/>
                      <a:pt x="42958" y="40453"/>
                      <a:pt x="42958" y="36453"/>
                    </a:cubicBezTo>
                    <a:lnTo>
                      <a:pt x="42958" y="23880"/>
                    </a:lnTo>
                    <a:lnTo>
                      <a:pt x="64770" y="23880"/>
                    </a:lnTo>
                    <a:lnTo>
                      <a:pt x="64770" y="36262"/>
                    </a:lnTo>
                    <a:cubicBezTo>
                      <a:pt x="64770" y="39596"/>
                      <a:pt x="67151" y="42549"/>
                      <a:pt x="70390" y="43025"/>
                    </a:cubicBezTo>
                    <a:cubicBezTo>
                      <a:pt x="74486" y="43597"/>
                      <a:pt x="78010" y="40453"/>
                      <a:pt x="78010" y="36453"/>
                    </a:cubicBezTo>
                    <a:lnTo>
                      <a:pt x="78010" y="23880"/>
                    </a:lnTo>
                    <a:lnTo>
                      <a:pt x="99822" y="23880"/>
                    </a:lnTo>
                    <a:lnTo>
                      <a:pt x="99822" y="36262"/>
                    </a:lnTo>
                    <a:cubicBezTo>
                      <a:pt x="99822" y="39596"/>
                      <a:pt x="102203" y="42549"/>
                      <a:pt x="105442" y="43025"/>
                    </a:cubicBezTo>
                    <a:cubicBezTo>
                      <a:pt x="109538" y="43597"/>
                      <a:pt x="113062" y="40453"/>
                      <a:pt x="113062" y="36453"/>
                    </a:cubicBezTo>
                    <a:lnTo>
                      <a:pt x="113062" y="23880"/>
                    </a:lnTo>
                    <a:lnTo>
                      <a:pt x="134874" y="23880"/>
                    </a:lnTo>
                    <a:lnTo>
                      <a:pt x="134874" y="36262"/>
                    </a:lnTo>
                    <a:cubicBezTo>
                      <a:pt x="134874" y="39596"/>
                      <a:pt x="137255" y="42549"/>
                      <a:pt x="140494" y="43025"/>
                    </a:cubicBezTo>
                    <a:cubicBezTo>
                      <a:pt x="144590" y="43597"/>
                      <a:pt x="148114" y="40453"/>
                      <a:pt x="148114" y="36453"/>
                    </a:cubicBezTo>
                    <a:lnTo>
                      <a:pt x="148114" y="23880"/>
                    </a:lnTo>
                    <a:lnTo>
                      <a:pt x="169926" y="23880"/>
                    </a:lnTo>
                    <a:lnTo>
                      <a:pt x="169926" y="36262"/>
                    </a:lnTo>
                    <a:cubicBezTo>
                      <a:pt x="169926" y="39596"/>
                      <a:pt x="172307" y="42549"/>
                      <a:pt x="175546" y="43025"/>
                    </a:cubicBezTo>
                    <a:cubicBezTo>
                      <a:pt x="179642" y="43597"/>
                      <a:pt x="183166" y="40453"/>
                      <a:pt x="183166" y="36453"/>
                    </a:cubicBezTo>
                    <a:lnTo>
                      <a:pt x="183166" y="23880"/>
                    </a:lnTo>
                    <a:lnTo>
                      <a:pt x="204978" y="23880"/>
                    </a:lnTo>
                    <a:lnTo>
                      <a:pt x="204978" y="36262"/>
                    </a:lnTo>
                    <a:cubicBezTo>
                      <a:pt x="204978" y="39596"/>
                      <a:pt x="207359" y="42549"/>
                      <a:pt x="210598" y="43025"/>
                    </a:cubicBezTo>
                    <a:cubicBezTo>
                      <a:pt x="214694" y="43597"/>
                      <a:pt x="218218" y="40453"/>
                      <a:pt x="218218" y="36453"/>
                    </a:cubicBezTo>
                    <a:lnTo>
                      <a:pt x="218218" y="23880"/>
                    </a:lnTo>
                    <a:lnTo>
                      <a:pt x="235363" y="23880"/>
                    </a:lnTo>
                    <a:lnTo>
                      <a:pt x="235363" y="271244"/>
                    </a:lnTo>
                    <a:lnTo>
                      <a:pt x="235363" y="271244"/>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 name="Google Shape;4317;p70"/>
              <p:cNvSpPr/>
              <p:nvPr/>
            </p:nvSpPr>
            <p:spPr>
              <a:xfrm>
                <a:off x="2636833" y="3696175"/>
                <a:ext cx="165107" cy="13239"/>
              </a:xfrm>
              <a:custGeom>
                <a:avLst/>
                <a:gdLst/>
                <a:ahLst/>
                <a:cxnLst/>
                <a:rect l="l" t="t" r="r" b="b"/>
                <a:pathLst>
                  <a:path w="165107" h="13239" extrusionOk="0">
                    <a:moveTo>
                      <a:pt x="158468" y="0"/>
                    </a:moveTo>
                    <a:lnTo>
                      <a:pt x="6830" y="0"/>
                    </a:lnTo>
                    <a:cubicBezTo>
                      <a:pt x="3496" y="0"/>
                      <a:pt x="544" y="2381"/>
                      <a:pt x="67" y="5620"/>
                    </a:cubicBezTo>
                    <a:cubicBezTo>
                      <a:pt x="-504" y="9716"/>
                      <a:pt x="2639" y="13240"/>
                      <a:pt x="6640" y="13240"/>
                    </a:cubicBezTo>
                    <a:lnTo>
                      <a:pt x="158278" y="13240"/>
                    </a:lnTo>
                    <a:cubicBezTo>
                      <a:pt x="161611" y="13240"/>
                      <a:pt x="164564" y="10858"/>
                      <a:pt x="165040" y="7620"/>
                    </a:cubicBezTo>
                    <a:cubicBezTo>
                      <a:pt x="165612" y="3524"/>
                      <a:pt x="162469" y="0"/>
                      <a:pt x="158468" y="0"/>
                    </a:cubicBezTo>
                    <a:lnTo>
                      <a:pt x="158468"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 name="Google Shape;4318;p70"/>
              <p:cNvSpPr/>
              <p:nvPr/>
            </p:nvSpPr>
            <p:spPr>
              <a:xfrm>
                <a:off x="2636833" y="3661218"/>
                <a:ext cx="165107" cy="13239"/>
              </a:xfrm>
              <a:custGeom>
                <a:avLst/>
                <a:gdLst/>
                <a:ahLst/>
                <a:cxnLst/>
                <a:rect l="l" t="t" r="r" b="b"/>
                <a:pathLst>
                  <a:path w="165107" h="13239" extrusionOk="0">
                    <a:moveTo>
                      <a:pt x="158468" y="0"/>
                    </a:moveTo>
                    <a:lnTo>
                      <a:pt x="6830" y="0"/>
                    </a:lnTo>
                    <a:cubicBezTo>
                      <a:pt x="3496" y="0"/>
                      <a:pt x="544" y="2381"/>
                      <a:pt x="67" y="5620"/>
                    </a:cubicBezTo>
                    <a:cubicBezTo>
                      <a:pt x="-504" y="9715"/>
                      <a:pt x="2639" y="13240"/>
                      <a:pt x="6640" y="13240"/>
                    </a:cubicBezTo>
                    <a:lnTo>
                      <a:pt x="158278" y="13240"/>
                    </a:lnTo>
                    <a:cubicBezTo>
                      <a:pt x="161611" y="13240"/>
                      <a:pt x="164564" y="10859"/>
                      <a:pt x="165040" y="7620"/>
                    </a:cubicBezTo>
                    <a:cubicBezTo>
                      <a:pt x="165612" y="3524"/>
                      <a:pt x="162469" y="0"/>
                      <a:pt x="158468"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nvGrpSpPr>
          <p:cNvPr id="46" name="Google Shape;4399;p70"/>
          <p:cNvGrpSpPr/>
          <p:nvPr/>
        </p:nvGrpSpPr>
        <p:grpSpPr>
          <a:xfrm>
            <a:off x="7959950" y="1797002"/>
            <a:ext cx="471220" cy="437199"/>
            <a:chOff x="9258299" y="3544728"/>
            <a:chExt cx="337757" cy="313372"/>
          </a:xfrm>
        </p:grpSpPr>
        <p:grpSp>
          <p:nvGrpSpPr>
            <p:cNvPr id="47" name="Google Shape;4400;p70"/>
            <p:cNvGrpSpPr/>
            <p:nvPr/>
          </p:nvGrpSpPr>
          <p:grpSpPr>
            <a:xfrm>
              <a:off x="9258299" y="3601592"/>
              <a:ext cx="256412" cy="256508"/>
              <a:chOff x="9258299" y="3601592"/>
              <a:chExt cx="256412" cy="256508"/>
            </a:xfrm>
          </p:grpSpPr>
          <p:sp>
            <p:nvSpPr>
              <p:cNvPr id="49" name="Google Shape;4401;p70"/>
              <p:cNvSpPr/>
              <p:nvPr/>
            </p:nvSpPr>
            <p:spPr>
              <a:xfrm>
                <a:off x="9316905" y="3692461"/>
                <a:ext cx="139295" cy="13239"/>
              </a:xfrm>
              <a:custGeom>
                <a:avLst/>
                <a:gdLst/>
                <a:ahLst/>
                <a:cxnLst/>
                <a:rect l="l" t="t" r="r" b="b"/>
                <a:pathLst>
                  <a:path w="139295" h="13239" extrusionOk="0">
                    <a:moveTo>
                      <a:pt x="132656" y="0"/>
                    </a:moveTo>
                    <a:lnTo>
                      <a:pt x="6830" y="0"/>
                    </a:lnTo>
                    <a:cubicBezTo>
                      <a:pt x="3497" y="0"/>
                      <a:pt x="544" y="2381"/>
                      <a:pt x="67" y="5620"/>
                    </a:cubicBezTo>
                    <a:cubicBezTo>
                      <a:pt x="-504" y="9715"/>
                      <a:pt x="2639" y="13240"/>
                      <a:pt x="6640" y="13240"/>
                    </a:cubicBezTo>
                    <a:lnTo>
                      <a:pt x="132465" y="13240"/>
                    </a:lnTo>
                    <a:cubicBezTo>
                      <a:pt x="135799" y="13240"/>
                      <a:pt x="138751" y="10858"/>
                      <a:pt x="139228" y="7620"/>
                    </a:cubicBezTo>
                    <a:cubicBezTo>
                      <a:pt x="139799" y="3524"/>
                      <a:pt x="136656" y="0"/>
                      <a:pt x="132656"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0" name="Google Shape;4402;p70"/>
              <p:cNvSpPr/>
              <p:nvPr/>
            </p:nvSpPr>
            <p:spPr>
              <a:xfrm>
                <a:off x="9316905" y="3752468"/>
                <a:ext cx="139295" cy="13239"/>
              </a:xfrm>
              <a:custGeom>
                <a:avLst/>
                <a:gdLst/>
                <a:ahLst/>
                <a:cxnLst/>
                <a:rect l="l" t="t" r="r" b="b"/>
                <a:pathLst>
                  <a:path w="139295" h="13239" extrusionOk="0">
                    <a:moveTo>
                      <a:pt x="6640" y="13240"/>
                    </a:moveTo>
                    <a:lnTo>
                      <a:pt x="132465" y="13240"/>
                    </a:lnTo>
                    <a:cubicBezTo>
                      <a:pt x="135799" y="13240"/>
                      <a:pt x="138751" y="10858"/>
                      <a:pt x="139228" y="7620"/>
                    </a:cubicBezTo>
                    <a:cubicBezTo>
                      <a:pt x="139799" y="3524"/>
                      <a:pt x="136656" y="0"/>
                      <a:pt x="132656" y="0"/>
                    </a:cubicBezTo>
                    <a:lnTo>
                      <a:pt x="6830" y="0"/>
                    </a:lnTo>
                    <a:cubicBezTo>
                      <a:pt x="3497" y="0"/>
                      <a:pt x="544" y="2381"/>
                      <a:pt x="67" y="5620"/>
                    </a:cubicBezTo>
                    <a:cubicBezTo>
                      <a:pt x="-504" y="9715"/>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1" name="Google Shape;4403;p70"/>
              <p:cNvSpPr/>
              <p:nvPr/>
            </p:nvSpPr>
            <p:spPr>
              <a:xfrm>
                <a:off x="9316905" y="3722178"/>
                <a:ext cx="33948" cy="13239"/>
              </a:xfrm>
              <a:custGeom>
                <a:avLst/>
                <a:gdLst/>
                <a:ahLst/>
                <a:cxnLst/>
                <a:rect l="l" t="t" r="r" b="b"/>
                <a:pathLst>
                  <a:path w="33948" h="13239" extrusionOk="0">
                    <a:moveTo>
                      <a:pt x="6640" y="13240"/>
                    </a:moveTo>
                    <a:lnTo>
                      <a:pt x="27119" y="13240"/>
                    </a:lnTo>
                    <a:cubicBezTo>
                      <a:pt x="30452" y="13240"/>
                      <a:pt x="33405" y="10858"/>
                      <a:pt x="33882" y="7620"/>
                    </a:cubicBezTo>
                    <a:cubicBezTo>
                      <a:pt x="34453" y="3524"/>
                      <a:pt x="31310" y="0"/>
                      <a:pt x="27309" y="0"/>
                    </a:cubicBezTo>
                    <a:lnTo>
                      <a:pt x="6830" y="0"/>
                    </a:lnTo>
                    <a:cubicBezTo>
                      <a:pt x="3497" y="0"/>
                      <a:pt x="544" y="2381"/>
                      <a:pt x="67" y="5620"/>
                    </a:cubicBezTo>
                    <a:cubicBezTo>
                      <a:pt x="-504" y="9716"/>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2" name="Google Shape;4404;p70"/>
              <p:cNvSpPr/>
              <p:nvPr/>
            </p:nvSpPr>
            <p:spPr>
              <a:xfrm>
                <a:off x="9372341" y="3722178"/>
                <a:ext cx="83859" cy="13239"/>
              </a:xfrm>
              <a:custGeom>
                <a:avLst/>
                <a:gdLst/>
                <a:ahLst/>
                <a:cxnLst/>
                <a:rect l="l" t="t" r="r" b="b"/>
                <a:pathLst>
                  <a:path w="83859" h="13239" extrusionOk="0">
                    <a:moveTo>
                      <a:pt x="77220" y="0"/>
                    </a:moveTo>
                    <a:lnTo>
                      <a:pt x="6830" y="0"/>
                    </a:lnTo>
                    <a:cubicBezTo>
                      <a:pt x="3497" y="0"/>
                      <a:pt x="544" y="2381"/>
                      <a:pt x="67" y="5620"/>
                    </a:cubicBezTo>
                    <a:cubicBezTo>
                      <a:pt x="-504" y="9716"/>
                      <a:pt x="2639" y="13240"/>
                      <a:pt x="6640" y="13240"/>
                    </a:cubicBezTo>
                    <a:lnTo>
                      <a:pt x="77029" y="13240"/>
                    </a:lnTo>
                    <a:cubicBezTo>
                      <a:pt x="80363" y="13240"/>
                      <a:pt x="83316" y="10858"/>
                      <a:pt x="83792" y="7620"/>
                    </a:cubicBezTo>
                    <a:cubicBezTo>
                      <a:pt x="84364" y="3524"/>
                      <a:pt x="81220" y="0"/>
                      <a:pt x="77220" y="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53" name="Google Shape;4405;p70"/>
              <p:cNvSpPr/>
              <p:nvPr/>
            </p:nvSpPr>
            <p:spPr>
              <a:xfrm>
                <a:off x="9258299" y="3601592"/>
                <a:ext cx="256412" cy="256508"/>
              </a:xfrm>
              <a:custGeom>
                <a:avLst/>
                <a:gdLst/>
                <a:ahLst/>
                <a:cxnLst/>
                <a:rect l="l" t="t" r="r" b="b"/>
                <a:pathLst>
                  <a:path w="256412" h="256508" extrusionOk="0">
                    <a:moveTo>
                      <a:pt x="248698" y="84296"/>
                    </a:moveTo>
                    <a:cubicBezTo>
                      <a:pt x="247459" y="80867"/>
                      <a:pt x="243650" y="79153"/>
                      <a:pt x="240220" y="80391"/>
                    </a:cubicBezTo>
                    <a:cubicBezTo>
                      <a:pt x="236791" y="81629"/>
                      <a:pt x="235077" y="85439"/>
                      <a:pt x="236315" y="88868"/>
                    </a:cubicBezTo>
                    <a:cubicBezTo>
                      <a:pt x="240887" y="101441"/>
                      <a:pt x="243268" y="114681"/>
                      <a:pt x="243268" y="128206"/>
                    </a:cubicBezTo>
                    <a:cubicBezTo>
                      <a:pt x="243268" y="191643"/>
                      <a:pt x="191643" y="243269"/>
                      <a:pt x="128301" y="243269"/>
                    </a:cubicBezTo>
                    <a:cubicBezTo>
                      <a:pt x="99726" y="243269"/>
                      <a:pt x="72295" y="232696"/>
                      <a:pt x="51149" y="213455"/>
                    </a:cubicBezTo>
                    <a:cubicBezTo>
                      <a:pt x="49530" y="211931"/>
                      <a:pt x="47244" y="211360"/>
                      <a:pt x="45053" y="211931"/>
                    </a:cubicBezTo>
                    <a:lnTo>
                      <a:pt x="26861" y="216694"/>
                    </a:lnTo>
                    <a:lnTo>
                      <a:pt x="33338" y="197834"/>
                    </a:lnTo>
                    <a:cubicBezTo>
                      <a:pt x="34004" y="195929"/>
                      <a:pt x="33718" y="193739"/>
                      <a:pt x="32575" y="192024"/>
                    </a:cubicBezTo>
                    <a:cubicBezTo>
                      <a:pt x="19908" y="173069"/>
                      <a:pt x="13240" y="151066"/>
                      <a:pt x="13240" y="128206"/>
                    </a:cubicBezTo>
                    <a:cubicBezTo>
                      <a:pt x="13240" y="64770"/>
                      <a:pt x="64865" y="13144"/>
                      <a:pt x="128207" y="13144"/>
                    </a:cubicBezTo>
                    <a:cubicBezTo>
                      <a:pt x="150590" y="13144"/>
                      <a:pt x="172308" y="19621"/>
                      <a:pt x="190976" y="31813"/>
                    </a:cubicBezTo>
                    <a:cubicBezTo>
                      <a:pt x="194024" y="33814"/>
                      <a:pt x="198120" y="32956"/>
                      <a:pt x="200120" y="29908"/>
                    </a:cubicBezTo>
                    <a:cubicBezTo>
                      <a:pt x="202120" y="26860"/>
                      <a:pt x="201263" y="22765"/>
                      <a:pt x="198215" y="20765"/>
                    </a:cubicBezTo>
                    <a:cubicBezTo>
                      <a:pt x="177355" y="7144"/>
                      <a:pt x="153162" y="0"/>
                      <a:pt x="128207" y="0"/>
                    </a:cubicBezTo>
                    <a:cubicBezTo>
                      <a:pt x="57531" y="0"/>
                      <a:pt x="0" y="57531"/>
                      <a:pt x="0" y="128206"/>
                    </a:cubicBezTo>
                    <a:cubicBezTo>
                      <a:pt x="0" y="152590"/>
                      <a:pt x="6763" y="176117"/>
                      <a:pt x="19717" y="196596"/>
                    </a:cubicBezTo>
                    <a:lnTo>
                      <a:pt x="10287" y="224123"/>
                    </a:lnTo>
                    <a:cubicBezTo>
                      <a:pt x="9525" y="226409"/>
                      <a:pt x="10001" y="228981"/>
                      <a:pt x="11716" y="230791"/>
                    </a:cubicBezTo>
                    <a:cubicBezTo>
                      <a:pt x="13335" y="232600"/>
                      <a:pt x="15907" y="233267"/>
                      <a:pt x="18192" y="232696"/>
                    </a:cubicBezTo>
                    <a:lnTo>
                      <a:pt x="44863" y="225743"/>
                    </a:lnTo>
                    <a:cubicBezTo>
                      <a:pt x="68104" y="245650"/>
                      <a:pt x="97536" y="256508"/>
                      <a:pt x="128207" y="256508"/>
                    </a:cubicBezTo>
                    <a:cubicBezTo>
                      <a:pt x="198882" y="256508"/>
                      <a:pt x="256413" y="198977"/>
                      <a:pt x="256413" y="128302"/>
                    </a:cubicBezTo>
                    <a:cubicBezTo>
                      <a:pt x="256413" y="113252"/>
                      <a:pt x="253841" y="98489"/>
                      <a:pt x="248698" y="84391"/>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48" name="Google Shape;4406;p70"/>
            <p:cNvSpPr/>
            <p:nvPr/>
          </p:nvSpPr>
          <p:spPr>
            <a:xfrm>
              <a:off x="9414033" y="3544728"/>
              <a:ext cx="182023" cy="182022"/>
            </a:xfrm>
            <a:custGeom>
              <a:avLst/>
              <a:gdLst/>
              <a:ahLst/>
              <a:cxnLst/>
              <a:rect l="l" t="t" r="r" b="b"/>
              <a:pathLst>
                <a:path w="182023" h="182022" extrusionOk="0">
                  <a:moveTo>
                    <a:pt x="169259" y="74771"/>
                  </a:moveTo>
                  <a:cubicBezTo>
                    <a:pt x="167164" y="64770"/>
                    <a:pt x="163259" y="55435"/>
                    <a:pt x="157829" y="47244"/>
                  </a:cubicBezTo>
                  <a:lnTo>
                    <a:pt x="165164" y="36481"/>
                  </a:lnTo>
                  <a:lnTo>
                    <a:pt x="145542" y="16859"/>
                  </a:lnTo>
                  <a:lnTo>
                    <a:pt x="134779" y="24194"/>
                  </a:lnTo>
                  <a:cubicBezTo>
                    <a:pt x="126492" y="18764"/>
                    <a:pt x="117253" y="14859"/>
                    <a:pt x="107252" y="12763"/>
                  </a:cubicBezTo>
                  <a:lnTo>
                    <a:pt x="104870" y="0"/>
                  </a:lnTo>
                  <a:lnTo>
                    <a:pt x="77153" y="0"/>
                  </a:lnTo>
                  <a:lnTo>
                    <a:pt x="74772" y="12763"/>
                  </a:lnTo>
                  <a:cubicBezTo>
                    <a:pt x="64770" y="14859"/>
                    <a:pt x="55436" y="18764"/>
                    <a:pt x="47244" y="24194"/>
                  </a:cubicBezTo>
                  <a:lnTo>
                    <a:pt x="36481" y="16859"/>
                  </a:lnTo>
                  <a:lnTo>
                    <a:pt x="16859" y="36481"/>
                  </a:lnTo>
                  <a:lnTo>
                    <a:pt x="24194" y="47244"/>
                  </a:lnTo>
                  <a:cubicBezTo>
                    <a:pt x="18765" y="55531"/>
                    <a:pt x="14859" y="64770"/>
                    <a:pt x="12764" y="74771"/>
                  </a:cubicBezTo>
                  <a:lnTo>
                    <a:pt x="0" y="77152"/>
                  </a:lnTo>
                  <a:lnTo>
                    <a:pt x="0" y="104870"/>
                  </a:lnTo>
                  <a:lnTo>
                    <a:pt x="12764" y="107252"/>
                  </a:lnTo>
                  <a:cubicBezTo>
                    <a:pt x="14859" y="117253"/>
                    <a:pt x="18765" y="126587"/>
                    <a:pt x="24194" y="134779"/>
                  </a:cubicBezTo>
                  <a:lnTo>
                    <a:pt x="16859" y="145542"/>
                  </a:lnTo>
                  <a:lnTo>
                    <a:pt x="36481" y="165164"/>
                  </a:lnTo>
                  <a:lnTo>
                    <a:pt x="47244" y="157829"/>
                  </a:lnTo>
                  <a:cubicBezTo>
                    <a:pt x="55531" y="163258"/>
                    <a:pt x="64770" y="167164"/>
                    <a:pt x="74772" y="169259"/>
                  </a:cubicBezTo>
                  <a:lnTo>
                    <a:pt x="77153" y="182023"/>
                  </a:lnTo>
                  <a:lnTo>
                    <a:pt x="104870" y="182023"/>
                  </a:lnTo>
                  <a:lnTo>
                    <a:pt x="107252" y="169259"/>
                  </a:lnTo>
                  <a:cubicBezTo>
                    <a:pt x="117253" y="167164"/>
                    <a:pt x="126588" y="163258"/>
                    <a:pt x="134779" y="157829"/>
                  </a:cubicBezTo>
                  <a:lnTo>
                    <a:pt x="145542" y="165164"/>
                  </a:lnTo>
                  <a:lnTo>
                    <a:pt x="165164" y="145542"/>
                  </a:lnTo>
                  <a:lnTo>
                    <a:pt x="157829" y="134779"/>
                  </a:lnTo>
                  <a:cubicBezTo>
                    <a:pt x="163259" y="126492"/>
                    <a:pt x="167164" y="117253"/>
                    <a:pt x="169259" y="107252"/>
                  </a:cubicBezTo>
                  <a:lnTo>
                    <a:pt x="182023" y="104870"/>
                  </a:lnTo>
                  <a:lnTo>
                    <a:pt x="182023" y="77152"/>
                  </a:lnTo>
                  <a:lnTo>
                    <a:pt x="169259" y="74771"/>
                  </a:lnTo>
                  <a:close/>
                  <a:moveTo>
                    <a:pt x="91154" y="121920"/>
                  </a:moveTo>
                  <a:cubicBezTo>
                    <a:pt x="74009" y="121920"/>
                    <a:pt x="60103" y="108013"/>
                    <a:pt x="60103" y="90869"/>
                  </a:cubicBezTo>
                  <a:cubicBezTo>
                    <a:pt x="60103" y="73723"/>
                    <a:pt x="74009" y="59817"/>
                    <a:pt x="91154" y="59817"/>
                  </a:cubicBezTo>
                  <a:cubicBezTo>
                    <a:pt x="108299" y="59817"/>
                    <a:pt x="122206" y="73723"/>
                    <a:pt x="122206" y="90869"/>
                  </a:cubicBezTo>
                  <a:cubicBezTo>
                    <a:pt x="122206" y="108013"/>
                    <a:pt x="108299" y="121920"/>
                    <a:pt x="91154" y="121920"/>
                  </a:cubicBezTo>
                  <a:close/>
                </a:path>
              </a:pathLst>
            </a:custGeom>
            <a:solidFill>
              <a:srgbClr val="B2F0F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54" name="Google Shape;4177;p70"/>
          <p:cNvGrpSpPr/>
          <p:nvPr/>
        </p:nvGrpSpPr>
        <p:grpSpPr>
          <a:xfrm>
            <a:off x="7022335" y="3293319"/>
            <a:ext cx="323648" cy="371700"/>
            <a:chOff x="3357657" y="2443162"/>
            <a:chExt cx="294092" cy="337756"/>
          </a:xfrm>
        </p:grpSpPr>
        <p:grpSp>
          <p:nvGrpSpPr>
            <p:cNvPr id="55" name="Google Shape;4178;p70"/>
            <p:cNvGrpSpPr/>
            <p:nvPr/>
          </p:nvGrpSpPr>
          <p:grpSpPr>
            <a:xfrm>
              <a:off x="3357657" y="2443162"/>
              <a:ext cx="211740" cy="337756"/>
              <a:chOff x="3357657" y="2443162"/>
              <a:chExt cx="211740" cy="337756"/>
            </a:xfrm>
          </p:grpSpPr>
          <p:sp>
            <p:nvSpPr>
              <p:cNvPr id="61" name="Google Shape;4179;p70"/>
              <p:cNvSpPr/>
              <p:nvPr/>
            </p:nvSpPr>
            <p:spPr>
              <a:xfrm>
                <a:off x="3357657" y="2443162"/>
                <a:ext cx="211740" cy="337756"/>
              </a:xfrm>
              <a:custGeom>
                <a:avLst/>
                <a:gdLst/>
                <a:ahLst/>
                <a:cxnLst/>
                <a:rect l="l" t="t" r="r" b="b"/>
                <a:pathLst>
                  <a:path w="211740" h="337756" extrusionOk="0">
                    <a:moveTo>
                      <a:pt x="199168" y="109823"/>
                    </a:moveTo>
                    <a:cubicBezTo>
                      <a:pt x="204883" y="115538"/>
                      <a:pt x="211741" y="111538"/>
                      <a:pt x="211741" y="106013"/>
                    </a:cubicBezTo>
                    <a:lnTo>
                      <a:pt x="211741" y="36386"/>
                    </a:lnTo>
                    <a:cubicBezTo>
                      <a:pt x="211741" y="16288"/>
                      <a:pt x="195548" y="0"/>
                      <a:pt x="175450" y="0"/>
                    </a:cubicBezTo>
                    <a:lnTo>
                      <a:pt x="36290" y="0"/>
                    </a:lnTo>
                    <a:cubicBezTo>
                      <a:pt x="16288" y="0"/>
                      <a:pt x="0" y="16288"/>
                      <a:pt x="0" y="36290"/>
                    </a:cubicBezTo>
                    <a:lnTo>
                      <a:pt x="0" y="301466"/>
                    </a:lnTo>
                    <a:cubicBezTo>
                      <a:pt x="0" y="321469"/>
                      <a:pt x="16288" y="337757"/>
                      <a:pt x="36290" y="337757"/>
                    </a:cubicBezTo>
                    <a:lnTo>
                      <a:pt x="204883" y="337757"/>
                    </a:lnTo>
                    <a:cubicBezTo>
                      <a:pt x="208693" y="337757"/>
                      <a:pt x="211741" y="334709"/>
                      <a:pt x="211741" y="330899"/>
                    </a:cubicBezTo>
                    <a:lnTo>
                      <a:pt x="211741" y="191738"/>
                    </a:lnTo>
                    <a:cubicBezTo>
                      <a:pt x="211741" y="191738"/>
                      <a:pt x="211646" y="191072"/>
                      <a:pt x="211360" y="190881"/>
                    </a:cubicBezTo>
                    <a:cubicBezTo>
                      <a:pt x="205645" y="184785"/>
                      <a:pt x="198501" y="188786"/>
                      <a:pt x="198501" y="194405"/>
                    </a:cubicBezTo>
                    <a:lnTo>
                      <a:pt x="198501" y="275749"/>
                    </a:lnTo>
                    <a:lnTo>
                      <a:pt x="13144" y="275749"/>
                    </a:lnTo>
                    <a:lnTo>
                      <a:pt x="13144" y="36386"/>
                    </a:lnTo>
                    <a:cubicBezTo>
                      <a:pt x="13144" y="23622"/>
                      <a:pt x="23527" y="13240"/>
                      <a:pt x="36290" y="13240"/>
                    </a:cubicBezTo>
                    <a:lnTo>
                      <a:pt x="191643" y="13240"/>
                    </a:lnTo>
                    <a:cubicBezTo>
                      <a:pt x="195453" y="13240"/>
                      <a:pt x="198501" y="16288"/>
                      <a:pt x="198501" y="20098"/>
                    </a:cubicBezTo>
                    <a:lnTo>
                      <a:pt x="198501" y="108299"/>
                    </a:lnTo>
                    <a:cubicBezTo>
                      <a:pt x="198501" y="108871"/>
                      <a:pt x="198692" y="109347"/>
                      <a:pt x="199073" y="109728"/>
                    </a:cubicBezTo>
                    <a:close/>
                    <a:moveTo>
                      <a:pt x="198596" y="288989"/>
                    </a:moveTo>
                    <a:lnTo>
                      <a:pt x="198596" y="301466"/>
                    </a:lnTo>
                    <a:cubicBezTo>
                      <a:pt x="198596" y="314230"/>
                      <a:pt x="188214" y="324612"/>
                      <a:pt x="175450" y="324612"/>
                    </a:cubicBezTo>
                    <a:lnTo>
                      <a:pt x="36290" y="324612"/>
                    </a:lnTo>
                    <a:cubicBezTo>
                      <a:pt x="23527" y="324612"/>
                      <a:pt x="13144" y="314230"/>
                      <a:pt x="13144" y="301466"/>
                    </a:cubicBezTo>
                    <a:lnTo>
                      <a:pt x="13144" y="288989"/>
                    </a:lnTo>
                    <a:lnTo>
                      <a:pt x="198501" y="288989"/>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 name="Google Shape;4180;p70"/>
              <p:cNvSpPr/>
              <p:nvPr/>
            </p:nvSpPr>
            <p:spPr>
              <a:xfrm>
                <a:off x="3443219" y="2743961"/>
                <a:ext cx="41187" cy="13239"/>
              </a:xfrm>
              <a:custGeom>
                <a:avLst/>
                <a:gdLst/>
                <a:ahLst/>
                <a:cxnLst/>
                <a:rect l="l" t="t" r="r" b="b"/>
                <a:pathLst>
                  <a:path w="41187" h="13239" extrusionOk="0">
                    <a:moveTo>
                      <a:pt x="6640" y="13240"/>
                    </a:moveTo>
                    <a:lnTo>
                      <a:pt x="34357" y="13240"/>
                    </a:lnTo>
                    <a:cubicBezTo>
                      <a:pt x="37691" y="13240"/>
                      <a:pt x="40644" y="10859"/>
                      <a:pt x="41120" y="7620"/>
                    </a:cubicBezTo>
                    <a:cubicBezTo>
                      <a:pt x="41692" y="3524"/>
                      <a:pt x="38548" y="0"/>
                      <a:pt x="34548" y="0"/>
                    </a:cubicBezTo>
                    <a:lnTo>
                      <a:pt x="6830" y="0"/>
                    </a:lnTo>
                    <a:cubicBezTo>
                      <a:pt x="3496" y="0"/>
                      <a:pt x="544" y="2381"/>
                      <a:pt x="67" y="5620"/>
                    </a:cubicBezTo>
                    <a:cubicBezTo>
                      <a:pt x="-504" y="9715"/>
                      <a:pt x="2639" y="13240"/>
                      <a:pt x="6640" y="13240"/>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 name="Google Shape;4181;p70"/>
              <p:cNvSpPr/>
              <p:nvPr/>
            </p:nvSpPr>
            <p:spPr>
              <a:xfrm>
                <a:off x="3404833" y="2468308"/>
                <a:ext cx="117958" cy="13239"/>
              </a:xfrm>
              <a:custGeom>
                <a:avLst/>
                <a:gdLst/>
                <a:ahLst/>
                <a:cxnLst/>
                <a:rect l="l" t="t" r="r" b="b"/>
                <a:pathLst>
                  <a:path w="117958" h="13239" extrusionOk="0">
                    <a:moveTo>
                      <a:pt x="6640" y="0"/>
                    </a:moveTo>
                    <a:cubicBezTo>
                      <a:pt x="2639" y="0"/>
                      <a:pt x="-504" y="3524"/>
                      <a:pt x="67" y="7620"/>
                    </a:cubicBezTo>
                    <a:cubicBezTo>
                      <a:pt x="544" y="10858"/>
                      <a:pt x="3496" y="13240"/>
                      <a:pt x="6830" y="13240"/>
                    </a:cubicBezTo>
                    <a:lnTo>
                      <a:pt x="111129" y="13240"/>
                    </a:lnTo>
                    <a:cubicBezTo>
                      <a:pt x="114463" y="13240"/>
                      <a:pt x="117415" y="10858"/>
                      <a:pt x="117892" y="7620"/>
                    </a:cubicBezTo>
                    <a:cubicBezTo>
                      <a:pt x="118463" y="3524"/>
                      <a:pt x="115320" y="0"/>
                      <a:pt x="111319" y="0"/>
                    </a:cubicBezTo>
                    <a:lnTo>
                      <a:pt x="6640" y="0"/>
                    </a:ln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56" name="Google Shape;4182;p70"/>
            <p:cNvGrpSpPr/>
            <p:nvPr/>
          </p:nvGrpSpPr>
          <p:grpSpPr>
            <a:xfrm>
              <a:off x="3473805" y="2513432"/>
              <a:ext cx="177944" cy="154043"/>
              <a:chOff x="3473805" y="2513432"/>
              <a:chExt cx="177944" cy="154043"/>
            </a:xfrm>
          </p:grpSpPr>
          <p:sp>
            <p:nvSpPr>
              <p:cNvPr id="57" name="Google Shape;4183;p70"/>
              <p:cNvSpPr/>
              <p:nvPr/>
            </p:nvSpPr>
            <p:spPr>
              <a:xfrm>
                <a:off x="3473805" y="2513432"/>
                <a:ext cx="177944" cy="154043"/>
              </a:xfrm>
              <a:custGeom>
                <a:avLst/>
                <a:gdLst/>
                <a:ahLst/>
                <a:cxnLst/>
                <a:rect l="l" t="t" r="r" b="b"/>
                <a:pathLst>
                  <a:path w="177944" h="154043" extrusionOk="0">
                    <a:moveTo>
                      <a:pt x="3295" y="121849"/>
                    </a:moveTo>
                    <a:lnTo>
                      <a:pt x="70923" y="10216"/>
                    </a:lnTo>
                    <a:cubicBezTo>
                      <a:pt x="79209" y="-3405"/>
                      <a:pt x="98926" y="-3405"/>
                      <a:pt x="107213" y="10216"/>
                    </a:cubicBezTo>
                    <a:lnTo>
                      <a:pt x="174840" y="121849"/>
                    </a:lnTo>
                    <a:cubicBezTo>
                      <a:pt x="183413" y="136041"/>
                      <a:pt x="173221" y="154043"/>
                      <a:pt x="156648" y="154043"/>
                    </a:cubicBezTo>
                    <a:lnTo>
                      <a:pt x="21297" y="154043"/>
                    </a:lnTo>
                    <a:cubicBezTo>
                      <a:pt x="4724" y="154043"/>
                      <a:pt x="-5468" y="135946"/>
                      <a:pt x="3105" y="121849"/>
                    </a:cubicBezTo>
                    <a:close/>
                  </a:path>
                </a:pathLst>
              </a:custGeom>
              <a:solidFill>
                <a:srgbClr val="FFBD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58" name="Google Shape;4184;p70"/>
              <p:cNvGrpSpPr/>
              <p:nvPr/>
            </p:nvGrpSpPr>
            <p:grpSpPr>
              <a:xfrm>
                <a:off x="3556253" y="2560156"/>
                <a:ext cx="13239" cy="74553"/>
                <a:chOff x="3556253" y="2560156"/>
                <a:chExt cx="13239" cy="74553"/>
              </a:xfrm>
            </p:grpSpPr>
            <p:sp>
              <p:nvSpPr>
                <p:cNvPr id="59" name="Google Shape;4185;p70"/>
                <p:cNvSpPr/>
                <p:nvPr/>
              </p:nvSpPr>
              <p:spPr>
                <a:xfrm>
                  <a:off x="3556253" y="2560156"/>
                  <a:ext cx="13239" cy="46807"/>
                </a:xfrm>
                <a:custGeom>
                  <a:avLst/>
                  <a:gdLst/>
                  <a:ahLst/>
                  <a:cxnLst/>
                  <a:rect l="l" t="t" r="r" b="b"/>
                  <a:pathLst>
                    <a:path w="13239" h="46807" extrusionOk="0">
                      <a:moveTo>
                        <a:pt x="0" y="39977"/>
                      </a:moveTo>
                      <a:lnTo>
                        <a:pt x="0" y="6830"/>
                      </a:lnTo>
                      <a:cubicBezTo>
                        <a:pt x="0" y="3496"/>
                        <a:pt x="2381" y="544"/>
                        <a:pt x="5620" y="67"/>
                      </a:cubicBezTo>
                      <a:cubicBezTo>
                        <a:pt x="9715" y="-504"/>
                        <a:pt x="13240" y="2639"/>
                        <a:pt x="13240" y="6640"/>
                      </a:cubicBezTo>
                      <a:lnTo>
                        <a:pt x="13240" y="40168"/>
                      </a:lnTo>
                      <a:cubicBezTo>
                        <a:pt x="13240" y="44168"/>
                        <a:pt x="9715" y="47311"/>
                        <a:pt x="5620" y="46740"/>
                      </a:cubicBezTo>
                      <a:cubicBezTo>
                        <a:pt x="2381" y="46264"/>
                        <a:pt x="0" y="43311"/>
                        <a:pt x="0" y="399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 name="Google Shape;4186;p70"/>
                <p:cNvSpPr/>
                <p:nvPr/>
              </p:nvSpPr>
              <p:spPr>
                <a:xfrm>
                  <a:off x="3556340" y="2621532"/>
                  <a:ext cx="13100" cy="13177"/>
                </a:xfrm>
                <a:custGeom>
                  <a:avLst/>
                  <a:gdLst/>
                  <a:ahLst/>
                  <a:cxnLst/>
                  <a:rect l="l" t="t" r="r" b="b"/>
                  <a:pathLst>
                    <a:path w="13100" h="13177" extrusionOk="0">
                      <a:moveTo>
                        <a:pt x="6580" y="13177"/>
                      </a:moveTo>
                      <a:cubicBezTo>
                        <a:pt x="3818" y="13177"/>
                        <a:pt x="1342" y="11367"/>
                        <a:pt x="389" y="8795"/>
                      </a:cubicBezTo>
                      <a:cubicBezTo>
                        <a:pt x="-563" y="6224"/>
                        <a:pt x="294" y="3271"/>
                        <a:pt x="2294" y="1556"/>
                      </a:cubicBezTo>
                      <a:cubicBezTo>
                        <a:pt x="4485" y="-253"/>
                        <a:pt x="7628" y="-539"/>
                        <a:pt x="10009" y="985"/>
                      </a:cubicBezTo>
                      <a:cubicBezTo>
                        <a:pt x="12295" y="2414"/>
                        <a:pt x="13534" y="5176"/>
                        <a:pt x="12962" y="7843"/>
                      </a:cubicBezTo>
                      <a:cubicBezTo>
                        <a:pt x="12391" y="10891"/>
                        <a:pt x="9628" y="13177"/>
                        <a:pt x="6485" y="13177"/>
                      </a:cubicBezTo>
                      <a:close/>
                    </a:path>
                  </a:pathLst>
                </a:custGeom>
                <a:solidFill>
                  <a:srgbClr val="0202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grpSp>
        <p:nvGrpSpPr>
          <p:cNvPr id="64" name="Google Shape;3932;p69"/>
          <p:cNvGrpSpPr/>
          <p:nvPr/>
        </p:nvGrpSpPr>
        <p:grpSpPr>
          <a:xfrm>
            <a:off x="6283082" y="801979"/>
            <a:ext cx="411609" cy="472983"/>
            <a:chOff x="4820001" y="2806305"/>
            <a:chExt cx="303156" cy="348359"/>
          </a:xfrm>
        </p:grpSpPr>
        <p:sp>
          <p:nvSpPr>
            <p:cNvPr id="65" name="Google Shape;3933;p69"/>
            <p:cNvSpPr/>
            <p:nvPr/>
          </p:nvSpPr>
          <p:spPr>
            <a:xfrm>
              <a:off x="4857488" y="2866225"/>
              <a:ext cx="228498" cy="228730"/>
            </a:xfrm>
            <a:custGeom>
              <a:avLst/>
              <a:gdLst/>
              <a:ahLst/>
              <a:cxnLst/>
              <a:rect l="l" t="t" r="r" b="b"/>
              <a:pathLst>
                <a:path w="206692" h="206883" extrusionOk="0">
                  <a:moveTo>
                    <a:pt x="178975" y="27718"/>
                  </a:moveTo>
                  <a:lnTo>
                    <a:pt x="130969" y="0"/>
                  </a:lnTo>
                  <a:lnTo>
                    <a:pt x="103346" y="16002"/>
                  </a:lnTo>
                  <a:lnTo>
                    <a:pt x="75724" y="0"/>
                  </a:lnTo>
                  <a:lnTo>
                    <a:pt x="27717" y="27718"/>
                  </a:lnTo>
                  <a:lnTo>
                    <a:pt x="27717" y="59722"/>
                  </a:lnTo>
                  <a:lnTo>
                    <a:pt x="0" y="75724"/>
                  </a:lnTo>
                  <a:lnTo>
                    <a:pt x="0" y="131159"/>
                  </a:lnTo>
                  <a:lnTo>
                    <a:pt x="27717" y="147161"/>
                  </a:lnTo>
                  <a:lnTo>
                    <a:pt x="27717" y="179165"/>
                  </a:lnTo>
                  <a:lnTo>
                    <a:pt x="75724" y="206883"/>
                  </a:lnTo>
                  <a:lnTo>
                    <a:pt x="103346" y="190881"/>
                  </a:lnTo>
                  <a:lnTo>
                    <a:pt x="130969" y="206883"/>
                  </a:lnTo>
                  <a:lnTo>
                    <a:pt x="178975" y="179165"/>
                  </a:lnTo>
                  <a:lnTo>
                    <a:pt x="178975" y="147161"/>
                  </a:lnTo>
                  <a:lnTo>
                    <a:pt x="206692" y="131159"/>
                  </a:lnTo>
                  <a:lnTo>
                    <a:pt x="206692" y="75724"/>
                  </a:lnTo>
                  <a:lnTo>
                    <a:pt x="178975" y="59722"/>
                  </a:lnTo>
                  <a:lnTo>
                    <a:pt x="178975" y="27718"/>
                  </a:lnTo>
                  <a:close/>
                  <a:moveTo>
                    <a:pt x="75628" y="87440"/>
                  </a:moveTo>
                  <a:lnTo>
                    <a:pt x="103346" y="71438"/>
                  </a:lnTo>
                  <a:lnTo>
                    <a:pt x="131064" y="87440"/>
                  </a:lnTo>
                  <a:lnTo>
                    <a:pt x="131064" y="119444"/>
                  </a:lnTo>
                  <a:lnTo>
                    <a:pt x="103346" y="135446"/>
                  </a:lnTo>
                  <a:lnTo>
                    <a:pt x="75628" y="119444"/>
                  </a:lnTo>
                  <a:lnTo>
                    <a:pt x="75628" y="87440"/>
                  </a:lnTo>
                  <a:close/>
                </a:path>
              </a:pathLst>
            </a:custGeom>
            <a:solidFill>
              <a:schemeClr val="accent3">
                <a:lumMod val="9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66" name="Google Shape;3934;p69"/>
            <p:cNvGrpSpPr/>
            <p:nvPr/>
          </p:nvGrpSpPr>
          <p:grpSpPr>
            <a:xfrm>
              <a:off x="4820001" y="2806305"/>
              <a:ext cx="303156" cy="348359"/>
              <a:chOff x="6318503" y="3272599"/>
              <a:chExt cx="274225" cy="315086"/>
            </a:xfrm>
          </p:grpSpPr>
          <p:sp>
            <p:nvSpPr>
              <p:cNvPr id="67" name="Google Shape;3935;p69"/>
              <p:cNvSpPr/>
              <p:nvPr/>
            </p:nvSpPr>
            <p:spPr>
              <a:xfrm>
                <a:off x="6421755" y="3511390"/>
                <a:ext cx="67627" cy="76295"/>
              </a:xfrm>
              <a:custGeom>
                <a:avLst/>
                <a:gdLst/>
                <a:ahLst/>
                <a:cxnLst/>
                <a:rect l="l" t="t" r="r" b="b"/>
                <a:pathLst>
                  <a:path w="67627" h="76295" extrusionOk="0">
                    <a:moveTo>
                      <a:pt x="64675" y="16859"/>
                    </a:moveTo>
                    <a:lnTo>
                      <a:pt x="36957" y="857"/>
                    </a:lnTo>
                    <a:cubicBezTo>
                      <a:pt x="35052" y="-286"/>
                      <a:pt x="32671" y="-286"/>
                      <a:pt x="30766" y="857"/>
                    </a:cubicBezTo>
                    <a:lnTo>
                      <a:pt x="3048" y="16859"/>
                    </a:lnTo>
                    <a:cubicBezTo>
                      <a:pt x="1143" y="18002"/>
                      <a:pt x="0" y="20003"/>
                      <a:pt x="0" y="22193"/>
                    </a:cubicBezTo>
                    <a:lnTo>
                      <a:pt x="0" y="54197"/>
                    </a:lnTo>
                    <a:cubicBezTo>
                      <a:pt x="0" y="56388"/>
                      <a:pt x="1143" y="58388"/>
                      <a:pt x="3048" y="59531"/>
                    </a:cubicBezTo>
                    <a:lnTo>
                      <a:pt x="30671" y="75438"/>
                    </a:lnTo>
                    <a:cubicBezTo>
                      <a:pt x="32480" y="76581"/>
                      <a:pt x="35147" y="76581"/>
                      <a:pt x="36957" y="75438"/>
                    </a:cubicBezTo>
                    <a:lnTo>
                      <a:pt x="64579" y="59531"/>
                    </a:lnTo>
                    <a:cubicBezTo>
                      <a:pt x="66484" y="58388"/>
                      <a:pt x="67627" y="56388"/>
                      <a:pt x="67627" y="54197"/>
                    </a:cubicBezTo>
                    <a:lnTo>
                      <a:pt x="67627" y="22193"/>
                    </a:lnTo>
                    <a:cubicBezTo>
                      <a:pt x="67627" y="20003"/>
                      <a:pt x="66484" y="18002"/>
                      <a:pt x="64579" y="16859"/>
                    </a:cubicBezTo>
                    <a:close/>
                    <a:moveTo>
                      <a:pt x="33814" y="13335"/>
                    </a:moveTo>
                    <a:lnTo>
                      <a:pt x="49149" y="22193"/>
                    </a:lnTo>
                    <a:lnTo>
                      <a:pt x="33814" y="31052"/>
                    </a:lnTo>
                    <a:lnTo>
                      <a:pt x="18479" y="22193"/>
                    </a:lnTo>
                    <a:lnTo>
                      <a:pt x="33814" y="13335"/>
                    </a:lnTo>
                    <a:close/>
                    <a:moveTo>
                      <a:pt x="12382" y="32861"/>
                    </a:moveTo>
                    <a:lnTo>
                      <a:pt x="27717" y="41720"/>
                    </a:lnTo>
                    <a:lnTo>
                      <a:pt x="27717" y="59436"/>
                    </a:lnTo>
                    <a:lnTo>
                      <a:pt x="12382" y="50578"/>
                    </a:lnTo>
                    <a:lnTo>
                      <a:pt x="12382" y="32861"/>
                    </a:lnTo>
                    <a:close/>
                    <a:moveTo>
                      <a:pt x="40100" y="59531"/>
                    </a:moveTo>
                    <a:lnTo>
                      <a:pt x="40100" y="41815"/>
                    </a:lnTo>
                    <a:lnTo>
                      <a:pt x="55435" y="32957"/>
                    </a:lnTo>
                    <a:lnTo>
                      <a:pt x="55435" y="50673"/>
                    </a:lnTo>
                    <a:lnTo>
                      <a:pt x="40100" y="595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8" name="Google Shape;3936;p69"/>
              <p:cNvSpPr/>
              <p:nvPr/>
            </p:nvSpPr>
            <p:spPr>
              <a:xfrm>
                <a:off x="6318503" y="3332320"/>
                <a:ext cx="67722" cy="76295"/>
              </a:xfrm>
              <a:custGeom>
                <a:avLst/>
                <a:gdLst/>
                <a:ahLst/>
                <a:cxnLst/>
                <a:rect l="l" t="t" r="r" b="b"/>
                <a:pathLst>
                  <a:path w="67722" h="76295" extrusionOk="0">
                    <a:moveTo>
                      <a:pt x="3143" y="59531"/>
                    </a:moveTo>
                    <a:lnTo>
                      <a:pt x="30766" y="75438"/>
                    </a:lnTo>
                    <a:cubicBezTo>
                      <a:pt x="31718" y="76010"/>
                      <a:pt x="32766" y="76295"/>
                      <a:pt x="33909" y="76295"/>
                    </a:cubicBezTo>
                    <a:cubicBezTo>
                      <a:pt x="35052" y="76295"/>
                      <a:pt x="36100" y="76010"/>
                      <a:pt x="37052" y="75438"/>
                    </a:cubicBezTo>
                    <a:lnTo>
                      <a:pt x="64675" y="59531"/>
                    </a:lnTo>
                    <a:cubicBezTo>
                      <a:pt x="66580" y="58388"/>
                      <a:pt x="67723" y="56388"/>
                      <a:pt x="67723" y="54197"/>
                    </a:cubicBezTo>
                    <a:lnTo>
                      <a:pt x="67723" y="22193"/>
                    </a:lnTo>
                    <a:cubicBezTo>
                      <a:pt x="67723" y="20002"/>
                      <a:pt x="66580" y="18002"/>
                      <a:pt x="64675" y="16859"/>
                    </a:cubicBezTo>
                    <a:lnTo>
                      <a:pt x="36957" y="857"/>
                    </a:lnTo>
                    <a:cubicBezTo>
                      <a:pt x="35052" y="-286"/>
                      <a:pt x="32671" y="-286"/>
                      <a:pt x="30766" y="857"/>
                    </a:cubicBezTo>
                    <a:lnTo>
                      <a:pt x="3048" y="16859"/>
                    </a:lnTo>
                    <a:cubicBezTo>
                      <a:pt x="1143" y="18002"/>
                      <a:pt x="0" y="20002"/>
                      <a:pt x="0" y="22193"/>
                    </a:cubicBezTo>
                    <a:lnTo>
                      <a:pt x="0" y="54197"/>
                    </a:lnTo>
                    <a:cubicBezTo>
                      <a:pt x="0" y="56388"/>
                      <a:pt x="1143" y="58388"/>
                      <a:pt x="3048" y="59531"/>
                    </a:cubicBezTo>
                    <a:lnTo>
                      <a:pt x="3048" y="59531"/>
                    </a:lnTo>
                    <a:close/>
                    <a:moveTo>
                      <a:pt x="12383" y="32861"/>
                    </a:moveTo>
                    <a:lnTo>
                      <a:pt x="27718" y="41720"/>
                    </a:lnTo>
                    <a:lnTo>
                      <a:pt x="27718" y="59436"/>
                    </a:lnTo>
                    <a:lnTo>
                      <a:pt x="12383" y="50578"/>
                    </a:lnTo>
                    <a:lnTo>
                      <a:pt x="12383" y="32861"/>
                    </a:lnTo>
                    <a:close/>
                    <a:moveTo>
                      <a:pt x="40100" y="59531"/>
                    </a:moveTo>
                    <a:lnTo>
                      <a:pt x="40100" y="41815"/>
                    </a:lnTo>
                    <a:lnTo>
                      <a:pt x="55436" y="32956"/>
                    </a:lnTo>
                    <a:lnTo>
                      <a:pt x="55436" y="50673"/>
                    </a:lnTo>
                    <a:lnTo>
                      <a:pt x="40100" y="59531"/>
                    </a:lnTo>
                    <a:close/>
                    <a:moveTo>
                      <a:pt x="33814" y="13335"/>
                    </a:moveTo>
                    <a:lnTo>
                      <a:pt x="49149" y="22193"/>
                    </a:lnTo>
                    <a:lnTo>
                      <a:pt x="33814" y="31052"/>
                    </a:lnTo>
                    <a:lnTo>
                      <a:pt x="18479" y="22193"/>
                    </a:lnTo>
                    <a:lnTo>
                      <a:pt x="33814" y="1333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9" name="Google Shape;3937;p69"/>
              <p:cNvSpPr/>
              <p:nvPr/>
            </p:nvSpPr>
            <p:spPr>
              <a:xfrm>
                <a:off x="6525101" y="3332416"/>
                <a:ext cx="67627" cy="76295"/>
              </a:xfrm>
              <a:custGeom>
                <a:avLst/>
                <a:gdLst/>
                <a:ahLst/>
                <a:cxnLst/>
                <a:rect l="l" t="t" r="r" b="b"/>
                <a:pathLst>
                  <a:path w="67627" h="76295" extrusionOk="0">
                    <a:moveTo>
                      <a:pt x="64675" y="16859"/>
                    </a:moveTo>
                    <a:lnTo>
                      <a:pt x="36957" y="857"/>
                    </a:lnTo>
                    <a:cubicBezTo>
                      <a:pt x="35052" y="-286"/>
                      <a:pt x="32671" y="-286"/>
                      <a:pt x="30766" y="857"/>
                    </a:cubicBezTo>
                    <a:lnTo>
                      <a:pt x="3048" y="16859"/>
                    </a:lnTo>
                    <a:cubicBezTo>
                      <a:pt x="1143" y="18002"/>
                      <a:pt x="0" y="20002"/>
                      <a:pt x="0" y="22193"/>
                    </a:cubicBezTo>
                    <a:lnTo>
                      <a:pt x="0" y="54197"/>
                    </a:lnTo>
                    <a:cubicBezTo>
                      <a:pt x="0" y="56388"/>
                      <a:pt x="1143" y="58388"/>
                      <a:pt x="3048" y="59531"/>
                    </a:cubicBezTo>
                    <a:lnTo>
                      <a:pt x="30671" y="75438"/>
                    </a:lnTo>
                    <a:cubicBezTo>
                      <a:pt x="32480" y="76581"/>
                      <a:pt x="35147" y="76581"/>
                      <a:pt x="36957" y="75438"/>
                    </a:cubicBezTo>
                    <a:lnTo>
                      <a:pt x="64579" y="59531"/>
                    </a:lnTo>
                    <a:cubicBezTo>
                      <a:pt x="66485" y="58388"/>
                      <a:pt x="67628" y="56388"/>
                      <a:pt x="67628" y="54197"/>
                    </a:cubicBezTo>
                    <a:lnTo>
                      <a:pt x="67628" y="20002"/>
                    </a:lnTo>
                    <a:cubicBezTo>
                      <a:pt x="67628" y="18288"/>
                      <a:pt x="66294" y="16954"/>
                      <a:pt x="64579" y="16954"/>
                    </a:cubicBezTo>
                    <a:lnTo>
                      <a:pt x="64579" y="16954"/>
                    </a:lnTo>
                    <a:close/>
                    <a:moveTo>
                      <a:pt x="33814" y="13335"/>
                    </a:moveTo>
                    <a:lnTo>
                      <a:pt x="49149" y="22193"/>
                    </a:lnTo>
                    <a:lnTo>
                      <a:pt x="33814" y="31052"/>
                    </a:lnTo>
                    <a:lnTo>
                      <a:pt x="18479" y="22193"/>
                    </a:lnTo>
                    <a:lnTo>
                      <a:pt x="33814" y="13335"/>
                    </a:lnTo>
                    <a:close/>
                    <a:moveTo>
                      <a:pt x="12383" y="32861"/>
                    </a:moveTo>
                    <a:lnTo>
                      <a:pt x="27718" y="41719"/>
                    </a:lnTo>
                    <a:lnTo>
                      <a:pt x="27718" y="59436"/>
                    </a:lnTo>
                    <a:lnTo>
                      <a:pt x="12383" y="50578"/>
                    </a:lnTo>
                    <a:lnTo>
                      <a:pt x="12383" y="32861"/>
                    </a:lnTo>
                    <a:close/>
                    <a:moveTo>
                      <a:pt x="40100" y="59531"/>
                    </a:moveTo>
                    <a:lnTo>
                      <a:pt x="40100" y="41815"/>
                    </a:lnTo>
                    <a:lnTo>
                      <a:pt x="55436" y="32956"/>
                    </a:lnTo>
                    <a:lnTo>
                      <a:pt x="55436" y="50673"/>
                    </a:lnTo>
                    <a:lnTo>
                      <a:pt x="40100" y="595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0" name="Google Shape;3938;p69"/>
              <p:cNvSpPr/>
              <p:nvPr/>
            </p:nvSpPr>
            <p:spPr>
              <a:xfrm>
                <a:off x="6318599" y="3272599"/>
                <a:ext cx="274129" cy="255365"/>
              </a:xfrm>
              <a:custGeom>
                <a:avLst/>
                <a:gdLst/>
                <a:ahLst/>
                <a:cxnLst/>
                <a:rect l="l" t="t" r="r" b="b"/>
                <a:pathLst>
                  <a:path w="274129" h="255365" extrusionOk="0">
                    <a:moveTo>
                      <a:pt x="271177" y="195929"/>
                    </a:moveTo>
                    <a:lnTo>
                      <a:pt x="243554" y="179927"/>
                    </a:lnTo>
                    <a:cubicBezTo>
                      <a:pt x="241649" y="178784"/>
                      <a:pt x="239268" y="178784"/>
                      <a:pt x="237363" y="179927"/>
                    </a:cubicBezTo>
                    <a:lnTo>
                      <a:pt x="212788" y="194120"/>
                    </a:lnTo>
                    <a:lnTo>
                      <a:pt x="170974" y="169926"/>
                    </a:lnTo>
                    <a:lnTo>
                      <a:pt x="170974" y="141542"/>
                    </a:lnTo>
                    <a:cubicBezTo>
                      <a:pt x="170974" y="139351"/>
                      <a:pt x="169831" y="137350"/>
                      <a:pt x="167926" y="136208"/>
                    </a:cubicBezTo>
                    <a:lnTo>
                      <a:pt x="143351" y="122015"/>
                    </a:lnTo>
                    <a:lnTo>
                      <a:pt x="143351" y="73723"/>
                    </a:lnTo>
                    <a:lnTo>
                      <a:pt x="167926" y="59531"/>
                    </a:lnTo>
                    <a:cubicBezTo>
                      <a:pt x="169831" y="58388"/>
                      <a:pt x="170974" y="56388"/>
                      <a:pt x="170974" y="54197"/>
                    </a:cubicBezTo>
                    <a:lnTo>
                      <a:pt x="170974" y="22193"/>
                    </a:lnTo>
                    <a:cubicBezTo>
                      <a:pt x="170974" y="20002"/>
                      <a:pt x="169831" y="18002"/>
                      <a:pt x="167926" y="16859"/>
                    </a:cubicBezTo>
                    <a:lnTo>
                      <a:pt x="140208" y="857"/>
                    </a:lnTo>
                    <a:cubicBezTo>
                      <a:pt x="138303" y="-286"/>
                      <a:pt x="135922" y="-286"/>
                      <a:pt x="134017" y="857"/>
                    </a:cubicBezTo>
                    <a:lnTo>
                      <a:pt x="106299" y="16859"/>
                    </a:lnTo>
                    <a:cubicBezTo>
                      <a:pt x="104394" y="18002"/>
                      <a:pt x="103251" y="20002"/>
                      <a:pt x="103251" y="22193"/>
                    </a:cubicBezTo>
                    <a:lnTo>
                      <a:pt x="103251" y="54197"/>
                    </a:lnTo>
                    <a:cubicBezTo>
                      <a:pt x="103251" y="56388"/>
                      <a:pt x="104394" y="58388"/>
                      <a:pt x="106299" y="59531"/>
                    </a:cubicBezTo>
                    <a:lnTo>
                      <a:pt x="130873" y="73723"/>
                    </a:lnTo>
                    <a:lnTo>
                      <a:pt x="130873" y="122015"/>
                    </a:lnTo>
                    <a:lnTo>
                      <a:pt x="106299" y="136208"/>
                    </a:lnTo>
                    <a:cubicBezTo>
                      <a:pt x="104394" y="137350"/>
                      <a:pt x="103251" y="139351"/>
                      <a:pt x="103251" y="141542"/>
                    </a:cubicBezTo>
                    <a:lnTo>
                      <a:pt x="103251" y="169926"/>
                    </a:lnTo>
                    <a:lnTo>
                      <a:pt x="61436" y="194120"/>
                    </a:lnTo>
                    <a:lnTo>
                      <a:pt x="36862" y="179927"/>
                    </a:lnTo>
                    <a:cubicBezTo>
                      <a:pt x="34957" y="178784"/>
                      <a:pt x="32576" y="178784"/>
                      <a:pt x="30671" y="179927"/>
                    </a:cubicBezTo>
                    <a:lnTo>
                      <a:pt x="3048" y="195929"/>
                    </a:lnTo>
                    <a:cubicBezTo>
                      <a:pt x="1143" y="197072"/>
                      <a:pt x="0" y="199072"/>
                      <a:pt x="0" y="201263"/>
                    </a:cubicBezTo>
                    <a:lnTo>
                      <a:pt x="0" y="233267"/>
                    </a:lnTo>
                    <a:cubicBezTo>
                      <a:pt x="0" y="235458"/>
                      <a:pt x="1143" y="237458"/>
                      <a:pt x="3048" y="238601"/>
                    </a:cubicBezTo>
                    <a:lnTo>
                      <a:pt x="30671" y="254508"/>
                    </a:lnTo>
                    <a:cubicBezTo>
                      <a:pt x="32480" y="255651"/>
                      <a:pt x="35147" y="255651"/>
                      <a:pt x="36957" y="254508"/>
                    </a:cubicBezTo>
                    <a:lnTo>
                      <a:pt x="64579" y="238601"/>
                    </a:lnTo>
                    <a:cubicBezTo>
                      <a:pt x="66485" y="237458"/>
                      <a:pt x="67628" y="235458"/>
                      <a:pt x="67628" y="233267"/>
                    </a:cubicBezTo>
                    <a:lnTo>
                      <a:pt x="67628" y="204883"/>
                    </a:lnTo>
                    <a:lnTo>
                      <a:pt x="109442" y="180689"/>
                    </a:lnTo>
                    <a:lnTo>
                      <a:pt x="133921" y="194881"/>
                    </a:lnTo>
                    <a:cubicBezTo>
                      <a:pt x="134874" y="195453"/>
                      <a:pt x="135922" y="195739"/>
                      <a:pt x="137065" y="195739"/>
                    </a:cubicBezTo>
                    <a:cubicBezTo>
                      <a:pt x="138208" y="195739"/>
                      <a:pt x="139255" y="195453"/>
                      <a:pt x="140208" y="194881"/>
                    </a:cubicBezTo>
                    <a:lnTo>
                      <a:pt x="164687" y="180689"/>
                    </a:lnTo>
                    <a:lnTo>
                      <a:pt x="206502" y="204883"/>
                    </a:lnTo>
                    <a:lnTo>
                      <a:pt x="206502" y="233267"/>
                    </a:lnTo>
                    <a:cubicBezTo>
                      <a:pt x="206502" y="235458"/>
                      <a:pt x="207645" y="237458"/>
                      <a:pt x="209550" y="238601"/>
                    </a:cubicBezTo>
                    <a:lnTo>
                      <a:pt x="237172" y="254508"/>
                    </a:lnTo>
                    <a:cubicBezTo>
                      <a:pt x="238982" y="255651"/>
                      <a:pt x="241649" y="255651"/>
                      <a:pt x="243459" y="254508"/>
                    </a:cubicBezTo>
                    <a:lnTo>
                      <a:pt x="271081" y="238601"/>
                    </a:lnTo>
                    <a:cubicBezTo>
                      <a:pt x="272987" y="237458"/>
                      <a:pt x="274130" y="235458"/>
                      <a:pt x="274130" y="233267"/>
                    </a:cubicBezTo>
                    <a:lnTo>
                      <a:pt x="274130" y="199072"/>
                    </a:lnTo>
                    <a:cubicBezTo>
                      <a:pt x="274130" y="197358"/>
                      <a:pt x="272796" y="196025"/>
                      <a:pt x="271081" y="196025"/>
                    </a:cubicBezTo>
                    <a:lnTo>
                      <a:pt x="271081" y="196025"/>
                    </a:lnTo>
                    <a:close/>
                    <a:moveTo>
                      <a:pt x="240316" y="192405"/>
                    </a:moveTo>
                    <a:lnTo>
                      <a:pt x="255651" y="201263"/>
                    </a:lnTo>
                    <a:lnTo>
                      <a:pt x="240316" y="210121"/>
                    </a:lnTo>
                    <a:lnTo>
                      <a:pt x="224980" y="201263"/>
                    </a:lnTo>
                    <a:lnTo>
                      <a:pt x="240316" y="192405"/>
                    </a:lnTo>
                    <a:close/>
                    <a:moveTo>
                      <a:pt x="115538" y="152305"/>
                    </a:moveTo>
                    <a:lnTo>
                      <a:pt x="130873" y="161163"/>
                    </a:lnTo>
                    <a:lnTo>
                      <a:pt x="130873" y="178879"/>
                    </a:lnTo>
                    <a:lnTo>
                      <a:pt x="115538" y="170021"/>
                    </a:lnTo>
                    <a:lnTo>
                      <a:pt x="115538" y="152305"/>
                    </a:lnTo>
                    <a:close/>
                    <a:moveTo>
                      <a:pt x="136970" y="132779"/>
                    </a:moveTo>
                    <a:lnTo>
                      <a:pt x="152305" y="141637"/>
                    </a:lnTo>
                    <a:lnTo>
                      <a:pt x="136970" y="150495"/>
                    </a:lnTo>
                    <a:lnTo>
                      <a:pt x="121634" y="141637"/>
                    </a:lnTo>
                    <a:lnTo>
                      <a:pt x="136970" y="132779"/>
                    </a:lnTo>
                    <a:close/>
                    <a:moveTo>
                      <a:pt x="143256" y="161163"/>
                    </a:moveTo>
                    <a:lnTo>
                      <a:pt x="158591" y="152305"/>
                    </a:lnTo>
                    <a:lnTo>
                      <a:pt x="158591" y="170021"/>
                    </a:lnTo>
                    <a:lnTo>
                      <a:pt x="143256" y="178879"/>
                    </a:lnTo>
                    <a:lnTo>
                      <a:pt x="143256" y="161163"/>
                    </a:lnTo>
                    <a:close/>
                    <a:moveTo>
                      <a:pt x="143256" y="59531"/>
                    </a:moveTo>
                    <a:lnTo>
                      <a:pt x="143256" y="41815"/>
                    </a:lnTo>
                    <a:lnTo>
                      <a:pt x="158591" y="32956"/>
                    </a:lnTo>
                    <a:lnTo>
                      <a:pt x="158591" y="50673"/>
                    </a:lnTo>
                    <a:lnTo>
                      <a:pt x="143256" y="59531"/>
                    </a:lnTo>
                    <a:close/>
                    <a:moveTo>
                      <a:pt x="136970" y="13335"/>
                    </a:moveTo>
                    <a:lnTo>
                      <a:pt x="152305" y="22193"/>
                    </a:lnTo>
                    <a:lnTo>
                      <a:pt x="136970" y="31051"/>
                    </a:lnTo>
                    <a:lnTo>
                      <a:pt x="121634" y="22193"/>
                    </a:lnTo>
                    <a:lnTo>
                      <a:pt x="136970" y="13335"/>
                    </a:lnTo>
                    <a:close/>
                    <a:moveTo>
                      <a:pt x="115538" y="50578"/>
                    </a:moveTo>
                    <a:lnTo>
                      <a:pt x="115538" y="32861"/>
                    </a:lnTo>
                    <a:lnTo>
                      <a:pt x="130873" y="41719"/>
                    </a:lnTo>
                    <a:lnTo>
                      <a:pt x="130873" y="59436"/>
                    </a:lnTo>
                    <a:lnTo>
                      <a:pt x="115538" y="50578"/>
                    </a:lnTo>
                    <a:close/>
                    <a:moveTo>
                      <a:pt x="33623" y="192310"/>
                    </a:moveTo>
                    <a:lnTo>
                      <a:pt x="48959" y="201168"/>
                    </a:lnTo>
                    <a:lnTo>
                      <a:pt x="33623" y="210026"/>
                    </a:lnTo>
                    <a:lnTo>
                      <a:pt x="18288" y="201168"/>
                    </a:lnTo>
                    <a:lnTo>
                      <a:pt x="33623" y="192310"/>
                    </a:lnTo>
                    <a:close/>
                    <a:moveTo>
                      <a:pt x="12192" y="211836"/>
                    </a:moveTo>
                    <a:lnTo>
                      <a:pt x="27527" y="220694"/>
                    </a:lnTo>
                    <a:lnTo>
                      <a:pt x="27527" y="238411"/>
                    </a:lnTo>
                    <a:lnTo>
                      <a:pt x="12192" y="229552"/>
                    </a:lnTo>
                    <a:lnTo>
                      <a:pt x="12192" y="211836"/>
                    </a:lnTo>
                    <a:close/>
                    <a:moveTo>
                      <a:pt x="55245" y="229552"/>
                    </a:moveTo>
                    <a:lnTo>
                      <a:pt x="39910" y="238411"/>
                    </a:lnTo>
                    <a:lnTo>
                      <a:pt x="39910" y="220694"/>
                    </a:lnTo>
                    <a:lnTo>
                      <a:pt x="55245" y="211836"/>
                    </a:lnTo>
                    <a:lnTo>
                      <a:pt x="55245" y="229552"/>
                    </a:lnTo>
                    <a:close/>
                    <a:moveTo>
                      <a:pt x="218885" y="211836"/>
                    </a:moveTo>
                    <a:lnTo>
                      <a:pt x="234220" y="220694"/>
                    </a:lnTo>
                    <a:lnTo>
                      <a:pt x="234220" y="238411"/>
                    </a:lnTo>
                    <a:lnTo>
                      <a:pt x="218885" y="229552"/>
                    </a:lnTo>
                    <a:lnTo>
                      <a:pt x="218885" y="211836"/>
                    </a:lnTo>
                    <a:close/>
                    <a:moveTo>
                      <a:pt x="246602" y="238506"/>
                    </a:moveTo>
                    <a:lnTo>
                      <a:pt x="246602" y="220789"/>
                    </a:lnTo>
                    <a:lnTo>
                      <a:pt x="261938" y="211931"/>
                    </a:lnTo>
                    <a:lnTo>
                      <a:pt x="261938" y="229648"/>
                    </a:lnTo>
                    <a:lnTo>
                      <a:pt x="246602" y="2385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11"/>
                                        </p:tgtEl>
                                        <p:attrNameLst>
                                          <p:attrName>style.visibility</p:attrName>
                                        </p:attrNameLst>
                                      </p:cBhvr>
                                      <p:to>
                                        <p:strVal val="visible"/>
                                      </p:to>
                                    </p:set>
                                    <p:animEffect transition="in" filter="fade">
                                      <p:cBhvr>
                                        <p:cTn id="10" dur="500"/>
                                        <p:tgtEl>
                                          <p:spTgt spid="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1"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87165" y="-455866"/>
            <a:ext cx="2554835"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Hoạt động 1</a:t>
            </a:r>
            <a:endParaRPr lang="en-US" sz="2400" b="1">
              <a:solidFill>
                <a:schemeClr val="accent6"/>
              </a:solidFill>
              <a:latin typeface="+mj-lt"/>
              <a:cs typeface="Arial" panose="020B0604020202020204" pitchFamily="34" charset="0"/>
            </a:endParaRPr>
          </a:p>
        </p:txBody>
      </p:sp>
      <p:sp>
        <p:nvSpPr>
          <p:cNvPr id="26" name="TextBox 9"/>
          <p:cNvSpPr txBox="1"/>
          <p:nvPr/>
        </p:nvSpPr>
        <p:spPr>
          <a:xfrm>
            <a:off x="266701" y="1275552"/>
            <a:ext cx="4495800" cy="3420428"/>
          </a:xfrm>
          <a:prstGeom prst="roundRect">
            <a:avLst>
              <a:gd name="adj" fmla="val 6397"/>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Trong trò chơi Đoán số ở Bài 14, ai đoán đúng </a:t>
            </a:r>
            <a:r>
              <a:rPr lang="vi-VN" sz="2000">
                <a:solidFill>
                  <a:srgbClr val="C00000"/>
                </a:solidFill>
                <a:latin typeface="Arial" panose="020B0604020202020204" pitchFamily="34" charset="0"/>
                <a:cs typeface="Arial" panose="020B0604020202020204" pitchFamily="34" charset="0"/>
              </a:rPr>
              <a:t>số bí mật </a:t>
            </a:r>
            <a:r>
              <a:rPr lang="vi-VN" sz="2000">
                <a:latin typeface="Arial" panose="020B0604020202020204" pitchFamily="34" charset="0"/>
                <a:cs typeface="Arial" panose="020B0604020202020204" pitchFamily="34" charset="0"/>
              </a:rPr>
              <a:t>với ít lần đoán hơn sẽ là người thắng cuộc. Ở chương trình trong </a:t>
            </a:r>
            <a:r>
              <a:rPr lang="vi-VN" sz="2000" smtClean="0">
                <a:latin typeface="Arial" panose="020B0604020202020204" pitchFamily="34" charset="0"/>
                <a:cs typeface="Arial" panose="020B0604020202020204" pitchFamily="34" charset="0"/>
              </a:rPr>
              <a:t>H15.1</a:t>
            </a:r>
            <a:r>
              <a:rPr lang="vi-VN" sz="2000">
                <a:latin typeface="Arial" panose="020B0604020202020204" pitchFamily="34" charset="0"/>
                <a:cs typeface="Arial" panose="020B0604020202020204" pitchFamily="34" charset="0"/>
              </a:rPr>
              <a:t>, biến </a:t>
            </a:r>
            <a:r>
              <a:rPr lang="vi-VN" sz="2000">
                <a:solidFill>
                  <a:srgbClr val="C00000"/>
                </a:solidFill>
                <a:latin typeface="Arial" panose="020B0604020202020204" pitchFamily="34" charset="0"/>
                <a:cs typeface="Arial" panose="020B0604020202020204" pitchFamily="34" charset="0"/>
              </a:rPr>
              <a:t>số lần đoán</a:t>
            </a:r>
            <a:r>
              <a:rPr lang="vi-VN" sz="2000">
                <a:latin typeface="Arial" panose="020B0604020202020204" pitchFamily="34" charset="0"/>
                <a:cs typeface="Arial" panose="020B0604020202020204" pitchFamily="34" charset="0"/>
              </a:rPr>
              <a:t> được bổ sung để đếm số lần người chơi đoán và thông báo giá trị này khi người chơi đoán </a:t>
            </a:r>
            <a:r>
              <a:rPr lang="vi-VN" sz="2000" smtClean="0">
                <a:latin typeface="Arial" panose="020B0604020202020204" pitchFamily="34" charset="0"/>
                <a:cs typeface="Arial" panose="020B0604020202020204" pitchFamily="34" charset="0"/>
              </a:rPr>
              <a:t>đúng</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sp>
        <p:nvSpPr>
          <p:cNvPr id="27" name="Pentagon 26"/>
          <p:cNvSpPr/>
          <p:nvPr/>
        </p:nvSpPr>
        <p:spPr>
          <a:xfrm>
            <a:off x="0" y="579654"/>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pic>
        <p:nvPicPr>
          <p:cNvPr id="28" name="Picture 27"/>
          <p:cNvPicPr>
            <a:picLocks noChangeAspect="1"/>
          </p:cNvPicPr>
          <p:nvPr/>
        </p:nvPicPr>
        <p:blipFill>
          <a:blip r:embed="rId4"/>
          <a:stretch>
            <a:fillRect/>
          </a:stretch>
        </p:blipFill>
        <p:spPr>
          <a:xfrm>
            <a:off x="5012537" y="1082615"/>
            <a:ext cx="3607135" cy="3613365"/>
          </a:xfrm>
          <a:prstGeom prst="rect">
            <a:avLst/>
          </a:prstGeom>
        </p:spPr>
      </p:pic>
    </p:spTree>
    <p:extLst>
      <p:ext uri="{BB962C8B-B14F-4D97-AF65-F5344CB8AC3E}">
        <p14:creationId xmlns:p14="http://schemas.microsoft.com/office/powerpoint/2010/main" val="10966096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87165" y="-455866"/>
            <a:ext cx="2554835"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Hoạt động 1</a:t>
            </a:r>
            <a:endParaRPr lang="en-US" sz="2400" b="1">
              <a:solidFill>
                <a:schemeClr val="accent6"/>
              </a:solidFill>
              <a:latin typeface="+mj-lt"/>
              <a:cs typeface="Arial" panose="020B0604020202020204" pitchFamily="34" charset="0"/>
            </a:endParaRPr>
          </a:p>
        </p:txBody>
      </p:sp>
      <p:sp>
        <p:nvSpPr>
          <p:cNvPr id="26" name="TextBox 9"/>
          <p:cNvSpPr txBox="1"/>
          <p:nvPr/>
        </p:nvSpPr>
        <p:spPr>
          <a:xfrm>
            <a:off x="357909" y="1334209"/>
            <a:ext cx="4214091" cy="3361771"/>
          </a:xfrm>
          <a:prstGeom prst="roundRect">
            <a:avLst>
              <a:gd name="adj" fmla="val 6397"/>
            </a:avLst>
          </a:prstGeom>
          <a:solidFill>
            <a:schemeClr val="accent6"/>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Trước khi chia sẻ trò chơi của mình, em quyết định kiểm tra xem trò chơi có hoạt động tốt không. Hãy cho biết kết quả của việc kiểm tra đó bằng cách mô tả tình huống chương trình chạy không đúng kịch bản (nếu có).</a:t>
            </a:r>
          </a:p>
        </p:txBody>
      </p:sp>
      <p:pic>
        <p:nvPicPr>
          <p:cNvPr id="3" name="Picture 2"/>
          <p:cNvPicPr>
            <a:picLocks noChangeAspect="1"/>
          </p:cNvPicPr>
          <p:nvPr/>
        </p:nvPicPr>
        <p:blipFill>
          <a:blip r:embed="rId4"/>
          <a:stretch>
            <a:fillRect/>
          </a:stretch>
        </p:blipFill>
        <p:spPr>
          <a:xfrm>
            <a:off x="5012537" y="1082615"/>
            <a:ext cx="3607135" cy="3613365"/>
          </a:xfrm>
          <a:prstGeom prst="rect">
            <a:avLst/>
          </a:prstGeom>
        </p:spPr>
      </p:pic>
      <p:sp>
        <p:nvSpPr>
          <p:cNvPr id="19" name="Pentagon 18"/>
          <p:cNvSpPr/>
          <p:nvPr/>
        </p:nvSpPr>
        <p:spPr>
          <a:xfrm>
            <a:off x="0" y="579654"/>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Tree>
    <p:extLst>
      <p:ext uri="{BB962C8B-B14F-4D97-AF65-F5344CB8AC3E}">
        <p14:creationId xmlns:p14="http://schemas.microsoft.com/office/powerpoint/2010/main" val="28007388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87165" y="-455866"/>
            <a:ext cx="2554835" cy="1004540"/>
          </a:xfrm>
          <a:prstGeom prst="roundRect">
            <a:avLst>
              <a:gd name="adj" fmla="val 166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190114" y="609599"/>
            <a:ext cx="462693" cy="555625"/>
            <a:chOff x="8190114" y="609599"/>
            <a:chExt cx="462693" cy="555625"/>
          </a:xfrm>
        </p:grpSpPr>
        <p:pic>
          <p:nvPicPr>
            <p:cNvPr id="5" name="Picture 4"/>
            <p:cNvPicPr>
              <a:picLocks noChangeAspect="1"/>
            </p:cNvPicPr>
            <p:nvPr/>
          </p:nvPicPr>
          <p:blipFill>
            <a:blip r:embed="rId3"/>
            <a:stretch>
              <a:fillRect/>
            </a:stretch>
          </p:blipFill>
          <p:spPr>
            <a:xfrm>
              <a:off x="8223250" y="609599"/>
              <a:ext cx="396422" cy="555625"/>
            </a:xfrm>
            <a:prstGeom prst="rect">
              <a:avLst/>
            </a:prstGeom>
          </p:spPr>
        </p:pic>
        <p:grpSp>
          <p:nvGrpSpPr>
            <p:cNvPr id="6" name="Google Shape;3741;p69"/>
            <p:cNvGrpSpPr/>
            <p:nvPr/>
          </p:nvGrpSpPr>
          <p:grpSpPr>
            <a:xfrm rot="900000">
              <a:off x="8190114" y="697602"/>
              <a:ext cx="462693" cy="379618"/>
              <a:chOff x="3974135" y="1615161"/>
              <a:chExt cx="348223" cy="285701"/>
            </a:xfrm>
          </p:grpSpPr>
          <p:sp>
            <p:nvSpPr>
              <p:cNvPr id="7" name="Google Shape;3742;p69"/>
              <p:cNvSpPr/>
              <p:nvPr/>
            </p:nvSpPr>
            <p:spPr>
              <a:xfrm>
                <a:off x="4021942" y="1649175"/>
                <a:ext cx="252927" cy="183552"/>
              </a:xfrm>
              <a:custGeom>
                <a:avLst/>
                <a:gdLst/>
                <a:ahLst/>
                <a:cxnLst/>
                <a:rect l="l" t="t" r="r" b="b"/>
                <a:pathLst>
                  <a:path w="228790" h="166020" extrusionOk="0">
                    <a:moveTo>
                      <a:pt x="0" y="0"/>
                    </a:moveTo>
                    <a:lnTo>
                      <a:pt x="228790" y="0"/>
                    </a:lnTo>
                    <a:lnTo>
                      <a:pt x="228790" y="166021"/>
                    </a:lnTo>
                    <a:lnTo>
                      <a:pt x="0" y="166021"/>
                    </a:ln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nvGrpSpPr>
              <p:cNvPr id="8" name="Google Shape;3743;p69"/>
              <p:cNvGrpSpPr/>
              <p:nvPr/>
            </p:nvGrpSpPr>
            <p:grpSpPr>
              <a:xfrm>
                <a:off x="3974135" y="1615161"/>
                <a:ext cx="348223" cy="285701"/>
                <a:chOff x="5553360" y="2195226"/>
                <a:chExt cx="314991" cy="258413"/>
              </a:xfrm>
            </p:grpSpPr>
            <p:sp>
              <p:nvSpPr>
                <p:cNvPr id="9" name="Google Shape;3744;p69"/>
                <p:cNvSpPr/>
                <p:nvPr/>
              </p:nvSpPr>
              <p:spPr>
                <a:xfrm>
                  <a:off x="5553360" y="2195226"/>
                  <a:ext cx="314991" cy="258413"/>
                </a:xfrm>
                <a:custGeom>
                  <a:avLst/>
                  <a:gdLst/>
                  <a:ahLst/>
                  <a:cxnLst/>
                  <a:rect l="l" t="t" r="r" b="b"/>
                  <a:pathLst>
                    <a:path w="314991" h="258413" extrusionOk="0">
                      <a:moveTo>
                        <a:pt x="308896" y="215265"/>
                      </a:moveTo>
                      <a:lnTo>
                        <a:pt x="302705" y="215265"/>
                      </a:lnTo>
                      <a:lnTo>
                        <a:pt x="302705" y="18478"/>
                      </a:lnTo>
                      <a:cubicBezTo>
                        <a:pt x="302705" y="8287"/>
                        <a:pt x="294418" y="0"/>
                        <a:pt x="284226" y="0"/>
                      </a:cubicBezTo>
                      <a:lnTo>
                        <a:pt x="30861" y="0"/>
                      </a:lnTo>
                      <a:cubicBezTo>
                        <a:pt x="20669" y="0"/>
                        <a:pt x="12382" y="8287"/>
                        <a:pt x="12382" y="18478"/>
                      </a:cubicBezTo>
                      <a:lnTo>
                        <a:pt x="12382" y="215265"/>
                      </a:lnTo>
                      <a:lnTo>
                        <a:pt x="6191" y="215265"/>
                      </a:lnTo>
                      <a:cubicBezTo>
                        <a:pt x="2762" y="215265"/>
                        <a:pt x="0" y="218027"/>
                        <a:pt x="0" y="221456"/>
                      </a:cubicBezTo>
                      <a:lnTo>
                        <a:pt x="0" y="239935"/>
                      </a:lnTo>
                      <a:cubicBezTo>
                        <a:pt x="0" y="250127"/>
                        <a:pt x="8287" y="258413"/>
                        <a:pt x="18479" y="258413"/>
                      </a:cubicBezTo>
                      <a:lnTo>
                        <a:pt x="296513" y="258413"/>
                      </a:lnTo>
                      <a:cubicBezTo>
                        <a:pt x="306705" y="258413"/>
                        <a:pt x="314992" y="250127"/>
                        <a:pt x="314992" y="239935"/>
                      </a:cubicBezTo>
                      <a:lnTo>
                        <a:pt x="314992" y="221456"/>
                      </a:lnTo>
                      <a:cubicBezTo>
                        <a:pt x="314992" y="218027"/>
                        <a:pt x="312230" y="215265"/>
                        <a:pt x="308801" y="215265"/>
                      </a:cubicBezTo>
                      <a:close/>
                      <a:moveTo>
                        <a:pt x="30861" y="12287"/>
                      </a:moveTo>
                      <a:lnTo>
                        <a:pt x="284226" y="12287"/>
                      </a:lnTo>
                      <a:cubicBezTo>
                        <a:pt x="287655" y="12287"/>
                        <a:pt x="290417" y="15050"/>
                        <a:pt x="290417" y="18478"/>
                      </a:cubicBezTo>
                      <a:lnTo>
                        <a:pt x="290417" y="190691"/>
                      </a:lnTo>
                      <a:lnTo>
                        <a:pt x="24765" y="190691"/>
                      </a:lnTo>
                      <a:lnTo>
                        <a:pt x="24765" y="18478"/>
                      </a:lnTo>
                      <a:cubicBezTo>
                        <a:pt x="24765" y="15050"/>
                        <a:pt x="27527" y="12287"/>
                        <a:pt x="30956" y="12287"/>
                      </a:cubicBezTo>
                      <a:close/>
                      <a:moveTo>
                        <a:pt x="24670" y="202978"/>
                      </a:moveTo>
                      <a:lnTo>
                        <a:pt x="290322" y="202978"/>
                      </a:lnTo>
                      <a:lnTo>
                        <a:pt x="290322" y="215265"/>
                      </a:lnTo>
                      <a:lnTo>
                        <a:pt x="194405" y="215265"/>
                      </a:lnTo>
                      <a:cubicBezTo>
                        <a:pt x="190976" y="215265"/>
                        <a:pt x="188214" y="218027"/>
                        <a:pt x="188214" y="221456"/>
                      </a:cubicBezTo>
                      <a:lnTo>
                        <a:pt x="126682" y="221456"/>
                      </a:lnTo>
                      <a:cubicBezTo>
                        <a:pt x="126682" y="218027"/>
                        <a:pt x="123920" y="215265"/>
                        <a:pt x="120491" y="215265"/>
                      </a:cubicBezTo>
                      <a:lnTo>
                        <a:pt x="24574" y="215265"/>
                      </a:lnTo>
                      <a:lnTo>
                        <a:pt x="24574" y="202978"/>
                      </a:lnTo>
                      <a:close/>
                      <a:moveTo>
                        <a:pt x="302705" y="239840"/>
                      </a:moveTo>
                      <a:cubicBezTo>
                        <a:pt x="302705" y="243269"/>
                        <a:pt x="299942" y="246031"/>
                        <a:pt x="296513" y="246031"/>
                      </a:cubicBezTo>
                      <a:lnTo>
                        <a:pt x="18479" y="246031"/>
                      </a:lnTo>
                      <a:cubicBezTo>
                        <a:pt x="15049" y="246031"/>
                        <a:pt x="12287" y="243269"/>
                        <a:pt x="12287" y="239840"/>
                      </a:cubicBezTo>
                      <a:lnTo>
                        <a:pt x="12287" y="227552"/>
                      </a:lnTo>
                      <a:lnTo>
                        <a:pt x="116014" y="227552"/>
                      </a:lnTo>
                      <a:cubicBezTo>
                        <a:pt x="118110" y="231267"/>
                        <a:pt x="122111" y="233744"/>
                        <a:pt x="126682" y="233744"/>
                      </a:cubicBezTo>
                      <a:lnTo>
                        <a:pt x="188214" y="233744"/>
                      </a:lnTo>
                      <a:cubicBezTo>
                        <a:pt x="192786" y="233744"/>
                        <a:pt x="196691" y="231267"/>
                        <a:pt x="198882" y="227552"/>
                      </a:cubicBezTo>
                      <a:lnTo>
                        <a:pt x="302609" y="227552"/>
                      </a:lnTo>
                      <a:lnTo>
                        <a:pt x="302609" y="23984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 name="Google Shape;3745;p69"/>
                <p:cNvSpPr/>
                <p:nvPr/>
              </p:nvSpPr>
              <p:spPr>
                <a:xfrm>
                  <a:off x="5615178" y="2244660"/>
                  <a:ext cx="81890" cy="26670"/>
                </a:xfrm>
                <a:custGeom>
                  <a:avLst/>
                  <a:gdLst/>
                  <a:ahLst/>
                  <a:cxnLst/>
                  <a:rect l="l" t="t" r="r" b="b"/>
                  <a:pathLst>
                    <a:path w="81890" h="26670" extrusionOk="0">
                      <a:moveTo>
                        <a:pt x="6191" y="26670"/>
                      </a:moveTo>
                      <a:cubicBezTo>
                        <a:pt x="7810" y="26670"/>
                        <a:pt x="9334" y="26098"/>
                        <a:pt x="10572" y="24860"/>
                      </a:cubicBezTo>
                      <a:cubicBezTo>
                        <a:pt x="26574" y="8192"/>
                        <a:pt x="55435" y="8192"/>
                        <a:pt x="71437" y="24860"/>
                      </a:cubicBezTo>
                      <a:cubicBezTo>
                        <a:pt x="73818" y="27242"/>
                        <a:pt x="77723" y="27242"/>
                        <a:pt x="80104" y="24860"/>
                      </a:cubicBezTo>
                      <a:cubicBezTo>
                        <a:pt x="82486" y="22479"/>
                        <a:pt x="82486" y="18574"/>
                        <a:pt x="80104" y="16192"/>
                      </a:cubicBezTo>
                      <a:cubicBezTo>
                        <a:pt x="69627" y="5715"/>
                        <a:pt x="55720" y="0"/>
                        <a:pt x="40957" y="0"/>
                      </a:cubicBezTo>
                      <a:cubicBezTo>
                        <a:pt x="26193" y="0"/>
                        <a:pt x="12286" y="5715"/>
                        <a:pt x="1809" y="16192"/>
                      </a:cubicBezTo>
                      <a:cubicBezTo>
                        <a:pt x="-2096" y="20003"/>
                        <a:pt x="761" y="26765"/>
                        <a:pt x="6191" y="26670"/>
                      </a:cubicBezTo>
                      <a:lnTo>
                        <a:pt x="6191" y="2667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1" name="Google Shape;3746;p69"/>
                <p:cNvSpPr/>
                <p:nvPr/>
              </p:nvSpPr>
              <p:spPr>
                <a:xfrm>
                  <a:off x="5632506" y="2269354"/>
                  <a:ext cx="47202" cy="19453"/>
                </a:xfrm>
                <a:custGeom>
                  <a:avLst/>
                  <a:gdLst/>
                  <a:ahLst/>
                  <a:cxnLst/>
                  <a:rect l="l" t="t" r="r" b="b"/>
                  <a:pathLst>
                    <a:path w="47202" h="19453" extrusionOk="0">
                      <a:moveTo>
                        <a:pt x="10580" y="17597"/>
                      </a:moveTo>
                      <a:cubicBezTo>
                        <a:pt x="17438" y="10454"/>
                        <a:pt x="29821" y="10454"/>
                        <a:pt x="36679" y="17597"/>
                      </a:cubicBezTo>
                      <a:cubicBezTo>
                        <a:pt x="42584" y="23122"/>
                        <a:pt x="50966" y="14835"/>
                        <a:pt x="45346" y="8930"/>
                      </a:cubicBezTo>
                      <a:cubicBezTo>
                        <a:pt x="33916" y="-2977"/>
                        <a:pt x="13342" y="-2977"/>
                        <a:pt x="1817" y="8930"/>
                      </a:cubicBezTo>
                      <a:cubicBezTo>
                        <a:pt x="-3707" y="14835"/>
                        <a:pt x="4579" y="23217"/>
                        <a:pt x="10485" y="17597"/>
                      </a:cubicBezTo>
                      <a:lnTo>
                        <a:pt x="10485" y="17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2" name="Google Shape;3747;p69"/>
                <p:cNvSpPr/>
                <p:nvPr/>
              </p:nvSpPr>
              <p:spPr>
                <a:xfrm>
                  <a:off x="5649944" y="2293809"/>
                  <a:ext cx="12287" cy="12334"/>
                </a:xfrm>
                <a:custGeom>
                  <a:avLst/>
                  <a:gdLst/>
                  <a:ahLst/>
                  <a:cxnLst/>
                  <a:rect l="l" t="t" r="r" b="b"/>
                  <a:pathLst>
                    <a:path w="12287" h="12334" extrusionOk="0">
                      <a:moveTo>
                        <a:pt x="6191" y="0"/>
                      </a:moveTo>
                      <a:cubicBezTo>
                        <a:pt x="2762" y="0"/>
                        <a:pt x="0" y="2762"/>
                        <a:pt x="0" y="6191"/>
                      </a:cubicBezTo>
                      <a:cubicBezTo>
                        <a:pt x="286" y="14383"/>
                        <a:pt x="12001" y="14383"/>
                        <a:pt x="12287" y="6191"/>
                      </a:cubicBezTo>
                      <a:cubicBezTo>
                        <a:pt x="12287" y="2762"/>
                        <a:pt x="9525" y="0"/>
                        <a:pt x="609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3" name="Google Shape;3748;p69"/>
                <p:cNvSpPr/>
                <p:nvPr/>
              </p:nvSpPr>
              <p:spPr>
                <a:xfrm>
                  <a:off x="5614987" y="2334862"/>
                  <a:ext cx="38195" cy="38861"/>
                </a:xfrm>
                <a:custGeom>
                  <a:avLst/>
                  <a:gdLst/>
                  <a:ahLst/>
                  <a:cxnLst/>
                  <a:rect l="l" t="t" r="r" b="b"/>
                  <a:pathLst>
                    <a:path w="38195" h="38861" extrusionOk="0">
                      <a:moveTo>
                        <a:pt x="32004" y="0"/>
                      </a:moveTo>
                      <a:lnTo>
                        <a:pt x="6191" y="0"/>
                      </a:lnTo>
                      <a:cubicBezTo>
                        <a:pt x="2762" y="0"/>
                        <a:pt x="0" y="2762"/>
                        <a:pt x="0" y="6191"/>
                      </a:cubicBezTo>
                      <a:lnTo>
                        <a:pt x="0" y="32671"/>
                      </a:lnTo>
                      <a:cubicBezTo>
                        <a:pt x="0" y="36100"/>
                        <a:pt x="2762" y="38862"/>
                        <a:pt x="6191" y="38862"/>
                      </a:cubicBezTo>
                      <a:lnTo>
                        <a:pt x="32004" y="38862"/>
                      </a:lnTo>
                      <a:cubicBezTo>
                        <a:pt x="35433" y="38862"/>
                        <a:pt x="38195" y="36100"/>
                        <a:pt x="38195" y="32671"/>
                      </a:cubicBezTo>
                      <a:lnTo>
                        <a:pt x="38195" y="6191"/>
                      </a:lnTo>
                      <a:cubicBezTo>
                        <a:pt x="38195" y="2762"/>
                        <a:pt x="35433" y="0"/>
                        <a:pt x="32004" y="0"/>
                      </a:cubicBezTo>
                      <a:close/>
                      <a:moveTo>
                        <a:pt x="25813" y="26480"/>
                      </a:moveTo>
                      <a:lnTo>
                        <a:pt x="12287" y="26480"/>
                      </a:lnTo>
                      <a:lnTo>
                        <a:pt x="12287" y="12287"/>
                      </a:lnTo>
                      <a:lnTo>
                        <a:pt x="25813" y="12287"/>
                      </a:lnTo>
                      <a:lnTo>
                        <a:pt x="25813" y="264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4" name="Google Shape;3749;p69"/>
                <p:cNvSpPr/>
                <p:nvPr/>
              </p:nvSpPr>
              <p:spPr>
                <a:xfrm>
                  <a:off x="5666708" y="2318765"/>
                  <a:ext cx="38195" cy="54864"/>
                </a:xfrm>
                <a:custGeom>
                  <a:avLst/>
                  <a:gdLst/>
                  <a:ahLst/>
                  <a:cxnLst/>
                  <a:rect l="l" t="t" r="r" b="b"/>
                  <a:pathLst>
                    <a:path w="38195" h="54864" extrusionOk="0">
                      <a:moveTo>
                        <a:pt x="0" y="6191"/>
                      </a:moveTo>
                      <a:lnTo>
                        <a:pt x="0" y="48673"/>
                      </a:lnTo>
                      <a:cubicBezTo>
                        <a:pt x="0" y="52102"/>
                        <a:pt x="2762" y="54864"/>
                        <a:pt x="6191" y="54864"/>
                      </a:cubicBezTo>
                      <a:lnTo>
                        <a:pt x="32004" y="54864"/>
                      </a:lnTo>
                      <a:cubicBezTo>
                        <a:pt x="35433" y="54864"/>
                        <a:pt x="38195" y="52102"/>
                        <a:pt x="38195" y="48673"/>
                      </a:cubicBezTo>
                      <a:lnTo>
                        <a:pt x="38195" y="6191"/>
                      </a:lnTo>
                      <a:cubicBezTo>
                        <a:pt x="38195" y="2762"/>
                        <a:pt x="35433" y="0"/>
                        <a:pt x="32004" y="0"/>
                      </a:cubicBezTo>
                      <a:lnTo>
                        <a:pt x="6191" y="0"/>
                      </a:lnTo>
                      <a:cubicBezTo>
                        <a:pt x="2762" y="0"/>
                        <a:pt x="0" y="2762"/>
                        <a:pt x="0" y="6191"/>
                      </a:cubicBezTo>
                      <a:close/>
                      <a:moveTo>
                        <a:pt x="12287" y="12383"/>
                      </a:moveTo>
                      <a:lnTo>
                        <a:pt x="25813" y="12383"/>
                      </a:lnTo>
                      <a:lnTo>
                        <a:pt x="25813" y="42482"/>
                      </a:lnTo>
                      <a:lnTo>
                        <a:pt x="12287" y="42482"/>
                      </a:lnTo>
                      <a:lnTo>
                        <a:pt x="12287"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5" name="Google Shape;3750;p69"/>
                <p:cNvSpPr/>
                <p:nvPr/>
              </p:nvSpPr>
              <p:spPr>
                <a:xfrm>
                  <a:off x="5717666" y="2279427"/>
                  <a:ext cx="38195" cy="94202"/>
                </a:xfrm>
                <a:custGeom>
                  <a:avLst/>
                  <a:gdLst/>
                  <a:ahLst/>
                  <a:cxnLst/>
                  <a:rect l="l" t="t" r="r" b="b"/>
                  <a:pathLst>
                    <a:path w="38195" h="94202" extrusionOk="0">
                      <a:moveTo>
                        <a:pt x="6191" y="94202"/>
                      </a:moveTo>
                      <a:lnTo>
                        <a:pt x="32004" y="94202"/>
                      </a:lnTo>
                      <a:cubicBezTo>
                        <a:pt x="35433" y="94202"/>
                        <a:pt x="38195" y="91440"/>
                        <a:pt x="38195" y="88011"/>
                      </a:cubicBezTo>
                      <a:lnTo>
                        <a:pt x="38195" y="6191"/>
                      </a:lnTo>
                      <a:cubicBezTo>
                        <a:pt x="38195" y="2762"/>
                        <a:pt x="35433" y="0"/>
                        <a:pt x="32004" y="0"/>
                      </a:cubicBezTo>
                      <a:lnTo>
                        <a:pt x="6191" y="0"/>
                      </a:lnTo>
                      <a:cubicBezTo>
                        <a:pt x="2762" y="0"/>
                        <a:pt x="0" y="2762"/>
                        <a:pt x="0" y="6191"/>
                      </a:cubicBezTo>
                      <a:lnTo>
                        <a:pt x="0" y="88011"/>
                      </a:lnTo>
                      <a:cubicBezTo>
                        <a:pt x="0" y="91440"/>
                        <a:pt x="2762" y="94202"/>
                        <a:pt x="6191" y="94202"/>
                      </a:cubicBezTo>
                      <a:close/>
                      <a:moveTo>
                        <a:pt x="12382" y="12382"/>
                      </a:moveTo>
                      <a:lnTo>
                        <a:pt x="25908" y="12382"/>
                      </a:lnTo>
                      <a:lnTo>
                        <a:pt x="25908" y="81915"/>
                      </a:lnTo>
                      <a:lnTo>
                        <a:pt x="12382" y="81915"/>
                      </a:lnTo>
                      <a:lnTo>
                        <a:pt x="12382" y="1238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6" name="Google Shape;3751;p69"/>
                <p:cNvSpPr/>
                <p:nvPr/>
              </p:nvSpPr>
              <p:spPr>
                <a:xfrm>
                  <a:off x="5768721" y="2244375"/>
                  <a:ext cx="38195" cy="129254"/>
                </a:xfrm>
                <a:custGeom>
                  <a:avLst/>
                  <a:gdLst/>
                  <a:ahLst/>
                  <a:cxnLst/>
                  <a:rect l="l" t="t" r="r" b="b"/>
                  <a:pathLst>
                    <a:path w="38195" h="129254" extrusionOk="0">
                      <a:moveTo>
                        <a:pt x="6191" y="129254"/>
                      </a:moveTo>
                      <a:lnTo>
                        <a:pt x="32004" y="129254"/>
                      </a:lnTo>
                      <a:cubicBezTo>
                        <a:pt x="35433" y="129254"/>
                        <a:pt x="38195" y="126492"/>
                        <a:pt x="38195" y="123063"/>
                      </a:cubicBezTo>
                      <a:lnTo>
                        <a:pt x="38195" y="6191"/>
                      </a:lnTo>
                      <a:cubicBezTo>
                        <a:pt x="38195" y="2762"/>
                        <a:pt x="35433" y="0"/>
                        <a:pt x="32004" y="0"/>
                      </a:cubicBezTo>
                      <a:lnTo>
                        <a:pt x="6191" y="0"/>
                      </a:lnTo>
                      <a:cubicBezTo>
                        <a:pt x="2762" y="0"/>
                        <a:pt x="0" y="2762"/>
                        <a:pt x="0" y="6191"/>
                      </a:cubicBezTo>
                      <a:lnTo>
                        <a:pt x="0" y="123063"/>
                      </a:lnTo>
                      <a:cubicBezTo>
                        <a:pt x="0" y="126492"/>
                        <a:pt x="2762" y="129254"/>
                        <a:pt x="6191" y="129254"/>
                      </a:cubicBezTo>
                      <a:close/>
                      <a:moveTo>
                        <a:pt x="12382" y="12383"/>
                      </a:moveTo>
                      <a:lnTo>
                        <a:pt x="25908" y="12383"/>
                      </a:lnTo>
                      <a:lnTo>
                        <a:pt x="25908" y="116967"/>
                      </a:lnTo>
                      <a:lnTo>
                        <a:pt x="12382" y="116967"/>
                      </a:lnTo>
                      <a:lnTo>
                        <a:pt x="12382" y="1238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grpSp>
      <p:sp>
        <p:nvSpPr>
          <p:cNvPr id="18" name="Google Shape;504;p31"/>
          <p:cNvSpPr txBox="1">
            <a:spLocks/>
          </p:cNvSpPr>
          <p:nvPr/>
        </p:nvSpPr>
        <p:spPr>
          <a:xfrm>
            <a:off x="0" y="0"/>
            <a:ext cx="9144000" cy="5486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2pPr>
            <a:lvl3pPr marR="0" lvl="2"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3pPr>
            <a:lvl4pPr marR="0" lvl="3"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4pPr>
            <a:lvl5pPr marR="0" lvl="4"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5pPr>
            <a:lvl6pPr marR="0" lvl="5"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6pPr>
            <a:lvl7pPr marR="0" lvl="6"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7pPr>
            <a:lvl8pPr marR="0" lvl="7"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8pPr>
            <a:lvl9pPr marR="0" lvl="8" algn="l" rtl="0">
              <a:lnSpc>
                <a:spcPct val="100000"/>
              </a:lnSpc>
              <a:spcBef>
                <a:spcPts val="0"/>
              </a:spcBef>
              <a:spcAft>
                <a:spcPts val="0"/>
              </a:spcAft>
              <a:buClr>
                <a:schemeClr val="dk1"/>
              </a:buClr>
              <a:buSzPts val="3500"/>
              <a:buFont typeface="Montserrat ExtraBold"/>
              <a:buNone/>
              <a:defRPr sz="3500" b="0" i="0" u="none" strike="noStrike" cap="none">
                <a:solidFill>
                  <a:schemeClr val="dk1"/>
                </a:solidFill>
                <a:latin typeface="Montserrat ExtraBold"/>
                <a:ea typeface="Montserrat ExtraBold"/>
                <a:cs typeface="Montserrat ExtraBold"/>
                <a:sym typeface="Montserrat ExtraBold"/>
              </a:defRPr>
            </a:lvl9pPr>
          </a:lstStyle>
          <a:p>
            <a:pPr algn="ctr"/>
            <a:r>
              <a:rPr lang="en-US" sz="2400" b="1" smtClean="0">
                <a:solidFill>
                  <a:schemeClr val="accent6"/>
                </a:solidFill>
                <a:latin typeface="+mj-lt"/>
                <a:cs typeface="Arial" panose="020B0604020202020204" pitchFamily="34" charset="0"/>
              </a:rPr>
              <a:t>Hoạt động 1</a:t>
            </a:r>
            <a:endParaRPr lang="en-US" sz="2400" b="1">
              <a:solidFill>
                <a:schemeClr val="accent6"/>
              </a:solidFill>
              <a:latin typeface="+mj-lt"/>
              <a:cs typeface="Arial" panose="020B0604020202020204" pitchFamily="34" charset="0"/>
            </a:endParaRPr>
          </a:p>
        </p:txBody>
      </p:sp>
      <p:grpSp>
        <p:nvGrpSpPr>
          <p:cNvPr id="19" name="Group 18"/>
          <p:cNvGrpSpPr/>
          <p:nvPr/>
        </p:nvGrpSpPr>
        <p:grpSpPr>
          <a:xfrm>
            <a:off x="371418" y="1868376"/>
            <a:ext cx="4402073" cy="1900406"/>
            <a:chOff x="6239665" y="1580708"/>
            <a:chExt cx="4402073" cy="1900406"/>
          </a:xfrm>
        </p:grpSpPr>
        <p:sp>
          <p:nvSpPr>
            <p:cNvPr id="20" name="Rounded Rectangle 19"/>
            <p:cNvSpPr/>
            <p:nvPr/>
          </p:nvSpPr>
          <p:spPr>
            <a:xfrm>
              <a:off x="6239665" y="1580708"/>
              <a:ext cx="3696816" cy="1900406"/>
            </a:xfrm>
            <a:prstGeom prst="roundRect">
              <a:avLst>
                <a:gd name="adj" fmla="val 18070"/>
              </a:avLst>
            </a:prstGeom>
            <a:solidFill>
              <a:srgbClr val="FFFFB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Chương trình không hiển thị đúng </a:t>
              </a:r>
              <a:r>
                <a:rPr lang="vi-VN" sz="2000">
                  <a:solidFill>
                    <a:srgbClr val="C00000"/>
                  </a:solidFill>
                </a:rPr>
                <a:t>số lần đoán</a:t>
              </a:r>
              <a:r>
                <a:rPr lang="vi-VN" sz="2000">
                  <a:solidFill>
                    <a:srgbClr val="000000"/>
                  </a:solidFill>
                </a:rPr>
                <a:t>. Cụ thể là giá trị hiển thị luôn kém </a:t>
              </a:r>
              <a:r>
                <a:rPr lang="vi-VN" sz="2000">
                  <a:solidFill>
                    <a:srgbClr val="C00000"/>
                  </a:solidFill>
                </a:rPr>
                <a:t>số lần đoán</a:t>
              </a:r>
              <a:r>
                <a:rPr lang="vi-VN" sz="2000">
                  <a:solidFill>
                    <a:srgbClr val="000000"/>
                  </a:solidFill>
                </a:rPr>
                <a:t> thực tế 1 đơn vị.</a:t>
              </a:r>
              <a:endParaRPr lang="en-US" sz="2000">
                <a:solidFill>
                  <a:srgbClr val="000000"/>
                </a:solidFill>
              </a:endParaRPr>
            </a:p>
          </p:txBody>
        </p:sp>
        <p:sp>
          <p:nvSpPr>
            <p:cNvPr id="21" name="Right Arrow 20"/>
            <p:cNvSpPr/>
            <p:nvPr/>
          </p:nvSpPr>
          <p:spPr>
            <a:xfrm rot="10800000">
              <a:off x="10081908" y="2273508"/>
              <a:ext cx="559830" cy="51480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a:blip r:embed="rId4"/>
          <a:stretch>
            <a:fillRect/>
          </a:stretch>
        </p:blipFill>
        <p:spPr>
          <a:xfrm>
            <a:off x="5012537" y="1082615"/>
            <a:ext cx="3607135" cy="3613365"/>
          </a:xfrm>
          <a:prstGeom prst="rect">
            <a:avLst/>
          </a:prstGeom>
        </p:spPr>
      </p:pic>
      <p:sp>
        <p:nvSpPr>
          <p:cNvPr id="24" name="Pentagon 23"/>
          <p:cNvSpPr/>
          <p:nvPr/>
        </p:nvSpPr>
        <p:spPr>
          <a:xfrm>
            <a:off x="0" y="579654"/>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Tree>
    <p:extLst>
      <p:ext uri="{BB962C8B-B14F-4D97-AF65-F5344CB8AC3E}">
        <p14:creationId xmlns:p14="http://schemas.microsoft.com/office/powerpoint/2010/main" val="14508499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dia and Technology Vocabulary - Spanish - Foreign Language - 8th grade by Slidesgo">
  <a:themeElements>
    <a:clrScheme name="Simple Light">
      <a:dk1>
        <a:srgbClr val="000066"/>
      </a:dk1>
      <a:lt1>
        <a:srgbClr val="DFE6F2"/>
      </a:lt1>
      <a:dk2>
        <a:srgbClr val="FFB8B6"/>
      </a:dk2>
      <a:lt2>
        <a:srgbClr val="DAB6FC"/>
      </a:lt2>
      <a:accent1>
        <a:srgbClr val="99F5BA"/>
      </a:accent1>
      <a:accent2>
        <a:srgbClr val="F8F092"/>
      </a:accent2>
      <a:accent3>
        <a:srgbClr val="B2F0FB"/>
      </a:accent3>
      <a:accent4>
        <a:srgbClr val="CCD6EB"/>
      </a:accent4>
      <a:accent5>
        <a:srgbClr val="FFFFFF"/>
      </a:accent5>
      <a:accent6>
        <a:srgbClr val="FFFFFF"/>
      </a:accent6>
      <a:hlink>
        <a:srgbClr val="0000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2324</Words>
  <Application>Microsoft Office PowerPoint</Application>
  <PresentationFormat>On-screen Show (16:9)</PresentationFormat>
  <Paragraphs>202</Paragraphs>
  <Slides>39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Poppins Black</vt:lpstr>
      <vt:lpstr>Montserrat ExtraBold</vt:lpstr>
      <vt:lpstr>Calibri</vt:lpstr>
      <vt:lpstr>Wingdings</vt:lpstr>
      <vt:lpstr>Anybody</vt:lpstr>
      <vt:lpstr>Arial</vt:lpstr>
      <vt:lpstr>Lato</vt:lpstr>
      <vt:lpstr>Media and Technology Vocabulary - Spanish - Foreign Language - 8th grade by Slidesgo</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Media and Technology Vocabulary - Spanish - Foreign Language</dc:title>
  <cp:lastModifiedBy>Acer</cp:lastModifiedBy>
  <cp:revision>31</cp:revision>
  <dcterms:modified xsi:type="dcterms:W3CDTF">2023-12-18T09:10:15Z</dcterms:modified>
</cp:coreProperties>
</file>