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9"/>
  </p:notesMasterIdLst>
  <p:sldIdLst>
    <p:sldId id="280" r:id="rId2"/>
    <p:sldId id="284" r:id="rId3"/>
    <p:sldId id="285" r:id="rId4"/>
    <p:sldId id="256" r:id="rId5"/>
    <p:sldId id="281" r:id="rId6"/>
    <p:sldId id="282" r:id="rId7"/>
    <p:sldId id="286" r:id="rId8"/>
    <p:sldId id="288" r:id="rId9"/>
    <p:sldId id="287" r:id="rId10"/>
    <p:sldId id="290" r:id="rId11"/>
    <p:sldId id="291" r:id="rId12"/>
    <p:sldId id="292" r:id="rId13"/>
    <p:sldId id="293" r:id="rId14"/>
    <p:sldId id="294" r:id="rId15"/>
    <p:sldId id="295" r:id="rId16"/>
    <p:sldId id="297" r:id="rId17"/>
    <p:sldId id="298" r:id="rId18"/>
    <p:sldId id="296" r:id="rId19"/>
    <p:sldId id="299" r:id="rId20"/>
    <p:sldId id="300" r:id="rId21"/>
    <p:sldId id="301" r:id="rId22"/>
    <p:sldId id="302" r:id="rId23"/>
    <p:sldId id="304" r:id="rId24"/>
    <p:sldId id="305" r:id="rId25"/>
    <p:sldId id="303" r:id="rId26"/>
    <p:sldId id="306" r:id="rId27"/>
    <p:sldId id="307" r:id="rId28"/>
    <p:sldId id="308" r:id="rId29"/>
    <p:sldId id="309" r:id="rId30"/>
    <p:sldId id="310" r:id="rId31"/>
    <p:sldId id="311" r:id="rId32"/>
    <p:sldId id="312" r:id="rId33"/>
    <p:sldId id="313" r:id="rId34"/>
    <p:sldId id="314" r:id="rId35"/>
    <p:sldId id="317" r:id="rId36"/>
    <p:sldId id="279" r:id="rId37"/>
    <p:sldId id="316" r:id="rId38"/>
  </p:sldIdLst>
  <p:sldSz cx="9144000" cy="5143500" type="screen16x9"/>
  <p:notesSz cx="6858000" cy="9144000"/>
  <p:embeddedFontLst>
    <p:embeddedFont>
      <p:font typeface="Anaheim" panose="020B0604020202020204" charset="0"/>
      <p:regular r:id="rId40"/>
    </p:embeddedFont>
    <p:embeddedFont>
      <p:font typeface="Anonymous Pro" panose="020B0604020202020204" charset="0"/>
      <p:regular r:id="rId41"/>
      <p:bold r:id="rId42"/>
      <p:italic r:id="rId43"/>
      <p:boldItalic r:id="rId44"/>
    </p:embeddedFont>
    <p:embeddedFont>
      <p:font typeface="Bai Jamjuree" panose="020B0604020202020204" charset="-34"/>
      <p:regular r:id="rId45"/>
      <p:bold r:id="rId46"/>
      <p:italic r:id="rId47"/>
      <p:boldItalic r:id="rId48"/>
    </p:embeddedFont>
    <p:embeddedFont>
      <p:font typeface="Cousine" panose="020B0604020202020204" charset="0"/>
      <p:regular r:id="rId49"/>
      <p:bold r:id="rId50"/>
      <p:italic r:id="rId51"/>
      <p:boldItalic r:id="rId52"/>
    </p:embeddedFont>
    <p:embeddedFont>
      <p:font typeface="Source Code Pro" panose="020B0509030403020204" pitchFamily="49"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CCFB576-7FB9-4C12-8BC6-8791D228D36A}">
          <p14:sldIdLst>
            <p14:sldId id="280"/>
            <p14:sldId id="284"/>
            <p14:sldId id="285"/>
            <p14:sldId id="256"/>
            <p14:sldId id="281"/>
            <p14:sldId id="282"/>
            <p14:sldId id="286"/>
            <p14:sldId id="288"/>
            <p14:sldId id="287"/>
            <p14:sldId id="290"/>
            <p14:sldId id="291"/>
            <p14:sldId id="292"/>
            <p14:sldId id="293"/>
            <p14:sldId id="294"/>
            <p14:sldId id="295"/>
            <p14:sldId id="297"/>
            <p14:sldId id="298"/>
            <p14:sldId id="296"/>
            <p14:sldId id="299"/>
            <p14:sldId id="300"/>
            <p14:sldId id="301"/>
            <p14:sldId id="302"/>
            <p14:sldId id="304"/>
            <p14:sldId id="305"/>
            <p14:sldId id="303"/>
            <p14:sldId id="306"/>
            <p14:sldId id="307"/>
            <p14:sldId id="308"/>
            <p14:sldId id="309"/>
            <p14:sldId id="310"/>
            <p14:sldId id="311"/>
            <p14:sldId id="312"/>
            <p14:sldId id="313"/>
            <p14:sldId id="314"/>
            <p14:sldId id="317"/>
            <p14:sldId id="279"/>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F81"/>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C6CA3-2997-4DC5-8F26-F0393741EC24}">
  <a:tblStyle styleId="{0FBC6CA3-2997-4DC5-8F26-F0393741EC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3DF914-DBEA-484D-B023-17F46B34569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2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548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0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57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5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465" y="61443"/>
            <a:ext cx="9031260" cy="5044223"/>
            <a:chOff x="62465" y="61443"/>
            <a:chExt cx="9031260" cy="5044223"/>
          </a:xfrm>
        </p:grpSpPr>
        <p:grpSp>
          <p:nvGrpSpPr>
            <p:cNvPr id="10" name="Google Shape;10;p2"/>
            <p:cNvGrpSpPr/>
            <p:nvPr/>
          </p:nvGrpSpPr>
          <p:grpSpPr>
            <a:xfrm>
              <a:off x="6952951" y="61443"/>
              <a:ext cx="2118450" cy="1752875"/>
              <a:chOff x="5491775" y="-2376465"/>
              <a:chExt cx="2118450" cy="1752875"/>
            </a:xfrm>
          </p:grpSpPr>
          <p:grpSp>
            <p:nvGrpSpPr>
              <p:cNvPr id="11" name="Google Shape;11;p2"/>
              <p:cNvGrpSpPr/>
              <p:nvPr/>
            </p:nvGrpSpPr>
            <p:grpSpPr>
              <a:xfrm>
                <a:off x="5491775" y="-2376465"/>
                <a:ext cx="2071080" cy="1704960"/>
                <a:chOff x="5229000" y="875160"/>
                <a:chExt cx="2071080" cy="1704960"/>
              </a:xfrm>
            </p:grpSpPr>
            <p:sp>
              <p:nvSpPr>
                <p:cNvPr id="12" name="Google Shape;12;p2"/>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 name="Google Shape;13;p2"/>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 name="Google Shape;14;p2"/>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 name="Google Shape;15;p2"/>
            <p:cNvGrpSpPr/>
            <p:nvPr/>
          </p:nvGrpSpPr>
          <p:grpSpPr>
            <a:xfrm>
              <a:off x="62465" y="4384685"/>
              <a:ext cx="93240" cy="661320"/>
              <a:chOff x="5433765" y="2597510"/>
              <a:chExt cx="93240" cy="661320"/>
            </a:xfrm>
          </p:grpSpPr>
          <p:sp>
            <p:nvSpPr>
              <p:cNvPr id="16" name="Google Shape;16;p2"/>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7" name="Google Shape;17;p2"/>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8" name="Google Shape;18;p2"/>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p2"/>
            <p:cNvGrpSpPr/>
            <p:nvPr/>
          </p:nvGrpSpPr>
          <p:grpSpPr>
            <a:xfrm>
              <a:off x="62471" y="99234"/>
              <a:ext cx="93228" cy="93557"/>
              <a:chOff x="6269280" y="1002240"/>
              <a:chExt cx="130920" cy="131400"/>
            </a:xfrm>
          </p:grpSpPr>
          <p:cxnSp>
            <p:nvCxnSpPr>
              <p:cNvPr id="20" name="Google Shape;20;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1" name="Google Shape;21;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2" name="Google Shape;22;p2"/>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3" name="Google Shape;23;p2"/>
            <p:cNvGrpSpPr/>
            <p:nvPr/>
          </p:nvGrpSpPr>
          <p:grpSpPr>
            <a:xfrm>
              <a:off x="8594846" y="5012109"/>
              <a:ext cx="93228" cy="93557"/>
              <a:chOff x="6269280" y="1002240"/>
              <a:chExt cx="130920" cy="131400"/>
            </a:xfrm>
          </p:grpSpPr>
          <p:cxnSp>
            <p:nvCxnSpPr>
              <p:cNvPr id="24" name="Google Shape;24;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5" name="Google Shape;25;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6" name="Google Shape;26;p2"/>
            <p:cNvSpPr/>
            <p:nvPr/>
          </p:nvSpPr>
          <p:spPr>
            <a:xfrm>
              <a:off x="9051425" y="38774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7" name="Google Shape;27;p2"/>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8" name="Google Shape;28;p2"/>
          <p:cNvGrpSpPr/>
          <p:nvPr/>
        </p:nvGrpSpPr>
        <p:grpSpPr>
          <a:xfrm>
            <a:off x="229950" y="221250"/>
            <a:ext cx="8684100" cy="4701000"/>
            <a:chOff x="229950" y="223100"/>
            <a:chExt cx="8684100" cy="4701000"/>
          </a:xfrm>
        </p:grpSpPr>
        <p:sp>
          <p:nvSpPr>
            <p:cNvPr id="29" name="Google Shape;29;p2"/>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0" name="Google Shape;30;p2"/>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31" name="Google Shape;31;p2"/>
          <p:cNvGrpSpPr/>
          <p:nvPr/>
        </p:nvGrpSpPr>
        <p:grpSpPr>
          <a:xfrm>
            <a:off x="427010" y="644236"/>
            <a:ext cx="8311212" cy="3783050"/>
            <a:chOff x="427010" y="644236"/>
            <a:chExt cx="8311212" cy="3783050"/>
          </a:xfrm>
        </p:grpSpPr>
        <p:grpSp>
          <p:nvGrpSpPr>
            <p:cNvPr id="32" name="Google Shape;32;p2"/>
            <p:cNvGrpSpPr/>
            <p:nvPr/>
          </p:nvGrpSpPr>
          <p:grpSpPr>
            <a:xfrm>
              <a:off x="827697" y="644236"/>
              <a:ext cx="177875" cy="177875"/>
              <a:chOff x="2025000" y="896760"/>
              <a:chExt cx="206280" cy="206280"/>
            </a:xfrm>
          </p:grpSpPr>
          <p:sp>
            <p:nvSpPr>
              <p:cNvPr id="33" name="Google Shape;33;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34;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35;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36;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37" name="Google Shape;37;p2"/>
            <p:cNvSpPr/>
            <p:nvPr/>
          </p:nvSpPr>
          <p:spPr>
            <a:xfrm>
              <a:off x="427010" y="115876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 name="Google Shape;38;p2"/>
            <p:cNvGrpSpPr/>
            <p:nvPr/>
          </p:nvGrpSpPr>
          <p:grpSpPr>
            <a:xfrm>
              <a:off x="8560347" y="4249411"/>
              <a:ext cx="177875" cy="177875"/>
              <a:chOff x="2025000" y="896760"/>
              <a:chExt cx="206280" cy="206280"/>
            </a:xfrm>
          </p:grpSpPr>
          <p:sp>
            <p:nvSpPr>
              <p:cNvPr id="39" name="Google Shape;39;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40;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41;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42;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43" name="Google Shape;43;p2"/>
          <p:cNvSpPr txBox="1">
            <a:spLocks noGrp="1"/>
          </p:cNvSpPr>
          <p:nvPr>
            <p:ph type="ctrTitle"/>
          </p:nvPr>
        </p:nvSpPr>
        <p:spPr>
          <a:xfrm>
            <a:off x="713225" y="1259975"/>
            <a:ext cx="4050600" cy="2065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000"/>
              <a:buNone/>
              <a:defRPr sz="46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
        <p:nvSpPr>
          <p:cNvPr id="44" name="Google Shape;44;p2"/>
          <p:cNvSpPr txBox="1">
            <a:spLocks noGrp="1"/>
          </p:cNvSpPr>
          <p:nvPr>
            <p:ph type="subTitle" idx="1"/>
          </p:nvPr>
        </p:nvSpPr>
        <p:spPr>
          <a:xfrm>
            <a:off x="713225" y="3325500"/>
            <a:ext cx="2022600" cy="69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83"/>
        <p:cNvGrpSpPr/>
        <p:nvPr/>
      </p:nvGrpSpPr>
      <p:grpSpPr>
        <a:xfrm>
          <a:off x="0" y="0"/>
          <a:ext cx="0" cy="0"/>
          <a:chOff x="0" y="0"/>
          <a:chExt cx="0" cy="0"/>
        </a:xfrm>
      </p:grpSpPr>
      <p:grpSp>
        <p:nvGrpSpPr>
          <p:cNvPr id="684" name="Google Shape;684;p23"/>
          <p:cNvGrpSpPr/>
          <p:nvPr/>
        </p:nvGrpSpPr>
        <p:grpSpPr>
          <a:xfrm rot="10800000" flipH="1">
            <a:off x="62465" y="61443"/>
            <a:ext cx="9008936" cy="4984562"/>
            <a:chOff x="62465" y="61443"/>
            <a:chExt cx="9008936" cy="4984562"/>
          </a:xfrm>
        </p:grpSpPr>
        <p:sp>
          <p:nvSpPr>
            <p:cNvPr id="685" name="Google Shape;685;p23"/>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86" name="Google Shape;686;p23"/>
            <p:cNvGrpSpPr/>
            <p:nvPr/>
          </p:nvGrpSpPr>
          <p:grpSpPr>
            <a:xfrm>
              <a:off x="6952951" y="61443"/>
              <a:ext cx="2118450" cy="1752875"/>
              <a:chOff x="5491775" y="-2376465"/>
              <a:chExt cx="2118450" cy="1752875"/>
            </a:xfrm>
          </p:grpSpPr>
          <p:grpSp>
            <p:nvGrpSpPr>
              <p:cNvPr id="687" name="Google Shape;687;p23"/>
              <p:cNvGrpSpPr/>
              <p:nvPr/>
            </p:nvGrpSpPr>
            <p:grpSpPr>
              <a:xfrm>
                <a:off x="5491775" y="-2376465"/>
                <a:ext cx="2071080" cy="1704960"/>
                <a:chOff x="5229000" y="875160"/>
                <a:chExt cx="2071080" cy="1704960"/>
              </a:xfrm>
            </p:grpSpPr>
            <p:sp>
              <p:nvSpPr>
                <p:cNvPr id="688" name="Google Shape;688;p23"/>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9" name="Google Shape;689;p23"/>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90" name="Google Shape;690;p23"/>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1" name="Google Shape;691;p23"/>
            <p:cNvGrpSpPr/>
            <p:nvPr/>
          </p:nvGrpSpPr>
          <p:grpSpPr>
            <a:xfrm>
              <a:off x="62465" y="4384685"/>
              <a:ext cx="93240" cy="661320"/>
              <a:chOff x="5433765" y="2597510"/>
              <a:chExt cx="93240" cy="661320"/>
            </a:xfrm>
          </p:grpSpPr>
          <p:sp>
            <p:nvSpPr>
              <p:cNvPr id="692" name="Google Shape;692;p23"/>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93" name="Google Shape;693;p23"/>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94" name="Google Shape;694;p23"/>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5" name="Google Shape;695;p23"/>
            <p:cNvGrpSpPr/>
            <p:nvPr/>
          </p:nvGrpSpPr>
          <p:grpSpPr>
            <a:xfrm>
              <a:off x="109071" y="99234"/>
              <a:ext cx="93228" cy="93557"/>
              <a:chOff x="6334720" y="1002240"/>
              <a:chExt cx="130920" cy="131400"/>
            </a:xfrm>
          </p:grpSpPr>
          <p:cxnSp>
            <p:nvCxnSpPr>
              <p:cNvPr id="696" name="Google Shape;696;p23"/>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97" name="Google Shape;697;p23"/>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98" name="Google Shape;698;p23"/>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23"/>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00" name="Google Shape;700;p23"/>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01" name="Google Shape;701;p23"/>
          <p:cNvGrpSpPr/>
          <p:nvPr/>
        </p:nvGrpSpPr>
        <p:grpSpPr>
          <a:xfrm>
            <a:off x="229950" y="221250"/>
            <a:ext cx="8684100" cy="4701000"/>
            <a:chOff x="229950" y="223100"/>
            <a:chExt cx="8684100" cy="4701000"/>
          </a:xfrm>
        </p:grpSpPr>
        <p:sp>
          <p:nvSpPr>
            <p:cNvPr id="702" name="Google Shape;702;p2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03" name="Google Shape;703;p2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04" name="Google Shape;704;p23"/>
          <p:cNvGrpSpPr/>
          <p:nvPr/>
        </p:nvGrpSpPr>
        <p:grpSpPr>
          <a:xfrm>
            <a:off x="391172" y="650875"/>
            <a:ext cx="8341453" cy="4134938"/>
            <a:chOff x="391172" y="650875"/>
            <a:chExt cx="8341453" cy="4134938"/>
          </a:xfrm>
        </p:grpSpPr>
        <p:grpSp>
          <p:nvGrpSpPr>
            <p:cNvPr id="705" name="Google Shape;705;p23"/>
            <p:cNvGrpSpPr/>
            <p:nvPr/>
          </p:nvGrpSpPr>
          <p:grpSpPr>
            <a:xfrm>
              <a:off x="391172" y="3849961"/>
              <a:ext cx="177875" cy="177875"/>
              <a:chOff x="2025000" y="896760"/>
              <a:chExt cx="206280" cy="206280"/>
            </a:xfrm>
          </p:grpSpPr>
          <p:sp>
            <p:nvSpPr>
              <p:cNvPr id="706" name="Google Shape;706;p23"/>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7" name="Google Shape;707;p23"/>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8" name="Google Shape;708;p23"/>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9" name="Google Shape;709;p23"/>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710" name="Google Shape;710;p23"/>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1" name="Google Shape;711;p23"/>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12" name="Google Shape;712;p23"/>
            <p:cNvGrpSpPr/>
            <p:nvPr/>
          </p:nvGrpSpPr>
          <p:grpSpPr>
            <a:xfrm>
              <a:off x="8592825" y="650875"/>
              <a:ext cx="139800" cy="1101225"/>
              <a:chOff x="8592825" y="650875"/>
              <a:chExt cx="139800" cy="1101225"/>
            </a:xfrm>
          </p:grpSpPr>
          <p:cxnSp>
            <p:nvCxnSpPr>
              <p:cNvPr id="713" name="Google Shape;713;p23"/>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714" name="Google Shape;714;p23"/>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15" name="Google Shape;715;p23"/>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grpSp>
        <p:nvGrpSpPr>
          <p:cNvPr id="716" name="Google Shape;716;p23"/>
          <p:cNvGrpSpPr/>
          <p:nvPr/>
        </p:nvGrpSpPr>
        <p:grpSpPr>
          <a:xfrm>
            <a:off x="455487" y="4227457"/>
            <a:ext cx="610906" cy="457167"/>
            <a:chOff x="194365" y="4081430"/>
            <a:chExt cx="922680" cy="690480"/>
          </a:xfrm>
        </p:grpSpPr>
        <p:sp>
          <p:nvSpPr>
            <p:cNvPr id="717" name="Google Shape;717;p23"/>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23"/>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719"/>
        <p:cNvGrpSpPr/>
        <p:nvPr/>
      </p:nvGrpSpPr>
      <p:grpSpPr>
        <a:xfrm>
          <a:off x="0" y="0"/>
          <a:ext cx="0" cy="0"/>
          <a:chOff x="0" y="0"/>
          <a:chExt cx="0" cy="0"/>
        </a:xfrm>
      </p:grpSpPr>
      <p:grpSp>
        <p:nvGrpSpPr>
          <p:cNvPr id="720" name="Google Shape;720;p24"/>
          <p:cNvGrpSpPr/>
          <p:nvPr/>
        </p:nvGrpSpPr>
        <p:grpSpPr>
          <a:xfrm>
            <a:off x="62465" y="61443"/>
            <a:ext cx="9008936" cy="4984562"/>
            <a:chOff x="62465" y="61443"/>
            <a:chExt cx="9008936" cy="4984562"/>
          </a:xfrm>
        </p:grpSpPr>
        <p:sp>
          <p:nvSpPr>
            <p:cNvPr id="721" name="Google Shape;721;p24"/>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22" name="Google Shape;722;p24"/>
            <p:cNvGrpSpPr/>
            <p:nvPr/>
          </p:nvGrpSpPr>
          <p:grpSpPr>
            <a:xfrm>
              <a:off x="6952951" y="61443"/>
              <a:ext cx="2118450" cy="1752875"/>
              <a:chOff x="5491775" y="-2376465"/>
              <a:chExt cx="2118450" cy="1752875"/>
            </a:xfrm>
          </p:grpSpPr>
          <p:grpSp>
            <p:nvGrpSpPr>
              <p:cNvPr id="723" name="Google Shape;723;p24"/>
              <p:cNvGrpSpPr/>
              <p:nvPr/>
            </p:nvGrpSpPr>
            <p:grpSpPr>
              <a:xfrm>
                <a:off x="5491775" y="-2376465"/>
                <a:ext cx="2071080" cy="1704960"/>
                <a:chOff x="5229000" y="875160"/>
                <a:chExt cx="2071080" cy="1704960"/>
              </a:xfrm>
            </p:grpSpPr>
            <p:sp>
              <p:nvSpPr>
                <p:cNvPr id="724" name="Google Shape;724;p24"/>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5" name="Google Shape;725;p24"/>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26" name="Google Shape;726;p24"/>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27" name="Google Shape;727;p24"/>
            <p:cNvGrpSpPr/>
            <p:nvPr/>
          </p:nvGrpSpPr>
          <p:grpSpPr>
            <a:xfrm>
              <a:off x="62465" y="4384685"/>
              <a:ext cx="93240" cy="661320"/>
              <a:chOff x="5433765" y="2597510"/>
              <a:chExt cx="93240" cy="661320"/>
            </a:xfrm>
          </p:grpSpPr>
          <p:sp>
            <p:nvSpPr>
              <p:cNvPr id="728" name="Google Shape;728;p24"/>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729" name="Google Shape;729;p24"/>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730" name="Google Shape;730;p24"/>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31" name="Google Shape;731;p24"/>
            <p:cNvGrpSpPr/>
            <p:nvPr/>
          </p:nvGrpSpPr>
          <p:grpSpPr>
            <a:xfrm>
              <a:off x="109071" y="99234"/>
              <a:ext cx="93228" cy="93557"/>
              <a:chOff x="6334720" y="1002240"/>
              <a:chExt cx="130920" cy="131400"/>
            </a:xfrm>
          </p:grpSpPr>
          <p:cxnSp>
            <p:nvCxnSpPr>
              <p:cNvPr id="732" name="Google Shape;732;p24"/>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733" name="Google Shape;733;p24"/>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734" name="Google Shape;734;p24"/>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5" name="Google Shape;735;p24"/>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36" name="Google Shape;736;p24"/>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37" name="Google Shape;737;p24"/>
          <p:cNvGrpSpPr/>
          <p:nvPr/>
        </p:nvGrpSpPr>
        <p:grpSpPr>
          <a:xfrm>
            <a:off x="229950" y="221250"/>
            <a:ext cx="8684100" cy="4701000"/>
            <a:chOff x="229950" y="223100"/>
            <a:chExt cx="8684100" cy="4701000"/>
          </a:xfrm>
        </p:grpSpPr>
        <p:sp>
          <p:nvSpPr>
            <p:cNvPr id="738" name="Google Shape;738;p24"/>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39" name="Google Shape;739;p24"/>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40" name="Google Shape;740;p24"/>
          <p:cNvGrpSpPr/>
          <p:nvPr/>
        </p:nvGrpSpPr>
        <p:grpSpPr>
          <a:xfrm>
            <a:off x="91409" y="1700339"/>
            <a:ext cx="713864" cy="628538"/>
            <a:chOff x="3580496" y="2654084"/>
            <a:chExt cx="1269543" cy="1117798"/>
          </a:xfrm>
        </p:grpSpPr>
        <p:sp>
          <p:nvSpPr>
            <p:cNvPr id="741" name="Google Shape;741;p24"/>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2" name="Google Shape;742;p24"/>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3" name="Google Shape;743;p24"/>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4" name="Google Shape;744;p24"/>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5" name="Google Shape;745;p24"/>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6" name="Google Shape;746;p24"/>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7" name="Google Shape;747;p24"/>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8" name="Google Shape;748;p24"/>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p5"/>
          <p:cNvGrpSpPr/>
          <p:nvPr/>
        </p:nvGrpSpPr>
        <p:grpSpPr>
          <a:xfrm>
            <a:off x="62465" y="61443"/>
            <a:ext cx="9008936" cy="4984562"/>
            <a:chOff x="62465" y="61443"/>
            <a:chExt cx="9008936" cy="4984562"/>
          </a:xfrm>
        </p:grpSpPr>
        <p:grpSp>
          <p:nvGrpSpPr>
            <p:cNvPr id="105" name="Google Shape;105;p5"/>
            <p:cNvGrpSpPr/>
            <p:nvPr/>
          </p:nvGrpSpPr>
          <p:grpSpPr>
            <a:xfrm>
              <a:off x="6952951" y="61443"/>
              <a:ext cx="2118450" cy="1752875"/>
              <a:chOff x="5491775" y="-2376465"/>
              <a:chExt cx="2118450" cy="1752875"/>
            </a:xfrm>
          </p:grpSpPr>
          <p:grpSp>
            <p:nvGrpSpPr>
              <p:cNvPr id="106" name="Google Shape;106;p5"/>
              <p:cNvGrpSpPr/>
              <p:nvPr/>
            </p:nvGrpSpPr>
            <p:grpSpPr>
              <a:xfrm>
                <a:off x="5491775" y="-2376465"/>
                <a:ext cx="2071080" cy="1704960"/>
                <a:chOff x="5229000" y="875160"/>
                <a:chExt cx="2071080" cy="1704960"/>
              </a:xfrm>
            </p:grpSpPr>
            <p:sp>
              <p:nvSpPr>
                <p:cNvPr id="107" name="Google Shape;107;p5"/>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8;p5"/>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9" name="Google Shape;109;p5"/>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0" name="Google Shape;110;p5"/>
            <p:cNvGrpSpPr/>
            <p:nvPr/>
          </p:nvGrpSpPr>
          <p:grpSpPr>
            <a:xfrm>
              <a:off x="62465" y="4384685"/>
              <a:ext cx="93240" cy="661320"/>
              <a:chOff x="5433765" y="2597510"/>
              <a:chExt cx="93240" cy="661320"/>
            </a:xfrm>
          </p:grpSpPr>
          <p:sp>
            <p:nvSpPr>
              <p:cNvPr id="111" name="Google Shape;111;p5"/>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12" name="Google Shape;112;p5"/>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13" name="Google Shape;113;p5"/>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4" name="Google Shape;114;p5"/>
            <p:cNvGrpSpPr/>
            <p:nvPr/>
          </p:nvGrpSpPr>
          <p:grpSpPr>
            <a:xfrm>
              <a:off x="109071" y="99234"/>
              <a:ext cx="93228" cy="93557"/>
              <a:chOff x="6334720" y="1002240"/>
              <a:chExt cx="130920" cy="131400"/>
            </a:xfrm>
          </p:grpSpPr>
          <p:cxnSp>
            <p:nvCxnSpPr>
              <p:cNvPr id="115" name="Google Shape;115;p5"/>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116" name="Google Shape;116;p5"/>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117" name="Google Shape;117;p5"/>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5"/>
            <p:cNvSpPr/>
            <p:nvPr/>
          </p:nvSpPr>
          <p:spPr>
            <a:xfrm>
              <a:off x="8975225" y="36488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19" name="Google Shape;119;p5"/>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120" name="Google Shape;120;p5"/>
          <p:cNvGrpSpPr/>
          <p:nvPr/>
        </p:nvGrpSpPr>
        <p:grpSpPr>
          <a:xfrm>
            <a:off x="229950" y="221250"/>
            <a:ext cx="8684100" cy="4701000"/>
            <a:chOff x="229950" y="223100"/>
            <a:chExt cx="8684100" cy="4701000"/>
          </a:xfrm>
        </p:grpSpPr>
        <p:sp>
          <p:nvSpPr>
            <p:cNvPr id="121" name="Google Shape;121;p5"/>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2" name="Google Shape;122;p5"/>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123" name="Google Shape;123;p5"/>
          <p:cNvGrpSpPr/>
          <p:nvPr/>
        </p:nvGrpSpPr>
        <p:grpSpPr>
          <a:xfrm>
            <a:off x="391172" y="650875"/>
            <a:ext cx="8341453" cy="4134938"/>
            <a:chOff x="391172" y="650875"/>
            <a:chExt cx="8341453" cy="4134938"/>
          </a:xfrm>
        </p:grpSpPr>
        <p:grpSp>
          <p:nvGrpSpPr>
            <p:cNvPr id="124" name="Google Shape;124;p5"/>
            <p:cNvGrpSpPr/>
            <p:nvPr/>
          </p:nvGrpSpPr>
          <p:grpSpPr>
            <a:xfrm>
              <a:off x="391172" y="3849961"/>
              <a:ext cx="177875" cy="177875"/>
              <a:chOff x="2025000" y="896760"/>
              <a:chExt cx="206280" cy="206280"/>
            </a:xfrm>
          </p:grpSpPr>
          <p:sp>
            <p:nvSpPr>
              <p:cNvPr id="125" name="Google Shape;125;p5"/>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26;p5"/>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27;p5"/>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28;p5"/>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29" name="Google Shape;129;p5"/>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30;p5"/>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1" name="Google Shape;131;p5"/>
            <p:cNvGrpSpPr/>
            <p:nvPr/>
          </p:nvGrpSpPr>
          <p:grpSpPr>
            <a:xfrm>
              <a:off x="8592825" y="650875"/>
              <a:ext cx="139800" cy="1101225"/>
              <a:chOff x="8592825" y="650875"/>
              <a:chExt cx="139800" cy="1101225"/>
            </a:xfrm>
          </p:grpSpPr>
          <p:cxnSp>
            <p:nvCxnSpPr>
              <p:cNvPr id="132" name="Google Shape;132;p5"/>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133" name="Google Shape;133;p5"/>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34" name="Google Shape;134;p5"/>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sp>
        <p:nvSpPr>
          <p:cNvPr id="135" name="Google Shape;135;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5"/>
          <p:cNvSpPr txBox="1">
            <a:spLocks noGrp="1"/>
          </p:cNvSpPr>
          <p:nvPr>
            <p:ph type="subTitle" idx="1"/>
          </p:nvPr>
        </p:nvSpPr>
        <p:spPr>
          <a:xfrm>
            <a:off x="5284427" y="2561199"/>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5"/>
          <p:cNvSpPr txBox="1">
            <a:spLocks noGrp="1"/>
          </p:cNvSpPr>
          <p:nvPr>
            <p:ph type="subTitle" idx="2"/>
          </p:nvPr>
        </p:nvSpPr>
        <p:spPr>
          <a:xfrm>
            <a:off x="1542050" y="2561204"/>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5"/>
          <p:cNvSpPr txBox="1">
            <a:spLocks noGrp="1"/>
          </p:cNvSpPr>
          <p:nvPr>
            <p:ph type="subTitle" idx="3"/>
          </p:nvPr>
        </p:nvSpPr>
        <p:spPr>
          <a:xfrm>
            <a:off x="1542050"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139" name="Google Shape;139;p5"/>
          <p:cNvSpPr txBox="1">
            <a:spLocks noGrp="1"/>
          </p:cNvSpPr>
          <p:nvPr>
            <p:ph type="subTitle" idx="4"/>
          </p:nvPr>
        </p:nvSpPr>
        <p:spPr>
          <a:xfrm>
            <a:off x="5284429"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grpSp>
        <p:nvGrpSpPr>
          <p:cNvPr id="140" name="Google Shape;140;p5"/>
          <p:cNvGrpSpPr/>
          <p:nvPr/>
        </p:nvGrpSpPr>
        <p:grpSpPr>
          <a:xfrm>
            <a:off x="455487" y="4227457"/>
            <a:ext cx="610906" cy="457167"/>
            <a:chOff x="194365" y="4081430"/>
            <a:chExt cx="922680" cy="690480"/>
          </a:xfrm>
        </p:grpSpPr>
        <p:sp>
          <p:nvSpPr>
            <p:cNvPr id="141" name="Google Shape;141;p5"/>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5"/>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0"/>
        <p:cNvGrpSpPr/>
        <p:nvPr/>
      </p:nvGrpSpPr>
      <p:grpSpPr>
        <a:xfrm>
          <a:off x="0" y="0"/>
          <a:ext cx="0" cy="0"/>
          <a:chOff x="0" y="0"/>
          <a:chExt cx="0" cy="0"/>
        </a:xfrm>
      </p:grpSpPr>
      <p:grpSp>
        <p:nvGrpSpPr>
          <p:cNvPr id="211" name="Google Shape;211;p8"/>
          <p:cNvGrpSpPr/>
          <p:nvPr/>
        </p:nvGrpSpPr>
        <p:grpSpPr>
          <a:xfrm>
            <a:off x="62465" y="61443"/>
            <a:ext cx="9008936" cy="4984562"/>
            <a:chOff x="62465" y="61443"/>
            <a:chExt cx="9008936" cy="4984562"/>
          </a:xfrm>
        </p:grpSpPr>
        <p:sp>
          <p:nvSpPr>
            <p:cNvPr id="212" name="Google Shape;212;p8"/>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3" name="Google Shape;213;p8"/>
            <p:cNvGrpSpPr/>
            <p:nvPr/>
          </p:nvGrpSpPr>
          <p:grpSpPr>
            <a:xfrm>
              <a:off x="6952951" y="61443"/>
              <a:ext cx="2118450" cy="1752875"/>
              <a:chOff x="5491775" y="-2376465"/>
              <a:chExt cx="2118450" cy="1752875"/>
            </a:xfrm>
          </p:grpSpPr>
          <p:grpSp>
            <p:nvGrpSpPr>
              <p:cNvPr id="214" name="Google Shape;214;p8"/>
              <p:cNvGrpSpPr/>
              <p:nvPr/>
            </p:nvGrpSpPr>
            <p:grpSpPr>
              <a:xfrm>
                <a:off x="5491775" y="-2376465"/>
                <a:ext cx="2071080" cy="1704960"/>
                <a:chOff x="5229000" y="875160"/>
                <a:chExt cx="2071080" cy="1704960"/>
              </a:xfrm>
            </p:grpSpPr>
            <p:sp>
              <p:nvSpPr>
                <p:cNvPr id="215" name="Google Shape;215;p8"/>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216;p8"/>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7" name="Google Shape;217;p8"/>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18" name="Google Shape;218;p8"/>
            <p:cNvGrpSpPr/>
            <p:nvPr/>
          </p:nvGrpSpPr>
          <p:grpSpPr>
            <a:xfrm>
              <a:off x="62465" y="4384685"/>
              <a:ext cx="93240" cy="661320"/>
              <a:chOff x="5433765" y="2597510"/>
              <a:chExt cx="93240" cy="661320"/>
            </a:xfrm>
          </p:grpSpPr>
          <p:sp>
            <p:nvSpPr>
              <p:cNvPr id="219" name="Google Shape;219;p8"/>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220" name="Google Shape;220;p8"/>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221" name="Google Shape;221;p8"/>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2" name="Google Shape;222;p8"/>
            <p:cNvGrpSpPr/>
            <p:nvPr/>
          </p:nvGrpSpPr>
          <p:grpSpPr>
            <a:xfrm>
              <a:off x="62471" y="99234"/>
              <a:ext cx="93228" cy="93557"/>
              <a:chOff x="6269280" y="1002240"/>
              <a:chExt cx="130920" cy="131400"/>
            </a:xfrm>
          </p:grpSpPr>
          <p:cxnSp>
            <p:nvCxnSpPr>
              <p:cNvPr id="223" name="Google Shape;223;p8"/>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24" name="Google Shape;224;p8"/>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sp>
          <p:nvSpPr>
            <p:cNvPr id="225" name="Google Shape;225;p8"/>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8"/>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27" name="Google Shape;227;p8"/>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28" name="Google Shape;228;p8"/>
          <p:cNvGrpSpPr/>
          <p:nvPr/>
        </p:nvGrpSpPr>
        <p:grpSpPr>
          <a:xfrm>
            <a:off x="229950" y="221250"/>
            <a:ext cx="8684100" cy="4701000"/>
            <a:chOff x="229950" y="223100"/>
            <a:chExt cx="8684100" cy="4701000"/>
          </a:xfrm>
        </p:grpSpPr>
        <p:sp>
          <p:nvSpPr>
            <p:cNvPr id="229" name="Google Shape;229;p8"/>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30" name="Google Shape;230;p8"/>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31" name="Google Shape;23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grpSp>
        <p:nvGrpSpPr>
          <p:cNvPr id="233" name="Google Shape;233;p9"/>
          <p:cNvGrpSpPr/>
          <p:nvPr/>
        </p:nvGrpSpPr>
        <p:grpSpPr>
          <a:xfrm rot="10800000" flipH="1">
            <a:off x="45850" y="68209"/>
            <a:ext cx="9030615" cy="5008541"/>
            <a:chOff x="45850" y="68209"/>
            <a:chExt cx="9030615" cy="5008541"/>
          </a:xfrm>
        </p:grpSpPr>
        <p:grpSp>
          <p:nvGrpSpPr>
            <p:cNvPr id="234" name="Google Shape;234;p9"/>
            <p:cNvGrpSpPr/>
            <p:nvPr/>
          </p:nvGrpSpPr>
          <p:grpSpPr>
            <a:xfrm>
              <a:off x="510235" y="68210"/>
              <a:ext cx="292320" cy="1796040"/>
              <a:chOff x="-1674265" y="921385"/>
              <a:chExt cx="292320" cy="1796040"/>
            </a:xfrm>
          </p:grpSpPr>
          <p:sp>
            <p:nvSpPr>
              <p:cNvPr id="235" name="Google Shape;235;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 name="Google Shape;236;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7" name="Google Shape;237;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38" name="Google Shape;238;p9"/>
            <p:cNvGrpSpPr/>
            <p:nvPr/>
          </p:nvGrpSpPr>
          <p:grpSpPr>
            <a:xfrm rot="5400000">
              <a:off x="8032285" y="3353785"/>
              <a:ext cx="292320" cy="1796040"/>
              <a:chOff x="-1674265" y="921385"/>
              <a:chExt cx="292320" cy="1796040"/>
            </a:xfrm>
          </p:grpSpPr>
          <p:sp>
            <p:nvSpPr>
              <p:cNvPr id="239" name="Google Shape;239;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 name="Google Shape;240;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1" name="Google Shape;241;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42" name="Google Shape;242;p9"/>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3" name="Google Shape;243;p9"/>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4" name="Google Shape;244;p9"/>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45" name="Google Shape;245;p9"/>
            <p:cNvGrpSpPr/>
            <p:nvPr/>
          </p:nvGrpSpPr>
          <p:grpSpPr>
            <a:xfrm>
              <a:off x="2225046" y="68209"/>
              <a:ext cx="93228" cy="93557"/>
              <a:chOff x="6269280" y="1002240"/>
              <a:chExt cx="130920" cy="131400"/>
            </a:xfrm>
          </p:grpSpPr>
          <p:cxnSp>
            <p:nvCxnSpPr>
              <p:cNvPr id="246" name="Google Shape;246;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47" name="Google Shape;247;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nvGrpSpPr>
            <p:cNvPr id="248" name="Google Shape;248;p9"/>
            <p:cNvGrpSpPr/>
            <p:nvPr/>
          </p:nvGrpSpPr>
          <p:grpSpPr>
            <a:xfrm>
              <a:off x="8935371" y="4905609"/>
              <a:ext cx="93228" cy="93557"/>
              <a:chOff x="6269280" y="1002240"/>
              <a:chExt cx="130920" cy="131400"/>
            </a:xfrm>
          </p:grpSpPr>
          <p:cxnSp>
            <p:nvCxnSpPr>
              <p:cNvPr id="249" name="Google Shape;249;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50" name="Google Shape;250;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grpSp>
        <p:nvGrpSpPr>
          <p:cNvPr id="251" name="Google Shape;251;p9"/>
          <p:cNvGrpSpPr/>
          <p:nvPr/>
        </p:nvGrpSpPr>
        <p:grpSpPr>
          <a:xfrm>
            <a:off x="229950" y="221250"/>
            <a:ext cx="8684100" cy="4701000"/>
            <a:chOff x="229950" y="223100"/>
            <a:chExt cx="8684100" cy="4701000"/>
          </a:xfrm>
        </p:grpSpPr>
        <p:sp>
          <p:nvSpPr>
            <p:cNvPr id="252" name="Google Shape;252;p9"/>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53" name="Google Shape;253;p9"/>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54" name="Google Shape;25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55" name="Google Shape;25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grpSp>
        <p:nvGrpSpPr>
          <p:cNvPr id="260" name="Google Shape;260;p11"/>
          <p:cNvGrpSpPr/>
          <p:nvPr/>
        </p:nvGrpSpPr>
        <p:grpSpPr>
          <a:xfrm>
            <a:off x="45850" y="68209"/>
            <a:ext cx="9030615" cy="5008541"/>
            <a:chOff x="45850" y="68209"/>
            <a:chExt cx="9030615" cy="5008541"/>
          </a:xfrm>
        </p:grpSpPr>
        <p:grpSp>
          <p:nvGrpSpPr>
            <p:cNvPr id="261" name="Google Shape;261;p11"/>
            <p:cNvGrpSpPr/>
            <p:nvPr/>
          </p:nvGrpSpPr>
          <p:grpSpPr>
            <a:xfrm>
              <a:off x="510235" y="68210"/>
              <a:ext cx="292320" cy="1796040"/>
              <a:chOff x="-1674265" y="921385"/>
              <a:chExt cx="292320" cy="1796040"/>
            </a:xfrm>
          </p:grpSpPr>
          <p:sp>
            <p:nvSpPr>
              <p:cNvPr id="262" name="Google Shape;262;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4" name="Google Shape;264;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65" name="Google Shape;265;p11"/>
            <p:cNvGrpSpPr/>
            <p:nvPr/>
          </p:nvGrpSpPr>
          <p:grpSpPr>
            <a:xfrm rot="5400000">
              <a:off x="8032285" y="3353785"/>
              <a:ext cx="292320" cy="1796040"/>
              <a:chOff x="-1674265" y="921385"/>
              <a:chExt cx="292320" cy="1796040"/>
            </a:xfrm>
          </p:grpSpPr>
          <p:sp>
            <p:nvSpPr>
              <p:cNvPr id="266" name="Google Shape;266;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8" name="Google Shape;268;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69" name="Google Shape;269;p11"/>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0" name="Google Shape;270;p11"/>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1" name="Google Shape;271;p11"/>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72" name="Google Shape;272;p11"/>
            <p:cNvGrpSpPr/>
            <p:nvPr/>
          </p:nvGrpSpPr>
          <p:grpSpPr>
            <a:xfrm>
              <a:off x="2225046" y="68209"/>
              <a:ext cx="93228" cy="93557"/>
              <a:chOff x="6269280" y="1002240"/>
              <a:chExt cx="130920" cy="131400"/>
            </a:xfrm>
          </p:grpSpPr>
          <p:cxnSp>
            <p:nvCxnSpPr>
              <p:cNvPr id="273" name="Google Shape;273;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4" name="Google Shape;274;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275" name="Google Shape;275;p11"/>
            <p:cNvGrpSpPr/>
            <p:nvPr/>
          </p:nvGrpSpPr>
          <p:grpSpPr>
            <a:xfrm>
              <a:off x="8935371" y="4905609"/>
              <a:ext cx="93228" cy="93557"/>
              <a:chOff x="6269280" y="1002240"/>
              <a:chExt cx="130920" cy="131400"/>
            </a:xfrm>
          </p:grpSpPr>
          <p:cxnSp>
            <p:nvCxnSpPr>
              <p:cNvPr id="276" name="Google Shape;276;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7" name="Google Shape;277;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278" name="Google Shape;278;p11"/>
          <p:cNvGrpSpPr/>
          <p:nvPr/>
        </p:nvGrpSpPr>
        <p:grpSpPr>
          <a:xfrm>
            <a:off x="229950" y="221250"/>
            <a:ext cx="8684100" cy="4701000"/>
            <a:chOff x="229950" y="223100"/>
            <a:chExt cx="8684100" cy="4701000"/>
          </a:xfrm>
        </p:grpSpPr>
        <p:sp>
          <p:nvSpPr>
            <p:cNvPr id="279" name="Google Shape;279;p1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80" name="Google Shape;280;p1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81" name="Google Shape;281;p11"/>
          <p:cNvSpPr txBox="1">
            <a:spLocks noGrp="1"/>
          </p:cNvSpPr>
          <p:nvPr>
            <p:ph type="title" hasCustomPrompt="1"/>
          </p:nvPr>
        </p:nvSpPr>
        <p:spPr>
          <a:xfrm>
            <a:off x="4820925" y="1849274"/>
            <a:ext cx="3303300" cy="886800"/>
          </a:xfrm>
          <a:prstGeom prst="rect">
            <a:avLst/>
          </a:prstGeom>
        </p:spPr>
        <p:txBody>
          <a:bodyPr spcFirstLastPara="1" wrap="square" lIns="91425" tIns="91425" rIns="91425" bIns="91425" anchor="b" anchorCtr="0">
            <a:noAutofit/>
          </a:bodyPr>
          <a:lstStyle>
            <a:lvl1pPr lvl="0" algn="ctr">
              <a:spcBef>
                <a:spcPts val="0"/>
              </a:spcBef>
              <a:spcAft>
                <a:spcPts val="0"/>
              </a:spcAft>
              <a:buSzPts val="5000"/>
              <a:buNone/>
              <a:defRPr sz="6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r>
              <a:t>xx%</a:t>
            </a:r>
          </a:p>
        </p:txBody>
      </p:sp>
      <p:sp>
        <p:nvSpPr>
          <p:cNvPr id="282" name="Google Shape;282;p11"/>
          <p:cNvSpPr txBox="1">
            <a:spLocks noGrp="1"/>
          </p:cNvSpPr>
          <p:nvPr>
            <p:ph type="subTitle" idx="1"/>
          </p:nvPr>
        </p:nvSpPr>
        <p:spPr>
          <a:xfrm>
            <a:off x="4820938" y="2929663"/>
            <a:ext cx="3303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84"/>
        <p:cNvGrpSpPr/>
        <p:nvPr/>
      </p:nvGrpSpPr>
      <p:grpSpPr>
        <a:xfrm>
          <a:off x="0" y="0"/>
          <a:ext cx="0" cy="0"/>
          <a:chOff x="0" y="0"/>
          <a:chExt cx="0" cy="0"/>
        </a:xfrm>
      </p:grpSpPr>
      <p:grpSp>
        <p:nvGrpSpPr>
          <p:cNvPr id="285" name="Google Shape;285;p13"/>
          <p:cNvGrpSpPr/>
          <p:nvPr/>
        </p:nvGrpSpPr>
        <p:grpSpPr>
          <a:xfrm>
            <a:off x="45850" y="68209"/>
            <a:ext cx="9030615" cy="5008541"/>
            <a:chOff x="45850" y="68209"/>
            <a:chExt cx="9030615" cy="5008541"/>
          </a:xfrm>
        </p:grpSpPr>
        <p:grpSp>
          <p:nvGrpSpPr>
            <p:cNvPr id="286" name="Google Shape;286;p13"/>
            <p:cNvGrpSpPr/>
            <p:nvPr/>
          </p:nvGrpSpPr>
          <p:grpSpPr>
            <a:xfrm>
              <a:off x="510235" y="68210"/>
              <a:ext cx="292320" cy="1796040"/>
              <a:chOff x="-1674265" y="921385"/>
              <a:chExt cx="292320" cy="1796040"/>
            </a:xfrm>
          </p:grpSpPr>
          <p:sp>
            <p:nvSpPr>
              <p:cNvPr id="287" name="Google Shape;287;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9" name="Google Shape;289;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90" name="Google Shape;290;p13"/>
            <p:cNvGrpSpPr/>
            <p:nvPr/>
          </p:nvGrpSpPr>
          <p:grpSpPr>
            <a:xfrm rot="5400000">
              <a:off x="8032285" y="3353785"/>
              <a:ext cx="292320" cy="1796040"/>
              <a:chOff x="-1674265" y="921385"/>
              <a:chExt cx="292320" cy="1796040"/>
            </a:xfrm>
          </p:grpSpPr>
          <p:sp>
            <p:nvSpPr>
              <p:cNvPr id="291" name="Google Shape;291;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 name="Google Shape;292;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3" name="Google Shape;293;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94" name="Google Shape;294;p13"/>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 name="Google Shape;295;p13"/>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 name="Google Shape;296;p13"/>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7" name="Google Shape;297;p13"/>
            <p:cNvGrpSpPr/>
            <p:nvPr/>
          </p:nvGrpSpPr>
          <p:grpSpPr>
            <a:xfrm>
              <a:off x="2225046" y="68209"/>
              <a:ext cx="93228" cy="93557"/>
              <a:chOff x="6269280" y="1002240"/>
              <a:chExt cx="130920" cy="131400"/>
            </a:xfrm>
          </p:grpSpPr>
          <p:cxnSp>
            <p:nvCxnSpPr>
              <p:cNvPr id="298" name="Google Shape;298;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99" name="Google Shape;299;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300" name="Google Shape;300;p13"/>
            <p:cNvGrpSpPr/>
            <p:nvPr/>
          </p:nvGrpSpPr>
          <p:grpSpPr>
            <a:xfrm>
              <a:off x="8935371" y="4905609"/>
              <a:ext cx="93228" cy="93557"/>
              <a:chOff x="6269280" y="1002240"/>
              <a:chExt cx="130920" cy="131400"/>
            </a:xfrm>
          </p:grpSpPr>
          <p:cxnSp>
            <p:nvCxnSpPr>
              <p:cNvPr id="301" name="Google Shape;301;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302" name="Google Shape;302;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303" name="Google Shape;303;p13"/>
          <p:cNvGrpSpPr/>
          <p:nvPr/>
        </p:nvGrpSpPr>
        <p:grpSpPr>
          <a:xfrm>
            <a:off x="229950" y="221250"/>
            <a:ext cx="8684100" cy="4701000"/>
            <a:chOff x="229950" y="223100"/>
            <a:chExt cx="8684100" cy="4701000"/>
          </a:xfrm>
        </p:grpSpPr>
        <p:sp>
          <p:nvSpPr>
            <p:cNvPr id="304" name="Google Shape;304;p1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sp>
          <p:nvSpPr>
            <p:cNvPr id="305" name="Google Shape;305;p1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grpSp>
      <p:sp>
        <p:nvSpPr>
          <p:cNvPr id="306" name="Google Shape;306;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7" name="Google Shape;307;p13"/>
          <p:cNvSpPr txBox="1">
            <a:spLocks noGrp="1"/>
          </p:cNvSpPr>
          <p:nvPr>
            <p:ph type="title" idx="2" hasCustomPrompt="1"/>
          </p:nvPr>
        </p:nvSpPr>
        <p:spPr>
          <a:xfrm>
            <a:off x="713225" y="1291573"/>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title" idx="3" hasCustomPrompt="1"/>
          </p:nvPr>
        </p:nvSpPr>
        <p:spPr>
          <a:xfrm>
            <a:off x="3387187" y="12915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9" name="Google Shape;309;p13"/>
          <p:cNvSpPr txBox="1">
            <a:spLocks noGrp="1"/>
          </p:cNvSpPr>
          <p:nvPr>
            <p:ph type="title" idx="4" hasCustomPrompt="1"/>
          </p:nvPr>
        </p:nvSpPr>
        <p:spPr>
          <a:xfrm>
            <a:off x="713225" y="2432835"/>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a:spLocks noGrp="1"/>
          </p:cNvSpPr>
          <p:nvPr>
            <p:ph type="title" idx="5" hasCustomPrompt="1"/>
          </p:nvPr>
        </p:nvSpPr>
        <p:spPr>
          <a:xfrm>
            <a:off x="3387187" y="243282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13"/>
          <p:cNvSpPr txBox="1">
            <a:spLocks noGrp="1"/>
          </p:cNvSpPr>
          <p:nvPr>
            <p:ph type="title" idx="6" hasCustomPrompt="1"/>
          </p:nvPr>
        </p:nvSpPr>
        <p:spPr>
          <a:xfrm>
            <a:off x="713225" y="357409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2" name="Google Shape;312;p13"/>
          <p:cNvSpPr txBox="1">
            <a:spLocks noGrp="1"/>
          </p:cNvSpPr>
          <p:nvPr>
            <p:ph type="title" idx="7" hasCustomPrompt="1"/>
          </p:nvPr>
        </p:nvSpPr>
        <p:spPr>
          <a:xfrm>
            <a:off x="3387187" y="35740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13"/>
          <p:cNvSpPr txBox="1">
            <a:spLocks noGrp="1"/>
          </p:cNvSpPr>
          <p:nvPr>
            <p:ph type="subTitle" idx="1"/>
          </p:nvPr>
        </p:nvSpPr>
        <p:spPr>
          <a:xfrm>
            <a:off x="713225"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4" name="Google Shape;314;p13"/>
          <p:cNvSpPr txBox="1">
            <a:spLocks noGrp="1"/>
          </p:cNvSpPr>
          <p:nvPr>
            <p:ph type="subTitle" idx="8"/>
          </p:nvPr>
        </p:nvSpPr>
        <p:spPr>
          <a:xfrm>
            <a:off x="713225" y="3005538"/>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5" name="Google Shape;315;p13"/>
          <p:cNvSpPr txBox="1">
            <a:spLocks noGrp="1"/>
          </p:cNvSpPr>
          <p:nvPr>
            <p:ph type="subTitle" idx="9"/>
          </p:nvPr>
        </p:nvSpPr>
        <p:spPr>
          <a:xfrm>
            <a:off x="713225" y="4146800"/>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6" name="Google Shape;316;p13"/>
          <p:cNvSpPr txBox="1">
            <a:spLocks noGrp="1"/>
          </p:cNvSpPr>
          <p:nvPr>
            <p:ph type="subTitle" idx="13"/>
          </p:nvPr>
        </p:nvSpPr>
        <p:spPr>
          <a:xfrm>
            <a:off x="3387187"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7" name="Google Shape;317;p13"/>
          <p:cNvSpPr txBox="1">
            <a:spLocks noGrp="1"/>
          </p:cNvSpPr>
          <p:nvPr>
            <p:ph type="subTitle" idx="14"/>
          </p:nvPr>
        </p:nvSpPr>
        <p:spPr>
          <a:xfrm>
            <a:off x="3387187" y="300552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8" name="Google Shape;318;p13"/>
          <p:cNvSpPr txBox="1">
            <a:spLocks noGrp="1"/>
          </p:cNvSpPr>
          <p:nvPr>
            <p:ph type="subTitle" idx="15"/>
          </p:nvPr>
        </p:nvSpPr>
        <p:spPr>
          <a:xfrm>
            <a:off x="3387187" y="41467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51"/>
        <p:cNvGrpSpPr/>
        <p:nvPr/>
      </p:nvGrpSpPr>
      <p:grpSpPr>
        <a:xfrm>
          <a:off x="0" y="0"/>
          <a:ext cx="0" cy="0"/>
          <a:chOff x="0" y="0"/>
          <a:chExt cx="0" cy="0"/>
        </a:xfrm>
      </p:grpSpPr>
      <p:grpSp>
        <p:nvGrpSpPr>
          <p:cNvPr id="452" name="Google Shape;452;p18"/>
          <p:cNvGrpSpPr/>
          <p:nvPr/>
        </p:nvGrpSpPr>
        <p:grpSpPr>
          <a:xfrm rot="10800000" flipH="1">
            <a:off x="62465" y="61443"/>
            <a:ext cx="9008936" cy="4984562"/>
            <a:chOff x="62465" y="61443"/>
            <a:chExt cx="9008936" cy="4984562"/>
          </a:xfrm>
        </p:grpSpPr>
        <p:sp>
          <p:nvSpPr>
            <p:cNvPr id="453" name="Google Shape;453;p18"/>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54" name="Google Shape;454;p18"/>
            <p:cNvGrpSpPr/>
            <p:nvPr/>
          </p:nvGrpSpPr>
          <p:grpSpPr>
            <a:xfrm>
              <a:off x="6952951" y="61443"/>
              <a:ext cx="2118450" cy="1752875"/>
              <a:chOff x="5491775" y="-2376465"/>
              <a:chExt cx="2118450" cy="1752875"/>
            </a:xfrm>
          </p:grpSpPr>
          <p:grpSp>
            <p:nvGrpSpPr>
              <p:cNvPr id="455" name="Google Shape;455;p18"/>
              <p:cNvGrpSpPr/>
              <p:nvPr/>
            </p:nvGrpSpPr>
            <p:grpSpPr>
              <a:xfrm>
                <a:off x="5491775" y="-2376465"/>
                <a:ext cx="2071080" cy="1704960"/>
                <a:chOff x="5229000" y="875160"/>
                <a:chExt cx="2071080" cy="1704960"/>
              </a:xfrm>
            </p:grpSpPr>
            <p:sp>
              <p:nvSpPr>
                <p:cNvPr id="456" name="Google Shape;456;p18"/>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7" name="Google Shape;457;p18"/>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58" name="Google Shape;458;p18"/>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459" name="Google Shape;459;p18"/>
            <p:cNvGrpSpPr/>
            <p:nvPr/>
          </p:nvGrpSpPr>
          <p:grpSpPr>
            <a:xfrm>
              <a:off x="62465" y="4384685"/>
              <a:ext cx="93240" cy="661320"/>
              <a:chOff x="5433765" y="2597510"/>
              <a:chExt cx="93240" cy="661320"/>
            </a:xfrm>
          </p:grpSpPr>
          <p:sp>
            <p:nvSpPr>
              <p:cNvPr id="460" name="Google Shape;460;p18"/>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461" name="Google Shape;461;p18"/>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462" name="Google Shape;462;p18"/>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463" name="Google Shape;463;p18"/>
            <p:cNvGrpSpPr/>
            <p:nvPr/>
          </p:nvGrpSpPr>
          <p:grpSpPr>
            <a:xfrm>
              <a:off x="109071" y="99234"/>
              <a:ext cx="93228" cy="93557"/>
              <a:chOff x="6334720" y="1002240"/>
              <a:chExt cx="130920" cy="131400"/>
            </a:xfrm>
          </p:grpSpPr>
          <p:cxnSp>
            <p:nvCxnSpPr>
              <p:cNvPr id="464" name="Google Shape;464;p18"/>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465" name="Google Shape;465;p18"/>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466" name="Google Shape;466;p18"/>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467" name="Google Shape;467;p18"/>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468" name="Google Shape;468;p18"/>
          <p:cNvGrpSpPr/>
          <p:nvPr/>
        </p:nvGrpSpPr>
        <p:grpSpPr>
          <a:xfrm>
            <a:off x="229950" y="221250"/>
            <a:ext cx="8684100" cy="4701000"/>
            <a:chOff x="229950" y="223100"/>
            <a:chExt cx="8684100" cy="4701000"/>
          </a:xfrm>
        </p:grpSpPr>
        <p:sp>
          <p:nvSpPr>
            <p:cNvPr id="469" name="Google Shape;469;p18"/>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470" name="Google Shape;470;p18"/>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471" name="Google Shape;471;p18"/>
          <p:cNvGrpSpPr/>
          <p:nvPr/>
        </p:nvGrpSpPr>
        <p:grpSpPr>
          <a:xfrm>
            <a:off x="8259524" y="4072650"/>
            <a:ext cx="752274" cy="912924"/>
            <a:chOff x="8357874" y="845425"/>
            <a:chExt cx="752274" cy="912924"/>
          </a:xfrm>
        </p:grpSpPr>
        <p:sp>
          <p:nvSpPr>
            <p:cNvPr id="472" name="Google Shape;472;p18"/>
            <p:cNvSpPr/>
            <p:nvPr/>
          </p:nvSpPr>
          <p:spPr>
            <a:xfrm>
              <a:off x="8357874" y="1223935"/>
              <a:ext cx="727804" cy="534414"/>
            </a:xfrm>
            <a:custGeom>
              <a:avLst/>
              <a:gdLst/>
              <a:ahLst/>
              <a:cxnLst/>
              <a:rect l="l" t="t" r="r" b="b"/>
              <a:pathLst>
                <a:path w="1844" h="1354" extrusionOk="0">
                  <a:moveTo>
                    <a:pt x="1781" y="1354"/>
                  </a:moveTo>
                  <a:lnTo>
                    <a:pt x="1781" y="1354"/>
                  </a:lnTo>
                  <a:cubicBezTo>
                    <a:pt x="63" y="1354"/>
                    <a:pt x="63" y="1354"/>
                    <a:pt x="63" y="1354"/>
                  </a:cubicBezTo>
                  <a:cubicBezTo>
                    <a:pt x="21" y="1354"/>
                    <a:pt x="0" y="1322"/>
                    <a:pt x="0" y="1291"/>
                  </a:cubicBezTo>
                  <a:cubicBezTo>
                    <a:pt x="0" y="62"/>
                    <a:pt x="0" y="62"/>
                    <a:pt x="0" y="62"/>
                  </a:cubicBezTo>
                  <a:cubicBezTo>
                    <a:pt x="0" y="20"/>
                    <a:pt x="21" y="0"/>
                    <a:pt x="63" y="0"/>
                  </a:cubicBezTo>
                  <a:cubicBezTo>
                    <a:pt x="761" y="0"/>
                    <a:pt x="761" y="0"/>
                    <a:pt x="761" y="0"/>
                  </a:cubicBezTo>
                  <a:cubicBezTo>
                    <a:pt x="771" y="0"/>
                    <a:pt x="792" y="0"/>
                    <a:pt x="802" y="10"/>
                  </a:cubicBezTo>
                  <a:cubicBezTo>
                    <a:pt x="917" y="125"/>
                    <a:pt x="917" y="125"/>
                    <a:pt x="917" y="125"/>
                  </a:cubicBezTo>
                  <a:cubicBezTo>
                    <a:pt x="927" y="135"/>
                    <a:pt x="948" y="145"/>
                    <a:pt x="959" y="145"/>
                  </a:cubicBezTo>
                  <a:cubicBezTo>
                    <a:pt x="1781" y="145"/>
                    <a:pt x="1781" y="145"/>
                    <a:pt x="1781" y="145"/>
                  </a:cubicBezTo>
                  <a:cubicBezTo>
                    <a:pt x="1813" y="145"/>
                    <a:pt x="1844" y="177"/>
                    <a:pt x="1844" y="208"/>
                  </a:cubicBezTo>
                  <a:cubicBezTo>
                    <a:pt x="1844" y="1291"/>
                    <a:pt x="1844" y="1291"/>
                    <a:pt x="1844" y="1291"/>
                  </a:cubicBezTo>
                  <a:cubicBezTo>
                    <a:pt x="1844" y="1322"/>
                    <a:pt x="1813" y="1354"/>
                    <a:pt x="1781" y="1354"/>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3" name="Google Shape;473;p18"/>
            <p:cNvSpPr/>
            <p:nvPr/>
          </p:nvSpPr>
          <p:spPr>
            <a:xfrm>
              <a:off x="8423787" y="845425"/>
              <a:ext cx="575454" cy="702947"/>
            </a:xfrm>
            <a:custGeom>
              <a:avLst/>
              <a:gdLst/>
              <a:ahLst/>
              <a:cxnLst/>
              <a:rect l="l" t="t" r="r" b="b"/>
              <a:pathLst>
                <a:path w="1458" h="1781" extrusionOk="0">
                  <a:moveTo>
                    <a:pt x="1458" y="229"/>
                  </a:moveTo>
                  <a:lnTo>
                    <a:pt x="1458" y="1781"/>
                  </a:lnTo>
                  <a:lnTo>
                    <a:pt x="0" y="1781"/>
                  </a:lnTo>
                  <a:lnTo>
                    <a:pt x="0" y="0"/>
                  </a:lnTo>
                  <a:lnTo>
                    <a:pt x="1229" y="0"/>
                  </a:lnTo>
                  <a:lnTo>
                    <a:pt x="1458" y="2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4" name="Google Shape;474;p18"/>
            <p:cNvSpPr/>
            <p:nvPr/>
          </p:nvSpPr>
          <p:spPr>
            <a:xfrm>
              <a:off x="8908858" y="845425"/>
              <a:ext cx="90383" cy="90385"/>
            </a:xfrm>
            <a:custGeom>
              <a:avLst/>
              <a:gdLst/>
              <a:ahLst/>
              <a:cxnLst/>
              <a:rect l="l" t="t" r="r" b="b"/>
              <a:pathLst>
                <a:path w="229" h="229" extrusionOk="0">
                  <a:moveTo>
                    <a:pt x="0" y="229"/>
                  </a:moveTo>
                  <a:lnTo>
                    <a:pt x="0" y="0"/>
                  </a:lnTo>
                  <a:lnTo>
                    <a:pt x="229" y="229"/>
                  </a:lnTo>
                  <a:lnTo>
                    <a:pt x="0" y="2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37425" rIns="90000" bIns="37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5" name="Google Shape;475;p18"/>
            <p:cNvSpPr/>
            <p:nvPr/>
          </p:nvSpPr>
          <p:spPr>
            <a:xfrm>
              <a:off x="8456546" y="878579"/>
              <a:ext cx="579796" cy="702947"/>
            </a:xfrm>
            <a:custGeom>
              <a:avLst/>
              <a:gdLst/>
              <a:ahLst/>
              <a:cxnLst/>
              <a:rect l="l" t="t" r="r" b="b"/>
              <a:pathLst>
                <a:path w="1469" h="1781" extrusionOk="0">
                  <a:moveTo>
                    <a:pt x="1469" y="229"/>
                  </a:moveTo>
                  <a:lnTo>
                    <a:pt x="1469" y="1781"/>
                  </a:lnTo>
                  <a:lnTo>
                    <a:pt x="0" y="1781"/>
                  </a:lnTo>
                  <a:lnTo>
                    <a:pt x="0" y="0"/>
                  </a:lnTo>
                  <a:lnTo>
                    <a:pt x="1240" y="0"/>
                  </a:lnTo>
                  <a:lnTo>
                    <a:pt x="1469" y="229"/>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6" name="Google Shape;476;p18"/>
            <p:cNvSpPr/>
            <p:nvPr/>
          </p:nvSpPr>
          <p:spPr>
            <a:xfrm>
              <a:off x="8382739" y="1289454"/>
              <a:ext cx="727409" cy="468895"/>
            </a:xfrm>
            <a:custGeom>
              <a:avLst/>
              <a:gdLst/>
              <a:ahLst/>
              <a:cxnLst/>
              <a:rect l="l" t="t" r="r" b="b"/>
              <a:pathLst>
                <a:path w="1843" h="1188" extrusionOk="0">
                  <a:moveTo>
                    <a:pt x="1781" y="1188"/>
                  </a:moveTo>
                  <a:lnTo>
                    <a:pt x="1781" y="1188"/>
                  </a:lnTo>
                  <a:cubicBezTo>
                    <a:pt x="62" y="1188"/>
                    <a:pt x="62" y="1188"/>
                    <a:pt x="62" y="1188"/>
                  </a:cubicBezTo>
                  <a:cubicBezTo>
                    <a:pt x="31" y="1188"/>
                    <a:pt x="0" y="1156"/>
                    <a:pt x="0" y="1125"/>
                  </a:cubicBezTo>
                  <a:cubicBezTo>
                    <a:pt x="0" y="63"/>
                    <a:pt x="0" y="63"/>
                    <a:pt x="0" y="63"/>
                  </a:cubicBezTo>
                  <a:cubicBezTo>
                    <a:pt x="0" y="31"/>
                    <a:pt x="31" y="0"/>
                    <a:pt x="62" y="0"/>
                  </a:cubicBezTo>
                  <a:cubicBezTo>
                    <a:pt x="760" y="0"/>
                    <a:pt x="760" y="0"/>
                    <a:pt x="760" y="0"/>
                  </a:cubicBezTo>
                  <a:cubicBezTo>
                    <a:pt x="781" y="0"/>
                    <a:pt x="791" y="11"/>
                    <a:pt x="802" y="21"/>
                  </a:cubicBezTo>
                  <a:cubicBezTo>
                    <a:pt x="916" y="136"/>
                    <a:pt x="916" y="136"/>
                    <a:pt x="916" y="136"/>
                  </a:cubicBezTo>
                  <a:cubicBezTo>
                    <a:pt x="927" y="146"/>
                    <a:pt x="948" y="156"/>
                    <a:pt x="958" y="156"/>
                  </a:cubicBezTo>
                  <a:cubicBezTo>
                    <a:pt x="1781" y="156"/>
                    <a:pt x="1781" y="156"/>
                    <a:pt x="1781" y="156"/>
                  </a:cubicBezTo>
                  <a:cubicBezTo>
                    <a:pt x="1823" y="156"/>
                    <a:pt x="1843" y="177"/>
                    <a:pt x="1843" y="219"/>
                  </a:cubicBezTo>
                  <a:cubicBezTo>
                    <a:pt x="1843" y="1125"/>
                    <a:pt x="1843" y="1125"/>
                    <a:pt x="1843" y="1125"/>
                  </a:cubicBezTo>
                  <a:cubicBezTo>
                    <a:pt x="1843" y="1156"/>
                    <a:pt x="1823" y="1188"/>
                    <a:pt x="1781" y="1188"/>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7" name="Google Shape;477;p18"/>
            <p:cNvSpPr/>
            <p:nvPr/>
          </p:nvSpPr>
          <p:spPr>
            <a:xfrm>
              <a:off x="8945959" y="878579"/>
              <a:ext cx="90383" cy="90385"/>
            </a:xfrm>
            <a:custGeom>
              <a:avLst/>
              <a:gdLst/>
              <a:ahLst/>
              <a:cxnLst/>
              <a:rect l="l" t="t" r="r" b="b"/>
              <a:pathLst>
                <a:path w="229" h="229" extrusionOk="0">
                  <a:moveTo>
                    <a:pt x="0" y="229"/>
                  </a:moveTo>
                  <a:lnTo>
                    <a:pt x="0" y="0"/>
                  </a:lnTo>
                  <a:lnTo>
                    <a:pt x="229" y="229"/>
                  </a:lnTo>
                  <a:lnTo>
                    <a:pt x="0" y="229"/>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37425" rIns="90000" bIns="37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8" name="Google Shape;478;p18"/>
            <p:cNvSpPr/>
            <p:nvPr/>
          </p:nvSpPr>
          <p:spPr>
            <a:xfrm>
              <a:off x="8481411" y="919627"/>
              <a:ext cx="439682" cy="24471"/>
            </a:xfrm>
            <a:custGeom>
              <a:avLst/>
              <a:gdLst/>
              <a:ahLst/>
              <a:cxnLst/>
              <a:rect l="l" t="t" r="r" b="b"/>
              <a:pathLst>
                <a:path w="1114" h="62" extrusionOk="0">
                  <a:moveTo>
                    <a:pt x="1114" y="62"/>
                  </a:moveTo>
                  <a:lnTo>
                    <a:pt x="0" y="62"/>
                  </a:lnTo>
                  <a:lnTo>
                    <a:pt x="0" y="0"/>
                  </a:lnTo>
                  <a:lnTo>
                    <a:pt x="1114" y="0"/>
                  </a:lnTo>
                  <a:lnTo>
                    <a:pt x="1114" y="62"/>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9" name="Google Shape;479;p18"/>
            <p:cNvSpPr/>
            <p:nvPr/>
          </p:nvSpPr>
          <p:spPr>
            <a:xfrm>
              <a:off x="8485358" y="1010012"/>
              <a:ext cx="522172" cy="12235"/>
            </a:xfrm>
            <a:custGeom>
              <a:avLst/>
              <a:gdLst/>
              <a:ahLst/>
              <a:cxnLst/>
              <a:rect l="l" t="t" r="r" b="b"/>
              <a:pathLst>
                <a:path w="1323" h="31" extrusionOk="0">
                  <a:moveTo>
                    <a:pt x="1323" y="31"/>
                  </a:moveTo>
                  <a:lnTo>
                    <a:pt x="0" y="31"/>
                  </a:lnTo>
                  <a:lnTo>
                    <a:pt x="0" y="0"/>
                  </a:lnTo>
                  <a:lnTo>
                    <a:pt x="1323" y="0"/>
                  </a:lnTo>
                  <a:lnTo>
                    <a:pt x="1323" y="31"/>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0" name="Google Shape;480;p18"/>
            <p:cNvSpPr/>
            <p:nvPr/>
          </p:nvSpPr>
          <p:spPr>
            <a:xfrm>
              <a:off x="8485358" y="1051060"/>
              <a:ext cx="522172" cy="12235"/>
            </a:xfrm>
            <a:custGeom>
              <a:avLst/>
              <a:gdLst/>
              <a:ahLst/>
              <a:cxnLst/>
              <a:rect l="l" t="t" r="r" b="b"/>
              <a:pathLst>
                <a:path w="1323" h="31" extrusionOk="0">
                  <a:moveTo>
                    <a:pt x="1323" y="31"/>
                  </a:moveTo>
                  <a:lnTo>
                    <a:pt x="0" y="31"/>
                  </a:lnTo>
                  <a:lnTo>
                    <a:pt x="0" y="0"/>
                  </a:lnTo>
                  <a:lnTo>
                    <a:pt x="1323" y="0"/>
                  </a:lnTo>
                  <a:lnTo>
                    <a:pt x="1323" y="31"/>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1" name="Google Shape;481;p18"/>
            <p:cNvSpPr/>
            <p:nvPr/>
          </p:nvSpPr>
          <p:spPr>
            <a:xfrm>
              <a:off x="8485358" y="1092108"/>
              <a:ext cx="431788" cy="16577"/>
            </a:xfrm>
            <a:custGeom>
              <a:avLst/>
              <a:gdLst/>
              <a:ahLst/>
              <a:cxnLst/>
              <a:rect l="l" t="t" r="r" b="b"/>
              <a:pathLst>
                <a:path w="1094" h="42" extrusionOk="0">
                  <a:moveTo>
                    <a:pt x="1094" y="42"/>
                  </a:moveTo>
                  <a:lnTo>
                    <a:pt x="0" y="42"/>
                  </a:lnTo>
                  <a:lnTo>
                    <a:pt x="0" y="0"/>
                  </a:lnTo>
                  <a:lnTo>
                    <a:pt x="1094" y="0"/>
                  </a:lnTo>
                  <a:lnTo>
                    <a:pt x="1094" y="42"/>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2" name="Google Shape;482;p18"/>
            <p:cNvSpPr/>
            <p:nvPr/>
          </p:nvSpPr>
          <p:spPr>
            <a:xfrm>
              <a:off x="8485358" y="1133156"/>
              <a:ext cx="431788" cy="16577"/>
            </a:xfrm>
            <a:custGeom>
              <a:avLst/>
              <a:gdLst/>
              <a:ahLst/>
              <a:cxnLst/>
              <a:rect l="l" t="t" r="r" b="b"/>
              <a:pathLst>
                <a:path w="1094" h="42" extrusionOk="0">
                  <a:moveTo>
                    <a:pt x="1094" y="42"/>
                  </a:moveTo>
                  <a:lnTo>
                    <a:pt x="0" y="42"/>
                  </a:lnTo>
                  <a:lnTo>
                    <a:pt x="0" y="0"/>
                  </a:lnTo>
                  <a:lnTo>
                    <a:pt x="1094" y="0"/>
                  </a:lnTo>
                  <a:lnTo>
                    <a:pt x="1094" y="42"/>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3" name="Google Shape;483;p18"/>
            <p:cNvSpPr/>
            <p:nvPr/>
          </p:nvSpPr>
          <p:spPr>
            <a:xfrm>
              <a:off x="8485358" y="1178545"/>
              <a:ext cx="292069" cy="12235"/>
            </a:xfrm>
            <a:custGeom>
              <a:avLst/>
              <a:gdLst/>
              <a:ahLst/>
              <a:cxnLst/>
              <a:rect l="l" t="t" r="r" b="b"/>
              <a:pathLst>
                <a:path w="740" h="31" extrusionOk="0">
                  <a:moveTo>
                    <a:pt x="740" y="31"/>
                  </a:moveTo>
                  <a:lnTo>
                    <a:pt x="0" y="31"/>
                  </a:lnTo>
                  <a:lnTo>
                    <a:pt x="0" y="0"/>
                  </a:lnTo>
                  <a:lnTo>
                    <a:pt x="740" y="0"/>
                  </a:lnTo>
                  <a:lnTo>
                    <a:pt x="740" y="31"/>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4" name="Google Shape;484;p18"/>
            <p:cNvSpPr/>
            <p:nvPr/>
          </p:nvSpPr>
          <p:spPr>
            <a:xfrm>
              <a:off x="8485358" y="1219594"/>
              <a:ext cx="292069" cy="16577"/>
            </a:xfrm>
            <a:custGeom>
              <a:avLst/>
              <a:gdLst/>
              <a:ahLst/>
              <a:cxnLst/>
              <a:rect l="l" t="t" r="r" b="b"/>
              <a:pathLst>
                <a:path w="740" h="42" extrusionOk="0">
                  <a:moveTo>
                    <a:pt x="740" y="42"/>
                  </a:moveTo>
                  <a:lnTo>
                    <a:pt x="0" y="42"/>
                  </a:lnTo>
                  <a:lnTo>
                    <a:pt x="0" y="0"/>
                  </a:lnTo>
                  <a:lnTo>
                    <a:pt x="740" y="0"/>
                  </a:lnTo>
                  <a:lnTo>
                    <a:pt x="740" y="42"/>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85" name="Google Shape;485;p18"/>
          <p:cNvGrpSpPr/>
          <p:nvPr/>
        </p:nvGrpSpPr>
        <p:grpSpPr>
          <a:xfrm>
            <a:off x="403622" y="1076625"/>
            <a:ext cx="8422828" cy="3769424"/>
            <a:chOff x="334047" y="1078825"/>
            <a:chExt cx="8422828" cy="3769424"/>
          </a:xfrm>
        </p:grpSpPr>
        <p:grpSp>
          <p:nvGrpSpPr>
            <p:cNvPr id="486" name="Google Shape;486;p18"/>
            <p:cNvGrpSpPr/>
            <p:nvPr/>
          </p:nvGrpSpPr>
          <p:grpSpPr>
            <a:xfrm>
              <a:off x="8473950" y="1078825"/>
              <a:ext cx="282925" cy="1174825"/>
              <a:chOff x="8473950" y="1078825"/>
              <a:chExt cx="282925" cy="1174825"/>
            </a:xfrm>
          </p:grpSpPr>
          <p:sp>
            <p:nvSpPr>
              <p:cNvPr id="487" name="Google Shape;487;p18"/>
              <p:cNvSpPr/>
              <p:nvPr/>
            </p:nvSpPr>
            <p:spPr>
              <a:xfrm>
                <a:off x="8512600" y="1120225"/>
                <a:ext cx="203675" cy="1090300"/>
              </a:xfrm>
              <a:custGeom>
                <a:avLst/>
                <a:gdLst/>
                <a:ahLst/>
                <a:cxnLst/>
                <a:rect l="l" t="t" r="r" b="b"/>
                <a:pathLst>
                  <a:path w="8147" h="43612" extrusionOk="0">
                    <a:moveTo>
                      <a:pt x="0" y="0"/>
                    </a:moveTo>
                    <a:lnTo>
                      <a:pt x="0" y="17493"/>
                    </a:lnTo>
                    <a:lnTo>
                      <a:pt x="8147" y="25640"/>
                    </a:lnTo>
                    <a:lnTo>
                      <a:pt x="8147" y="43612"/>
                    </a:lnTo>
                  </a:path>
                </a:pathLst>
              </a:custGeom>
              <a:noFill/>
              <a:ln w="19050" cap="flat" cmpd="sng">
                <a:solidFill>
                  <a:schemeClr val="dk1"/>
                </a:solidFill>
                <a:prstDash val="solid"/>
                <a:round/>
                <a:headEnd type="none" w="med" len="med"/>
                <a:tailEnd type="none" w="med" len="med"/>
              </a:ln>
            </p:spPr>
          </p:sp>
          <p:sp>
            <p:nvSpPr>
              <p:cNvPr id="488" name="Google Shape;488;p18"/>
              <p:cNvSpPr/>
              <p:nvPr/>
            </p:nvSpPr>
            <p:spPr>
              <a:xfrm>
                <a:off x="8473950" y="1078825"/>
                <a:ext cx="78300" cy="7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489" name="Google Shape;489;p18"/>
              <p:cNvSpPr/>
              <p:nvPr/>
            </p:nvSpPr>
            <p:spPr>
              <a:xfrm>
                <a:off x="8678575" y="2175350"/>
                <a:ext cx="78300" cy="7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490" name="Google Shape;490;p18"/>
            <p:cNvGrpSpPr/>
            <p:nvPr/>
          </p:nvGrpSpPr>
          <p:grpSpPr>
            <a:xfrm>
              <a:off x="7746972" y="4670373"/>
              <a:ext cx="177875" cy="177875"/>
              <a:chOff x="2025000" y="896760"/>
              <a:chExt cx="206280" cy="206280"/>
            </a:xfrm>
          </p:grpSpPr>
          <p:sp>
            <p:nvSpPr>
              <p:cNvPr id="491" name="Google Shape;491;p18"/>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2" name="Google Shape;492;p18"/>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3" name="Google Shape;493;p18"/>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4" name="Google Shape;494;p18"/>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495" name="Google Shape;495;p18"/>
            <p:cNvSpPr/>
            <p:nvPr/>
          </p:nvSpPr>
          <p:spPr>
            <a:xfrm>
              <a:off x="417647" y="4603989"/>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6" name="Google Shape;496;p18"/>
            <p:cNvSpPr/>
            <p:nvPr/>
          </p:nvSpPr>
          <p:spPr>
            <a:xfrm>
              <a:off x="8599111" y="3816992"/>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497" name="Google Shape;497;p18"/>
            <p:cNvGrpSpPr/>
            <p:nvPr/>
          </p:nvGrpSpPr>
          <p:grpSpPr>
            <a:xfrm>
              <a:off x="334047" y="4183773"/>
              <a:ext cx="177875" cy="177875"/>
              <a:chOff x="2025000" y="896760"/>
              <a:chExt cx="206280" cy="206280"/>
            </a:xfrm>
          </p:grpSpPr>
          <p:sp>
            <p:nvSpPr>
              <p:cNvPr id="498" name="Google Shape;498;p18"/>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9" name="Google Shape;499;p18"/>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0" name="Google Shape;500;p18"/>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1" name="Google Shape;501;p18"/>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502" name="Google Shape;502;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3" name="Google Shape;503;p18"/>
          <p:cNvSpPr txBox="1">
            <a:spLocks noGrp="1"/>
          </p:cNvSpPr>
          <p:nvPr>
            <p:ph type="subTitle" idx="1"/>
          </p:nvPr>
        </p:nvSpPr>
        <p:spPr>
          <a:xfrm>
            <a:off x="3594963" y="1321075"/>
            <a:ext cx="4480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4" name="Google Shape;504;p18"/>
          <p:cNvSpPr txBox="1">
            <a:spLocks noGrp="1"/>
          </p:cNvSpPr>
          <p:nvPr>
            <p:ph type="subTitle" idx="2"/>
          </p:nvPr>
        </p:nvSpPr>
        <p:spPr>
          <a:xfrm>
            <a:off x="3594963" y="2135950"/>
            <a:ext cx="4480800" cy="70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5" name="Google Shape;505;p18"/>
          <p:cNvSpPr txBox="1">
            <a:spLocks noGrp="1"/>
          </p:cNvSpPr>
          <p:nvPr>
            <p:ph type="subTitle" idx="3"/>
          </p:nvPr>
        </p:nvSpPr>
        <p:spPr>
          <a:xfrm>
            <a:off x="3595009" y="2951724"/>
            <a:ext cx="4480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6" name="Google Shape;506;p18"/>
          <p:cNvSpPr txBox="1">
            <a:spLocks noGrp="1"/>
          </p:cNvSpPr>
          <p:nvPr>
            <p:ph type="subTitle" idx="4"/>
          </p:nvPr>
        </p:nvSpPr>
        <p:spPr>
          <a:xfrm>
            <a:off x="3594963" y="3766599"/>
            <a:ext cx="4480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7" name="Google Shape;507;p18"/>
          <p:cNvSpPr txBox="1">
            <a:spLocks noGrp="1"/>
          </p:cNvSpPr>
          <p:nvPr>
            <p:ph type="subTitle" idx="5"/>
          </p:nvPr>
        </p:nvSpPr>
        <p:spPr>
          <a:xfrm>
            <a:off x="1628213" y="1321075"/>
            <a:ext cx="1966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508" name="Google Shape;508;p18"/>
          <p:cNvSpPr txBox="1">
            <a:spLocks noGrp="1"/>
          </p:cNvSpPr>
          <p:nvPr>
            <p:ph type="subTitle" idx="6"/>
          </p:nvPr>
        </p:nvSpPr>
        <p:spPr>
          <a:xfrm>
            <a:off x="1628213" y="2951424"/>
            <a:ext cx="1966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509" name="Google Shape;509;p18"/>
          <p:cNvSpPr txBox="1">
            <a:spLocks noGrp="1"/>
          </p:cNvSpPr>
          <p:nvPr>
            <p:ph type="subTitle" idx="7"/>
          </p:nvPr>
        </p:nvSpPr>
        <p:spPr>
          <a:xfrm>
            <a:off x="1628213" y="2136250"/>
            <a:ext cx="1966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510" name="Google Shape;510;p18"/>
          <p:cNvSpPr txBox="1">
            <a:spLocks noGrp="1"/>
          </p:cNvSpPr>
          <p:nvPr>
            <p:ph type="subTitle" idx="8"/>
          </p:nvPr>
        </p:nvSpPr>
        <p:spPr>
          <a:xfrm>
            <a:off x="1628213" y="3766599"/>
            <a:ext cx="1966800" cy="704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3">
    <p:spTree>
      <p:nvGrpSpPr>
        <p:cNvPr id="1" name="Shape 606"/>
        <p:cNvGrpSpPr/>
        <p:nvPr/>
      </p:nvGrpSpPr>
      <p:grpSpPr>
        <a:xfrm>
          <a:off x="0" y="0"/>
          <a:ext cx="0" cy="0"/>
          <a:chOff x="0" y="0"/>
          <a:chExt cx="0" cy="0"/>
        </a:xfrm>
      </p:grpSpPr>
      <p:grpSp>
        <p:nvGrpSpPr>
          <p:cNvPr id="607" name="Google Shape;607;p21"/>
          <p:cNvGrpSpPr/>
          <p:nvPr/>
        </p:nvGrpSpPr>
        <p:grpSpPr>
          <a:xfrm>
            <a:off x="62465" y="61443"/>
            <a:ext cx="9008936" cy="4984562"/>
            <a:chOff x="62465" y="61443"/>
            <a:chExt cx="9008936" cy="4984562"/>
          </a:xfrm>
        </p:grpSpPr>
        <p:sp>
          <p:nvSpPr>
            <p:cNvPr id="608" name="Google Shape;608;p21"/>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09" name="Google Shape;609;p21"/>
            <p:cNvGrpSpPr/>
            <p:nvPr/>
          </p:nvGrpSpPr>
          <p:grpSpPr>
            <a:xfrm>
              <a:off x="6952951" y="61443"/>
              <a:ext cx="2118450" cy="1752875"/>
              <a:chOff x="5491775" y="-2376465"/>
              <a:chExt cx="2118450" cy="1752875"/>
            </a:xfrm>
          </p:grpSpPr>
          <p:grpSp>
            <p:nvGrpSpPr>
              <p:cNvPr id="610" name="Google Shape;610;p21"/>
              <p:cNvGrpSpPr/>
              <p:nvPr/>
            </p:nvGrpSpPr>
            <p:grpSpPr>
              <a:xfrm>
                <a:off x="5491775" y="-2376465"/>
                <a:ext cx="2071080" cy="1704960"/>
                <a:chOff x="5229000" y="875160"/>
                <a:chExt cx="2071080" cy="1704960"/>
              </a:xfrm>
            </p:grpSpPr>
            <p:sp>
              <p:nvSpPr>
                <p:cNvPr id="611" name="Google Shape;611;p21"/>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2" name="Google Shape;612;p21"/>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13" name="Google Shape;613;p21"/>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4" name="Google Shape;614;p21"/>
            <p:cNvGrpSpPr/>
            <p:nvPr/>
          </p:nvGrpSpPr>
          <p:grpSpPr>
            <a:xfrm>
              <a:off x="62465" y="4384685"/>
              <a:ext cx="93240" cy="661320"/>
              <a:chOff x="5433765" y="2597510"/>
              <a:chExt cx="93240" cy="661320"/>
            </a:xfrm>
          </p:grpSpPr>
          <p:sp>
            <p:nvSpPr>
              <p:cNvPr id="615" name="Google Shape;615;p21"/>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16" name="Google Shape;616;p21"/>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17" name="Google Shape;617;p21"/>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8" name="Google Shape;618;p21"/>
            <p:cNvGrpSpPr/>
            <p:nvPr/>
          </p:nvGrpSpPr>
          <p:grpSpPr>
            <a:xfrm>
              <a:off x="109071" y="99234"/>
              <a:ext cx="93228" cy="93557"/>
              <a:chOff x="6334720" y="1002240"/>
              <a:chExt cx="130920" cy="131400"/>
            </a:xfrm>
          </p:grpSpPr>
          <p:cxnSp>
            <p:nvCxnSpPr>
              <p:cNvPr id="619" name="Google Shape;619;p21"/>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20" name="Google Shape;620;p21"/>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21" name="Google Shape;621;p21"/>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21"/>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623" name="Google Shape;623;p21"/>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624" name="Google Shape;624;p21"/>
          <p:cNvGrpSpPr/>
          <p:nvPr/>
        </p:nvGrpSpPr>
        <p:grpSpPr>
          <a:xfrm>
            <a:off x="229950" y="221250"/>
            <a:ext cx="8684100" cy="4701000"/>
            <a:chOff x="229950" y="223100"/>
            <a:chExt cx="8684100" cy="4701000"/>
          </a:xfrm>
        </p:grpSpPr>
        <p:sp>
          <p:nvSpPr>
            <p:cNvPr id="625" name="Google Shape;625;p2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26" name="Google Shape;626;p2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627" name="Google Shape;627;p21"/>
          <p:cNvGrpSpPr/>
          <p:nvPr/>
        </p:nvGrpSpPr>
        <p:grpSpPr>
          <a:xfrm>
            <a:off x="345197" y="660285"/>
            <a:ext cx="8420416" cy="4163165"/>
            <a:chOff x="345197" y="660285"/>
            <a:chExt cx="8420416" cy="4163165"/>
          </a:xfrm>
        </p:grpSpPr>
        <p:sp>
          <p:nvSpPr>
            <p:cNvPr id="628" name="Google Shape;628;p21"/>
            <p:cNvSpPr/>
            <p:nvPr/>
          </p:nvSpPr>
          <p:spPr>
            <a:xfrm>
              <a:off x="523072" y="9495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29" name="Google Shape;629;p21"/>
            <p:cNvGrpSpPr/>
            <p:nvPr/>
          </p:nvGrpSpPr>
          <p:grpSpPr>
            <a:xfrm>
              <a:off x="345197" y="660285"/>
              <a:ext cx="8420416" cy="4163165"/>
              <a:chOff x="345197" y="660285"/>
              <a:chExt cx="8420416" cy="4163165"/>
            </a:xfrm>
          </p:grpSpPr>
          <p:grpSp>
            <p:nvGrpSpPr>
              <p:cNvPr id="630" name="Google Shape;630;p21"/>
              <p:cNvGrpSpPr/>
              <p:nvPr/>
            </p:nvGrpSpPr>
            <p:grpSpPr>
              <a:xfrm>
                <a:off x="345197" y="1340786"/>
                <a:ext cx="177875" cy="177875"/>
                <a:chOff x="2025000" y="896760"/>
                <a:chExt cx="206280" cy="206280"/>
              </a:xfrm>
            </p:grpSpPr>
            <p:sp>
              <p:nvSpPr>
                <p:cNvPr id="631" name="Google Shape;631;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2" name="Google Shape;632;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3" name="Google Shape;633;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4" name="Google Shape;634;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35" name="Google Shape;635;p21"/>
              <p:cNvGrpSpPr/>
              <p:nvPr/>
            </p:nvGrpSpPr>
            <p:grpSpPr>
              <a:xfrm>
                <a:off x="8608369" y="660285"/>
                <a:ext cx="115479" cy="116152"/>
                <a:chOff x="8171040" y="1479910"/>
                <a:chExt cx="133920" cy="134700"/>
              </a:xfrm>
            </p:grpSpPr>
            <p:cxnSp>
              <p:nvCxnSpPr>
                <p:cNvPr id="636" name="Google Shape;636;p21"/>
                <p:cNvCxnSpPr/>
                <p:nvPr/>
              </p:nvCxnSpPr>
              <p:spPr>
                <a:xfrm rot="10800000" flipH="1">
                  <a:off x="8171040" y="1479910"/>
                  <a:ext cx="133800" cy="134700"/>
                </a:xfrm>
                <a:prstGeom prst="straightConnector1">
                  <a:avLst/>
                </a:prstGeom>
                <a:noFill/>
                <a:ln w="19050" cap="flat" cmpd="sng">
                  <a:solidFill>
                    <a:schemeClr val="dk1"/>
                  </a:solidFill>
                  <a:prstDash val="solid"/>
                  <a:miter lim="8000"/>
                  <a:headEnd type="none" w="sm" len="sm"/>
                  <a:tailEnd type="none" w="sm" len="sm"/>
                </a:ln>
              </p:spPr>
            </p:cxnSp>
            <p:cxnSp>
              <p:nvCxnSpPr>
                <p:cNvPr id="637" name="Google Shape;637;p21"/>
                <p:cNvCxnSpPr/>
                <p:nvPr/>
              </p:nvCxnSpPr>
              <p:spPr>
                <a:xfrm rot="10800000">
                  <a:off x="8171160" y="1479910"/>
                  <a:ext cx="133800" cy="134700"/>
                </a:xfrm>
                <a:prstGeom prst="straightConnector1">
                  <a:avLst/>
                </a:prstGeom>
                <a:noFill/>
                <a:ln w="19050" cap="flat" cmpd="sng">
                  <a:solidFill>
                    <a:schemeClr val="dk1"/>
                  </a:solidFill>
                  <a:prstDash val="solid"/>
                  <a:miter lim="8000"/>
                  <a:headEnd type="none" w="sm" len="sm"/>
                  <a:tailEnd type="none" w="sm" len="sm"/>
                </a:ln>
              </p:spPr>
            </p:cxnSp>
          </p:grpSp>
          <p:sp>
            <p:nvSpPr>
              <p:cNvPr id="638" name="Google Shape;638;p21"/>
              <p:cNvSpPr/>
              <p:nvPr/>
            </p:nvSpPr>
            <p:spPr>
              <a:xfrm>
                <a:off x="1619399" y="469371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639" name="Google Shape;639;p21"/>
              <p:cNvGrpSpPr/>
              <p:nvPr/>
            </p:nvGrpSpPr>
            <p:grpSpPr>
              <a:xfrm>
                <a:off x="387997" y="4230411"/>
                <a:ext cx="177875" cy="177875"/>
                <a:chOff x="2025000" y="896760"/>
                <a:chExt cx="206280" cy="206280"/>
              </a:xfrm>
            </p:grpSpPr>
            <p:sp>
              <p:nvSpPr>
                <p:cNvPr id="640" name="Google Shape;640;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1" name="Google Shape;641;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2" name="Google Shape;642;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3" name="Google Shape;643;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44" name="Google Shape;644;p21"/>
              <p:cNvGrpSpPr/>
              <p:nvPr/>
            </p:nvGrpSpPr>
            <p:grpSpPr>
              <a:xfrm>
                <a:off x="8576401" y="3492500"/>
                <a:ext cx="189212" cy="1330950"/>
                <a:chOff x="8576401" y="3492500"/>
                <a:chExt cx="189212" cy="1330950"/>
              </a:xfrm>
            </p:grpSpPr>
            <p:sp>
              <p:nvSpPr>
                <p:cNvPr id="645" name="Google Shape;645;p21"/>
                <p:cNvSpPr/>
                <p:nvPr/>
              </p:nvSpPr>
              <p:spPr>
                <a:xfrm>
                  <a:off x="8626600" y="3540575"/>
                  <a:ext cx="101105" cy="1252150"/>
                </a:xfrm>
                <a:custGeom>
                  <a:avLst/>
                  <a:gdLst/>
                  <a:ahLst/>
                  <a:cxnLst/>
                  <a:rect l="l" t="t" r="r" b="b"/>
                  <a:pathLst>
                    <a:path w="7492" h="50086" extrusionOk="0">
                      <a:moveTo>
                        <a:pt x="0" y="0"/>
                      </a:moveTo>
                      <a:lnTo>
                        <a:pt x="0" y="21832"/>
                      </a:lnTo>
                      <a:lnTo>
                        <a:pt x="7492" y="29323"/>
                      </a:lnTo>
                      <a:lnTo>
                        <a:pt x="7492" y="50086"/>
                      </a:ln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646" name="Google Shape;646;p21"/>
                <p:cNvSpPr/>
                <p:nvPr/>
              </p:nvSpPr>
              <p:spPr>
                <a:xfrm>
                  <a:off x="8576401" y="34925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47" name="Google Shape;647;p21"/>
                <p:cNvSpPr/>
                <p:nvPr/>
              </p:nvSpPr>
              <p:spPr>
                <a:xfrm>
                  <a:off x="8690313" y="4748150"/>
                  <a:ext cx="75300" cy="75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648" name="Google Shape;648;p21"/>
              <p:cNvSpPr/>
              <p:nvPr/>
            </p:nvSpPr>
            <p:spPr>
              <a:xfrm>
                <a:off x="8555224" y="9239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649" name="Google Shape;649;p21"/>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650" name="Google Shape;650;p21"/>
          <p:cNvGrpSpPr/>
          <p:nvPr/>
        </p:nvGrpSpPr>
        <p:grpSpPr>
          <a:xfrm>
            <a:off x="345190" y="4598450"/>
            <a:ext cx="914760" cy="225000"/>
            <a:chOff x="6844665" y="3779800"/>
            <a:chExt cx="914760" cy="225000"/>
          </a:xfrm>
        </p:grpSpPr>
        <p:sp>
          <p:nvSpPr>
            <p:cNvPr id="651" name="Google Shape;651;p21"/>
            <p:cNvSpPr/>
            <p:nvPr/>
          </p:nvSpPr>
          <p:spPr>
            <a:xfrm>
              <a:off x="6889665" y="3779800"/>
              <a:ext cx="869760" cy="225000"/>
            </a:xfrm>
            <a:custGeom>
              <a:avLst/>
              <a:gdLst/>
              <a:ahLst/>
              <a:cxnLst/>
              <a:rect l="l" t="t" r="r" b="b"/>
              <a:pathLst>
                <a:path w="2416" h="625" extrusionOk="0">
                  <a:moveTo>
                    <a:pt x="2416" y="625"/>
                  </a:moveTo>
                  <a:lnTo>
                    <a:pt x="0" y="625"/>
                  </a:lnTo>
                  <a:lnTo>
                    <a:pt x="0" y="0"/>
                  </a:lnTo>
                  <a:lnTo>
                    <a:pt x="2416" y="0"/>
                  </a:lnTo>
                  <a:lnTo>
                    <a:pt x="2416" y="62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2" name="Google Shape;652;p21"/>
            <p:cNvSpPr/>
            <p:nvPr/>
          </p:nvSpPr>
          <p:spPr>
            <a:xfrm>
              <a:off x="693466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8" y="281"/>
                  </a:lnTo>
                  <a:lnTo>
                    <a:pt x="312" y="0"/>
                  </a:lnTo>
                  <a:lnTo>
                    <a:pt x="416" y="0"/>
                  </a:lnTo>
                  <a:lnTo>
                    <a:pt x="521" y="281"/>
                  </a:lnTo>
                  <a:lnTo>
                    <a:pt x="614"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3" name="Google Shape;653;p21"/>
            <p:cNvSpPr/>
            <p:nvPr/>
          </p:nvSpPr>
          <p:spPr>
            <a:xfrm>
              <a:off x="7193145" y="3817240"/>
              <a:ext cx="258840" cy="150120"/>
            </a:xfrm>
            <a:custGeom>
              <a:avLst/>
              <a:gdLst/>
              <a:ahLst/>
              <a:cxnLst/>
              <a:rect l="l" t="t" r="r" b="b"/>
              <a:pathLst>
                <a:path w="719" h="417" extrusionOk="0">
                  <a:moveTo>
                    <a:pt x="719" y="0"/>
                  </a:moveTo>
                  <a:lnTo>
                    <a:pt x="573" y="417"/>
                  </a:lnTo>
                  <a:lnTo>
                    <a:pt x="459" y="417"/>
                  </a:lnTo>
                  <a:lnTo>
                    <a:pt x="365" y="156"/>
                  </a:lnTo>
                  <a:lnTo>
                    <a:pt x="261" y="417"/>
                  </a:lnTo>
                  <a:lnTo>
                    <a:pt x="146" y="417"/>
                  </a:lnTo>
                  <a:lnTo>
                    <a:pt x="0" y="0"/>
                  </a:lnTo>
                  <a:lnTo>
                    <a:pt x="115" y="0"/>
                  </a:lnTo>
                  <a:lnTo>
                    <a:pt x="209" y="281"/>
                  </a:lnTo>
                  <a:lnTo>
                    <a:pt x="313" y="0"/>
                  </a:lnTo>
                  <a:lnTo>
                    <a:pt x="417" y="0"/>
                  </a:lnTo>
                  <a:lnTo>
                    <a:pt x="511" y="281"/>
                  </a:lnTo>
                  <a:lnTo>
                    <a:pt x="615" y="0"/>
                  </a:lnTo>
                  <a:lnTo>
                    <a:pt x="71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4" name="Google Shape;654;p21"/>
            <p:cNvSpPr/>
            <p:nvPr/>
          </p:nvSpPr>
          <p:spPr>
            <a:xfrm>
              <a:off x="744838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9" y="281"/>
                  </a:lnTo>
                  <a:lnTo>
                    <a:pt x="323" y="0"/>
                  </a:lnTo>
                  <a:lnTo>
                    <a:pt x="416" y="0"/>
                  </a:lnTo>
                  <a:lnTo>
                    <a:pt x="521" y="281"/>
                  </a:lnTo>
                  <a:lnTo>
                    <a:pt x="625"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55" name="Google Shape;655;p21"/>
            <p:cNvCxnSpPr/>
            <p:nvPr/>
          </p:nvCxnSpPr>
          <p:spPr>
            <a:xfrm>
              <a:off x="6844665" y="3779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6" name="Google Shape;656;p21"/>
            <p:cNvCxnSpPr/>
            <p:nvPr/>
          </p:nvCxnSpPr>
          <p:spPr>
            <a:xfrm>
              <a:off x="6844665" y="4004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7" name="Google Shape;657;p21"/>
            <p:cNvCxnSpPr/>
            <p:nvPr/>
          </p:nvCxnSpPr>
          <p:spPr>
            <a:xfrm>
              <a:off x="6889665" y="3779800"/>
              <a:ext cx="0" cy="225000"/>
            </a:xfrm>
            <a:prstGeom prst="straightConnector1">
              <a:avLst/>
            </a:prstGeom>
            <a:noFill/>
            <a:ln w="19050" cap="flat" cmpd="sng">
              <a:solidFill>
                <a:schemeClr val="dk1"/>
              </a:solidFill>
              <a:prstDash val="solid"/>
              <a:miter lim="8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1pPr>
            <a:lvl2pPr lvl="1"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2pPr>
            <a:lvl3pPr lvl="2"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3pPr>
            <a:lvl4pPr lvl="3"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4pPr>
            <a:lvl5pPr lvl="4"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5pPr>
            <a:lvl6pPr lvl="5"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6pPr>
            <a:lvl7pPr lvl="6"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7pPr>
            <a:lvl8pPr lvl="7"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8pPr>
            <a:lvl9pPr lvl="8"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naheim"/>
              <a:buChar char="●"/>
              <a:defRPr sz="1200">
                <a:solidFill>
                  <a:schemeClr val="dk1"/>
                </a:solidFill>
                <a:latin typeface="Anaheim"/>
                <a:ea typeface="Anaheim"/>
                <a:cs typeface="Anaheim"/>
                <a:sym typeface="Anaheim"/>
              </a:defRPr>
            </a:lvl1pPr>
            <a:lvl2pPr marL="914400" lvl="1"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2pPr>
            <a:lvl3pPr marL="1371600" lvl="2"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3pPr>
            <a:lvl4pPr marL="1828800" lvl="3"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4pPr>
            <a:lvl5pPr marL="2286000" lvl="4"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5pPr>
            <a:lvl6pPr marL="2743200" lvl="5"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6pPr>
            <a:lvl7pPr marL="3200400" lvl="6"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7pPr>
            <a:lvl8pPr marL="3657600" lvl="7"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8pPr>
            <a:lvl9pPr marL="4114800" lvl="8"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58" r:id="rId6"/>
    <p:sldLayoutId id="2147483659" r:id="rId7"/>
    <p:sldLayoutId id="2147483664" r:id="rId8"/>
    <p:sldLayoutId id="2147483667"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689428" y="1197623"/>
            <a:ext cx="7765143" cy="2748253"/>
          </a:xfrm>
          <a:prstGeom prst="rect">
            <a:avLst/>
          </a:prstGeom>
          <a:noFill/>
        </p:spPr>
        <p:txBody>
          <a:bodyPr wrap="square" rtlCol="0">
            <a:spAutoFit/>
          </a:bodyPr>
          <a:lstStyle/>
          <a:p>
            <a:pPr algn="ctr">
              <a:lnSpc>
                <a:spcPct val="150000"/>
              </a:lnSpc>
            </a:pPr>
            <a:r>
              <a:rPr lang="en-US" sz="4000" b="1"/>
              <a:t>XIN CHÀO CÁC EM!</a:t>
            </a:r>
          </a:p>
          <a:p>
            <a:pPr algn="ctr">
              <a:lnSpc>
                <a:spcPct val="150000"/>
              </a:lnSpc>
            </a:pPr>
            <a:r>
              <a:rPr lang="en-US" sz="4000" b="1"/>
              <a:t>CHÀO MỪNG CÁC EM ĐẾN VỚI BÀI HỌC NGÀY HÔM NAY!</a:t>
            </a:r>
          </a:p>
        </p:txBody>
      </p:sp>
    </p:spTree>
    <p:extLst>
      <p:ext uri="{BB962C8B-B14F-4D97-AF65-F5344CB8AC3E}">
        <p14:creationId xmlns:p14="http://schemas.microsoft.com/office/powerpoint/2010/main" val="2342720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487407-8A64-5894-B76E-BBC20B00BC1F}"/>
              </a:ext>
            </a:extLst>
          </p:cNvPr>
          <p:cNvGrpSpPr/>
          <p:nvPr/>
        </p:nvGrpSpPr>
        <p:grpSpPr>
          <a:xfrm>
            <a:off x="202294" y="241866"/>
            <a:ext cx="4108450" cy="3443386"/>
            <a:chOff x="180522" y="423294"/>
            <a:chExt cx="4108450" cy="3443386"/>
          </a:xfrm>
        </p:grpSpPr>
        <p:pic>
          <p:nvPicPr>
            <p:cNvPr id="3074" name="Picture 2" descr="8 thói quen xấu rút ngắn tuổi thọ và gây hại sức khỏe">
              <a:extLst>
                <a:ext uri="{FF2B5EF4-FFF2-40B4-BE49-F238E27FC236}">
                  <a16:creationId xmlns:a16="http://schemas.microsoft.com/office/drawing/2014/main" id="{FFED097F-C7EA-1F9C-2B18-99C16D6D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2" y="423294"/>
              <a:ext cx="4108450" cy="2658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570E97-6EB9-66C1-6448-4BBFA5AA507C}"/>
                </a:ext>
              </a:extLst>
            </p:cNvPr>
            <p:cNvSpPr txBox="1"/>
            <p:nvPr/>
          </p:nvSpPr>
          <p:spPr>
            <a:xfrm>
              <a:off x="293461" y="3081337"/>
              <a:ext cx="3635828" cy="785343"/>
            </a:xfrm>
            <a:prstGeom prst="rect">
              <a:avLst/>
            </a:prstGeom>
            <a:noFill/>
          </p:spPr>
          <p:txBody>
            <a:bodyPr wrap="square" rtlCol="0">
              <a:spAutoFit/>
            </a:bodyPr>
            <a:lstStyle/>
            <a:p>
              <a:pPr algn="ctr">
                <a:lnSpc>
                  <a:spcPct val="150000"/>
                </a:lnSpc>
              </a:pPr>
              <a:r>
                <a:rPr lang="en-US" sz="1600" i="1">
                  <a:solidFill>
                    <a:schemeClr val="accent2">
                      <a:lumMod val="75000"/>
                    </a:schemeClr>
                  </a:solidFill>
                </a:rPr>
                <a:t>Tổn hại thị lực, mất ngủ do sử dụng thiết bị kĩ thuật số trong nhiều giờ</a:t>
              </a:r>
            </a:p>
          </p:txBody>
        </p:sp>
      </p:grpSp>
      <p:grpSp>
        <p:nvGrpSpPr>
          <p:cNvPr id="18" name="Group 17">
            <a:extLst>
              <a:ext uri="{FF2B5EF4-FFF2-40B4-BE49-F238E27FC236}">
                <a16:creationId xmlns:a16="http://schemas.microsoft.com/office/drawing/2014/main" id="{6385850B-F166-ED49-07FF-51D2735B1B86}"/>
              </a:ext>
            </a:extLst>
          </p:cNvPr>
          <p:cNvGrpSpPr/>
          <p:nvPr/>
        </p:nvGrpSpPr>
        <p:grpSpPr>
          <a:xfrm>
            <a:off x="4423683" y="1755553"/>
            <a:ext cx="4574842" cy="3074053"/>
            <a:chOff x="4423683" y="1570887"/>
            <a:chExt cx="4574842" cy="3074053"/>
          </a:xfrm>
        </p:grpSpPr>
        <p:pic>
          <p:nvPicPr>
            <p:cNvPr id="15" name="Picture 14">
              <a:extLst>
                <a:ext uri="{FF2B5EF4-FFF2-40B4-BE49-F238E27FC236}">
                  <a16:creationId xmlns:a16="http://schemas.microsoft.com/office/drawing/2014/main" id="{0585306B-7B10-66F4-0504-E05DCE5E738B}"/>
                </a:ext>
              </a:extLst>
            </p:cNvPr>
            <p:cNvPicPr>
              <a:picLocks noChangeAspect="1"/>
            </p:cNvPicPr>
            <p:nvPr/>
          </p:nvPicPr>
          <p:blipFill>
            <a:blip r:embed="rId3"/>
            <a:stretch>
              <a:fillRect/>
            </a:stretch>
          </p:blipFill>
          <p:spPr>
            <a:xfrm>
              <a:off x="4423683" y="1570887"/>
              <a:ext cx="4574842" cy="2658042"/>
            </a:xfrm>
            <a:prstGeom prst="rect">
              <a:avLst/>
            </a:prstGeom>
          </p:spPr>
        </p:pic>
        <p:sp>
          <p:nvSpPr>
            <p:cNvPr id="16" name="TextBox 15">
              <a:extLst>
                <a:ext uri="{FF2B5EF4-FFF2-40B4-BE49-F238E27FC236}">
                  <a16:creationId xmlns:a16="http://schemas.microsoft.com/office/drawing/2014/main" id="{48F4F4B6-930C-500E-3438-B4A1B1BC5705}"/>
                </a:ext>
              </a:extLst>
            </p:cNvPr>
            <p:cNvSpPr txBox="1"/>
            <p:nvPr/>
          </p:nvSpPr>
          <p:spPr>
            <a:xfrm>
              <a:off x="4893190" y="4228929"/>
              <a:ext cx="3635828" cy="416011"/>
            </a:xfrm>
            <a:prstGeom prst="rect">
              <a:avLst/>
            </a:prstGeom>
            <a:noFill/>
          </p:spPr>
          <p:txBody>
            <a:bodyPr wrap="square" rtlCol="0">
              <a:spAutoFit/>
            </a:bodyPr>
            <a:lstStyle/>
            <a:p>
              <a:pPr algn="ctr">
                <a:lnSpc>
                  <a:spcPct val="150000"/>
                </a:lnSpc>
              </a:pPr>
              <a:r>
                <a:rPr lang="en-US" sz="1600" i="1">
                  <a:solidFill>
                    <a:schemeClr val="accent2">
                      <a:lumMod val="75000"/>
                    </a:schemeClr>
                  </a:solidFill>
                </a:rPr>
                <a:t>Thông tin số có thể bị đánh cắp </a:t>
              </a:r>
            </a:p>
          </p:txBody>
        </p:sp>
      </p:grpSp>
    </p:spTree>
    <p:extLst>
      <p:ext uri="{BB962C8B-B14F-4D97-AF65-F5344CB8AC3E}">
        <p14:creationId xmlns:p14="http://schemas.microsoft.com/office/powerpoint/2010/main" val="464941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968C73C-11F0-5015-80FC-5E1CB5C368DB}"/>
              </a:ext>
            </a:extLst>
          </p:cNvPr>
          <p:cNvSpPr/>
          <p:nvPr/>
        </p:nvSpPr>
        <p:spPr>
          <a:xfrm>
            <a:off x="3084286" y="391881"/>
            <a:ext cx="2975428" cy="544286"/>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Đối với xã hội </a:t>
            </a:r>
          </a:p>
        </p:txBody>
      </p:sp>
      <p:sp>
        <p:nvSpPr>
          <p:cNvPr id="3" name="Rectangle: Rounded Corners 2">
            <a:extLst>
              <a:ext uri="{FF2B5EF4-FFF2-40B4-BE49-F238E27FC236}">
                <a16:creationId xmlns:a16="http://schemas.microsoft.com/office/drawing/2014/main" id="{F152233B-013F-8BEB-569E-E83A72F7F75C}"/>
              </a:ext>
            </a:extLst>
          </p:cNvPr>
          <p:cNvSpPr/>
          <p:nvPr/>
        </p:nvSpPr>
        <p:spPr>
          <a:xfrm>
            <a:off x="776515" y="1400623"/>
            <a:ext cx="3127828" cy="958660"/>
          </a:xfrm>
          <a:prstGeom prst="roundRect">
            <a:avLst>
              <a:gd name="adj" fmla="val 12125"/>
            </a:avLst>
          </a:prstGeom>
          <a:solidFill>
            <a:schemeClr val="accent4"/>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Tăng nguy cơ thất nghiệp </a:t>
            </a:r>
          </a:p>
        </p:txBody>
      </p:sp>
      <p:sp>
        <p:nvSpPr>
          <p:cNvPr id="4" name="Rectangle: Rounded Corners 3">
            <a:extLst>
              <a:ext uri="{FF2B5EF4-FFF2-40B4-BE49-F238E27FC236}">
                <a16:creationId xmlns:a16="http://schemas.microsoft.com/office/drawing/2014/main" id="{54FB901F-E082-9475-2005-5B34D7DD230C}"/>
              </a:ext>
            </a:extLst>
          </p:cNvPr>
          <p:cNvSpPr/>
          <p:nvPr/>
        </p:nvSpPr>
        <p:spPr>
          <a:xfrm>
            <a:off x="5312231" y="1400623"/>
            <a:ext cx="3127828" cy="958660"/>
          </a:xfrm>
          <a:prstGeom prst="roundRect">
            <a:avLst>
              <a:gd name="adj" fmla="val 12125"/>
            </a:avLst>
          </a:prstGeom>
          <a:solidFill>
            <a:schemeClr val="accent4"/>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Gây ra ô nhiễm môi trường </a:t>
            </a:r>
          </a:p>
        </p:txBody>
      </p:sp>
      <p:cxnSp>
        <p:nvCxnSpPr>
          <p:cNvPr id="5" name="Straight Connector 13">
            <a:extLst>
              <a:ext uri="{FF2B5EF4-FFF2-40B4-BE49-F238E27FC236}">
                <a16:creationId xmlns:a16="http://schemas.microsoft.com/office/drawing/2014/main" id="{81E3EB2A-5881-2391-465E-31E989A13CFD}"/>
              </a:ext>
            </a:extLst>
          </p:cNvPr>
          <p:cNvCxnSpPr>
            <a:cxnSpLocks/>
            <a:stCxn id="2" idx="2"/>
            <a:endCxn id="3" idx="0"/>
          </p:cNvCxnSpPr>
          <p:nvPr/>
        </p:nvCxnSpPr>
        <p:spPr>
          <a:xfrm rot="5400000">
            <a:off x="3223987" y="52610"/>
            <a:ext cx="464456" cy="223157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16">
            <a:extLst>
              <a:ext uri="{FF2B5EF4-FFF2-40B4-BE49-F238E27FC236}">
                <a16:creationId xmlns:a16="http://schemas.microsoft.com/office/drawing/2014/main" id="{772BEF85-5085-07BC-7211-915B5FF14B53}"/>
              </a:ext>
            </a:extLst>
          </p:cNvPr>
          <p:cNvCxnSpPr>
            <a:cxnSpLocks/>
            <a:stCxn id="2" idx="2"/>
            <a:endCxn id="4" idx="0"/>
          </p:cNvCxnSpPr>
          <p:nvPr/>
        </p:nvCxnSpPr>
        <p:spPr>
          <a:xfrm rot="16200000" flipH="1">
            <a:off x="5491844" y="16322"/>
            <a:ext cx="464456" cy="230414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8F1D0D7-AB2A-4E2C-C39B-711C31714916}"/>
              </a:ext>
            </a:extLst>
          </p:cNvPr>
          <p:cNvGrpSpPr/>
          <p:nvPr/>
        </p:nvGrpSpPr>
        <p:grpSpPr>
          <a:xfrm>
            <a:off x="4423229" y="2878491"/>
            <a:ext cx="4568370" cy="2127057"/>
            <a:chOff x="4394201" y="2878491"/>
            <a:chExt cx="4568370" cy="2127057"/>
          </a:xfrm>
        </p:grpSpPr>
        <p:pic>
          <p:nvPicPr>
            <p:cNvPr id="4098" name="Picture 2" descr="thực trạng rác thải điện tử">
              <a:extLst>
                <a:ext uri="{FF2B5EF4-FFF2-40B4-BE49-F238E27FC236}">
                  <a16:creationId xmlns:a16="http://schemas.microsoft.com/office/drawing/2014/main" id="{26B5AA60-996B-13D8-0311-2A23E26F2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1" y="2890840"/>
              <a:ext cx="2857499" cy="20145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8DAEABF-2C02-EBB3-829D-21820CD1986B}"/>
                </a:ext>
              </a:extLst>
            </p:cNvPr>
            <p:cNvSpPr txBox="1"/>
            <p:nvPr/>
          </p:nvSpPr>
          <p:spPr>
            <a:xfrm>
              <a:off x="7251700" y="2878491"/>
              <a:ext cx="1710871" cy="2127057"/>
            </a:xfrm>
            <a:prstGeom prst="rect">
              <a:avLst/>
            </a:prstGeom>
            <a:noFill/>
          </p:spPr>
          <p:txBody>
            <a:bodyPr wrap="square">
              <a:spAutoFit/>
            </a:bodyPr>
            <a:lstStyle/>
            <a:p>
              <a:pPr algn="just">
                <a:lnSpc>
                  <a:spcPct val="150000"/>
                </a:lnSpc>
              </a:pPr>
              <a:r>
                <a:rPr lang="vi-VN" sz="1500" i="1"/>
                <a:t>Chất độc từ rác thải điện tử ảnh hưởng trực tiếp đến sức khỏe con người và môi trường sinh thái</a:t>
              </a:r>
              <a:endParaRPr lang="en-US" sz="1500" i="1"/>
            </a:p>
          </p:txBody>
        </p:sp>
      </p:grpSp>
      <p:grpSp>
        <p:nvGrpSpPr>
          <p:cNvPr id="13" name="Group 12">
            <a:extLst>
              <a:ext uri="{FF2B5EF4-FFF2-40B4-BE49-F238E27FC236}">
                <a16:creationId xmlns:a16="http://schemas.microsoft.com/office/drawing/2014/main" id="{09D109DC-2EF7-91EA-3ECA-6F9758D1013F}"/>
              </a:ext>
            </a:extLst>
          </p:cNvPr>
          <p:cNvGrpSpPr/>
          <p:nvPr/>
        </p:nvGrpSpPr>
        <p:grpSpPr>
          <a:xfrm>
            <a:off x="83454" y="2870292"/>
            <a:ext cx="4198259" cy="2147605"/>
            <a:chOff x="47169" y="2870292"/>
            <a:chExt cx="4198259" cy="2147605"/>
          </a:xfrm>
        </p:grpSpPr>
        <p:pic>
          <p:nvPicPr>
            <p:cNvPr id="4100" name="Picture 4" descr="Robot xuất hiện thay thế con người làm luật sư, thầy giáo... được hay không?">
              <a:extLst>
                <a:ext uri="{FF2B5EF4-FFF2-40B4-BE49-F238E27FC236}">
                  <a16:creationId xmlns:a16="http://schemas.microsoft.com/office/drawing/2014/main" id="{582E3C14-9B73-0542-FD82-B78C09743C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8" r="3853"/>
            <a:stretch/>
          </p:blipFill>
          <p:spPr bwMode="auto">
            <a:xfrm>
              <a:off x="1335313" y="2870292"/>
              <a:ext cx="2910115" cy="2035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2E8C79-F88A-9A58-ACEE-B58CB6444BFF}"/>
                </a:ext>
              </a:extLst>
            </p:cNvPr>
            <p:cNvSpPr txBox="1"/>
            <p:nvPr/>
          </p:nvSpPr>
          <p:spPr>
            <a:xfrm>
              <a:off x="47169" y="2890840"/>
              <a:ext cx="1265461" cy="2127057"/>
            </a:xfrm>
            <a:prstGeom prst="rect">
              <a:avLst/>
            </a:prstGeom>
            <a:noFill/>
          </p:spPr>
          <p:txBody>
            <a:bodyPr wrap="square">
              <a:spAutoFit/>
            </a:bodyPr>
            <a:lstStyle/>
            <a:p>
              <a:pPr algn="just">
                <a:lnSpc>
                  <a:spcPct val="150000"/>
                </a:lnSpc>
              </a:pPr>
              <a:r>
                <a:rPr lang="en-US" sz="1500" i="1"/>
                <a:t>Robot được ứng dụng ngày càng nhiều trong thị trường lao động</a:t>
              </a:r>
            </a:p>
          </p:txBody>
        </p:sp>
      </p:grpSp>
    </p:spTree>
    <p:extLst>
      <p:ext uri="{BB962C8B-B14F-4D97-AF65-F5344CB8AC3E}">
        <p14:creationId xmlns:p14="http://schemas.microsoft.com/office/powerpoint/2010/main" val="1218179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75A477-F186-FA74-F7D0-C9FC58D4294E}"/>
              </a:ext>
            </a:extLst>
          </p:cNvPr>
          <p:cNvGrpSpPr/>
          <p:nvPr/>
        </p:nvGrpSpPr>
        <p:grpSpPr>
          <a:xfrm>
            <a:off x="292190" y="210457"/>
            <a:ext cx="6507752" cy="602860"/>
            <a:chOff x="226876" y="297543"/>
            <a:chExt cx="6507752" cy="602860"/>
          </a:xfrm>
        </p:grpSpPr>
        <p:sp>
          <p:nvSpPr>
            <p:cNvPr id="7" name="Freeform 5">
              <a:extLst>
                <a:ext uri="{FF2B5EF4-FFF2-40B4-BE49-F238E27FC236}">
                  <a16:creationId xmlns:a16="http://schemas.microsoft.com/office/drawing/2014/main" id="{7E32EE06-1192-CA44-A75A-BC0FE39DDBD6}"/>
                </a:ext>
              </a:extLst>
            </p:cNvPr>
            <p:cNvSpPr/>
            <p:nvPr/>
          </p:nvSpPr>
          <p:spPr>
            <a:xfrm>
              <a:off x="226876" y="297543"/>
              <a:ext cx="847607" cy="602860"/>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C8825B98-24ED-C980-BB63-EEF2F3A68DD3}"/>
                </a:ext>
              </a:extLst>
            </p:cNvPr>
            <p:cNvSpPr txBox="1"/>
            <p:nvPr/>
          </p:nvSpPr>
          <p:spPr>
            <a:xfrm>
              <a:off x="1161568" y="402546"/>
              <a:ext cx="5573060" cy="400110"/>
            </a:xfrm>
            <a:prstGeom prst="rect">
              <a:avLst/>
            </a:prstGeom>
            <a:noFill/>
          </p:spPr>
          <p:txBody>
            <a:bodyPr wrap="square" rtlCol="0">
              <a:spAutoFit/>
            </a:bodyPr>
            <a:lstStyle/>
            <a:p>
              <a:r>
                <a:rPr lang="en-US" sz="2000" i="1">
                  <a:solidFill>
                    <a:srgbClr val="C00000"/>
                  </a:solidFill>
                </a:rPr>
                <a:t>Đọc thông tin và trả lời các câu hỏi sau đây: </a:t>
              </a:r>
            </a:p>
          </p:txBody>
        </p:sp>
      </p:grpSp>
      <p:grpSp>
        <p:nvGrpSpPr>
          <p:cNvPr id="14" name="Group 13">
            <a:extLst>
              <a:ext uri="{FF2B5EF4-FFF2-40B4-BE49-F238E27FC236}">
                <a16:creationId xmlns:a16="http://schemas.microsoft.com/office/drawing/2014/main" id="{CC7A245A-AC33-6218-CC7C-4E89C290B36D}"/>
              </a:ext>
            </a:extLst>
          </p:cNvPr>
          <p:cNvGrpSpPr/>
          <p:nvPr/>
        </p:nvGrpSpPr>
        <p:grpSpPr>
          <a:xfrm>
            <a:off x="392315" y="952230"/>
            <a:ext cx="8185197" cy="872034"/>
            <a:chOff x="541494" y="909061"/>
            <a:chExt cx="8185197" cy="872034"/>
          </a:xfrm>
        </p:grpSpPr>
        <p:grpSp>
          <p:nvGrpSpPr>
            <p:cNvPr id="15" name="Group 14">
              <a:extLst>
                <a:ext uri="{FF2B5EF4-FFF2-40B4-BE49-F238E27FC236}">
                  <a16:creationId xmlns:a16="http://schemas.microsoft.com/office/drawing/2014/main" id="{F695BC2F-0E69-0F51-C65A-CC41F0304D98}"/>
                </a:ext>
              </a:extLst>
            </p:cNvPr>
            <p:cNvGrpSpPr/>
            <p:nvPr/>
          </p:nvGrpSpPr>
          <p:grpSpPr>
            <a:xfrm>
              <a:off x="541494" y="1129321"/>
              <a:ext cx="452736" cy="452736"/>
              <a:chOff x="1028700" y="4610433"/>
              <a:chExt cx="824190" cy="824190"/>
            </a:xfrm>
          </p:grpSpPr>
          <p:grpSp>
            <p:nvGrpSpPr>
              <p:cNvPr id="17" name="Group 14">
                <a:extLst>
                  <a:ext uri="{FF2B5EF4-FFF2-40B4-BE49-F238E27FC236}">
                    <a16:creationId xmlns:a16="http://schemas.microsoft.com/office/drawing/2014/main" id="{D50B0ADD-B8D7-B837-D197-7BF6B94F9096}"/>
                  </a:ext>
                </a:extLst>
              </p:cNvPr>
              <p:cNvGrpSpPr/>
              <p:nvPr/>
            </p:nvGrpSpPr>
            <p:grpSpPr>
              <a:xfrm>
                <a:off x="1028700" y="4610433"/>
                <a:ext cx="824190" cy="824190"/>
                <a:chOff x="0" y="0"/>
                <a:chExt cx="812800" cy="812800"/>
              </a:xfrm>
            </p:grpSpPr>
            <p:sp>
              <p:nvSpPr>
                <p:cNvPr id="19" name="Freeform 15">
                  <a:extLst>
                    <a:ext uri="{FF2B5EF4-FFF2-40B4-BE49-F238E27FC236}">
                      <a16:creationId xmlns:a16="http://schemas.microsoft.com/office/drawing/2014/main" id="{8355206C-E8ED-11FC-5364-8DAD4B5B850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20" name="TextBox 16">
                  <a:extLst>
                    <a:ext uri="{FF2B5EF4-FFF2-40B4-BE49-F238E27FC236}">
                      <a16:creationId xmlns:a16="http://schemas.microsoft.com/office/drawing/2014/main" id="{760AB294-4458-84BA-78EA-94F084ADEB0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26">
                <a:extLst>
                  <a:ext uri="{FF2B5EF4-FFF2-40B4-BE49-F238E27FC236}">
                    <a16:creationId xmlns:a16="http://schemas.microsoft.com/office/drawing/2014/main" id="{3AAD8B7E-97E6-4382-C5F9-66E17B9155D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6" name="TextBox 15">
              <a:extLst>
                <a:ext uri="{FF2B5EF4-FFF2-40B4-BE49-F238E27FC236}">
                  <a16:creationId xmlns:a16="http://schemas.microsoft.com/office/drawing/2014/main" id="{42B6725D-44C0-3E60-4A1C-A6BB0A8455F6}"/>
                </a:ext>
              </a:extLst>
            </p:cNvPr>
            <p:cNvSpPr txBox="1"/>
            <p:nvPr/>
          </p:nvSpPr>
          <p:spPr>
            <a:xfrm>
              <a:off x="1106690" y="909061"/>
              <a:ext cx="7620001" cy="872034"/>
            </a:xfrm>
            <a:prstGeom prst="rect">
              <a:avLst/>
            </a:prstGeom>
            <a:noFill/>
          </p:spPr>
          <p:txBody>
            <a:bodyPr wrap="square">
              <a:spAutoFit/>
            </a:bodyPr>
            <a:lstStyle/>
            <a:p>
              <a:pPr algn="just">
                <a:lnSpc>
                  <a:spcPct val="150000"/>
                </a:lnSpc>
              </a:pPr>
              <a:r>
                <a:rPr lang="en-US" sz="1800" b="1" i="1">
                  <a:solidFill>
                    <a:srgbClr val="C00000"/>
                  </a:solidFill>
                </a:rPr>
                <a:t>Câu </a:t>
              </a:r>
              <a:r>
                <a:rPr lang="vi-VN" sz="1800" b="1" i="1">
                  <a:solidFill>
                    <a:srgbClr val="C00000"/>
                  </a:solidFill>
                </a:rPr>
                <a:t>1. </a:t>
              </a:r>
              <a:r>
                <a:rPr lang="vi-VN" sz="1800"/>
                <a:t>Phương án nào sau đây </a:t>
              </a:r>
              <a:r>
                <a:rPr lang="vi-VN" sz="1800" b="1" i="1"/>
                <a:t>không</a:t>
              </a:r>
              <a:r>
                <a:rPr lang="vi-VN" sz="1800"/>
                <a:t> phải là tác động tiêu cực của công nghệ kĩ thuật số đến đời sống con người?</a:t>
              </a:r>
              <a:endParaRPr lang="en-US" sz="1800"/>
            </a:p>
          </p:txBody>
        </p:sp>
      </p:grpSp>
      <p:sp>
        <p:nvSpPr>
          <p:cNvPr id="21" name="Rectangle: Rounded Corners 20">
            <a:extLst>
              <a:ext uri="{FF2B5EF4-FFF2-40B4-BE49-F238E27FC236}">
                <a16:creationId xmlns:a16="http://schemas.microsoft.com/office/drawing/2014/main" id="{E59FC72E-944A-13CB-36DA-4684E73FFE96}"/>
              </a:ext>
            </a:extLst>
          </p:cNvPr>
          <p:cNvSpPr/>
          <p:nvPr/>
        </p:nvSpPr>
        <p:spPr>
          <a:xfrm>
            <a:off x="392315" y="1973514"/>
            <a:ext cx="3926546"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Nhờ trí tuệ nhân tạo làm bài tập về nhà.</a:t>
            </a:r>
            <a:endParaRPr lang="en-US" sz="1800">
              <a:solidFill>
                <a:srgbClr val="000000"/>
              </a:solidFill>
            </a:endParaRPr>
          </a:p>
        </p:txBody>
      </p:sp>
      <p:sp>
        <p:nvSpPr>
          <p:cNvPr id="22" name="Rectangle: Rounded Corners 21">
            <a:extLst>
              <a:ext uri="{FF2B5EF4-FFF2-40B4-BE49-F238E27FC236}">
                <a16:creationId xmlns:a16="http://schemas.microsoft.com/office/drawing/2014/main" id="{9057CFD4-0BA2-78E7-11BB-8EDA363A5D97}"/>
              </a:ext>
            </a:extLst>
          </p:cNvPr>
          <p:cNvSpPr/>
          <p:nvPr/>
        </p:nvSpPr>
        <p:spPr>
          <a:xfrm>
            <a:off x="4650969" y="1973514"/>
            <a:ext cx="3926546"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Truy cập mạng xã hội trong nhiều giờ.</a:t>
            </a:r>
            <a:endParaRPr lang="en-US" sz="1800">
              <a:solidFill>
                <a:srgbClr val="000000"/>
              </a:solidFill>
            </a:endParaRPr>
          </a:p>
        </p:txBody>
      </p:sp>
      <p:sp>
        <p:nvSpPr>
          <p:cNvPr id="23" name="Rectangle: Rounded Corners 22">
            <a:extLst>
              <a:ext uri="{FF2B5EF4-FFF2-40B4-BE49-F238E27FC236}">
                <a16:creationId xmlns:a16="http://schemas.microsoft.com/office/drawing/2014/main" id="{836458C6-C61C-7568-4CBC-42EA5B4BFE08}"/>
              </a:ext>
            </a:extLst>
          </p:cNvPr>
          <p:cNvSpPr/>
          <p:nvPr/>
        </p:nvSpPr>
        <p:spPr>
          <a:xfrm>
            <a:off x="392312" y="3604474"/>
            <a:ext cx="3926546"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Thường xuyên sử dụng phần mềm soạn thảo văn bản để làm báo cáo.</a:t>
            </a:r>
            <a:endParaRPr lang="en-US" sz="1800">
              <a:solidFill>
                <a:srgbClr val="000000"/>
              </a:solidFill>
            </a:endParaRPr>
          </a:p>
        </p:txBody>
      </p:sp>
      <p:sp>
        <p:nvSpPr>
          <p:cNvPr id="24" name="Rectangle: Rounded Corners 23">
            <a:extLst>
              <a:ext uri="{FF2B5EF4-FFF2-40B4-BE49-F238E27FC236}">
                <a16:creationId xmlns:a16="http://schemas.microsoft.com/office/drawing/2014/main" id="{40F4C2F8-6CCD-CF94-94C8-A24B95E813CF}"/>
              </a:ext>
            </a:extLst>
          </p:cNvPr>
          <p:cNvSpPr/>
          <p:nvPr/>
        </p:nvSpPr>
        <p:spPr>
          <a:xfrm>
            <a:off x="4650966" y="3604474"/>
            <a:ext cx="3926546"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Vừa ăn vừa xem video trên trang YouTube.</a:t>
            </a:r>
            <a:endParaRPr lang="en-US" sz="1800">
              <a:solidFill>
                <a:srgbClr val="000000"/>
              </a:solidFill>
            </a:endParaRPr>
          </a:p>
        </p:txBody>
      </p:sp>
      <p:sp>
        <p:nvSpPr>
          <p:cNvPr id="25" name="Rectangle: Rounded Corners 24">
            <a:extLst>
              <a:ext uri="{FF2B5EF4-FFF2-40B4-BE49-F238E27FC236}">
                <a16:creationId xmlns:a16="http://schemas.microsoft.com/office/drawing/2014/main" id="{BDEFCBA2-AB2E-BE25-3D85-25051DEC312C}"/>
              </a:ext>
            </a:extLst>
          </p:cNvPr>
          <p:cNvSpPr/>
          <p:nvPr/>
        </p:nvSpPr>
        <p:spPr>
          <a:xfrm>
            <a:off x="392312" y="3604474"/>
            <a:ext cx="3926546" cy="123604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Thường xuyên sử dụng phần mềm soạn thảo văn bản để làm báo cáo.</a:t>
            </a:r>
            <a:endParaRPr lang="en-US" sz="1800">
              <a:solidFill>
                <a:srgbClr val="000000"/>
              </a:solidFill>
            </a:endParaRPr>
          </a:p>
        </p:txBody>
      </p:sp>
    </p:spTree>
    <p:extLst>
      <p:ext uri="{BB962C8B-B14F-4D97-AF65-F5344CB8AC3E}">
        <p14:creationId xmlns:p14="http://schemas.microsoft.com/office/powerpoint/2010/main" val="33352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75A477-F186-FA74-F7D0-C9FC58D4294E}"/>
              </a:ext>
            </a:extLst>
          </p:cNvPr>
          <p:cNvGrpSpPr/>
          <p:nvPr/>
        </p:nvGrpSpPr>
        <p:grpSpPr>
          <a:xfrm>
            <a:off x="292190" y="210457"/>
            <a:ext cx="6507752" cy="602860"/>
            <a:chOff x="226876" y="297543"/>
            <a:chExt cx="6507752" cy="602860"/>
          </a:xfrm>
        </p:grpSpPr>
        <p:sp>
          <p:nvSpPr>
            <p:cNvPr id="7" name="Freeform 5">
              <a:extLst>
                <a:ext uri="{FF2B5EF4-FFF2-40B4-BE49-F238E27FC236}">
                  <a16:creationId xmlns:a16="http://schemas.microsoft.com/office/drawing/2014/main" id="{7E32EE06-1192-CA44-A75A-BC0FE39DDBD6}"/>
                </a:ext>
              </a:extLst>
            </p:cNvPr>
            <p:cNvSpPr/>
            <p:nvPr/>
          </p:nvSpPr>
          <p:spPr>
            <a:xfrm>
              <a:off x="226876" y="297543"/>
              <a:ext cx="847607" cy="602860"/>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C8825B98-24ED-C980-BB63-EEF2F3A68DD3}"/>
                </a:ext>
              </a:extLst>
            </p:cNvPr>
            <p:cNvSpPr txBox="1"/>
            <p:nvPr/>
          </p:nvSpPr>
          <p:spPr>
            <a:xfrm>
              <a:off x="1161568" y="402546"/>
              <a:ext cx="5573060" cy="400110"/>
            </a:xfrm>
            <a:prstGeom prst="rect">
              <a:avLst/>
            </a:prstGeom>
            <a:noFill/>
          </p:spPr>
          <p:txBody>
            <a:bodyPr wrap="square" rtlCol="0">
              <a:spAutoFit/>
            </a:bodyPr>
            <a:lstStyle/>
            <a:p>
              <a:r>
                <a:rPr lang="en-US" sz="2000" i="1">
                  <a:solidFill>
                    <a:srgbClr val="C00000"/>
                  </a:solidFill>
                </a:rPr>
                <a:t>Đọc thông tin và trả lời các câu hỏi sau đây: </a:t>
              </a:r>
            </a:p>
          </p:txBody>
        </p:sp>
      </p:grpSp>
      <p:grpSp>
        <p:nvGrpSpPr>
          <p:cNvPr id="14" name="Group 13">
            <a:extLst>
              <a:ext uri="{FF2B5EF4-FFF2-40B4-BE49-F238E27FC236}">
                <a16:creationId xmlns:a16="http://schemas.microsoft.com/office/drawing/2014/main" id="{CC7A245A-AC33-6218-CC7C-4E89C290B36D}"/>
              </a:ext>
            </a:extLst>
          </p:cNvPr>
          <p:cNvGrpSpPr/>
          <p:nvPr/>
        </p:nvGrpSpPr>
        <p:grpSpPr>
          <a:xfrm>
            <a:off x="392315" y="915358"/>
            <a:ext cx="8185197" cy="872034"/>
            <a:chOff x="541494" y="909061"/>
            <a:chExt cx="8185197" cy="872034"/>
          </a:xfrm>
        </p:grpSpPr>
        <p:grpSp>
          <p:nvGrpSpPr>
            <p:cNvPr id="15" name="Group 14">
              <a:extLst>
                <a:ext uri="{FF2B5EF4-FFF2-40B4-BE49-F238E27FC236}">
                  <a16:creationId xmlns:a16="http://schemas.microsoft.com/office/drawing/2014/main" id="{F695BC2F-0E69-0F51-C65A-CC41F0304D98}"/>
                </a:ext>
              </a:extLst>
            </p:cNvPr>
            <p:cNvGrpSpPr/>
            <p:nvPr/>
          </p:nvGrpSpPr>
          <p:grpSpPr>
            <a:xfrm>
              <a:off x="541494" y="1129321"/>
              <a:ext cx="452736" cy="452736"/>
              <a:chOff x="1028700" y="4610433"/>
              <a:chExt cx="824190" cy="824190"/>
            </a:xfrm>
          </p:grpSpPr>
          <p:grpSp>
            <p:nvGrpSpPr>
              <p:cNvPr id="17" name="Group 14">
                <a:extLst>
                  <a:ext uri="{FF2B5EF4-FFF2-40B4-BE49-F238E27FC236}">
                    <a16:creationId xmlns:a16="http://schemas.microsoft.com/office/drawing/2014/main" id="{D50B0ADD-B8D7-B837-D197-7BF6B94F9096}"/>
                  </a:ext>
                </a:extLst>
              </p:cNvPr>
              <p:cNvGrpSpPr/>
              <p:nvPr/>
            </p:nvGrpSpPr>
            <p:grpSpPr>
              <a:xfrm>
                <a:off x="1028700" y="4610433"/>
                <a:ext cx="824190" cy="824190"/>
                <a:chOff x="0" y="0"/>
                <a:chExt cx="812800" cy="812800"/>
              </a:xfrm>
            </p:grpSpPr>
            <p:sp>
              <p:nvSpPr>
                <p:cNvPr id="19" name="Freeform 15">
                  <a:extLst>
                    <a:ext uri="{FF2B5EF4-FFF2-40B4-BE49-F238E27FC236}">
                      <a16:creationId xmlns:a16="http://schemas.microsoft.com/office/drawing/2014/main" id="{8355206C-E8ED-11FC-5364-8DAD4B5B850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20" name="TextBox 16">
                  <a:extLst>
                    <a:ext uri="{FF2B5EF4-FFF2-40B4-BE49-F238E27FC236}">
                      <a16:creationId xmlns:a16="http://schemas.microsoft.com/office/drawing/2014/main" id="{760AB294-4458-84BA-78EA-94F084ADEB0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26">
                <a:extLst>
                  <a:ext uri="{FF2B5EF4-FFF2-40B4-BE49-F238E27FC236}">
                    <a16:creationId xmlns:a16="http://schemas.microsoft.com/office/drawing/2014/main" id="{3AAD8B7E-97E6-4382-C5F9-66E17B9155D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6" name="TextBox 15">
              <a:extLst>
                <a:ext uri="{FF2B5EF4-FFF2-40B4-BE49-F238E27FC236}">
                  <a16:creationId xmlns:a16="http://schemas.microsoft.com/office/drawing/2014/main" id="{42B6725D-44C0-3E60-4A1C-A6BB0A8455F6}"/>
                </a:ext>
              </a:extLst>
            </p:cNvPr>
            <p:cNvSpPr txBox="1"/>
            <p:nvPr/>
          </p:nvSpPr>
          <p:spPr>
            <a:xfrm>
              <a:off x="1106690" y="909061"/>
              <a:ext cx="7620001" cy="872034"/>
            </a:xfrm>
            <a:prstGeom prst="rect">
              <a:avLst/>
            </a:prstGeom>
            <a:noFill/>
          </p:spPr>
          <p:txBody>
            <a:bodyPr wrap="square">
              <a:spAutoFit/>
            </a:bodyPr>
            <a:lstStyle/>
            <a:p>
              <a:pPr algn="just">
                <a:lnSpc>
                  <a:spcPct val="150000"/>
                </a:lnSpc>
              </a:pPr>
              <a:r>
                <a:rPr lang="en-US" sz="1800" b="1" i="1">
                  <a:solidFill>
                    <a:srgbClr val="C00000"/>
                  </a:solidFill>
                </a:rPr>
                <a:t>Câu 2</a:t>
              </a:r>
              <a:r>
                <a:rPr lang="vi-VN" sz="1800" b="1" i="1">
                  <a:solidFill>
                    <a:srgbClr val="C00000"/>
                  </a:solidFill>
                </a:rPr>
                <a:t>. </a:t>
              </a:r>
              <a:r>
                <a:rPr lang="vi-VN" sz="1800"/>
                <a:t>Những phương án nào sau đây là tác động tiêu cực của công nghệ kĩ thuật số đến xã hội?</a:t>
              </a:r>
              <a:endParaRPr lang="en-US" sz="1800"/>
            </a:p>
          </p:txBody>
        </p:sp>
      </p:grpSp>
      <p:sp>
        <p:nvSpPr>
          <p:cNvPr id="21" name="Rectangle: Rounded Corners 20">
            <a:extLst>
              <a:ext uri="{FF2B5EF4-FFF2-40B4-BE49-F238E27FC236}">
                <a16:creationId xmlns:a16="http://schemas.microsoft.com/office/drawing/2014/main" id="{E59FC72E-944A-13CB-36DA-4684E73FFE96}"/>
              </a:ext>
            </a:extLst>
          </p:cNvPr>
          <p:cNvSpPr/>
          <p:nvPr/>
        </p:nvSpPr>
        <p:spPr>
          <a:xfrm>
            <a:off x="292193" y="2002542"/>
            <a:ext cx="4122270"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Thông tin cá nhân của con người được số hoá.</a:t>
            </a:r>
            <a:endParaRPr lang="en-US" sz="1800">
              <a:solidFill>
                <a:srgbClr val="000000"/>
              </a:solidFill>
            </a:endParaRPr>
          </a:p>
        </p:txBody>
      </p:sp>
      <p:sp>
        <p:nvSpPr>
          <p:cNvPr id="22" name="Rectangle: Rounded Corners 21">
            <a:extLst>
              <a:ext uri="{FF2B5EF4-FFF2-40B4-BE49-F238E27FC236}">
                <a16:creationId xmlns:a16="http://schemas.microsoft.com/office/drawing/2014/main" id="{9057CFD4-0BA2-78E7-11BB-8EDA363A5D97}"/>
              </a:ext>
            </a:extLst>
          </p:cNvPr>
          <p:cNvSpPr/>
          <p:nvPr/>
        </p:nvSpPr>
        <p:spPr>
          <a:xfrm>
            <a:off x="4667602" y="2002542"/>
            <a:ext cx="4122270"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Sử dụng thiết bị số liên tục trong thời gian dài ảnh hưởng đến sức khỏe thể chất và tinh thần của lớp trẻ.</a:t>
            </a:r>
            <a:endParaRPr lang="en-US" sz="1800">
              <a:solidFill>
                <a:srgbClr val="000000"/>
              </a:solidFill>
            </a:endParaRPr>
          </a:p>
        </p:txBody>
      </p:sp>
      <p:sp>
        <p:nvSpPr>
          <p:cNvPr id="23" name="Rectangle: Rounded Corners 22">
            <a:extLst>
              <a:ext uri="{FF2B5EF4-FFF2-40B4-BE49-F238E27FC236}">
                <a16:creationId xmlns:a16="http://schemas.microsoft.com/office/drawing/2014/main" id="{836458C6-C61C-7568-4CBC-42EA5B4BFE08}"/>
              </a:ext>
            </a:extLst>
          </p:cNvPr>
          <p:cNvSpPr/>
          <p:nvPr/>
        </p:nvSpPr>
        <p:spPr>
          <a:xfrm>
            <a:off x="292190" y="3633502"/>
            <a:ext cx="4122270"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Gia tăng ô nhiễm môi trường.</a:t>
            </a:r>
            <a:endParaRPr lang="en-US" sz="1800">
              <a:solidFill>
                <a:srgbClr val="000000"/>
              </a:solidFill>
            </a:endParaRPr>
          </a:p>
        </p:txBody>
      </p:sp>
      <p:sp>
        <p:nvSpPr>
          <p:cNvPr id="24" name="Rectangle: Rounded Corners 23">
            <a:extLst>
              <a:ext uri="{FF2B5EF4-FFF2-40B4-BE49-F238E27FC236}">
                <a16:creationId xmlns:a16="http://schemas.microsoft.com/office/drawing/2014/main" id="{40F4C2F8-6CCD-CF94-94C8-A24B95E813CF}"/>
              </a:ext>
            </a:extLst>
          </p:cNvPr>
          <p:cNvSpPr/>
          <p:nvPr/>
        </p:nvSpPr>
        <p:spPr>
          <a:xfrm>
            <a:off x="4667599" y="3633502"/>
            <a:ext cx="4122270" cy="123604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Làm gia tăng tỉ lệ thất nghiệp.</a:t>
            </a:r>
            <a:endParaRPr lang="en-US" sz="1800">
              <a:solidFill>
                <a:srgbClr val="000000"/>
              </a:solidFill>
            </a:endParaRPr>
          </a:p>
        </p:txBody>
      </p:sp>
      <p:sp>
        <p:nvSpPr>
          <p:cNvPr id="25" name="Rectangle: Rounded Corners 24">
            <a:extLst>
              <a:ext uri="{FF2B5EF4-FFF2-40B4-BE49-F238E27FC236}">
                <a16:creationId xmlns:a16="http://schemas.microsoft.com/office/drawing/2014/main" id="{BDEFCBA2-AB2E-BE25-3D85-25051DEC312C}"/>
              </a:ext>
            </a:extLst>
          </p:cNvPr>
          <p:cNvSpPr/>
          <p:nvPr/>
        </p:nvSpPr>
        <p:spPr>
          <a:xfrm>
            <a:off x="4667599" y="2002542"/>
            <a:ext cx="4122270" cy="123604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Sử dụng thiết bị số liên tục trong thời gian dài ảnh hưởng đến sức khỏe thể chất và tinh thần của lớp trẻ.</a:t>
            </a:r>
            <a:endParaRPr lang="en-US" sz="1800">
              <a:solidFill>
                <a:srgbClr val="000000"/>
              </a:solidFill>
            </a:endParaRPr>
          </a:p>
        </p:txBody>
      </p:sp>
      <p:sp>
        <p:nvSpPr>
          <p:cNvPr id="2" name="Rectangle: Rounded Corners 1">
            <a:extLst>
              <a:ext uri="{FF2B5EF4-FFF2-40B4-BE49-F238E27FC236}">
                <a16:creationId xmlns:a16="http://schemas.microsoft.com/office/drawing/2014/main" id="{0BE0A18B-26BE-092E-A64B-DAE9246B56CC}"/>
              </a:ext>
            </a:extLst>
          </p:cNvPr>
          <p:cNvSpPr/>
          <p:nvPr/>
        </p:nvSpPr>
        <p:spPr>
          <a:xfrm>
            <a:off x="4667599" y="3633502"/>
            <a:ext cx="4122270" cy="123604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Làm gia tăng tỉ lệ thất nghiệp.</a:t>
            </a:r>
            <a:endParaRPr lang="en-US" sz="1800">
              <a:solidFill>
                <a:srgbClr val="000000"/>
              </a:solidFill>
            </a:endParaRPr>
          </a:p>
        </p:txBody>
      </p:sp>
    </p:spTree>
    <p:extLst>
      <p:ext uri="{BB962C8B-B14F-4D97-AF65-F5344CB8AC3E}">
        <p14:creationId xmlns:p14="http://schemas.microsoft.com/office/powerpoint/2010/main" val="1767325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5122" name="Picture 2" descr="Giải pháp xử lý chất thải điện tử">
            <a:extLst>
              <a:ext uri="{FF2B5EF4-FFF2-40B4-BE49-F238E27FC236}">
                <a16:creationId xmlns:a16="http://schemas.microsoft.com/office/drawing/2014/main" id="{78A6D9CF-1D43-4B2F-B869-AA8B1D695A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11" b="33750"/>
          <a:stretch/>
        </p:blipFill>
        <p:spPr bwMode="auto">
          <a:xfrm>
            <a:off x="0" y="0"/>
            <a:ext cx="9144000" cy="31133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829C66-ABF8-090C-F9DD-CF6D4EE2009F}"/>
              </a:ext>
            </a:extLst>
          </p:cNvPr>
          <p:cNvSpPr txBox="1"/>
          <p:nvPr/>
        </p:nvSpPr>
        <p:spPr>
          <a:xfrm>
            <a:off x="359229" y="3705553"/>
            <a:ext cx="8425542" cy="958660"/>
          </a:xfrm>
          <a:prstGeom prst="rect">
            <a:avLst/>
          </a:prstGeom>
          <a:noFill/>
        </p:spPr>
        <p:txBody>
          <a:bodyPr wrap="square">
            <a:spAutoFit/>
          </a:bodyPr>
          <a:lstStyle/>
          <a:p>
            <a:pPr algn="just">
              <a:lnSpc>
                <a:spcPct val="150000"/>
              </a:lnSpc>
            </a:pPr>
            <a:r>
              <a:rPr lang="en-US" sz="2000"/>
              <a:t>Rác thải từ những thiết bị công nghệ số lỗi thời tác động tiêu cực chủ yếu tới kinh tế và chiếm tỉ trọng không cao so với các loại ô nhiễm khác.</a:t>
            </a:r>
          </a:p>
        </p:txBody>
      </p:sp>
      <p:sp>
        <p:nvSpPr>
          <p:cNvPr id="4" name="Rectangle: Rounded Corners 3">
            <a:extLst>
              <a:ext uri="{FF2B5EF4-FFF2-40B4-BE49-F238E27FC236}">
                <a16:creationId xmlns:a16="http://schemas.microsoft.com/office/drawing/2014/main" id="{B09F65E2-429F-70AF-0465-2A56B97ED57C}"/>
              </a:ext>
            </a:extLst>
          </p:cNvPr>
          <p:cNvSpPr/>
          <p:nvPr/>
        </p:nvSpPr>
        <p:spPr>
          <a:xfrm>
            <a:off x="3722914" y="2826658"/>
            <a:ext cx="1698171" cy="573314"/>
          </a:xfrm>
          <a:prstGeom prst="roundRect">
            <a:avLst/>
          </a:prstGeom>
          <a:solidFill>
            <a:schemeClr val="tx2">
              <a:lumMod val="60000"/>
              <a:lumOff val="4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LƯU Ý </a:t>
            </a:r>
          </a:p>
        </p:txBody>
      </p:sp>
    </p:spTree>
    <p:extLst>
      <p:ext uri="{BB962C8B-B14F-4D97-AF65-F5344CB8AC3E}">
        <p14:creationId xmlns:p14="http://schemas.microsoft.com/office/powerpoint/2010/main" val="821459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881775" y="1511192"/>
            <a:ext cx="4922381" cy="24162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C00000"/>
                </a:solidFill>
                <a:effectLst/>
                <a:uLnTx/>
                <a:uFillTx/>
                <a:latin typeface="Arial"/>
                <a:cs typeface="Arial"/>
                <a:sym typeface="Arial"/>
              </a:rPr>
              <a:t>PHẦN 2. </a:t>
            </a:r>
            <a:r>
              <a:rPr kumimoji="0" lang="en-US" sz="3500" b="1" i="0" u="none" strike="noStrike" kern="0" cap="none" spc="0" normalizeH="0" baseline="0" noProof="0">
                <a:ln>
                  <a:noFill/>
                </a:ln>
                <a:solidFill>
                  <a:srgbClr val="000000"/>
                </a:solidFill>
                <a:effectLst/>
                <a:uLnTx/>
                <a:uFillTx/>
                <a:latin typeface="Arial"/>
                <a:cs typeface="Arial"/>
                <a:sym typeface="Arial"/>
              </a:rPr>
              <a:t>SỬ DỤNG DỊCH VỤ INTERNET ĐÚNG LUẬT </a:t>
            </a:r>
          </a:p>
        </p:txBody>
      </p:sp>
    </p:spTree>
    <p:extLst>
      <p:ext uri="{BB962C8B-B14F-4D97-AF65-F5344CB8AC3E}">
        <p14:creationId xmlns:p14="http://schemas.microsoft.com/office/powerpoint/2010/main" val="1721197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1286059"/>
            <a:ext cx="8185197" cy="872034"/>
            <a:chOff x="541494" y="909061"/>
            <a:chExt cx="8185197" cy="872034"/>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Câu </a:t>
              </a:r>
              <a:r>
                <a:rPr kumimoji="0" lang="vi-VN" sz="1800" b="1" i="1" u="none" strike="noStrike" kern="0" cap="none" spc="0" normalizeH="0" baseline="0" noProof="0">
                  <a:ln>
                    <a:noFill/>
                  </a:ln>
                  <a:solidFill>
                    <a:srgbClr val="C00000"/>
                  </a:solidFill>
                  <a:effectLst/>
                  <a:uLnTx/>
                  <a:uFillTx/>
                  <a:latin typeface="Arial"/>
                  <a:cs typeface="Arial"/>
                  <a:sym typeface="Arial"/>
                </a:rPr>
                <a:t>1. </a:t>
              </a:r>
              <a:r>
                <a:rPr kumimoji="0" lang="en-US" sz="1800" b="0" i="0" u="none" strike="noStrike" kern="0" cap="none" spc="0" normalizeH="0" baseline="0" noProof="0">
                  <a:ln>
                    <a:noFill/>
                  </a:ln>
                  <a:solidFill>
                    <a:srgbClr val="000000"/>
                  </a:solidFill>
                  <a:effectLst/>
                  <a:uLnTx/>
                  <a:uFillTx/>
                  <a:latin typeface="Arial"/>
                  <a:cs typeface="Arial"/>
                  <a:sym typeface="Arial"/>
                </a:rPr>
                <a:t>Những hành động nào sau đây vi phạm pháp luật, trái đạo đức, thiếu văn hóa? </a:t>
              </a:r>
            </a:p>
          </p:txBody>
        </p:sp>
      </p:grpSp>
      <p:sp>
        <p:nvSpPr>
          <p:cNvPr id="16" name="Rectangle: Rounded Corners 15">
            <a:extLst>
              <a:ext uri="{FF2B5EF4-FFF2-40B4-BE49-F238E27FC236}">
                <a16:creationId xmlns:a16="http://schemas.microsoft.com/office/drawing/2014/main" id="{27A85CB6-E512-6721-64ED-8EEA3554857B}"/>
              </a:ext>
            </a:extLst>
          </p:cNvPr>
          <p:cNvSpPr/>
          <p:nvPr/>
        </p:nvSpPr>
        <p:spPr>
          <a:xfrm>
            <a:off x="479401" y="2323278"/>
            <a:ext cx="3926546" cy="110383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A. Tải về một hình ảnh trên Internet khi chưa có sự cho phép của chủ sở hữu và sử dụng như là của mình.</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17" name="Rectangle: Rounded Corners 16">
            <a:extLst>
              <a:ext uri="{FF2B5EF4-FFF2-40B4-BE49-F238E27FC236}">
                <a16:creationId xmlns:a16="http://schemas.microsoft.com/office/drawing/2014/main" id="{9248DC09-DCA4-096B-B6AC-A49EFCD6CDCB}"/>
              </a:ext>
            </a:extLst>
          </p:cNvPr>
          <p:cNvSpPr/>
          <p:nvPr/>
        </p:nvSpPr>
        <p:spPr>
          <a:xfrm>
            <a:off x="4738055" y="2323278"/>
            <a:ext cx="3926546" cy="110383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B. Sử dụng ngôn ngữ phản cảm khi giao tiếp trên mạng xã hội.</a:t>
            </a:r>
            <a:endParaRPr kumimoji="0" lang="en-US" sz="16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Rectangle: Rounded Corners 36">
            <a:extLst>
              <a:ext uri="{FF2B5EF4-FFF2-40B4-BE49-F238E27FC236}">
                <a16:creationId xmlns:a16="http://schemas.microsoft.com/office/drawing/2014/main" id="{CE412F6F-CDAD-F863-5216-0FEB7B237C09}"/>
              </a:ext>
            </a:extLst>
          </p:cNvPr>
          <p:cNvSpPr/>
          <p:nvPr/>
        </p:nvSpPr>
        <p:spPr>
          <a:xfrm>
            <a:off x="479398" y="3625484"/>
            <a:ext cx="3926546" cy="110383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C. Chúc mừng sinh nhật bạn trên mạng xã hội.</a:t>
            </a:r>
            <a:endParaRPr kumimoji="0" lang="en-US" sz="16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0" name="Rectangle: Rounded Corners 39">
            <a:extLst>
              <a:ext uri="{FF2B5EF4-FFF2-40B4-BE49-F238E27FC236}">
                <a16:creationId xmlns:a16="http://schemas.microsoft.com/office/drawing/2014/main" id="{A3E0F4C2-C253-6425-5E46-C9DCBE97C3C8}"/>
              </a:ext>
            </a:extLst>
          </p:cNvPr>
          <p:cNvSpPr/>
          <p:nvPr/>
        </p:nvSpPr>
        <p:spPr>
          <a:xfrm>
            <a:off x="4738052" y="3625484"/>
            <a:ext cx="3926546" cy="110383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D. Đăng hình ảnh, video bôi nhọ, xúc phạm tập thể hoặc cá nhân lên mạng.</a:t>
            </a:r>
            <a:endParaRPr kumimoji="0" lang="en-US" sz="16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1" name="Rectangle: Rounded Corners 40">
            <a:extLst>
              <a:ext uri="{FF2B5EF4-FFF2-40B4-BE49-F238E27FC236}">
                <a16:creationId xmlns:a16="http://schemas.microsoft.com/office/drawing/2014/main" id="{DC4C5933-EE0F-F791-CDA9-E5E86AA9FEF1}"/>
              </a:ext>
            </a:extLst>
          </p:cNvPr>
          <p:cNvSpPr/>
          <p:nvPr/>
        </p:nvSpPr>
        <p:spPr>
          <a:xfrm>
            <a:off x="479398" y="2310128"/>
            <a:ext cx="3926546" cy="110383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A. Tải về một hình ảnh trên Internet khi chưa có sự cho phép của chủ sở hữu và sử dụng như là của mình.</a:t>
            </a:r>
            <a:endParaRPr lang="en-US" sz="1600">
              <a:solidFill>
                <a:srgbClr val="000000"/>
              </a:solidFill>
            </a:endParaRPr>
          </a:p>
        </p:txBody>
      </p:sp>
      <p:sp>
        <p:nvSpPr>
          <p:cNvPr id="43" name="Rectangle: Rounded Corners 42">
            <a:extLst>
              <a:ext uri="{FF2B5EF4-FFF2-40B4-BE49-F238E27FC236}">
                <a16:creationId xmlns:a16="http://schemas.microsoft.com/office/drawing/2014/main" id="{C2E27B2B-F477-868B-3D65-5DF141CF7E84}"/>
              </a:ext>
            </a:extLst>
          </p:cNvPr>
          <p:cNvSpPr/>
          <p:nvPr/>
        </p:nvSpPr>
        <p:spPr>
          <a:xfrm>
            <a:off x="479398" y="710415"/>
            <a:ext cx="1936938"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sym typeface="Arial"/>
              </a:rPr>
              <a:t>Hoạt động 2</a:t>
            </a:r>
          </a:p>
        </p:txBody>
      </p:sp>
      <p:sp>
        <p:nvSpPr>
          <p:cNvPr id="44" name="TextBox 43">
            <a:extLst>
              <a:ext uri="{FF2B5EF4-FFF2-40B4-BE49-F238E27FC236}">
                <a16:creationId xmlns:a16="http://schemas.microsoft.com/office/drawing/2014/main" id="{32BED85C-C7A1-B9D4-5F77-A06361ABA34D}"/>
              </a:ext>
            </a:extLst>
          </p:cNvPr>
          <p:cNvSpPr txBox="1"/>
          <p:nvPr/>
        </p:nvSpPr>
        <p:spPr>
          <a:xfrm>
            <a:off x="2595074" y="779185"/>
            <a:ext cx="4738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i="1">
                <a:solidFill>
                  <a:srgbClr val="C00000"/>
                </a:solidFill>
              </a:rPr>
              <a:t>Sử dụng dịch vụ Internet đúng luật </a:t>
            </a:r>
            <a:endParaRPr kumimoji="0" lang="en-US" sz="2000" b="0" i="1" u="none" strike="noStrike" kern="0" cap="none" spc="0" normalizeH="0" baseline="0" noProof="0">
              <a:ln>
                <a:noFill/>
              </a:ln>
              <a:solidFill>
                <a:srgbClr val="C00000"/>
              </a:solidFill>
              <a:effectLst/>
              <a:uLnTx/>
              <a:uFillTx/>
              <a:latin typeface="Arial"/>
              <a:cs typeface="Arial"/>
              <a:sym typeface="Arial"/>
            </a:endParaRPr>
          </a:p>
        </p:txBody>
      </p:sp>
      <p:sp>
        <p:nvSpPr>
          <p:cNvPr id="3" name="Rectangle: Rounded Corners 2">
            <a:extLst>
              <a:ext uri="{FF2B5EF4-FFF2-40B4-BE49-F238E27FC236}">
                <a16:creationId xmlns:a16="http://schemas.microsoft.com/office/drawing/2014/main" id="{43D8A630-B0B0-9365-D56E-E279ACC19E24}"/>
              </a:ext>
            </a:extLst>
          </p:cNvPr>
          <p:cNvSpPr/>
          <p:nvPr/>
        </p:nvSpPr>
        <p:spPr>
          <a:xfrm>
            <a:off x="4738052" y="2310128"/>
            <a:ext cx="3926546" cy="1103839"/>
          </a:xfrm>
          <a:prstGeom prst="roundRect">
            <a:avLst>
              <a:gd name="adj" fmla="val 11806"/>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B. Sử dụng ngôn ngữ phản cảm khi giao tiếp trên mạng xã hội.</a:t>
            </a:r>
            <a:endParaRPr lang="en-US" sz="1600">
              <a:solidFill>
                <a:srgbClr val="000000"/>
              </a:solidFill>
            </a:endParaRPr>
          </a:p>
        </p:txBody>
      </p:sp>
      <p:sp>
        <p:nvSpPr>
          <p:cNvPr id="9" name="Rectangle: Rounded Corners 8">
            <a:extLst>
              <a:ext uri="{FF2B5EF4-FFF2-40B4-BE49-F238E27FC236}">
                <a16:creationId xmlns:a16="http://schemas.microsoft.com/office/drawing/2014/main" id="{EB7FE352-D23E-9335-C19E-9E3948EF2658}"/>
              </a:ext>
            </a:extLst>
          </p:cNvPr>
          <p:cNvSpPr/>
          <p:nvPr/>
        </p:nvSpPr>
        <p:spPr>
          <a:xfrm>
            <a:off x="4738052" y="3625484"/>
            <a:ext cx="3926546" cy="1103839"/>
          </a:xfrm>
          <a:prstGeom prst="roundRect">
            <a:avLst>
              <a:gd name="adj" fmla="val 11806"/>
            </a:avLst>
          </a:prstGeom>
          <a:solidFill>
            <a:schemeClr val="bg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a:solidFill>
                  <a:srgbClr val="000000"/>
                </a:solidFill>
              </a:rPr>
              <a:t>D. Đăng hình ảnh, video bôi nhọ, xúc phạm tập thể hoặc cá nhân lên mạng.</a:t>
            </a:r>
            <a:endParaRPr lang="en-US" sz="1600">
              <a:solidFill>
                <a:srgbClr val="000000"/>
              </a:solidFill>
            </a:endParaRPr>
          </a:p>
        </p:txBody>
      </p:sp>
    </p:spTree>
    <p:extLst>
      <p:ext uri="{BB962C8B-B14F-4D97-AF65-F5344CB8AC3E}">
        <p14:creationId xmlns:p14="http://schemas.microsoft.com/office/powerpoint/2010/main" val="2360096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7" grpId="0" animBg="1"/>
      <p:bldP spid="40" grpId="0" animBg="1"/>
      <p:bldP spid="41" grpId="0" animBg="1"/>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778059"/>
            <a:ext cx="8185197" cy="872034"/>
            <a:chOff x="541494" y="909061"/>
            <a:chExt cx="8185197" cy="872034"/>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Câu 2</a:t>
              </a:r>
              <a:r>
                <a:rPr kumimoji="0" lang="vi-VN" sz="1800" b="1" i="1" u="none" strike="noStrike" kern="0" cap="none" spc="0" normalizeH="0" baseline="0" noProof="0">
                  <a:ln>
                    <a:noFill/>
                  </a:ln>
                  <a:solidFill>
                    <a:srgbClr val="C00000"/>
                  </a:solidFill>
                  <a:effectLst/>
                  <a:uLnTx/>
                  <a:uFillTx/>
                  <a:latin typeface="Arial"/>
                  <a:cs typeface="Arial"/>
                  <a:sym typeface="Arial"/>
                </a:rPr>
                <a:t>. </a:t>
              </a:r>
              <a:r>
                <a:rPr kumimoji="0" lang="vi-VN" sz="1800" b="0" i="0" u="none" strike="noStrike" kern="0" cap="none" spc="0" normalizeH="0" baseline="0" noProof="0">
                  <a:ln>
                    <a:noFill/>
                  </a:ln>
                  <a:solidFill>
                    <a:srgbClr val="000000"/>
                  </a:solidFill>
                  <a:effectLst/>
                  <a:uLnTx/>
                  <a:uFillTx/>
                  <a:latin typeface="Arial"/>
                  <a:cs typeface="Arial"/>
                  <a:sym typeface="Arial"/>
                </a:rPr>
                <a:t>Em hãy kể thêm một số hành vi vi phạm pháp luật, trái đạo đức, thiếu văn hoá của người sử dụng dịch vụ Internet.</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roup 15">
            <a:extLst>
              <a:ext uri="{FF2B5EF4-FFF2-40B4-BE49-F238E27FC236}">
                <a16:creationId xmlns:a16="http://schemas.microsoft.com/office/drawing/2014/main" id="{6A2DC823-2AF5-9493-2B32-FC92E51FF874}"/>
              </a:ext>
            </a:extLst>
          </p:cNvPr>
          <p:cNvGrpSpPr/>
          <p:nvPr/>
        </p:nvGrpSpPr>
        <p:grpSpPr>
          <a:xfrm>
            <a:off x="208696" y="2112970"/>
            <a:ext cx="4084155" cy="2540518"/>
            <a:chOff x="208696" y="2134741"/>
            <a:chExt cx="4084155" cy="2540518"/>
          </a:xfrm>
        </p:grpSpPr>
        <p:pic>
          <p:nvPicPr>
            <p:cNvPr id="6146" name="Picture 2" descr="54.000 video thường xuyên phát tin giả ảnh hưởng tới an ninh quốc gia trong  năm 2020 - Nhịp sống kinh tế Việt Nam &amp; Thế giới">
              <a:extLst>
                <a:ext uri="{FF2B5EF4-FFF2-40B4-BE49-F238E27FC236}">
                  <a16:creationId xmlns:a16="http://schemas.microsoft.com/office/drawing/2014/main" id="{D8D440BB-C675-3FBE-169F-9D56B9518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45" y="2382795"/>
              <a:ext cx="3771006" cy="229246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C4B989CB-B33B-4C0E-13FB-F48D4B59250D}"/>
                </a:ext>
              </a:extLst>
            </p:cNvPr>
            <p:cNvSpPr/>
            <p:nvPr/>
          </p:nvSpPr>
          <p:spPr>
            <a:xfrm>
              <a:off x="208696" y="2134741"/>
              <a:ext cx="994143" cy="874017"/>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3" name="Group 2">
            <a:extLst>
              <a:ext uri="{FF2B5EF4-FFF2-40B4-BE49-F238E27FC236}">
                <a16:creationId xmlns:a16="http://schemas.microsoft.com/office/drawing/2014/main" id="{60A56FBB-56A2-32BD-67B3-F34B4ABAF59A}"/>
              </a:ext>
            </a:extLst>
          </p:cNvPr>
          <p:cNvGrpSpPr/>
          <p:nvPr/>
        </p:nvGrpSpPr>
        <p:grpSpPr>
          <a:xfrm>
            <a:off x="5001706" y="1981014"/>
            <a:ext cx="4011310" cy="2672474"/>
            <a:chOff x="5001706" y="2002785"/>
            <a:chExt cx="4011310" cy="2672474"/>
          </a:xfrm>
        </p:grpSpPr>
        <p:pic>
          <p:nvPicPr>
            <p:cNvPr id="6148" name="Picture 4" descr="Bôi nhọ danh dự nhân phẩm người khác">
              <a:extLst>
                <a:ext uri="{FF2B5EF4-FFF2-40B4-BE49-F238E27FC236}">
                  <a16:creationId xmlns:a16="http://schemas.microsoft.com/office/drawing/2014/main" id="{ED2F7486-9B2B-F8A9-75EF-893AE059DC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706" y="2382795"/>
              <a:ext cx="3483254" cy="2292464"/>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4A17D829-A14B-1D4F-E5E4-3FBE0E6ABE75}"/>
                </a:ext>
              </a:extLst>
            </p:cNvPr>
            <p:cNvSpPr/>
            <p:nvPr/>
          </p:nvSpPr>
          <p:spPr>
            <a:xfrm rot="16542554">
              <a:off x="8078936" y="2062848"/>
              <a:ext cx="994143" cy="874017"/>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437041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BBDD63-9548-0935-D752-C9A1D38AEB6D}"/>
              </a:ext>
            </a:extLst>
          </p:cNvPr>
          <p:cNvSpPr txBox="1"/>
          <p:nvPr/>
        </p:nvSpPr>
        <p:spPr>
          <a:xfrm>
            <a:off x="277585" y="191961"/>
            <a:ext cx="8588829" cy="1045223"/>
          </a:xfrm>
          <a:prstGeom prst="rect">
            <a:avLst/>
          </a:prstGeom>
          <a:noFill/>
        </p:spPr>
        <p:txBody>
          <a:bodyPr wrap="square">
            <a:spAutoFit/>
          </a:bodyPr>
          <a:lstStyle/>
          <a:p>
            <a:pPr algn="just">
              <a:lnSpc>
                <a:spcPct val="150000"/>
              </a:lnSpc>
            </a:pPr>
            <a:r>
              <a:rPr lang="vi-VN" sz="2200" b="1">
                <a:solidFill>
                  <a:srgbClr val="C00000"/>
                </a:solidFill>
              </a:rPr>
              <a:t>a</a:t>
            </a:r>
            <a:r>
              <a:rPr lang="en-US" sz="2200" b="1">
                <a:solidFill>
                  <a:srgbClr val="C00000"/>
                </a:solidFill>
              </a:rPr>
              <a:t>.</a:t>
            </a:r>
            <a:r>
              <a:rPr lang="vi-VN" sz="2200" b="1">
                <a:solidFill>
                  <a:srgbClr val="C00000"/>
                </a:solidFill>
              </a:rPr>
              <a:t> Những hành vi vi phạm pháp luật, trái đạo đức, thiếu văn hóa khi hoạt động trong môi trường số</a:t>
            </a:r>
            <a:endParaRPr lang="en-US" sz="2200" b="1">
              <a:solidFill>
                <a:srgbClr val="C00000"/>
              </a:solidFill>
            </a:endParaRPr>
          </a:p>
        </p:txBody>
      </p:sp>
      <p:sp>
        <p:nvSpPr>
          <p:cNvPr id="6" name="Rectangle: Rounded Corners 5">
            <a:extLst>
              <a:ext uri="{FF2B5EF4-FFF2-40B4-BE49-F238E27FC236}">
                <a16:creationId xmlns:a16="http://schemas.microsoft.com/office/drawing/2014/main" id="{F1616F9E-A055-8E2D-FE79-B9B7D66FD84B}"/>
              </a:ext>
            </a:extLst>
          </p:cNvPr>
          <p:cNvSpPr/>
          <p:nvPr/>
        </p:nvSpPr>
        <p:spPr>
          <a:xfrm>
            <a:off x="613227" y="1484199"/>
            <a:ext cx="7917543" cy="442686"/>
          </a:xfrm>
          <a:prstGeom prst="roundRect">
            <a:avLst>
              <a:gd name="adj" fmla="val 897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Một số hành vi vi phạm pháp luật, trái đạo đức, thiếu văn hóa </a:t>
            </a:r>
          </a:p>
        </p:txBody>
      </p:sp>
      <p:sp>
        <p:nvSpPr>
          <p:cNvPr id="7" name="Rectangle: Rounded Corners 6">
            <a:extLst>
              <a:ext uri="{FF2B5EF4-FFF2-40B4-BE49-F238E27FC236}">
                <a16:creationId xmlns:a16="http://schemas.microsoft.com/office/drawing/2014/main" id="{CFC5A01A-0E56-18E7-8C12-DDBE80119690}"/>
              </a:ext>
            </a:extLst>
          </p:cNvPr>
          <p:cNvSpPr/>
          <p:nvPr/>
        </p:nvSpPr>
        <p:spPr>
          <a:xfrm>
            <a:off x="93428" y="2445655"/>
            <a:ext cx="1231901"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Viết, đăng, chia sẻ nội dung sai sự thật, không phù hợp  </a:t>
            </a:r>
          </a:p>
        </p:txBody>
      </p:sp>
      <p:sp>
        <p:nvSpPr>
          <p:cNvPr id="8" name="Rectangle: Rounded Corners 7">
            <a:extLst>
              <a:ext uri="{FF2B5EF4-FFF2-40B4-BE49-F238E27FC236}">
                <a16:creationId xmlns:a16="http://schemas.microsoft.com/office/drawing/2014/main" id="{4BD2F3D3-E29D-7A18-D766-AFD980F4A288}"/>
              </a:ext>
            </a:extLst>
          </p:cNvPr>
          <p:cNvSpPr/>
          <p:nvPr/>
        </p:nvSpPr>
        <p:spPr>
          <a:xfrm>
            <a:off x="1381117" y="2445654"/>
            <a:ext cx="1231901"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Làm lộ thông tin cá nhân, tổ chức gây ảnh hưởng xấu</a:t>
            </a:r>
          </a:p>
        </p:txBody>
      </p:sp>
      <p:sp>
        <p:nvSpPr>
          <p:cNvPr id="9" name="Rectangle: Rounded Corners 8">
            <a:extLst>
              <a:ext uri="{FF2B5EF4-FFF2-40B4-BE49-F238E27FC236}">
                <a16:creationId xmlns:a16="http://schemas.microsoft.com/office/drawing/2014/main" id="{9FFDAC2F-C336-B067-7AD2-8F102D6BDF40}"/>
              </a:ext>
            </a:extLst>
          </p:cNvPr>
          <p:cNvSpPr/>
          <p:nvPr/>
        </p:nvSpPr>
        <p:spPr>
          <a:xfrm>
            <a:off x="2681509" y="2445655"/>
            <a:ext cx="1169304"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Gửi thư rác, tin nhắn rác </a:t>
            </a:r>
          </a:p>
        </p:txBody>
      </p:sp>
      <p:sp>
        <p:nvSpPr>
          <p:cNvPr id="10" name="Rectangle: Rounded Corners 9">
            <a:extLst>
              <a:ext uri="{FF2B5EF4-FFF2-40B4-BE49-F238E27FC236}">
                <a16:creationId xmlns:a16="http://schemas.microsoft.com/office/drawing/2014/main" id="{0442C21B-8F40-5937-84A0-066F28415382}"/>
              </a:ext>
            </a:extLst>
          </p:cNvPr>
          <p:cNvSpPr/>
          <p:nvPr/>
        </p:nvSpPr>
        <p:spPr>
          <a:xfrm>
            <a:off x="3944251" y="2445655"/>
            <a:ext cx="1231901"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Sử dụng dữ liệu của người khác không xin phép </a:t>
            </a:r>
          </a:p>
        </p:txBody>
      </p:sp>
      <p:sp>
        <p:nvSpPr>
          <p:cNvPr id="11" name="Rectangle: Rounded Corners 10">
            <a:extLst>
              <a:ext uri="{FF2B5EF4-FFF2-40B4-BE49-F238E27FC236}">
                <a16:creationId xmlns:a16="http://schemas.microsoft.com/office/drawing/2014/main" id="{C79E0CF8-8501-06C9-70E8-AB4C5FA80861}"/>
              </a:ext>
            </a:extLst>
          </p:cNvPr>
          <p:cNvSpPr/>
          <p:nvPr/>
        </p:nvSpPr>
        <p:spPr>
          <a:xfrm>
            <a:off x="5266414" y="2445655"/>
            <a:ext cx="1231901"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Sử dụng phần mềm không có bản quyền </a:t>
            </a:r>
          </a:p>
        </p:txBody>
      </p:sp>
      <p:sp>
        <p:nvSpPr>
          <p:cNvPr id="12" name="Rectangle: Rounded Corners 11">
            <a:extLst>
              <a:ext uri="{FF2B5EF4-FFF2-40B4-BE49-F238E27FC236}">
                <a16:creationId xmlns:a16="http://schemas.microsoft.com/office/drawing/2014/main" id="{CB64D626-1527-AA38-473B-8959D4298C2A}"/>
              </a:ext>
            </a:extLst>
          </p:cNvPr>
          <p:cNvSpPr/>
          <p:nvPr/>
        </p:nvSpPr>
        <p:spPr>
          <a:xfrm>
            <a:off x="6588577" y="2445655"/>
            <a:ext cx="1169304"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Bắt nạt, lừa đảo qua mạng </a:t>
            </a:r>
          </a:p>
        </p:txBody>
      </p:sp>
      <p:sp>
        <p:nvSpPr>
          <p:cNvPr id="14" name="Rectangle: Rounded Corners 13">
            <a:extLst>
              <a:ext uri="{FF2B5EF4-FFF2-40B4-BE49-F238E27FC236}">
                <a16:creationId xmlns:a16="http://schemas.microsoft.com/office/drawing/2014/main" id="{606D3675-004F-4190-1CDF-E529DBB5BA04}"/>
              </a:ext>
            </a:extLst>
          </p:cNvPr>
          <p:cNvSpPr/>
          <p:nvPr/>
        </p:nvSpPr>
        <p:spPr>
          <a:xfrm>
            <a:off x="7848143" y="2445654"/>
            <a:ext cx="1169304" cy="2358571"/>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0000"/>
                </a:solidFill>
              </a:rPr>
              <a:t>Ứng xử thiếu văn hóa </a:t>
            </a:r>
          </a:p>
        </p:txBody>
      </p:sp>
      <p:cxnSp>
        <p:nvCxnSpPr>
          <p:cNvPr id="16" name="Straight Connector 15">
            <a:extLst>
              <a:ext uri="{FF2B5EF4-FFF2-40B4-BE49-F238E27FC236}">
                <a16:creationId xmlns:a16="http://schemas.microsoft.com/office/drawing/2014/main" id="{29EE7F6A-8010-8C87-F789-10B0A0E19C82}"/>
              </a:ext>
            </a:extLst>
          </p:cNvPr>
          <p:cNvCxnSpPr>
            <a:stCxn id="6" idx="2"/>
            <a:endCxn id="7" idx="0"/>
          </p:cNvCxnSpPr>
          <p:nvPr/>
        </p:nvCxnSpPr>
        <p:spPr>
          <a:xfrm flipH="1">
            <a:off x="709379" y="1926885"/>
            <a:ext cx="3862620" cy="51877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EABA8F-8A19-98BA-6B1A-E945484F7F25}"/>
              </a:ext>
            </a:extLst>
          </p:cNvPr>
          <p:cNvCxnSpPr>
            <a:cxnSpLocks/>
            <a:stCxn id="6" idx="2"/>
            <a:endCxn id="8" idx="0"/>
          </p:cNvCxnSpPr>
          <p:nvPr/>
        </p:nvCxnSpPr>
        <p:spPr>
          <a:xfrm flipH="1">
            <a:off x="1997068" y="1926885"/>
            <a:ext cx="2574931" cy="51876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2F5AEC-51F1-C394-5078-CA568297E66F}"/>
              </a:ext>
            </a:extLst>
          </p:cNvPr>
          <p:cNvCxnSpPr>
            <a:cxnSpLocks/>
            <a:stCxn id="6" idx="2"/>
            <a:endCxn id="9" idx="0"/>
          </p:cNvCxnSpPr>
          <p:nvPr/>
        </p:nvCxnSpPr>
        <p:spPr>
          <a:xfrm flipH="1">
            <a:off x="3266161" y="1926885"/>
            <a:ext cx="1305838" cy="51877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5C96A2-9FA3-1707-F926-E1803F2EC54E}"/>
              </a:ext>
            </a:extLst>
          </p:cNvPr>
          <p:cNvCxnSpPr>
            <a:cxnSpLocks/>
            <a:stCxn id="6" idx="2"/>
            <a:endCxn id="10" idx="0"/>
          </p:cNvCxnSpPr>
          <p:nvPr/>
        </p:nvCxnSpPr>
        <p:spPr>
          <a:xfrm flipH="1">
            <a:off x="4560202" y="1926885"/>
            <a:ext cx="11797" cy="51877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5B6E63-18B7-3FED-6C8D-1BE65674580C}"/>
              </a:ext>
            </a:extLst>
          </p:cNvPr>
          <p:cNvCxnSpPr>
            <a:cxnSpLocks/>
            <a:stCxn id="6" idx="2"/>
            <a:endCxn id="11" idx="0"/>
          </p:cNvCxnSpPr>
          <p:nvPr/>
        </p:nvCxnSpPr>
        <p:spPr>
          <a:xfrm>
            <a:off x="4571999" y="1926885"/>
            <a:ext cx="1310366" cy="51877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5626DD-A081-5389-EF04-22F661434428}"/>
              </a:ext>
            </a:extLst>
          </p:cNvPr>
          <p:cNvCxnSpPr>
            <a:cxnSpLocks/>
            <a:stCxn id="6" idx="2"/>
            <a:endCxn id="12" idx="0"/>
          </p:cNvCxnSpPr>
          <p:nvPr/>
        </p:nvCxnSpPr>
        <p:spPr>
          <a:xfrm>
            <a:off x="4571999" y="1926885"/>
            <a:ext cx="2601230" cy="51877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F7C305-5F86-52FD-EC31-0B25AC718BE9}"/>
              </a:ext>
            </a:extLst>
          </p:cNvPr>
          <p:cNvCxnSpPr>
            <a:cxnSpLocks/>
            <a:stCxn id="6" idx="2"/>
            <a:endCxn id="14" idx="0"/>
          </p:cNvCxnSpPr>
          <p:nvPr/>
        </p:nvCxnSpPr>
        <p:spPr>
          <a:xfrm>
            <a:off x="4571999" y="1926885"/>
            <a:ext cx="3860796" cy="51876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94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par>
                                <p:cTn id="30" presetID="22" presetClass="entr" presetSubtype="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22" presetClass="entr" presetSubtype="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par>
                          <p:cTn id="36" fill="hold">
                            <p:stCondLst>
                              <p:cond delay="1000"/>
                            </p:stCondLst>
                            <p:childTnLst>
                              <p:par>
                                <p:cTn id="37" presetID="16" presetClass="entr" presetSubtype="2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C3117F5-0A9C-6F91-A13E-DB3E59B0C6EC}"/>
              </a:ext>
            </a:extLst>
          </p:cNvPr>
          <p:cNvGrpSpPr/>
          <p:nvPr/>
        </p:nvGrpSpPr>
        <p:grpSpPr>
          <a:xfrm>
            <a:off x="254000" y="306554"/>
            <a:ext cx="3280228" cy="4700433"/>
            <a:chOff x="254000" y="306554"/>
            <a:chExt cx="3280228" cy="4700433"/>
          </a:xfrm>
        </p:grpSpPr>
        <p:pic>
          <p:nvPicPr>
            <p:cNvPr id="7170" name="Picture 2" descr="Sử dụng hình ảnh Báo điện tử VTV News đăng tin giả để xuyên tạc">
              <a:extLst>
                <a:ext uri="{FF2B5EF4-FFF2-40B4-BE49-F238E27FC236}">
                  <a16:creationId xmlns:a16="http://schemas.microsoft.com/office/drawing/2014/main" id="{03A89F18-F8DF-70E3-3174-BDC4920C9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306554"/>
              <a:ext cx="3280228" cy="3871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BC1AA8-9935-5EA8-73D3-24C0F2D21884}"/>
                </a:ext>
              </a:extLst>
            </p:cNvPr>
            <p:cNvSpPr txBox="1"/>
            <p:nvPr/>
          </p:nvSpPr>
          <p:spPr>
            <a:xfrm>
              <a:off x="497114" y="4178299"/>
              <a:ext cx="2794000" cy="828688"/>
            </a:xfrm>
            <a:prstGeom prst="rect">
              <a:avLst/>
            </a:prstGeom>
            <a:noFill/>
          </p:spPr>
          <p:txBody>
            <a:bodyPr wrap="square" rtlCol="0">
              <a:spAutoFit/>
            </a:bodyPr>
            <a:lstStyle/>
            <a:p>
              <a:pPr algn="ctr">
                <a:lnSpc>
                  <a:spcPct val="150000"/>
                </a:lnSpc>
              </a:pPr>
              <a:r>
                <a:rPr lang="en-US" sz="1700" i="1">
                  <a:solidFill>
                    <a:srgbClr val="0070C0"/>
                  </a:solidFill>
                </a:rPr>
                <a:t>Mạo danh, đăng tải </a:t>
              </a:r>
            </a:p>
            <a:p>
              <a:pPr algn="ctr">
                <a:lnSpc>
                  <a:spcPct val="150000"/>
                </a:lnSpc>
              </a:pPr>
              <a:r>
                <a:rPr lang="en-US" sz="1700" i="1">
                  <a:solidFill>
                    <a:srgbClr val="0070C0"/>
                  </a:solidFill>
                </a:rPr>
                <a:t>các thông tin sai lệch</a:t>
              </a:r>
            </a:p>
          </p:txBody>
        </p:sp>
      </p:grpSp>
      <p:grpSp>
        <p:nvGrpSpPr>
          <p:cNvPr id="18" name="Group 17">
            <a:extLst>
              <a:ext uri="{FF2B5EF4-FFF2-40B4-BE49-F238E27FC236}">
                <a16:creationId xmlns:a16="http://schemas.microsoft.com/office/drawing/2014/main" id="{9A4A33F5-4427-6A8A-8DC9-9D1F0FF13A6C}"/>
              </a:ext>
            </a:extLst>
          </p:cNvPr>
          <p:cNvGrpSpPr/>
          <p:nvPr/>
        </p:nvGrpSpPr>
        <p:grpSpPr>
          <a:xfrm>
            <a:off x="3936207" y="306554"/>
            <a:ext cx="4953793" cy="4186487"/>
            <a:chOff x="3936207" y="306554"/>
            <a:chExt cx="4953793" cy="4186487"/>
          </a:xfrm>
        </p:grpSpPr>
        <p:pic>
          <p:nvPicPr>
            <p:cNvPr id="4" name="Picture 3">
              <a:extLst>
                <a:ext uri="{FF2B5EF4-FFF2-40B4-BE49-F238E27FC236}">
                  <a16:creationId xmlns:a16="http://schemas.microsoft.com/office/drawing/2014/main" id="{2B2E0819-89EB-0657-D4C4-D4F7890DC961}"/>
                </a:ext>
              </a:extLst>
            </p:cNvPr>
            <p:cNvPicPr>
              <a:picLocks noChangeAspect="1"/>
            </p:cNvPicPr>
            <p:nvPr/>
          </p:nvPicPr>
          <p:blipFill>
            <a:blip r:embed="rId3"/>
            <a:stretch>
              <a:fillRect/>
            </a:stretch>
          </p:blipFill>
          <p:spPr>
            <a:xfrm>
              <a:off x="3936207" y="306554"/>
              <a:ext cx="4953793" cy="3321955"/>
            </a:xfrm>
            <a:prstGeom prst="rect">
              <a:avLst/>
            </a:prstGeom>
          </p:spPr>
        </p:pic>
        <p:sp>
          <p:nvSpPr>
            <p:cNvPr id="13" name="TextBox 12">
              <a:extLst>
                <a:ext uri="{FF2B5EF4-FFF2-40B4-BE49-F238E27FC236}">
                  <a16:creationId xmlns:a16="http://schemas.microsoft.com/office/drawing/2014/main" id="{B642CD59-0AEB-69D0-0A64-3CAA647501A7}"/>
                </a:ext>
              </a:extLst>
            </p:cNvPr>
            <p:cNvSpPr txBox="1"/>
            <p:nvPr/>
          </p:nvSpPr>
          <p:spPr>
            <a:xfrm>
              <a:off x="4468188" y="3664353"/>
              <a:ext cx="3889829" cy="828688"/>
            </a:xfrm>
            <a:prstGeom prst="rect">
              <a:avLst/>
            </a:prstGeom>
            <a:noFill/>
          </p:spPr>
          <p:txBody>
            <a:bodyPr wrap="square" rtlCol="0">
              <a:spAutoFit/>
            </a:bodyPr>
            <a:lstStyle/>
            <a:p>
              <a:pPr algn="ctr">
                <a:lnSpc>
                  <a:spcPct val="150000"/>
                </a:lnSpc>
              </a:pPr>
              <a:r>
                <a:rPr lang="vi-VN" sz="1700" i="1">
                  <a:solidFill>
                    <a:srgbClr val="0070C0"/>
                  </a:solidFill>
                </a:rPr>
                <a:t>Làm lộ thông tin của cá nhân hay tổ chức mà không được phép</a:t>
              </a:r>
              <a:endParaRPr lang="en-US" sz="1700" i="1">
                <a:solidFill>
                  <a:srgbClr val="0070C0"/>
                </a:solidFill>
              </a:endParaRPr>
            </a:p>
          </p:txBody>
        </p:sp>
      </p:grpSp>
    </p:spTree>
    <p:extLst>
      <p:ext uri="{BB962C8B-B14F-4D97-AF65-F5344CB8AC3E}">
        <p14:creationId xmlns:p14="http://schemas.microsoft.com/office/powerpoint/2010/main" val="34548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3A1E2-0BB0-BB91-649E-56E79D76A43A}"/>
              </a:ext>
            </a:extLst>
          </p:cNvPr>
          <p:cNvSpPr txBox="1"/>
          <p:nvPr/>
        </p:nvSpPr>
        <p:spPr>
          <a:xfrm>
            <a:off x="1719942" y="210457"/>
            <a:ext cx="5704115" cy="584775"/>
          </a:xfrm>
          <a:prstGeom prst="rect">
            <a:avLst/>
          </a:prstGeom>
          <a:noFill/>
        </p:spPr>
        <p:txBody>
          <a:bodyPr wrap="square" rtlCol="0">
            <a:spAutoFit/>
          </a:bodyPr>
          <a:lstStyle/>
          <a:p>
            <a:pPr algn="ctr"/>
            <a:r>
              <a:rPr lang="en-US" sz="3200" b="1">
                <a:solidFill>
                  <a:schemeClr val="accent1">
                    <a:lumMod val="75000"/>
                  </a:schemeClr>
                </a:solidFill>
              </a:rPr>
              <a:t>KHỞI ĐỘNG </a:t>
            </a:r>
          </a:p>
        </p:txBody>
      </p:sp>
      <p:grpSp>
        <p:nvGrpSpPr>
          <p:cNvPr id="8" name="Group 7">
            <a:extLst>
              <a:ext uri="{FF2B5EF4-FFF2-40B4-BE49-F238E27FC236}">
                <a16:creationId xmlns:a16="http://schemas.microsoft.com/office/drawing/2014/main" id="{501D7845-697A-6C9C-92DE-A059AB50E720}"/>
              </a:ext>
            </a:extLst>
          </p:cNvPr>
          <p:cNvGrpSpPr/>
          <p:nvPr/>
        </p:nvGrpSpPr>
        <p:grpSpPr>
          <a:xfrm>
            <a:off x="381000" y="934434"/>
            <a:ext cx="8146143" cy="495640"/>
            <a:chOff x="381000" y="1029410"/>
            <a:chExt cx="8146143" cy="495640"/>
          </a:xfrm>
        </p:grpSpPr>
        <p:sp>
          <p:nvSpPr>
            <p:cNvPr id="6" name="Freeform 4">
              <a:extLst>
                <a:ext uri="{FF2B5EF4-FFF2-40B4-BE49-F238E27FC236}">
                  <a16:creationId xmlns:a16="http://schemas.microsoft.com/office/drawing/2014/main" id="{2EB7C576-D858-7B2E-B42E-D09055E52ABF}"/>
                </a:ext>
              </a:extLst>
            </p:cNvPr>
            <p:cNvSpPr/>
            <p:nvPr/>
          </p:nvSpPr>
          <p:spPr>
            <a:xfrm>
              <a:off x="381000" y="1029410"/>
              <a:ext cx="511628" cy="49564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99D3DFD1-7AFF-2E2A-0D3B-D8A6DBC24F9F}"/>
                </a:ext>
              </a:extLst>
            </p:cNvPr>
            <p:cNvSpPr txBox="1"/>
            <p:nvPr/>
          </p:nvSpPr>
          <p:spPr>
            <a:xfrm>
              <a:off x="965200" y="1124940"/>
              <a:ext cx="7561943" cy="400110"/>
            </a:xfrm>
            <a:prstGeom prst="rect">
              <a:avLst/>
            </a:prstGeom>
            <a:noFill/>
          </p:spPr>
          <p:txBody>
            <a:bodyPr wrap="square" rtlCol="0">
              <a:spAutoFit/>
            </a:bodyPr>
            <a:lstStyle/>
            <a:p>
              <a:r>
                <a:rPr lang="en-US" sz="2000" i="1">
                  <a:solidFill>
                    <a:schemeClr val="accent2">
                      <a:lumMod val="75000"/>
                    </a:schemeClr>
                  </a:solidFill>
                </a:rPr>
                <a:t>Thảo luận nhóm: Đọc thông tin và thực hiện yêu cầu sau đây: </a:t>
              </a:r>
            </a:p>
          </p:txBody>
        </p:sp>
      </p:grpSp>
      <p:grpSp>
        <p:nvGrpSpPr>
          <p:cNvPr id="16" name="Group 15">
            <a:extLst>
              <a:ext uri="{FF2B5EF4-FFF2-40B4-BE49-F238E27FC236}">
                <a16:creationId xmlns:a16="http://schemas.microsoft.com/office/drawing/2014/main" id="{3B5F0E23-97E3-8CC5-5740-C4F186B07D40}"/>
              </a:ext>
            </a:extLst>
          </p:cNvPr>
          <p:cNvGrpSpPr/>
          <p:nvPr/>
        </p:nvGrpSpPr>
        <p:grpSpPr>
          <a:xfrm>
            <a:off x="301169" y="1792413"/>
            <a:ext cx="8625117" cy="2895702"/>
            <a:chOff x="301169" y="1930298"/>
            <a:chExt cx="8625117" cy="2895702"/>
          </a:xfrm>
        </p:grpSpPr>
        <p:sp>
          <p:nvSpPr>
            <p:cNvPr id="9" name="Rectangle 8">
              <a:extLst>
                <a:ext uri="{FF2B5EF4-FFF2-40B4-BE49-F238E27FC236}">
                  <a16:creationId xmlns:a16="http://schemas.microsoft.com/office/drawing/2014/main" id="{50EAD40D-CD7A-4DA2-636B-4871E4C27167}"/>
                </a:ext>
              </a:extLst>
            </p:cNvPr>
            <p:cNvSpPr/>
            <p:nvPr/>
          </p:nvSpPr>
          <p:spPr>
            <a:xfrm>
              <a:off x="301170" y="2159337"/>
              <a:ext cx="8625116" cy="266666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58FBC4-BF2B-DEF8-BAB8-E5144B2BE57C}"/>
                </a:ext>
              </a:extLst>
            </p:cNvPr>
            <p:cNvSpPr txBox="1"/>
            <p:nvPr/>
          </p:nvSpPr>
          <p:spPr>
            <a:xfrm>
              <a:off x="342899" y="2291973"/>
              <a:ext cx="8541657" cy="2534027"/>
            </a:xfrm>
            <a:prstGeom prst="rect">
              <a:avLst/>
            </a:prstGeom>
            <a:noFill/>
          </p:spPr>
          <p:txBody>
            <a:bodyPr wrap="square">
              <a:spAutoFit/>
            </a:bodyPr>
            <a:lstStyle/>
            <a:p>
              <a:pPr algn="just">
                <a:lnSpc>
                  <a:spcPct val="150000"/>
                </a:lnSpc>
              </a:pPr>
              <a:r>
                <a:rPr lang="vi-VN" sz="1800"/>
                <a:t>Trong thời đại kĩ thuật số phát triển, hầu hết thông tin đều ở dạng số. Điều này khiến cho đời sống xã hội thay đổi toàn diện. Công nghệ kĩ thuật số giúp cho mọi việc của con người trong lao động, sản xuất, học tập hay giải trí,… thuận tiện, dễ dàng và nhanh chóng hơn. Bên cạnh những tác động tích cực đó, công nghệ kĩ thuật số cũng có những tác động tiêu cực đến con người. </a:t>
              </a:r>
              <a:r>
                <a:rPr lang="vi-VN" sz="1800" i="1">
                  <a:solidFill>
                    <a:schemeClr val="bg1">
                      <a:lumMod val="50000"/>
                    </a:schemeClr>
                  </a:solidFill>
                </a:rPr>
                <a:t>Em hãy thảo luận với bạn và kể ra một vài tác động tiêu cực đó.</a:t>
              </a:r>
              <a:endParaRPr lang="en-US" sz="1800" i="1">
                <a:solidFill>
                  <a:schemeClr val="bg1">
                    <a:lumMod val="50000"/>
                  </a:schemeClr>
                </a:solidFill>
              </a:endParaRPr>
            </a:p>
          </p:txBody>
        </p:sp>
        <p:grpSp>
          <p:nvGrpSpPr>
            <p:cNvPr id="10" name="Google Shape;1033;p33">
              <a:extLst>
                <a:ext uri="{FF2B5EF4-FFF2-40B4-BE49-F238E27FC236}">
                  <a16:creationId xmlns:a16="http://schemas.microsoft.com/office/drawing/2014/main" id="{19892008-CCC6-A24D-9EAC-89B9D7014EC1}"/>
                </a:ext>
              </a:extLst>
            </p:cNvPr>
            <p:cNvGrpSpPr/>
            <p:nvPr/>
          </p:nvGrpSpPr>
          <p:grpSpPr>
            <a:xfrm>
              <a:off x="301169" y="1930298"/>
              <a:ext cx="835100" cy="361675"/>
              <a:chOff x="7910000" y="2495799"/>
              <a:chExt cx="835100" cy="361675"/>
            </a:xfrm>
          </p:grpSpPr>
          <p:sp>
            <p:nvSpPr>
              <p:cNvPr id="11" name="Google Shape;1034;p33">
                <a:extLst>
                  <a:ext uri="{FF2B5EF4-FFF2-40B4-BE49-F238E27FC236}">
                    <a16:creationId xmlns:a16="http://schemas.microsoft.com/office/drawing/2014/main" id="{6904AFE0-421E-7292-C117-40F7A569CE04}"/>
                  </a:ext>
                </a:extLst>
              </p:cNvPr>
              <p:cNvSpPr/>
              <p:nvPr/>
            </p:nvSpPr>
            <p:spPr>
              <a:xfrm>
                <a:off x="7910000" y="2495799"/>
                <a:ext cx="835100" cy="361675"/>
              </a:xfrm>
              <a:custGeom>
                <a:avLst/>
                <a:gdLst/>
                <a:ahLst/>
                <a:cxnLst/>
                <a:rect l="l" t="t" r="r" b="b"/>
                <a:pathLst>
                  <a:path w="1838" h="796" extrusionOk="0">
                    <a:moveTo>
                      <a:pt x="10" y="755"/>
                    </a:moveTo>
                    <a:lnTo>
                      <a:pt x="10" y="755"/>
                    </a:lnTo>
                    <a:cubicBezTo>
                      <a:pt x="57" y="718"/>
                      <a:pt x="131" y="653"/>
                      <a:pt x="188" y="559"/>
                    </a:cubicBezTo>
                    <a:cubicBezTo>
                      <a:pt x="141" y="504"/>
                      <a:pt x="103" y="420"/>
                      <a:pt x="103" y="336"/>
                    </a:cubicBezTo>
                    <a:cubicBezTo>
                      <a:pt x="103" y="149"/>
                      <a:pt x="253" y="0"/>
                      <a:pt x="439" y="0"/>
                    </a:cubicBezTo>
                    <a:cubicBezTo>
                      <a:pt x="1502" y="0"/>
                      <a:pt x="1502" y="0"/>
                      <a:pt x="1502" y="0"/>
                    </a:cubicBezTo>
                    <a:cubicBezTo>
                      <a:pt x="1689" y="0"/>
                      <a:pt x="1838" y="149"/>
                      <a:pt x="1838" y="336"/>
                    </a:cubicBezTo>
                    <a:cubicBezTo>
                      <a:pt x="1838" y="522"/>
                      <a:pt x="1689" y="671"/>
                      <a:pt x="1502" y="671"/>
                    </a:cubicBezTo>
                    <a:cubicBezTo>
                      <a:pt x="439" y="671"/>
                      <a:pt x="439" y="671"/>
                      <a:pt x="439" y="671"/>
                    </a:cubicBezTo>
                    <a:cubicBezTo>
                      <a:pt x="420" y="671"/>
                      <a:pt x="402" y="671"/>
                      <a:pt x="393" y="662"/>
                    </a:cubicBezTo>
                    <a:cubicBezTo>
                      <a:pt x="308" y="746"/>
                      <a:pt x="188" y="811"/>
                      <a:pt x="19" y="793"/>
                    </a:cubicBezTo>
                    <a:cubicBezTo>
                      <a:pt x="1" y="793"/>
                      <a:pt x="-9" y="764"/>
                      <a:pt x="10" y="755"/>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035;p33">
                <a:extLst>
                  <a:ext uri="{FF2B5EF4-FFF2-40B4-BE49-F238E27FC236}">
                    <a16:creationId xmlns:a16="http://schemas.microsoft.com/office/drawing/2014/main" id="{AA4A507E-288E-4C94-5916-C7DFC65FC742}"/>
                  </a:ext>
                </a:extLst>
              </p:cNvPr>
              <p:cNvSpPr/>
              <p:nvPr/>
            </p:nvSpPr>
            <p:spPr>
              <a:xfrm>
                <a:off x="8554272" y="2588944"/>
                <a:ext cx="110408" cy="110411"/>
              </a:xfrm>
              <a:custGeom>
                <a:avLst/>
                <a:gdLst/>
                <a:ahLst/>
                <a:cxnLst/>
                <a:rect l="l" t="t" r="r" b="b"/>
                <a:pathLst>
                  <a:path w="243" h="243" extrusionOk="0">
                    <a:moveTo>
                      <a:pt x="0" y="122"/>
                    </a:moveTo>
                    <a:lnTo>
                      <a:pt x="0" y="122"/>
                    </a:lnTo>
                    <a:cubicBezTo>
                      <a:pt x="0" y="187"/>
                      <a:pt x="56" y="243"/>
                      <a:pt x="121" y="243"/>
                    </a:cubicBezTo>
                    <a:cubicBezTo>
                      <a:pt x="187" y="243"/>
                      <a:pt x="243" y="187"/>
                      <a:pt x="243" y="122"/>
                    </a:cubicBezTo>
                    <a:cubicBezTo>
                      <a:pt x="24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036;p33">
                <a:extLst>
                  <a:ext uri="{FF2B5EF4-FFF2-40B4-BE49-F238E27FC236}">
                    <a16:creationId xmlns:a16="http://schemas.microsoft.com/office/drawing/2014/main" id="{F760795F-5253-A572-8032-66B8F8D29232}"/>
                  </a:ext>
                </a:extLst>
              </p:cNvPr>
              <p:cNvSpPr/>
              <p:nvPr/>
            </p:nvSpPr>
            <p:spPr>
              <a:xfrm>
                <a:off x="8384798" y="2588944"/>
                <a:ext cx="110408" cy="110411"/>
              </a:xfrm>
              <a:custGeom>
                <a:avLst/>
                <a:gdLst/>
                <a:ahLst/>
                <a:cxnLst/>
                <a:rect l="l" t="t" r="r" b="b"/>
                <a:pathLst>
                  <a:path w="243" h="243" extrusionOk="0">
                    <a:moveTo>
                      <a:pt x="0" y="122"/>
                    </a:moveTo>
                    <a:lnTo>
                      <a:pt x="0" y="122"/>
                    </a:lnTo>
                    <a:cubicBezTo>
                      <a:pt x="0" y="187"/>
                      <a:pt x="56" y="243"/>
                      <a:pt x="122" y="243"/>
                    </a:cubicBezTo>
                    <a:cubicBezTo>
                      <a:pt x="187" y="243"/>
                      <a:pt x="243" y="187"/>
                      <a:pt x="243" y="122"/>
                    </a:cubicBezTo>
                    <a:cubicBezTo>
                      <a:pt x="243" y="56"/>
                      <a:pt x="187" y="0"/>
                      <a:pt x="122"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037;p33">
                <a:extLst>
                  <a:ext uri="{FF2B5EF4-FFF2-40B4-BE49-F238E27FC236}">
                    <a16:creationId xmlns:a16="http://schemas.microsoft.com/office/drawing/2014/main" id="{515688FB-DC0B-EC5A-F984-511F52B36C64}"/>
                  </a:ext>
                </a:extLst>
              </p:cNvPr>
              <p:cNvSpPr/>
              <p:nvPr/>
            </p:nvSpPr>
            <p:spPr>
              <a:xfrm>
                <a:off x="8215779" y="2588944"/>
                <a:ext cx="105410" cy="110411"/>
              </a:xfrm>
              <a:custGeom>
                <a:avLst/>
                <a:gdLst/>
                <a:ahLst/>
                <a:cxnLst/>
                <a:rect l="l" t="t" r="r" b="b"/>
                <a:pathLst>
                  <a:path w="232" h="243" extrusionOk="0">
                    <a:moveTo>
                      <a:pt x="0" y="122"/>
                    </a:moveTo>
                    <a:lnTo>
                      <a:pt x="0" y="122"/>
                    </a:lnTo>
                    <a:cubicBezTo>
                      <a:pt x="0" y="187"/>
                      <a:pt x="55" y="243"/>
                      <a:pt x="121" y="243"/>
                    </a:cubicBezTo>
                    <a:cubicBezTo>
                      <a:pt x="186" y="243"/>
                      <a:pt x="232" y="187"/>
                      <a:pt x="232" y="122"/>
                    </a:cubicBezTo>
                    <a:cubicBezTo>
                      <a:pt x="232" y="56"/>
                      <a:pt x="186" y="0"/>
                      <a:pt x="121" y="0"/>
                    </a:cubicBezTo>
                    <a:cubicBezTo>
                      <a:pt x="55"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038;p33">
                <a:extLst>
                  <a:ext uri="{FF2B5EF4-FFF2-40B4-BE49-F238E27FC236}">
                    <a16:creationId xmlns:a16="http://schemas.microsoft.com/office/drawing/2014/main" id="{760F2267-B538-1C61-C75E-1E9E80EBC691}"/>
                  </a:ext>
                </a:extLst>
              </p:cNvPr>
              <p:cNvSpPr/>
              <p:nvPr/>
            </p:nvSpPr>
            <p:spPr>
              <a:xfrm>
                <a:off x="8045851" y="2588944"/>
                <a:ext cx="105864" cy="110411"/>
              </a:xfrm>
              <a:custGeom>
                <a:avLst/>
                <a:gdLst/>
                <a:ahLst/>
                <a:cxnLst/>
                <a:rect l="l" t="t" r="r" b="b"/>
                <a:pathLst>
                  <a:path w="233" h="243" extrusionOk="0">
                    <a:moveTo>
                      <a:pt x="0" y="122"/>
                    </a:moveTo>
                    <a:lnTo>
                      <a:pt x="0" y="122"/>
                    </a:lnTo>
                    <a:cubicBezTo>
                      <a:pt x="0" y="187"/>
                      <a:pt x="56" y="243"/>
                      <a:pt x="121" y="243"/>
                    </a:cubicBezTo>
                    <a:cubicBezTo>
                      <a:pt x="187" y="243"/>
                      <a:pt x="233" y="187"/>
                      <a:pt x="233" y="122"/>
                    </a:cubicBezTo>
                    <a:cubicBezTo>
                      <a:pt x="23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69503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BCD4DF-AA47-ACAF-65AD-9BCD4CF0B19C}"/>
              </a:ext>
            </a:extLst>
          </p:cNvPr>
          <p:cNvGrpSpPr/>
          <p:nvPr/>
        </p:nvGrpSpPr>
        <p:grpSpPr>
          <a:xfrm>
            <a:off x="312057" y="834572"/>
            <a:ext cx="4107132" cy="3751502"/>
            <a:chOff x="166914" y="522514"/>
            <a:chExt cx="4107132" cy="3751502"/>
          </a:xfrm>
        </p:grpSpPr>
        <p:sp>
          <p:nvSpPr>
            <p:cNvPr id="5" name="TextBox 4">
              <a:extLst>
                <a:ext uri="{FF2B5EF4-FFF2-40B4-BE49-F238E27FC236}">
                  <a16:creationId xmlns:a16="http://schemas.microsoft.com/office/drawing/2014/main" id="{8DBC1AA8-9935-5EA8-73D3-24C0F2D21884}"/>
                </a:ext>
              </a:extLst>
            </p:cNvPr>
            <p:cNvSpPr txBox="1"/>
            <p:nvPr/>
          </p:nvSpPr>
          <p:spPr>
            <a:xfrm>
              <a:off x="823480" y="3445328"/>
              <a:ext cx="2794000" cy="828688"/>
            </a:xfrm>
            <a:prstGeom prst="rect">
              <a:avLst/>
            </a:prstGeom>
            <a:noFill/>
          </p:spPr>
          <p:txBody>
            <a:bodyPr wrap="square" rtlCol="0">
              <a:spAutoFit/>
            </a:bodyPr>
            <a:lstStyle/>
            <a:p>
              <a:pPr algn="ctr">
                <a:lnSpc>
                  <a:spcPct val="150000"/>
                </a:lnSpc>
              </a:pPr>
              <a:r>
                <a:rPr lang="vi-VN" sz="1700" i="1">
                  <a:solidFill>
                    <a:srgbClr val="0070C0"/>
                  </a:solidFill>
                </a:rPr>
                <a:t>Sử dụng dữ liệu của người khác không xin phép</a:t>
              </a:r>
              <a:endParaRPr lang="en-US" sz="1700" i="1">
                <a:solidFill>
                  <a:srgbClr val="0070C0"/>
                </a:solidFill>
              </a:endParaRPr>
            </a:p>
          </p:txBody>
        </p:sp>
        <p:pic>
          <p:nvPicPr>
            <p:cNvPr id="3" name="Picture 2">
              <a:extLst>
                <a:ext uri="{FF2B5EF4-FFF2-40B4-BE49-F238E27FC236}">
                  <a16:creationId xmlns:a16="http://schemas.microsoft.com/office/drawing/2014/main" id="{87AB3110-B64A-237C-446D-BEB1A043A7C9}"/>
                </a:ext>
              </a:extLst>
            </p:cNvPr>
            <p:cNvPicPr>
              <a:picLocks noChangeAspect="1"/>
            </p:cNvPicPr>
            <p:nvPr/>
          </p:nvPicPr>
          <p:blipFill>
            <a:blip r:embed="rId2"/>
            <a:stretch>
              <a:fillRect/>
            </a:stretch>
          </p:blipFill>
          <p:spPr>
            <a:xfrm>
              <a:off x="166914" y="522514"/>
              <a:ext cx="4107132" cy="2652523"/>
            </a:xfrm>
            <a:prstGeom prst="rect">
              <a:avLst/>
            </a:prstGeom>
          </p:spPr>
        </p:pic>
      </p:grpSp>
      <p:grpSp>
        <p:nvGrpSpPr>
          <p:cNvPr id="7" name="Group 6">
            <a:extLst>
              <a:ext uri="{FF2B5EF4-FFF2-40B4-BE49-F238E27FC236}">
                <a16:creationId xmlns:a16="http://schemas.microsoft.com/office/drawing/2014/main" id="{13D0FC30-0997-C61D-17C3-50A3CDEED02A}"/>
              </a:ext>
            </a:extLst>
          </p:cNvPr>
          <p:cNvGrpSpPr/>
          <p:nvPr/>
        </p:nvGrpSpPr>
        <p:grpSpPr>
          <a:xfrm>
            <a:off x="4665832" y="834572"/>
            <a:ext cx="4197030" cy="3751502"/>
            <a:chOff x="4520689" y="522514"/>
            <a:chExt cx="4197030" cy="3751502"/>
          </a:xfrm>
        </p:grpSpPr>
        <p:sp>
          <p:nvSpPr>
            <p:cNvPr id="13" name="TextBox 12">
              <a:extLst>
                <a:ext uri="{FF2B5EF4-FFF2-40B4-BE49-F238E27FC236}">
                  <a16:creationId xmlns:a16="http://schemas.microsoft.com/office/drawing/2014/main" id="{B642CD59-0AEB-69D0-0A64-3CAA647501A7}"/>
                </a:ext>
              </a:extLst>
            </p:cNvPr>
            <p:cNvSpPr txBox="1"/>
            <p:nvPr/>
          </p:nvSpPr>
          <p:spPr>
            <a:xfrm>
              <a:off x="4674289" y="3445328"/>
              <a:ext cx="3889829" cy="828688"/>
            </a:xfrm>
            <a:prstGeom prst="rect">
              <a:avLst/>
            </a:prstGeom>
            <a:noFill/>
          </p:spPr>
          <p:txBody>
            <a:bodyPr wrap="square" rtlCol="0">
              <a:spAutoFit/>
            </a:bodyPr>
            <a:lstStyle/>
            <a:p>
              <a:pPr algn="ctr">
                <a:lnSpc>
                  <a:spcPct val="150000"/>
                </a:lnSpc>
              </a:pPr>
              <a:r>
                <a:rPr lang="vi-VN" sz="1700" i="1">
                  <a:solidFill>
                    <a:srgbClr val="0070C0"/>
                  </a:solidFill>
                </a:rPr>
                <a:t>Sử dụng ngôn từ đả kích, hạ nhục người khác trên MXH</a:t>
              </a:r>
              <a:endParaRPr lang="en-US" sz="1700" i="1">
                <a:solidFill>
                  <a:srgbClr val="0070C0"/>
                </a:solidFill>
              </a:endParaRPr>
            </a:p>
          </p:txBody>
        </p:sp>
        <p:pic>
          <p:nvPicPr>
            <p:cNvPr id="8196" name="Picture 4" descr="Bạo lực ngôn từ trên mạng xã hội - Báo An Giang Online">
              <a:extLst>
                <a:ext uri="{FF2B5EF4-FFF2-40B4-BE49-F238E27FC236}">
                  <a16:creationId xmlns:a16="http://schemas.microsoft.com/office/drawing/2014/main" id="{D3239C99-650B-5796-8C09-9654852E3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689" y="522514"/>
              <a:ext cx="4197030" cy="2652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95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50"/>
                                        <p:tgtEl>
                                          <p:spTgt spid="6"/>
                                        </p:tgtEl>
                                      </p:cBhvr>
                                    </p:animEffect>
                                  </p:childTnLst>
                                </p:cTn>
                              </p:par>
                              <p:par>
                                <p:cTn id="8" presetID="21" presetClass="entr" presetSubtype="3"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3)">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8F0BD-20FF-B15B-2E17-9C892F2D5592}"/>
              </a:ext>
            </a:extLst>
          </p:cNvPr>
          <p:cNvSpPr txBox="1"/>
          <p:nvPr/>
        </p:nvSpPr>
        <p:spPr>
          <a:xfrm>
            <a:off x="270328" y="191961"/>
            <a:ext cx="8588829" cy="537391"/>
          </a:xfrm>
          <a:prstGeom prst="rect">
            <a:avLst/>
          </a:prstGeom>
          <a:noFill/>
        </p:spPr>
        <p:txBody>
          <a:bodyPr wrap="square">
            <a:spAutoFit/>
          </a:bodyPr>
          <a:lstStyle/>
          <a:p>
            <a:pPr algn="just">
              <a:lnSpc>
                <a:spcPct val="150000"/>
              </a:lnSpc>
            </a:pPr>
            <a:r>
              <a:rPr lang="en-US" sz="2200" b="1">
                <a:solidFill>
                  <a:srgbClr val="C00000"/>
                </a:solidFill>
              </a:rPr>
              <a:t>b.</a:t>
            </a:r>
            <a:r>
              <a:rPr lang="vi-VN" sz="2200" b="1">
                <a:solidFill>
                  <a:srgbClr val="C00000"/>
                </a:solidFill>
              </a:rPr>
              <a:t> Sử dụng dịch vụ Internet đúng luật</a:t>
            </a:r>
            <a:endParaRPr lang="en-US" sz="2200" b="1">
              <a:solidFill>
                <a:srgbClr val="C00000"/>
              </a:solidFill>
            </a:endParaRPr>
          </a:p>
        </p:txBody>
      </p:sp>
      <p:sp>
        <p:nvSpPr>
          <p:cNvPr id="4" name="Rectangle: Rounded Corners 3">
            <a:extLst>
              <a:ext uri="{FF2B5EF4-FFF2-40B4-BE49-F238E27FC236}">
                <a16:creationId xmlns:a16="http://schemas.microsoft.com/office/drawing/2014/main" id="{2C58998B-4E47-68F2-EADA-D43D2B9D74A8}"/>
              </a:ext>
            </a:extLst>
          </p:cNvPr>
          <p:cNvSpPr/>
          <p:nvPr/>
        </p:nvSpPr>
        <p:spPr>
          <a:xfrm>
            <a:off x="2637971" y="1132115"/>
            <a:ext cx="3868057" cy="537392"/>
          </a:xfrm>
          <a:prstGeom prst="roundRect">
            <a:avLst>
              <a:gd name="adj" fmla="val 12616"/>
            </a:avLst>
          </a:prstGeom>
          <a:solidFill>
            <a:srgbClr val="FFFFFF"/>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Một số hành vi cần tránh </a:t>
            </a:r>
          </a:p>
        </p:txBody>
      </p:sp>
      <p:sp>
        <p:nvSpPr>
          <p:cNvPr id="8" name="Rectangle: Rounded Corners 7">
            <a:extLst>
              <a:ext uri="{FF2B5EF4-FFF2-40B4-BE49-F238E27FC236}">
                <a16:creationId xmlns:a16="http://schemas.microsoft.com/office/drawing/2014/main" id="{62E7574D-62B1-4E45-9100-683BD1C1CE6B}"/>
              </a:ext>
            </a:extLst>
          </p:cNvPr>
          <p:cNvSpPr/>
          <p:nvPr/>
        </p:nvSpPr>
        <p:spPr>
          <a:xfrm>
            <a:off x="101147" y="2365830"/>
            <a:ext cx="1812472" cy="2510968"/>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Hành vi vi phạm pháp luật về an ninh quốc gia, trật tự, an toàn xã hội. </a:t>
            </a:r>
          </a:p>
        </p:txBody>
      </p:sp>
      <p:sp>
        <p:nvSpPr>
          <p:cNvPr id="11" name="Rectangle: Rounded Corners 10">
            <a:extLst>
              <a:ext uri="{FF2B5EF4-FFF2-40B4-BE49-F238E27FC236}">
                <a16:creationId xmlns:a16="http://schemas.microsoft.com/office/drawing/2014/main" id="{F8E17C94-F920-EB78-7782-2DE32CCB7F15}"/>
              </a:ext>
            </a:extLst>
          </p:cNvPr>
          <p:cNvSpPr/>
          <p:nvPr/>
        </p:nvSpPr>
        <p:spPr>
          <a:xfrm>
            <a:off x="2018621" y="2365830"/>
            <a:ext cx="1435779" cy="2510968"/>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Hành vi vi phạm quyền nhân thân, uy tín của cá nhân và tổ chức. </a:t>
            </a:r>
          </a:p>
        </p:txBody>
      </p:sp>
      <p:sp>
        <p:nvSpPr>
          <p:cNvPr id="12" name="Rectangle: Rounded Corners 11">
            <a:extLst>
              <a:ext uri="{FF2B5EF4-FFF2-40B4-BE49-F238E27FC236}">
                <a16:creationId xmlns:a16="http://schemas.microsoft.com/office/drawing/2014/main" id="{5BD685CC-C5C7-9432-7432-547435D1C58E}"/>
              </a:ext>
            </a:extLst>
          </p:cNvPr>
          <p:cNvSpPr/>
          <p:nvPr/>
        </p:nvSpPr>
        <p:spPr>
          <a:xfrm>
            <a:off x="3559402" y="2365830"/>
            <a:ext cx="1812472" cy="2510968"/>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Hành vi vi phạm luật liên quan đến sở hữu trí tuệ, sở hữu tài sản, đánh bạc,..</a:t>
            </a:r>
          </a:p>
        </p:txBody>
      </p:sp>
      <p:sp>
        <p:nvSpPr>
          <p:cNvPr id="14" name="Rectangle: Rounded Corners 13">
            <a:extLst>
              <a:ext uri="{FF2B5EF4-FFF2-40B4-BE49-F238E27FC236}">
                <a16:creationId xmlns:a16="http://schemas.microsoft.com/office/drawing/2014/main" id="{96691F6C-7A7B-68FB-A849-8D039C61241B}"/>
              </a:ext>
            </a:extLst>
          </p:cNvPr>
          <p:cNvSpPr/>
          <p:nvPr/>
        </p:nvSpPr>
        <p:spPr>
          <a:xfrm>
            <a:off x="5476876" y="2365830"/>
            <a:ext cx="1623785" cy="2510968"/>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Hành vi vi phạm đến việc đảm bảo an toàn thông tin trên không gian mạng. </a:t>
            </a:r>
          </a:p>
        </p:txBody>
      </p:sp>
      <p:sp>
        <p:nvSpPr>
          <p:cNvPr id="19" name="Rectangle: Rounded Corners 18">
            <a:extLst>
              <a:ext uri="{FF2B5EF4-FFF2-40B4-BE49-F238E27FC236}">
                <a16:creationId xmlns:a16="http://schemas.microsoft.com/office/drawing/2014/main" id="{2F740402-87C9-9259-8283-E4EDD7880FC5}"/>
              </a:ext>
            </a:extLst>
          </p:cNvPr>
          <p:cNvSpPr/>
          <p:nvPr/>
        </p:nvSpPr>
        <p:spPr>
          <a:xfrm>
            <a:off x="7205663" y="2365830"/>
            <a:ext cx="1812472" cy="2510968"/>
          </a:xfrm>
          <a:prstGeom prst="roundRect">
            <a:avLst>
              <a:gd name="adj" fmla="val 6483"/>
            </a:avLst>
          </a:prstGeom>
          <a:solidFill>
            <a:srgbClr val="FFFFFF"/>
          </a:solid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Hành vi tuyên truyền trái với pháp luật, thuần phong mĩ tục, xuyên tạc lịch sử, chống phá.</a:t>
            </a:r>
          </a:p>
        </p:txBody>
      </p:sp>
      <p:cxnSp>
        <p:nvCxnSpPr>
          <p:cNvPr id="22" name="Straight Connector 21">
            <a:extLst>
              <a:ext uri="{FF2B5EF4-FFF2-40B4-BE49-F238E27FC236}">
                <a16:creationId xmlns:a16="http://schemas.microsoft.com/office/drawing/2014/main" id="{49A00D41-BA15-6B10-57BA-1C01AFD0E9EB}"/>
              </a:ext>
            </a:extLst>
          </p:cNvPr>
          <p:cNvCxnSpPr>
            <a:cxnSpLocks/>
            <a:stCxn id="4" idx="2"/>
            <a:endCxn id="8" idx="0"/>
          </p:cNvCxnSpPr>
          <p:nvPr/>
        </p:nvCxnSpPr>
        <p:spPr>
          <a:xfrm flipH="1">
            <a:off x="1007383" y="1669507"/>
            <a:ext cx="3564617" cy="69632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D61765-DE04-A385-DD6A-A06FB98CB7E5}"/>
              </a:ext>
            </a:extLst>
          </p:cNvPr>
          <p:cNvCxnSpPr>
            <a:cxnSpLocks/>
            <a:stCxn id="4" idx="2"/>
            <a:endCxn id="11" idx="0"/>
          </p:cNvCxnSpPr>
          <p:nvPr/>
        </p:nvCxnSpPr>
        <p:spPr>
          <a:xfrm flipH="1">
            <a:off x="2736511" y="1669507"/>
            <a:ext cx="1835489" cy="69632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25A0BC-BC79-CCBD-7AB6-87FF582F605B}"/>
              </a:ext>
            </a:extLst>
          </p:cNvPr>
          <p:cNvCxnSpPr>
            <a:cxnSpLocks/>
            <a:stCxn id="4" idx="2"/>
            <a:endCxn id="12" idx="0"/>
          </p:cNvCxnSpPr>
          <p:nvPr/>
        </p:nvCxnSpPr>
        <p:spPr>
          <a:xfrm flipH="1">
            <a:off x="4465638" y="1669507"/>
            <a:ext cx="106362" cy="69632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667B8B-18EB-C997-6B9B-361C8C615EE2}"/>
              </a:ext>
            </a:extLst>
          </p:cNvPr>
          <p:cNvCxnSpPr>
            <a:cxnSpLocks/>
            <a:stCxn id="4" idx="2"/>
            <a:endCxn id="14" idx="0"/>
          </p:cNvCxnSpPr>
          <p:nvPr/>
        </p:nvCxnSpPr>
        <p:spPr>
          <a:xfrm>
            <a:off x="4572000" y="1669507"/>
            <a:ext cx="1716769" cy="69632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C4889C3-E340-B97E-E5A0-618F499F5CA4}"/>
              </a:ext>
            </a:extLst>
          </p:cNvPr>
          <p:cNvCxnSpPr>
            <a:cxnSpLocks/>
            <a:stCxn id="4" idx="2"/>
            <a:endCxn id="19" idx="0"/>
          </p:cNvCxnSpPr>
          <p:nvPr/>
        </p:nvCxnSpPr>
        <p:spPr>
          <a:xfrm>
            <a:off x="4572000" y="1669507"/>
            <a:ext cx="3539899" cy="69632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081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par>
                                <p:cTn id="24" presetID="22"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22" presetClass="entr" presetSubtype="1"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11" grpId="0" animBg="1"/>
      <p:bldP spid="12" grpId="0" animBg="1"/>
      <p:bldP spid="14"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 name="Google Shape;1125;p36">
            <a:extLst>
              <a:ext uri="{FF2B5EF4-FFF2-40B4-BE49-F238E27FC236}">
                <a16:creationId xmlns:a16="http://schemas.microsoft.com/office/drawing/2014/main" id="{6007A7FC-1047-3816-A168-01B6A9E9E58E}"/>
              </a:ext>
            </a:extLst>
          </p:cNvPr>
          <p:cNvPicPr preferRelativeResize="0">
            <a:picLocks/>
          </p:cNvPicPr>
          <p:nvPr/>
        </p:nvPicPr>
        <p:blipFill rotWithShape="1">
          <a:blip r:embed="rId2">
            <a:alphaModFix/>
          </a:blip>
          <a:srcRect l="12378" r="2840"/>
          <a:stretch/>
        </p:blipFill>
        <p:spPr>
          <a:xfrm>
            <a:off x="406400" y="979868"/>
            <a:ext cx="3334989" cy="3497576"/>
          </a:xfrm>
          <a:prstGeom prst="rect">
            <a:avLst/>
          </a:prstGeom>
        </p:spPr>
      </p:pic>
      <p:sp>
        <p:nvSpPr>
          <p:cNvPr id="15" name="TextBox 14">
            <a:extLst>
              <a:ext uri="{FF2B5EF4-FFF2-40B4-BE49-F238E27FC236}">
                <a16:creationId xmlns:a16="http://schemas.microsoft.com/office/drawing/2014/main" id="{C1C1D2A4-7596-5ADF-A7DF-43D75F4F2620}"/>
              </a:ext>
            </a:extLst>
          </p:cNvPr>
          <p:cNvSpPr txBox="1"/>
          <p:nvPr/>
        </p:nvSpPr>
        <p:spPr>
          <a:xfrm>
            <a:off x="3904013" y="838395"/>
            <a:ext cx="4564742"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a:t>Người sử dụng cần có trách nhiệm, ứng xử lành mạnh, có văn hóa và không vi phạm pháp luật.</a:t>
            </a:r>
            <a:endParaRPr lang="en-US" sz="1800"/>
          </a:p>
          <a:p>
            <a:pPr marL="285750" indent="-285750" algn="just">
              <a:lnSpc>
                <a:spcPct val="150000"/>
              </a:lnSpc>
              <a:buFont typeface="Arial" panose="020B0604020202020204" pitchFamily="34" charset="0"/>
              <a:buChar char="•"/>
            </a:pPr>
            <a:r>
              <a:rPr lang="vi-VN" sz="1800"/>
              <a:t>Cần cẩn trọng, tránh vi phạm bản quyền khi sử dụng dữ liệu, phần mềm và cảnh giác với các giao tiếp trên mạng khi hoạt động trong môi trường số.</a:t>
            </a:r>
            <a:endParaRPr lang="en-US" sz="1800"/>
          </a:p>
          <a:p>
            <a:pPr marL="285750" indent="-285750" algn="just">
              <a:lnSpc>
                <a:spcPct val="150000"/>
              </a:lnSpc>
              <a:buFont typeface="Arial" panose="020B0604020202020204" pitchFamily="34" charset="0"/>
              <a:buChar char="•"/>
            </a:pPr>
            <a:r>
              <a:rPr lang="vi-VN" sz="1800"/>
              <a:t>Luôn thể hiện là người có văn hóa, tôn trọng mọi người khi giao tiếp.</a:t>
            </a:r>
          </a:p>
        </p:txBody>
      </p:sp>
    </p:spTree>
    <p:extLst>
      <p:ext uri="{BB962C8B-B14F-4D97-AF65-F5344CB8AC3E}">
        <p14:creationId xmlns:p14="http://schemas.microsoft.com/office/powerpoint/2010/main" val="30114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683716"/>
            <a:ext cx="8185197" cy="872034"/>
            <a:chOff x="541494" y="909061"/>
            <a:chExt cx="8185197" cy="872034"/>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Câu </a:t>
              </a:r>
              <a:r>
                <a:rPr lang="en-US" sz="1800" b="1" i="1">
                  <a:solidFill>
                    <a:srgbClr val="C00000"/>
                  </a:solidFill>
                </a:rPr>
                <a:t>1</a:t>
              </a:r>
              <a:r>
                <a:rPr kumimoji="0" lang="vi-VN" sz="1800" b="1" i="1" u="none" strike="noStrike" kern="0" cap="none" spc="0" normalizeH="0" baseline="0" noProof="0">
                  <a:ln>
                    <a:noFill/>
                  </a:ln>
                  <a:solidFill>
                    <a:srgbClr val="C00000"/>
                  </a:solidFill>
                  <a:effectLst/>
                  <a:uLnTx/>
                  <a:uFillTx/>
                  <a:latin typeface="Arial"/>
                  <a:cs typeface="Arial"/>
                  <a:sym typeface="Arial"/>
                </a:rPr>
                <a:t>. </a:t>
              </a:r>
              <a:r>
                <a:rPr kumimoji="0" lang="vi-VN" sz="1800" b="0" i="0" u="none" strike="noStrike" kern="0" cap="none" spc="0" normalizeH="0" baseline="0" noProof="0">
                  <a:ln>
                    <a:noFill/>
                  </a:ln>
                  <a:solidFill>
                    <a:srgbClr val="000000"/>
                  </a:solidFill>
                  <a:effectLst/>
                  <a:uLnTx/>
                  <a:uFillTx/>
                  <a:latin typeface="Arial"/>
                  <a:cs typeface="Arial"/>
                  <a:sym typeface="Arial"/>
                </a:rPr>
                <a:t>Hành vi nào sau đây khi hoạt động trong môi trường số không vi phạm pháp luật, trái đạo đức, thiếu văn hoá?</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Rectangle: Rounded Corners 4">
            <a:extLst>
              <a:ext uri="{FF2B5EF4-FFF2-40B4-BE49-F238E27FC236}">
                <a16:creationId xmlns:a16="http://schemas.microsoft.com/office/drawing/2014/main" id="{A58D95CB-9D47-3745-3B77-FA45658B9573}"/>
              </a:ext>
            </a:extLst>
          </p:cNvPr>
          <p:cNvSpPr/>
          <p:nvPr/>
        </p:nvSpPr>
        <p:spPr>
          <a:xfrm>
            <a:off x="479401" y="1991461"/>
            <a:ext cx="3926546" cy="1264488"/>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700">
                <a:solidFill>
                  <a:srgbClr val="000000"/>
                </a:solidFill>
              </a:rPr>
              <a:t>A. Đăng bài hoặc bình luận gây mâu thuẫn vùng miền.</a:t>
            </a:r>
            <a:endParaRPr kumimoji="0" lang="en-US" sz="1700" b="0" i="0" u="none" strike="noStrike" kern="0" cap="none" spc="0" normalizeH="0" baseline="0" noProof="0">
              <a:ln>
                <a:noFill/>
              </a:ln>
              <a:solidFill>
                <a:srgbClr val="000000"/>
              </a:solidFill>
              <a:effectLst/>
              <a:uLnTx/>
              <a:uFillTx/>
              <a:latin typeface="Arial"/>
              <a:sym typeface="Arial"/>
            </a:endParaRPr>
          </a:p>
        </p:txBody>
      </p:sp>
      <p:sp>
        <p:nvSpPr>
          <p:cNvPr id="13" name="Rectangle: Rounded Corners 12">
            <a:extLst>
              <a:ext uri="{FF2B5EF4-FFF2-40B4-BE49-F238E27FC236}">
                <a16:creationId xmlns:a16="http://schemas.microsoft.com/office/drawing/2014/main" id="{18F0E770-5666-192D-32A2-75AE4CC5551A}"/>
              </a:ext>
            </a:extLst>
          </p:cNvPr>
          <p:cNvSpPr/>
          <p:nvPr/>
        </p:nvSpPr>
        <p:spPr>
          <a:xfrm>
            <a:off x="4738055" y="1991461"/>
            <a:ext cx="3926546" cy="1264488"/>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700">
                <a:solidFill>
                  <a:srgbClr val="000000"/>
                </a:solidFill>
              </a:rPr>
              <a:t>B. Quảng cáo bán hàng hoá, dịch vụ bị cấm.</a:t>
            </a:r>
            <a:endParaRPr kumimoji="0" lang="en-US" sz="1700" b="0" i="0" u="none" strike="noStrike" kern="0" cap="none" spc="0" normalizeH="0" baseline="0" noProof="0">
              <a:ln>
                <a:noFill/>
              </a:ln>
              <a:solidFill>
                <a:srgbClr val="000000"/>
              </a:solidFill>
              <a:effectLst/>
              <a:uLnTx/>
              <a:uFillTx/>
              <a:latin typeface="Arial"/>
              <a:sym typeface="Arial"/>
            </a:endParaRPr>
          </a:p>
        </p:txBody>
      </p:sp>
      <p:sp>
        <p:nvSpPr>
          <p:cNvPr id="14" name="Rectangle: Rounded Corners 13">
            <a:extLst>
              <a:ext uri="{FF2B5EF4-FFF2-40B4-BE49-F238E27FC236}">
                <a16:creationId xmlns:a16="http://schemas.microsoft.com/office/drawing/2014/main" id="{ADF8D0C4-42E4-35ED-7109-8A8767C98137}"/>
              </a:ext>
            </a:extLst>
          </p:cNvPr>
          <p:cNvSpPr/>
          <p:nvPr/>
        </p:nvSpPr>
        <p:spPr>
          <a:xfrm>
            <a:off x="479398" y="3464836"/>
            <a:ext cx="3926546" cy="1264488"/>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700">
                <a:solidFill>
                  <a:srgbClr val="000000"/>
                </a:solidFill>
              </a:rPr>
              <a:t>C. Sử dụng trái phép tài khoản mạng của tổ chức, cá nhân khác.</a:t>
            </a:r>
            <a:endParaRPr kumimoji="0" lang="en-US" sz="1700" b="0" i="0" u="none" strike="noStrike" kern="0" cap="none" spc="0" normalizeH="0" baseline="0" noProof="0">
              <a:ln>
                <a:noFill/>
              </a:ln>
              <a:solidFill>
                <a:srgbClr val="000000"/>
              </a:solidFill>
              <a:effectLst/>
              <a:uLnTx/>
              <a:uFillTx/>
              <a:latin typeface="Arial"/>
              <a:sym typeface="Arial"/>
            </a:endParaRPr>
          </a:p>
        </p:txBody>
      </p:sp>
      <p:sp>
        <p:nvSpPr>
          <p:cNvPr id="15" name="Rectangle: Rounded Corners 14">
            <a:extLst>
              <a:ext uri="{FF2B5EF4-FFF2-40B4-BE49-F238E27FC236}">
                <a16:creationId xmlns:a16="http://schemas.microsoft.com/office/drawing/2014/main" id="{7D1A2F38-9D7B-D6AC-E1EF-90616E83AC7A}"/>
              </a:ext>
            </a:extLst>
          </p:cNvPr>
          <p:cNvSpPr/>
          <p:nvPr/>
        </p:nvSpPr>
        <p:spPr>
          <a:xfrm>
            <a:off x="4738052" y="3464836"/>
            <a:ext cx="3926546" cy="1264488"/>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700">
                <a:solidFill>
                  <a:srgbClr val="000000"/>
                </a:solidFill>
              </a:rPr>
              <a:t>D. Chia sẻ thông tin về lớp học ngôn ngữ lập trình trực tuyến.</a:t>
            </a:r>
            <a:endParaRPr kumimoji="0" lang="en-US" sz="1700" b="0" i="0" u="none" strike="noStrike" kern="0" cap="none" spc="0" normalizeH="0" baseline="0" noProof="0">
              <a:ln>
                <a:noFill/>
              </a:ln>
              <a:solidFill>
                <a:srgbClr val="000000"/>
              </a:solidFill>
              <a:effectLst/>
              <a:uLnTx/>
              <a:uFillTx/>
              <a:latin typeface="Arial"/>
              <a:sym typeface="Arial"/>
            </a:endParaRPr>
          </a:p>
        </p:txBody>
      </p:sp>
      <p:sp>
        <p:nvSpPr>
          <p:cNvPr id="17" name="Rectangle: Rounded Corners 16">
            <a:extLst>
              <a:ext uri="{FF2B5EF4-FFF2-40B4-BE49-F238E27FC236}">
                <a16:creationId xmlns:a16="http://schemas.microsoft.com/office/drawing/2014/main" id="{B247471A-50A4-49D8-571C-1CFAC4C9878C}"/>
              </a:ext>
            </a:extLst>
          </p:cNvPr>
          <p:cNvSpPr/>
          <p:nvPr/>
        </p:nvSpPr>
        <p:spPr>
          <a:xfrm>
            <a:off x="4738052" y="3464836"/>
            <a:ext cx="3926546" cy="1264488"/>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700">
                <a:solidFill>
                  <a:srgbClr val="000000"/>
                </a:solidFill>
              </a:rPr>
              <a:t>D. Chia sẻ thông tin về lớp học ngôn ngữ lập trình trực tuyến.</a:t>
            </a:r>
            <a:endParaRPr lang="en-US" sz="1700">
              <a:solidFill>
                <a:srgbClr val="000000"/>
              </a:solidFill>
            </a:endParaRPr>
          </a:p>
        </p:txBody>
      </p:sp>
    </p:spTree>
    <p:extLst>
      <p:ext uri="{BB962C8B-B14F-4D97-AF65-F5344CB8AC3E}">
        <p14:creationId xmlns:p14="http://schemas.microsoft.com/office/powerpoint/2010/main" val="386551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595582"/>
            <a:ext cx="8185197" cy="1703030"/>
            <a:chOff x="541494" y="617727"/>
            <a:chExt cx="8185197" cy="1703030"/>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617727"/>
              <a:ext cx="7620001"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Câu 2</a:t>
              </a:r>
              <a:r>
                <a:rPr kumimoji="0" lang="vi-VN" sz="1800" b="1" i="1" u="none" strike="noStrike" kern="0" cap="none" spc="0" normalizeH="0" baseline="0" noProof="0">
                  <a:ln>
                    <a:noFill/>
                  </a:ln>
                  <a:solidFill>
                    <a:srgbClr val="C00000"/>
                  </a:solidFill>
                  <a:effectLst/>
                  <a:uLnTx/>
                  <a:uFillTx/>
                  <a:latin typeface="Arial"/>
                  <a:cs typeface="Arial"/>
                  <a:sym typeface="Arial"/>
                </a:rPr>
                <a:t>. </a:t>
              </a:r>
              <a:r>
                <a:rPr kumimoji="0" lang="vi-VN" sz="1800" b="0" i="0" u="none" strike="noStrike" kern="0" cap="none" spc="0" normalizeH="0" baseline="0" noProof="0">
                  <a:ln>
                    <a:noFill/>
                  </a:ln>
                  <a:solidFill>
                    <a:srgbClr val="000000"/>
                  </a:solidFill>
                  <a:effectLst/>
                  <a:uLnTx/>
                  <a:uFillTx/>
                  <a:latin typeface="Arial"/>
                  <a:cs typeface="Arial"/>
                  <a:sym typeface="Arial"/>
                </a:rPr>
                <a:t>Minh nhận được một liên kết lạ từ một bạn mới quen trên mạng yêu cầu chia sẻ liên kết này cho 5 bạn và truy cập liên kết để nhận được một phần quà là chiếc ba lô rất đẹp. Theo em, Mình có nên làm theo yêu cầu đó không? Tại sao?</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Rectangle: Rounded Corners 2">
            <a:extLst>
              <a:ext uri="{FF2B5EF4-FFF2-40B4-BE49-F238E27FC236}">
                <a16:creationId xmlns:a16="http://schemas.microsoft.com/office/drawing/2014/main" id="{674B1FBE-DB72-F0EF-467B-45C0941A7730}"/>
              </a:ext>
            </a:extLst>
          </p:cNvPr>
          <p:cNvSpPr/>
          <p:nvPr/>
        </p:nvSpPr>
        <p:spPr>
          <a:xfrm>
            <a:off x="3006271" y="2380344"/>
            <a:ext cx="3131458" cy="464545"/>
          </a:xfrm>
          <a:prstGeom prst="roundRect">
            <a:avLst/>
          </a:prstGeom>
          <a:solidFill>
            <a:srgbClr val="FFCF81"/>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a:solidFill>
                  <a:srgbClr val="000000"/>
                </a:solidFill>
              </a:rPr>
              <a:t>Minh không nên làm theo </a:t>
            </a:r>
          </a:p>
        </p:txBody>
      </p:sp>
      <p:sp>
        <p:nvSpPr>
          <p:cNvPr id="9" name="Rectangle: Rounded Corners 8">
            <a:extLst>
              <a:ext uri="{FF2B5EF4-FFF2-40B4-BE49-F238E27FC236}">
                <a16:creationId xmlns:a16="http://schemas.microsoft.com/office/drawing/2014/main" id="{D0E5F493-46DA-8554-54A8-F622E2216447}"/>
              </a:ext>
            </a:extLst>
          </p:cNvPr>
          <p:cNvSpPr/>
          <p:nvPr/>
        </p:nvSpPr>
        <p:spPr>
          <a:xfrm>
            <a:off x="412988" y="3253102"/>
            <a:ext cx="2573326" cy="1524000"/>
          </a:xfrm>
          <a:prstGeom prst="roundRect">
            <a:avLst>
              <a:gd name="adj" fmla="val 8095"/>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Liên kết có thể là một mối đe dọa hoặc một hình thức lừa đảo hoặc lấy thông tin </a:t>
            </a:r>
          </a:p>
        </p:txBody>
      </p:sp>
      <p:sp>
        <p:nvSpPr>
          <p:cNvPr id="10" name="Rectangle: Rounded Corners 9">
            <a:extLst>
              <a:ext uri="{FF2B5EF4-FFF2-40B4-BE49-F238E27FC236}">
                <a16:creationId xmlns:a16="http://schemas.microsoft.com/office/drawing/2014/main" id="{6EA3BF0C-76F7-0F34-EDA1-F5C6E64A10C3}"/>
              </a:ext>
            </a:extLst>
          </p:cNvPr>
          <p:cNvSpPr/>
          <p:nvPr/>
        </p:nvSpPr>
        <p:spPr>
          <a:xfrm>
            <a:off x="3252130" y="3253102"/>
            <a:ext cx="2573326" cy="1524000"/>
          </a:xfrm>
          <a:prstGeom prst="roundRect">
            <a:avLst>
              <a:gd name="adj" fmla="val 8095"/>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Chia sẻ liên kết lạ cho người khác là hành động lây lan mối đe dọa lừa đảo</a:t>
            </a:r>
          </a:p>
        </p:txBody>
      </p:sp>
      <p:sp>
        <p:nvSpPr>
          <p:cNvPr id="16" name="Rectangle: Rounded Corners 15">
            <a:extLst>
              <a:ext uri="{FF2B5EF4-FFF2-40B4-BE49-F238E27FC236}">
                <a16:creationId xmlns:a16="http://schemas.microsoft.com/office/drawing/2014/main" id="{8D7475B1-4D34-A66D-05AE-A15A41FBFEF6}"/>
              </a:ext>
            </a:extLst>
          </p:cNvPr>
          <p:cNvSpPr/>
          <p:nvPr/>
        </p:nvSpPr>
        <p:spPr>
          <a:xfrm>
            <a:off x="6091272" y="3253102"/>
            <a:ext cx="2573326" cy="1524000"/>
          </a:xfrm>
          <a:prstGeom prst="roundRect">
            <a:avLst>
              <a:gd name="adj" fmla="val 8095"/>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rgbClr val="000000"/>
                </a:solidFill>
              </a:rPr>
              <a:t>Việc chia sẻ liên kết lạ mà chưa rõ nguồn gốc có thể khiến bản thân vi phạm các quy định. </a:t>
            </a:r>
          </a:p>
        </p:txBody>
      </p:sp>
      <p:cxnSp>
        <p:nvCxnSpPr>
          <p:cNvPr id="19" name="Straight Connector 18">
            <a:extLst>
              <a:ext uri="{FF2B5EF4-FFF2-40B4-BE49-F238E27FC236}">
                <a16:creationId xmlns:a16="http://schemas.microsoft.com/office/drawing/2014/main" id="{88ECC854-3D32-7792-E850-208664815ADC}"/>
              </a:ext>
            </a:extLst>
          </p:cNvPr>
          <p:cNvCxnSpPr>
            <a:stCxn id="3" idx="2"/>
            <a:endCxn id="9" idx="0"/>
          </p:cNvCxnSpPr>
          <p:nvPr/>
        </p:nvCxnSpPr>
        <p:spPr>
          <a:xfrm flipH="1">
            <a:off x="1699651" y="2844889"/>
            <a:ext cx="2872349" cy="40821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945DDA-2504-3031-401E-EF97D1CACDE4}"/>
              </a:ext>
            </a:extLst>
          </p:cNvPr>
          <p:cNvCxnSpPr>
            <a:cxnSpLocks/>
            <a:stCxn id="3" idx="2"/>
            <a:endCxn id="10" idx="0"/>
          </p:cNvCxnSpPr>
          <p:nvPr/>
        </p:nvCxnSpPr>
        <p:spPr>
          <a:xfrm flipH="1">
            <a:off x="4538793" y="2844889"/>
            <a:ext cx="33207" cy="40821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EDDAA8A-B220-6C22-590B-A201AD3F3610}"/>
              </a:ext>
            </a:extLst>
          </p:cNvPr>
          <p:cNvCxnSpPr>
            <a:cxnSpLocks/>
            <a:stCxn id="3" idx="2"/>
            <a:endCxn id="16" idx="0"/>
          </p:cNvCxnSpPr>
          <p:nvPr/>
        </p:nvCxnSpPr>
        <p:spPr>
          <a:xfrm>
            <a:off x="4572000" y="2844889"/>
            <a:ext cx="2805935" cy="40821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05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2C7F9AB-DA34-FA7A-E0D9-669FA2C75FBB}"/>
              </a:ext>
            </a:extLst>
          </p:cNvPr>
          <p:cNvSpPr txBox="1"/>
          <p:nvPr/>
        </p:nvSpPr>
        <p:spPr>
          <a:xfrm>
            <a:off x="2383971" y="672199"/>
            <a:ext cx="4376057" cy="430887"/>
          </a:xfrm>
          <a:prstGeom prst="rect">
            <a:avLst/>
          </a:prstGeom>
          <a:noFill/>
        </p:spPr>
        <p:txBody>
          <a:bodyPr wrap="square" rtlCol="0">
            <a:spAutoFit/>
          </a:bodyPr>
          <a:lstStyle/>
          <a:p>
            <a:pPr algn="ctr"/>
            <a:r>
              <a:rPr lang="en-US" sz="2200" b="1">
                <a:solidFill>
                  <a:srgbClr val="C00000"/>
                </a:solidFill>
              </a:rPr>
              <a:t>Thông tin bổ sung </a:t>
            </a:r>
          </a:p>
        </p:txBody>
      </p:sp>
      <p:grpSp>
        <p:nvGrpSpPr>
          <p:cNvPr id="24" name="Group 23">
            <a:extLst>
              <a:ext uri="{FF2B5EF4-FFF2-40B4-BE49-F238E27FC236}">
                <a16:creationId xmlns:a16="http://schemas.microsoft.com/office/drawing/2014/main" id="{8E6E41CF-098D-631A-D880-19E8B5C64C14}"/>
              </a:ext>
            </a:extLst>
          </p:cNvPr>
          <p:cNvGrpSpPr/>
          <p:nvPr/>
        </p:nvGrpSpPr>
        <p:grpSpPr>
          <a:xfrm>
            <a:off x="399142" y="1407887"/>
            <a:ext cx="2576286" cy="3338285"/>
            <a:chOff x="348342" y="1451429"/>
            <a:chExt cx="2576286" cy="3338285"/>
          </a:xfrm>
        </p:grpSpPr>
        <p:sp>
          <p:nvSpPr>
            <p:cNvPr id="18" name="Rectangle 17">
              <a:extLst>
                <a:ext uri="{FF2B5EF4-FFF2-40B4-BE49-F238E27FC236}">
                  <a16:creationId xmlns:a16="http://schemas.microsoft.com/office/drawing/2014/main" id="{04A969D8-B5E7-2FFE-E4BE-0EAFC41C8BFC}"/>
                </a:ext>
              </a:extLst>
            </p:cNvPr>
            <p:cNvSpPr/>
            <p:nvPr/>
          </p:nvSpPr>
          <p:spPr>
            <a:xfrm>
              <a:off x="348342" y="1451429"/>
              <a:ext cx="2576286" cy="3338285"/>
            </a:xfrm>
            <a:prstGeom prst="rect">
              <a:avLst/>
            </a:prstGeom>
            <a:solidFill>
              <a:srgbClr val="FFFFFF"/>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66C7B11D-D80B-7241-4489-7EFEC2CCFEF1}"/>
                </a:ext>
              </a:extLst>
            </p:cNvPr>
            <p:cNvSpPr/>
            <p:nvPr/>
          </p:nvSpPr>
          <p:spPr>
            <a:xfrm>
              <a:off x="994227" y="1584779"/>
              <a:ext cx="1284515" cy="367393"/>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2006</a:t>
              </a:r>
            </a:p>
          </p:txBody>
        </p:sp>
        <p:sp>
          <p:nvSpPr>
            <p:cNvPr id="23" name="TextBox 22">
              <a:extLst>
                <a:ext uri="{FF2B5EF4-FFF2-40B4-BE49-F238E27FC236}">
                  <a16:creationId xmlns:a16="http://schemas.microsoft.com/office/drawing/2014/main" id="{AC06DEF0-3D89-84E1-7E8F-E8EE18DAA4DF}"/>
                </a:ext>
              </a:extLst>
            </p:cNvPr>
            <p:cNvSpPr txBox="1"/>
            <p:nvPr/>
          </p:nvSpPr>
          <p:spPr>
            <a:xfrm>
              <a:off x="442684" y="2054941"/>
              <a:ext cx="2387600" cy="2632003"/>
            </a:xfrm>
            <a:prstGeom prst="rect">
              <a:avLst/>
            </a:prstGeom>
            <a:noFill/>
          </p:spPr>
          <p:txBody>
            <a:bodyPr wrap="square">
              <a:spAutoFit/>
            </a:bodyPr>
            <a:lstStyle/>
            <a:p>
              <a:pPr algn="just">
                <a:lnSpc>
                  <a:spcPct val="150000"/>
                </a:lnSpc>
              </a:pPr>
              <a:r>
                <a:rPr lang="vi-VN" sz="1600"/>
                <a:t>Luật Công nghệ thông tin số 67/2006/QH11 quy định chi tiết về quyền và trách nhiệm của tổ chức, cá nhân cũng như các hành vi bị nghiêm cấm.</a:t>
              </a:r>
              <a:endParaRPr lang="en-US" sz="1600"/>
            </a:p>
          </p:txBody>
        </p:sp>
      </p:grpSp>
      <p:grpSp>
        <p:nvGrpSpPr>
          <p:cNvPr id="26" name="Group 25">
            <a:extLst>
              <a:ext uri="{FF2B5EF4-FFF2-40B4-BE49-F238E27FC236}">
                <a16:creationId xmlns:a16="http://schemas.microsoft.com/office/drawing/2014/main" id="{60CAB314-C365-D455-BCAE-6988846A7271}"/>
              </a:ext>
            </a:extLst>
          </p:cNvPr>
          <p:cNvGrpSpPr/>
          <p:nvPr/>
        </p:nvGrpSpPr>
        <p:grpSpPr>
          <a:xfrm>
            <a:off x="3287486" y="1407886"/>
            <a:ext cx="2576286" cy="3338285"/>
            <a:chOff x="348342" y="1451429"/>
            <a:chExt cx="2576286" cy="3338285"/>
          </a:xfrm>
        </p:grpSpPr>
        <p:sp>
          <p:nvSpPr>
            <p:cNvPr id="27" name="Rectangle 26">
              <a:extLst>
                <a:ext uri="{FF2B5EF4-FFF2-40B4-BE49-F238E27FC236}">
                  <a16:creationId xmlns:a16="http://schemas.microsoft.com/office/drawing/2014/main" id="{0D31A701-06A1-EE16-DDC9-D4A0CEA0A8A1}"/>
                </a:ext>
              </a:extLst>
            </p:cNvPr>
            <p:cNvSpPr/>
            <p:nvPr/>
          </p:nvSpPr>
          <p:spPr>
            <a:xfrm>
              <a:off x="348342" y="1451429"/>
              <a:ext cx="2576286" cy="3338285"/>
            </a:xfrm>
            <a:prstGeom prst="rect">
              <a:avLst/>
            </a:prstGeom>
            <a:solidFill>
              <a:srgbClr val="FFFFFF"/>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7A456505-BF35-357B-5A7E-820A4560293C}"/>
                </a:ext>
              </a:extLst>
            </p:cNvPr>
            <p:cNvSpPr/>
            <p:nvPr/>
          </p:nvSpPr>
          <p:spPr>
            <a:xfrm>
              <a:off x="994227" y="1584779"/>
              <a:ext cx="1284515" cy="367393"/>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2013</a:t>
              </a:r>
            </a:p>
          </p:txBody>
        </p:sp>
        <p:sp>
          <p:nvSpPr>
            <p:cNvPr id="30" name="TextBox 29">
              <a:extLst>
                <a:ext uri="{FF2B5EF4-FFF2-40B4-BE49-F238E27FC236}">
                  <a16:creationId xmlns:a16="http://schemas.microsoft.com/office/drawing/2014/main" id="{2A13AE0D-9AE4-9650-0097-11E293FC3B98}"/>
                </a:ext>
              </a:extLst>
            </p:cNvPr>
            <p:cNvSpPr txBox="1"/>
            <p:nvPr/>
          </p:nvSpPr>
          <p:spPr>
            <a:xfrm>
              <a:off x="442684" y="2054941"/>
              <a:ext cx="2387600" cy="2632003"/>
            </a:xfrm>
            <a:prstGeom prst="rect">
              <a:avLst/>
            </a:prstGeom>
            <a:noFill/>
          </p:spPr>
          <p:txBody>
            <a:bodyPr wrap="square">
              <a:spAutoFit/>
            </a:bodyPr>
            <a:lstStyle/>
            <a:p>
              <a:pPr algn="just">
                <a:lnSpc>
                  <a:spcPct val="150000"/>
                </a:lnSpc>
              </a:pPr>
              <a:r>
                <a:rPr lang="vi-VN" sz="1600"/>
                <a:t>Nghị định số 72/2013/NĐ-CP quy định chi tiết việc quản lí, cung cấp, sử dụng dịch vụ Internet, thông tin trên mạng, trò chơi điện tử trên mạng</a:t>
              </a:r>
              <a:r>
                <a:rPr lang="en-US" sz="1600"/>
                <a:t>.</a:t>
              </a:r>
            </a:p>
          </p:txBody>
        </p:sp>
      </p:grpSp>
      <p:grpSp>
        <p:nvGrpSpPr>
          <p:cNvPr id="32" name="Group 31">
            <a:extLst>
              <a:ext uri="{FF2B5EF4-FFF2-40B4-BE49-F238E27FC236}">
                <a16:creationId xmlns:a16="http://schemas.microsoft.com/office/drawing/2014/main" id="{63DB52DE-265D-35AF-06F9-FBACEEE5153D}"/>
              </a:ext>
            </a:extLst>
          </p:cNvPr>
          <p:cNvGrpSpPr/>
          <p:nvPr/>
        </p:nvGrpSpPr>
        <p:grpSpPr>
          <a:xfrm>
            <a:off x="6175830" y="1407885"/>
            <a:ext cx="2576286" cy="3420181"/>
            <a:chOff x="348342" y="1451429"/>
            <a:chExt cx="2576286" cy="3420181"/>
          </a:xfrm>
        </p:grpSpPr>
        <p:sp>
          <p:nvSpPr>
            <p:cNvPr id="33" name="Rectangle 32">
              <a:extLst>
                <a:ext uri="{FF2B5EF4-FFF2-40B4-BE49-F238E27FC236}">
                  <a16:creationId xmlns:a16="http://schemas.microsoft.com/office/drawing/2014/main" id="{581AFECC-4CEC-0C85-1EF5-5FA86A3B174F}"/>
                </a:ext>
              </a:extLst>
            </p:cNvPr>
            <p:cNvSpPr/>
            <p:nvPr/>
          </p:nvSpPr>
          <p:spPr>
            <a:xfrm>
              <a:off x="348342" y="1451429"/>
              <a:ext cx="2576286" cy="3338285"/>
            </a:xfrm>
            <a:prstGeom prst="rect">
              <a:avLst/>
            </a:prstGeom>
            <a:solidFill>
              <a:srgbClr val="FFFFFF"/>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EACC916-870D-3C07-A4CD-EFF2FBDAACF8}"/>
                </a:ext>
              </a:extLst>
            </p:cNvPr>
            <p:cNvSpPr/>
            <p:nvPr/>
          </p:nvSpPr>
          <p:spPr>
            <a:xfrm>
              <a:off x="994227" y="1584779"/>
              <a:ext cx="1284515" cy="367393"/>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2018</a:t>
              </a:r>
            </a:p>
          </p:txBody>
        </p:sp>
        <p:sp>
          <p:nvSpPr>
            <p:cNvPr id="36" name="TextBox 35">
              <a:extLst>
                <a:ext uri="{FF2B5EF4-FFF2-40B4-BE49-F238E27FC236}">
                  <a16:creationId xmlns:a16="http://schemas.microsoft.com/office/drawing/2014/main" id="{B51F0684-DF7C-EB01-66BF-6B511FACBEA5}"/>
                </a:ext>
              </a:extLst>
            </p:cNvPr>
            <p:cNvSpPr txBox="1"/>
            <p:nvPr/>
          </p:nvSpPr>
          <p:spPr>
            <a:xfrm>
              <a:off x="435428" y="1870276"/>
              <a:ext cx="2387600" cy="3001334"/>
            </a:xfrm>
            <a:prstGeom prst="rect">
              <a:avLst/>
            </a:prstGeom>
            <a:noFill/>
          </p:spPr>
          <p:txBody>
            <a:bodyPr wrap="square">
              <a:spAutoFit/>
            </a:bodyPr>
            <a:lstStyle/>
            <a:p>
              <a:pPr algn="just">
                <a:lnSpc>
                  <a:spcPct val="150000"/>
                </a:lnSpc>
              </a:pPr>
              <a:r>
                <a:rPr lang="vi-VN" sz="1600"/>
                <a:t>Quốc hội ban hành Luật An ninh mạng quy định về hoạt động bảo vệ an ninh quốc gia và bảo đảm trật tự, an toàn xã hội trên không gian mạng</a:t>
              </a:r>
              <a:r>
                <a:rPr lang="en-US" sz="1600"/>
                <a:t>, trách nhiệm của cơ quan có liên quan.</a:t>
              </a:r>
            </a:p>
          </p:txBody>
        </p:sp>
      </p:grpSp>
    </p:spTree>
    <p:extLst>
      <p:ext uri="{BB962C8B-B14F-4D97-AF65-F5344CB8AC3E}">
        <p14:creationId xmlns:p14="http://schemas.microsoft.com/office/powerpoint/2010/main" val="204008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E65F8-15A6-EAFB-2C83-2DBAC72340CF}"/>
              </a:ext>
            </a:extLst>
          </p:cNvPr>
          <p:cNvSpPr txBox="1"/>
          <p:nvPr/>
        </p:nvSpPr>
        <p:spPr>
          <a:xfrm>
            <a:off x="2097314" y="188686"/>
            <a:ext cx="4949372" cy="584775"/>
          </a:xfrm>
          <a:prstGeom prst="rect">
            <a:avLst/>
          </a:prstGeom>
          <a:noFill/>
        </p:spPr>
        <p:txBody>
          <a:bodyPr wrap="square" rtlCol="0">
            <a:spAutoFit/>
          </a:bodyPr>
          <a:lstStyle/>
          <a:p>
            <a:pPr algn="ctr"/>
            <a:r>
              <a:rPr lang="en-US" sz="3200" b="1">
                <a:solidFill>
                  <a:srgbClr val="002060"/>
                </a:solidFill>
              </a:rPr>
              <a:t>LUYỆN TẬP </a:t>
            </a:r>
          </a:p>
        </p:txBody>
      </p:sp>
      <p:sp>
        <p:nvSpPr>
          <p:cNvPr id="4" name="TextBox 3">
            <a:extLst>
              <a:ext uri="{FF2B5EF4-FFF2-40B4-BE49-F238E27FC236}">
                <a16:creationId xmlns:a16="http://schemas.microsoft.com/office/drawing/2014/main" id="{6DAC03C3-2F69-5A31-F27E-2422C8C75992}"/>
              </a:ext>
            </a:extLst>
          </p:cNvPr>
          <p:cNvSpPr txBox="1"/>
          <p:nvPr/>
        </p:nvSpPr>
        <p:spPr>
          <a:xfrm>
            <a:off x="424543" y="859616"/>
            <a:ext cx="8294914" cy="958660"/>
          </a:xfrm>
          <a:prstGeom prst="rect">
            <a:avLst/>
          </a:prstGeom>
          <a:noFill/>
        </p:spPr>
        <p:txBody>
          <a:bodyPr wrap="square">
            <a:spAutoFit/>
          </a:bodyPr>
          <a:lstStyle/>
          <a:p>
            <a:pPr algn="just">
              <a:lnSpc>
                <a:spcPct val="150000"/>
              </a:lnSpc>
            </a:pPr>
            <a:r>
              <a:rPr lang="vi-VN" sz="2000" b="1" i="1">
                <a:solidFill>
                  <a:srgbClr val="C00000"/>
                </a:solidFill>
              </a:rPr>
              <a:t>Câu 1: </a:t>
            </a:r>
            <a:r>
              <a:rPr lang="vi-VN" sz="2000"/>
              <a:t>Phương án nào sau đây là ứng dụng hỗ trợ và phổ biến tệ nạn trên mạng?</a:t>
            </a:r>
            <a:endParaRPr lang="en-US" sz="200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6" y="2053770"/>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A. Internet Banking.</a:t>
            </a: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626431" y="2053769"/>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B. Mua sắm trực tuyến.</a:t>
            </a: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6" y="3602805"/>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C. Học online.</a:t>
            </a: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626431" y="3602804"/>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D. Tổ chức đánh bạc trực tuyến.</a:t>
            </a: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626431" y="3602804"/>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D. Tổ chức đánh bạc trực tuyến.</a:t>
            </a:r>
          </a:p>
        </p:txBody>
      </p:sp>
    </p:spTree>
    <p:extLst>
      <p:ext uri="{BB962C8B-B14F-4D97-AF65-F5344CB8AC3E}">
        <p14:creationId xmlns:p14="http://schemas.microsoft.com/office/powerpoint/2010/main" val="1730715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416208"/>
            <a:ext cx="8294914" cy="95866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Hành vi nào sau đây là thiếu văn hoá khi hoạt động trong môi trường số?</a:t>
            </a:r>
            <a:endParaRPr lang="en-US" sz="200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6" y="184694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A. Dùng từ ngữ phản cảm khi bình luận trên các diễn đàn, mạng xã hội.</a:t>
            </a: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626431" y="1846941"/>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Sử dụng phần mềm không có bản quyền.</a:t>
            </a: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6" y="339597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Làm lộ thông tin cá nhân, tổ chức gây ảnh hưởng xấu.</a:t>
            </a:r>
            <a:endParaRPr lang="en-US" sz="180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626431" y="3395976"/>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Sử dụng dữ liệu của người khác mà không xin phép.</a:t>
            </a:r>
            <a:endParaRPr lang="en-US" sz="1800">
              <a:solidFill>
                <a:srgbClr val="000000"/>
              </a:solidFill>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366486" y="1846941"/>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A. Dùng từ ngữ phản cảm khi bình luận trên các diễn đàn, mạng xã hội.</a:t>
            </a:r>
          </a:p>
        </p:txBody>
      </p:sp>
    </p:spTree>
    <p:extLst>
      <p:ext uri="{BB962C8B-B14F-4D97-AF65-F5344CB8AC3E}">
        <p14:creationId xmlns:p14="http://schemas.microsoft.com/office/powerpoint/2010/main" val="1220066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416208"/>
            <a:ext cx="8294914" cy="95866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Phương án nào sau đây </a:t>
            </a:r>
            <a:r>
              <a:rPr lang="vi-VN" sz="2000" b="1" i="1"/>
              <a:t>không</a:t>
            </a:r>
            <a:r>
              <a:rPr lang="vi-VN" sz="2000"/>
              <a:t> phải là tác động tiêu cực của công nghệ số đến đời sống con người?</a:t>
            </a:r>
            <a:endParaRPr lang="en-US" sz="200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6" y="184694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A. Thông tin cá nhân bị rò rỉ và sử dụng bất hợp pháp.</a:t>
            </a: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626431" y="1846941"/>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Cung cấp các công cụ giáo dục tiên tiến.</a:t>
            </a: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6" y="339597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Thiết bị số nhanh chóng trở nên lỗi thời.</a:t>
            </a:r>
            <a:endParaRPr lang="en-US" sz="180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626431" y="3395976"/>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Người dân ở các vùng khó khăn ngày càng tụt hậu.</a:t>
            </a:r>
            <a:endParaRPr lang="en-US" sz="1800">
              <a:solidFill>
                <a:srgbClr val="000000"/>
              </a:solidFill>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626430" y="1846940"/>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Cung cấp các công cụ giáo dục tiên tiến.</a:t>
            </a:r>
          </a:p>
        </p:txBody>
      </p:sp>
    </p:spTree>
    <p:extLst>
      <p:ext uri="{BB962C8B-B14F-4D97-AF65-F5344CB8AC3E}">
        <p14:creationId xmlns:p14="http://schemas.microsoft.com/office/powerpoint/2010/main" val="275139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416208"/>
            <a:ext cx="8294914" cy="95866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4</a:t>
            </a:r>
            <a:r>
              <a:rPr lang="vi-VN" sz="2000" b="1" i="1">
                <a:solidFill>
                  <a:srgbClr val="C00000"/>
                </a:solidFill>
              </a:rPr>
              <a:t>: </a:t>
            </a:r>
            <a:r>
              <a:rPr lang="vi-VN" sz="2000"/>
              <a:t>Em hãy cho biết những cách nào sau đây giúp em tránh được các tác động tiêu cực khi sử dụng công nghệ kĩ thuật số?</a:t>
            </a:r>
            <a:endParaRPr lang="en-US" sz="200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6" y="184694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A. Không sử dụng thiết bị số trong thời gian dài và liên tục.</a:t>
            </a: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626431" y="1846941"/>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Không xem các video phản cảm.</a:t>
            </a: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6" y="339597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Giảm thời gian dùng điện thoại để nói chuyện với gia đình.</a:t>
            </a:r>
            <a:endParaRPr lang="en-US" sz="180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626431" y="3395976"/>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Tham gia luyện tập thể dục thể thao.</a:t>
            </a:r>
            <a:endParaRPr lang="en-US" sz="1800">
              <a:solidFill>
                <a:srgbClr val="000000"/>
              </a:solidFill>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626430" y="3395975"/>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Tham gia luyện tập thể dục thể thao.</a:t>
            </a:r>
            <a:endParaRPr lang="en-US" sz="1800">
              <a:solidFill>
                <a:srgbClr val="000000"/>
              </a:solidFill>
            </a:endParaRPr>
          </a:p>
        </p:txBody>
      </p:sp>
    </p:spTree>
    <p:extLst>
      <p:ext uri="{BB962C8B-B14F-4D97-AF65-F5344CB8AC3E}">
        <p14:creationId xmlns:p14="http://schemas.microsoft.com/office/powerpoint/2010/main" val="128050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D5B35345-38AB-305F-836A-631CB7A06C7A}"/>
              </a:ext>
            </a:extLst>
          </p:cNvPr>
          <p:cNvGrpSpPr/>
          <p:nvPr/>
        </p:nvGrpSpPr>
        <p:grpSpPr>
          <a:xfrm>
            <a:off x="228914" y="1821655"/>
            <a:ext cx="1422400" cy="2779202"/>
            <a:chOff x="228914" y="1487826"/>
            <a:chExt cx="1422400" cy="2779202"/>
          </a:xfrm>
        </p:grpSpPr>
        <p:grpSp>
          <p:nvGrpSpPr>
            <p:cNvPr id="19" name="Group 18">
              <a:extLst>
                <a:ext uri="{FF2B5EF4-FFF2-40B4-BE49-F238E27FC236}">
                  <a16:creationId xmlns:a16="http://schemas.microsoft.com/office/drawing/2014/main" id="{630BBE01-D935-FA59-9BB3-D6B510155813}"/>
                </a:ext>
              </a:extLst>
            </p:cNvPr>
            <p:cNvGrpSpPr/>
            <p:nvPr/>
          </p:nvGrpSpPr>
          <p:grpSpPr>
            <a:xfrm>
              <a:off x="228914" y="2060857"/>
              <a:ext cx="1422400" cy="2206171"/>
              <a:chOff x="271528" y="2060857"/>
              <a:chExt cx="1422400" cy="2206171"/>
            </a:xfrm>
          </p:grpSpPr>
          <p:sp>
            <p:nvSpPr>
              <p:cNvPr id="5" name="Rectangle 4">
                <a:extLst>
                  <a:ext uri="{FF2B5EF4-FFF2-40B4-BE49-F238E27FC236}">
                    <a16:creationId xmlns:a16="http://schemas.microsoft.com/office/drawing/2014/main" id="{3DFEA2A7-8E41-8BA1-8598-455E4D1A4800}"/>
                  </a:ext>
                </a:extLst>
              </p:cNvPr>
              <p:cNvSpPr/>
              <p:nvPr/>
            </p:nvSpPr>
            <p:spPr>
              <a:xfrm>
                <a:off x="271528" y="2060857"/>
                <a:ext cx="1422400" cy="2206171"/>
              </a:xfrm>
              <a:prstGeom prst="rect">
                <a:avLst/>
              </a:prstGeom>
              <a:solidFill>
                <a:srgbClr val="FFFFFF"/>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8731A2-7395-F959-7083-8DA23A77C35F}"/>
                  </a:ext>
                </a:extLst>
              </p:cNvPr>
              <p:cNvSpPr txBox="1"/>
              <p:nvPr/>
            </p:nvSpPr>
            <p:spPr>
              <a:xfrm>
                <a:off x="271528" y="2586831"/>
                <a:ext cx="1422400" cy="872034"/>
              </a:xfrm>
              <a:prstGeom prst="rect">
                <a:avLst/>
              </a:prstGeom>
              <a:noFill/>
            </p:spPr>
            <p:txBody>
              <a:bodyPr wrap="square">
                <a:spAutoFit/>
              </a:bodyPr>
              <a:lstStyle/>
              <a:p>
                <a:pPr algn="ctr">
                  <a:lnSpc>
                    <a:spcPct val="150000"/>
                  </a:lnSpc>
                </a:pPr>
                <a:r>
                  <a:rPr lang="en-US" sz="1800"/>
                  <a:t>Gây tổn hại thị lực</a:t>
                </a:r>
              </a:p>
            </p:txBody>
          </p:sp>
        </p:grpSp>
        <p:pic>
          <p:nvPicPr>
            <p:cNvPr id="1026" name="Picture 2" descr="Thị lực suy giảm: Tác động của nhiều yếu tố trong đó có sử dụng thuốc">
              <a:extLst>
                <a:ext uri="{FF2B5EF4-FFF2-40B4-BE49-F238E27FC236}">
                  <a16:creationId xmlns:a16="http://schemas.microsoft.com/office/drawing/2014/main" id="{7C7C4983-6E02-8627-2F10-AB503D35C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a:stretch/>
          </p:blipFill>
          <p:spPr bwMode="auto">
            <a:xfrm>
              <a:off x="423858" y="1487826"/>
              <a:ext cx="1117742" cy="876541"/>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4CAAC7C8-7556-4272-3F21-FE0131615F7D}"/>
              </a:ext>
            </a:extLst>
          </p:cNvPr>
          <p:cNvGrpSpPr/>
          <p:nvPr/>
        </p:nvGrpSpPr>
        <p:grpSpPr>
          <a:xfrm>
            <a:off x="1964501" y="1821655"/>
            <a:ext cx="1422400" cy="2779202"/>
            <a:chOff x="1964501" y="1487826"/>
            <a:chExt cx="1422400" cy="2779202"/>
          </a:xfrm>
        </p:grpSpPr>
        <p:grpSp>
          <p:nvGrpSpPr>
            <p:cNvPr id="20" name="Group 19">
              <a:extLst>
                <a:ext uri="{FF2B5EF4-FFF2-40B4-BE49-F238E27FC236}">
                  <a16:creationId xmlns:a16="http://schemas.microsoft.com/office/drawing/2014/main" id="{630BBE01-D935-FA59-9BB3-D6B510155813}"/>
                </a:ext>
              </a:extLst>
            </p:cNvPr>
            <p:cNvGrpSpPr/>
            <p:nvPr/>
          </p:nvGrpSpPr>
          <p:grpSpPr>
            <a:xfrm>
              <a:off x="1964501" y="2060857"/>
              <a:ext cx="1422400" cy="2206171"/>
              <a:chOff x="271528" y="2060857"/>
              <a:chExt cx="1422400" cy="2206171"/>
            </a:xfrm>
          </p:grpSpPr>
          <p:sp>
            <p:nvSpPr>
              <p:cNvPr id="21" name="Rectangle 20">
                <a:extLst>
                  <a:ext uri="{FF2B5EF4-FFF2-40B4-BE49-F238E27FC236}">
                    <a16:creationId xmlns:a16="http://schemas.microsoft.com/office/drawing/2014/main" id="{3DFEA2A7-8E41-8BA1-8598-455E4D1A4800}"/>
                  </a:ext>
                </a:extLst>
              </p:cNvPr>
              <p:cNvSpPr/>
              <p:nvPr/>
            </p:nvSpPr>
            <p:spPr>
              <a:xfrm>
                <a:off x="271528" y="2060857"/>
                <a:ext cx="1422400" cy="2206171"/>
              </a:xfrm>
              <a:prstGeom prst="rect">
                <a:avLst/>
              </a:prstGeom>
              <a:solidFill>
                <a:srgbClr val="FFFFFF"/>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48731A2-7395-F959-7083-8DA23A77C35F}"/>
                  </a:ext>
                </a:extLst>
              </p:cNvPr>
              <p:cNvSpPr txBox="1"/>
              <p:nvPr/>
            </p:nvSpPr>
            <p:spPr>
              <a:xfrm>
                <a:off x="271528" y="2464182"/>
                <a:ext cx="1422400" cy="1703030"/>
              </a:xfrm>
              <a:prstGeom prst="rect">
                <a:avLst/>
              </a:prstGeom>
              <a:noFill/>
            </p:spPr>
            <p:txBody>
              <a:bodyPr wrap="square">
                <a:spAutoFit/>
              </a:bodyPr>
              <a:lstStyle/>
              <a:p>
                <a:pPr algn="ctr">
                  <a:lnSpc>
                    <a:spcPct val="150000"/>
                  </a:lnSpc>
                </a:pPr>
                <a:r>
                  <a:rPr lang="en-US" sz="1800"/>
                  <a:t>Con người trở nên thụ động, lười vận động </a:t>
                </a:r>
              </a:p>
            </p:txBody>
          </p:sp>
        </p:grpSp>
        <p:pic>
          <p:nvPicPr>
            <p:cNvPr id="1028" name="Picture 4" descr="lười vận động">
              <a:extLst>
                <a:ext uri="{FF2B5EF4-FFF2-40B4-BE49-F238E27FC236}">
                  <a16:creationId xmlns:a16="http://schemas.microsoft.com/office/drawing/2014/main" id="{E154AB82-E641-2EC0-3A4B-8AA58A724B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5" r="8465"/>
            <a:stretch/>
          </p:blipFill>
          <p:spPr bwMode="auto">
            <a:xfrm>
              <a:off x="2000456" y="1487826"/>
              <a:ext cx="1350489" cy="876541"/>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CB653CE9-B118-D3CC-4B5D-F318F9319C35}"/>
              </a:ext>
            </a:extLst>
          </p:cNvPr>
          <p:cNvGrpSpPr/>
          <p:nvPr/>
        </p:nvGrpSpPr>
        <p:grpSpPr>
          <a:xfrm>
            <a:off x="3796977" y="1869381"/>
            <a:ext cx="1422400" cy="2731475"/>
            <a:chOff x="3767949" y="1535552"/>
            <a:chExt cx="1422400" cy="2731475"/>
          </a:xfrm>
        </p:grpSpPr>
        <p:grpSp>
          <p:nvGrpSpPr>
            <p:cNvPr id="23" name="Group 22">
              <a:extLst>
                <a:ext uri="{FF2B5EF4-FFF2-40B4-BE49-F238E27FC236}">
                  <a16:creationId xmlns:a16="http://schemas.microsoft.com/office/drawing/2014/main" id="{F62C5BCA-3598-5C84-E478-CCF089E48CBC}"/>
                </a:ext>
              </a:extLst>
            </p:cNvPr>
            <p:cNvGrpSpPr/>
            <p:nvPr/>
          </p:nvGrpSpPr>
          <p:grpSpPr>
            <a:xfrm>
              <a:off x="3767949" y="2060856"/>
              <a:ext cx="1422400" cy="2206171"/>
              <a:chOff x="271528" y="2060857"/>
              <a:chExt cx="1422400" cy="2206171"/>
            </a:xfrm>
          </p:grpSpPr>
          <p:sp>
            <p:nvSpPr>
              <p:cNvPr id="24" name="Rectangle 23">
                <a:extLst>
                  <a:ext uri="{FF2B5EF4-FFF2-40B4-BE49-F238E27FC236}">
                    <a16:creationId xmlns:a16="http://schemas.microsoft.com/office/drawing/2014/main" id="{12E2086A-3C15-1137-9F35-8C1A0992682C}"/>
                  </a:ext>
                </a:extLst>
              </p:cNvPr>
              <p:cNvSpPr/>
              <p:nvPr/>
            </p:nvSpPr>
            <p:spPr>
              <a:xfrm>
                <a:off x="271528" y="2060857"/>
                <a:ext cx="1422400" cy="2206171"/>
              </a:xfrm>
              <a:prstGeom prst="rect">
                <a:avLst/>
              </a:prstGeom>
              <a:solidFill>
                <a:srgbClr val="FFFFFF"/>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2249A77-1F7E-7917-0539-40ADBBD04AA5}"/>
                  </a:ext>
                </a:extLst>
              </p:cNvPr>
              <p:cNvSpPr txBox="1"/>
              <p:nvPr/>
            </p:nvSpPr>
            <p:spPr>
              <a:xfrm>
                <a:off x="271528" y="2464182"/>
                <a:ext cx="1422400" cy="1287532"/>
              </a:xfrm>
              <a:prstGeom prst="rect">
                <a:avLst/>
              </a:prstGeom>
              <a:noFill/>
            </p:spPr>
            <p:txBody>
              <a:bodyPr wrap="square">
                <a:spAutoFit/>
              </a:bodyPr>
              <a:lstStyle/>
              <a:p>
                <a:pPr algn="ctr">
                  <a:lnSpc>
                    <a:spcPct val="150000"/>
                  </a:lnSpc>
                </a:pPr>
                <a:r>
                  <a:rPr lang="vi-VN" sz="1800"/>
                  <a:t>Làm tăng nguy cơ thất nghiệp</a:t>
                </a:r>
                <a:endParaRPr lang="en-US" sz="1800"/>
              </a:p>
            </p:txBody>
          </p:sp>
        </p:grpSp>
        <p:pic>
          <p:nvPicPr>
            <p:cNvPr id="1030" name="Picture 6" descr="Những gánh nặng vô hình khi bạn thất nghiệp - Tham vấn - Trị liệu tâm lý  SHARE">
              <a:extLst>
                <a:ext uri="{FF2B5EF4-FFF2-40B4-BE49-F238E27FC236}">
                  <a16:creationId xmlns:a16="http://schemas.microsoft.com/office/drawing/2014/main" id="{0C628DB1-BEDB-7357-8D06-4F5F4F1F3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309" y="1535552"/>
              <a:ext cx="1313188" cy="876541"/>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EBB1D40-B6BD-2B12-F787-6A8B0AF6B38E}"/>
              </a:ext>
            </a:extLst>
          </p:cNvPr>
          <p:cNvGrpSpPr/>
          <p:nvPr/>
        </p:nvGrpSpPr>
        <p:grpSpPr>
          <a:xfrm>
            <a:off x="5531676" y="1869381"/>
            <a:ext cx="1422400" cy="2731475"/>
            <a:chOff x="5531676" y="1535552"/>
            <a:chExt cx="1422400" cy="2731475"/>
          </a:xfrm>
        </p:grpSpPr>
        <p:grpSp>
          <p:nvGrpSpPr>
            <p:cNvPr id="26" name="Group 25">
              <a:extLst>
                <a:ext uri="{FF2B5EF4-FFF2-40B4-BE49-F238E27FC236}">
                  <a16:creationId xmlns:a16="http://schemas.microsoft.com/office/drawing/2014/main" id="{086961E7-DF5A-2216-9A4F-4F5681B52405}"/>
                </a:ext>
              </a:extLst>
            </p:cNvPr>
            <p:cNvGrpSpPr/>
            <p:nvPr/>
          </p:nvGrpSpPr>
          <p:grpSpPr>
            <a:xfrm>
              <a:off x="5531676" y="2060856"/>
              <a:ext cx="1422400" cy="2206171"/>
              <a:chOff x="271528" y="2060857"/>
              <a:chExt cx="1422400" cy="2206171"/>
            </a:xfrm>
          </p:grpSpPr>
          <p:sp>
            <p:nvSpPr>
              <p:cNvPr id="27" name="Rectangle 26">
                <a:extLst>
                  <a:ext uri="{FF2B5EF4-FFF2-40B4-BE49-F238E27FC236}">
                    <a16:creationId xmlns:a16="http://schemas.microsoft.com/office/drawing/2014/main" id="{ACB4A558-0626-60E0-BE94-7DCC2388D257}"/>
                  </a:ext>
                </a:extLst>
              </p:cNvPr>
              <p:cNvSpPr/>
              <p:nvPr/>
            </p:nvSpPr>
            <p:spPr>
              <a:xfrm>
                <a:off x="271528" y="2060857"/>
                <a:ext cx="1422400" cy="2206171"/>
              </a:xfrm>
              <a:prstGeom prst="rect">
                <a:avLst/>
              </a:prstGeom>
              <a:solidFill>
                <a:srgbClr val="FFFFFF"/>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8E35B8-E091-8B94-1265-D6D380096665}"/>
                  </a:ext>
                </a:extLst>
              </p:cNvPr>
              <p:cNvSpPr txBox="1"/>
              <p:nvPr/>
            </p:nvSpPr>
            <p:spPr>
              <a:xfrm>
                <a:off x="271528" y="2464182"/>
                <a:ext cx="1422400" cy="1703030"/>
              </a:xfrm>
              <a:prstGeom prst="rect">
                <a:avLst/>
              </a:prstGeom>
              <a:noFill/>
            </p:spPr>
            <p:txBody>
              <a:bodyPr wrap="square">
                <a:spAutoFit/>
              </a:bodyPr>
              <a:lstStyle/>
              <a:p>
                <a:pPr algn="ctr">
                  <a:lnSpc>
                    <a:spcPct val="150000"/>
                  </a:lnSpc>
                </a:pPr>
                <a:r>
                  <a:rPr lang="en-US" sz="1800"/>
                  <a:t>Tạo ra thông tin sai lệch, tin tức giả mạo </a:t>
                </a:r>
              </a:p>
            </p:txBody>
          </p:sp>
        </p:grpSp>
        <p:pic>
          <p:nvPicPr>
            <p:cNvPr id="1032" name="Picture 8" descr="Tin giả, hiểm họa thật">
              <a:extLst>
                <a:ext uri="{FF2B5EF4-FFF2-40B4-BE49-F238E27FC236}">
                  <a16:creationId xmlns:a16="http://schemas.microsoft.com/office/drawing/2014/main" id="{9BD81E3E-DA3E-4988-087F-353FBD503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398" y="1535552"/>
              <a:ext cx="1353105" cy="900588"/>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FB29633A-10DF-8487-BD17-FB42C587B977}"/>
              </a:ext>
            </a:extLst>
          </p:cNvPr>
          <p:cNvGrpSpPr/>
          <p:nvPr/>
        </p:nvGrpSpPr>
        <p:grpSpPr>
          <a:xfrm>
            <a:off x="7347404" y="1864064"/>
            <a:ext cx="1454709" cy="2736791"/>
            <a:chOff x="7347404" y="1530235"/>
            <a:chExt cx="1454709" cy="2736791"/>
          </a:xfrm>
        </p:grpSpPr>
        <p:grpSp>
          <p:nvGrpSpPr>
            <p:cNvPr id="29" name="Group 28">
              <a:extLst>
                <a:ext uri="{FF2B5EF4-FFF2-40B4-BE49-F238E27FC236}">
                  <a16:creationId xmlns:a16="http://schemas.microsoft.com/office/drawing/2014/main" id="{C6066A8F-6748-AD06-424B-006A8BFCE68B}"/>
                </a:ext>
              </a:extLst>
            </p:cNvPr>
            <p:cNvGrpSpPr/>
            <p:nvPr/>
          </p:nvGrpSpPr>
          <p:grpSpPr>
            <a:xfrm>
              <a:off x="7363558" y="2060855"/>
              <a:ext cx="1422400" cy="2206171"/>
              <a:chOff x="271528" y="2060857"/>
              <a:chExt cx="1422400" cy="2206171"/>
            </a:xfrm>
          </p:grpSpPr>
          <p:sp>
            <p:nvSpPr>
              <p:cNvPr id="30" name="Rectangle 29">
                <a:extLst>
                  <a:ext uri="{FF2B5EF4-FFF2-40B4-BE49-F238E27FC236}">
                    <a16:creationId xmlns:a16="http://schemas.microsoft.com/office/drawing/2014/main" id="{FE466389-55EF-96D1-D975-900A001EA7B8}"/>
                  </a:ext>
                </a:extLst>
              </p:cNvPr>
              <p:cNvSpPr/>
              <p:nvPr/>
            </p:nvSpPr>
            <p:spPr>
              <a:xfrm>
                <a:off x="271528" y="2060857"/>
                <a:ext cx="1422400" cy="2206171"/>
              </a:xfrm>
              <a:prstGeom prst="rect">
                <a:avLst/>
              </a:prstGeom>
              <a:solidFill>
                <a:srgbClr val="FFFFFF"/>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BC7328E-9BBB-F749-5483-5CA929E4560F}"/>
                  </a:ext>
                </a:extLst>
              </p:cNvPr>
              <p:cNvSpPr txBox="1"/>
              <p:nvPr/>
            </p:nvSpPr>
            <p:spPr>
              <a:xfrm>
                <a:off x="271528" y="2464182"/>
                <a:ext cx="1422400" cy="1703030"/>
              </a:xfrm>
              <a:prstGeom prst="rect">
                <a:avLst/>
              </a:prstGeom>
              <a:noFill/>
            </p:spPr>
            <p:txBody>
              <a:bodyPr wrap="square">
                <a:spAutoFit/>
              </a:bodyPr>
              <a:lstStyle/>
              <a:p>
                <a:pPr algn="ctr">
                  <a:lnSpc>
                    <a:spcPct val="150000"/>
                  </a:lnSpc>
                </a:pPr>
                <a:r>
                  <a:rPr lang="en-US" sz="1800"/>
                  <a:t>Tạo ra khoảng cách lớn trong xã hội</a:t>
                </a:r>
              </a:p>
            </p:txBody>
          </p:sp>
        </p:grpSp>
        <p:pic>
          <p:nvPicPr>
            <p:cNvPr id="1034" name="Picture 10" descr="Bao giờ khoảng cách giàu-nghèo được thu hẹp?">
              <a:extLst>
                <a:ext uri="{FF2B5EF4-FFF2-40B4-BE49-F238E27FC236}">
                  <a16:creationId xmlns:a16="http://schemas.microsoft.com/office/drawing/2014/main" id="{269B5704-9FF1-0BAD-B5EA-2832D54FA8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8" r="7278"/>
            <a:stretch/>
          </p:blipFill>
          <p:spPr bwMode="auto">
            <a:xfrm>
              <a:off x="7347404" y="1530235"/>
              <a:ext cx="1454709" cy="876541"/>
            </a:xfrm>
            <a:prstGeom prst="roundRect">
              <a:avLst/>
            </a:prstGeom>
            <a:noFill/>
            <a:extLst>
              <a:ext uri="{909E8E84-426E-40DD-AFC4-6F175D3DCCD1}">
                <a14:hiddenFill xmlns:a14="http://schemas.microsoft.com/office/drawing/2010/main">
                  <a:solidFill>
                    <a:srgbClr val="FFFFFF"/>
                  </a:solidFill>
                </a14:hiddenFill>
              </a:ext>
            </a:extLst>
          </p:spPr>
        </p:pic>
      </p:grpSp>
      <p:sp>
        <p:nvSpPr>
          <p:cNvPr id="3" name="Plaque 2">
            <a:extLst>
              <a:ext uri="{FF2B5EF4-FFF2-40B4-BE49-F238E27FC236}">
                <a16:creationId xmlns:a16="http://schemas.microsoft.com/office/drawing/2014/main" id="{8B89DDCC-67E2-2676-44D2-1E20776BFF7D}"/>
              </a:ext>
            </a:extLst>
          </p:cNvPr>
          <p:cNvSpPr/>
          <p:nvPr/>
        </p:nvSpPr>
        <p:spPr>
          <a:xfrm>
            <a:off x="1231760" y="421116"/>
            <a:ext cx="6601709" cy="442685"/>
          </a:xfrm>
          <a:prstGeom prst="plaque">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Một số tác động tiêu cực đến cuộc sống con người </a:t>
            </a:r>
          </a:p>
        </p:txBody>
      </p:sp>
      <p:cxnSp>
        <p:nvCxnSpPr>
          <p:cNvPr id="38" name="Straight Connector 37">
            <a:extLst>
              <a:ext uri="{FF2B5EF4-FFF2-40B4-BE49-F238E27FC236}">
                <a16:creationId xmlns:a16="http://schemas.microsoft.com/office/drawing/2014/main" id="{7B1E0436-8DF8-4A01-E8B1-C2D80ADF4333}"/>
              </a:ext>
            </a:extLst>
          </p:cNvPr>
          <p:cNvCxnSpPr>
            <a:stCxn id="3" idx="2"/>
            <a:endCxn id="1026" idx="0"/>
          </p:cNvCxnSpPr>
          <p:nvPr/>
        </p:nvCxnSpPr>
        <p:spPr>
          <a:xfrm rot="5400000">
            <a:off x="2278745" y="-432215"/>
            <a:ext cx="957854" cy="3549886"/>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16FDC7-DE68-6CC1-FC5E-C350FD87B836}"/>
              </a:ext>
            </a:extLst>
          </p:cNvPr>
          <p:cNvCxnSpPr>
            <a:cxnSpLocks/>
            <a:stCxn id="3" idx="2"/>
            <a:endCxn id="1028" idx="0"/>
          </p:cNvCxnSpPr>
          <p:nvPr/>
        </p:nvCxnSpPr>
        <p:spPr>
          <a:xfrm rot="5400000">
            <a:off x="3125231" y="414271"/>
            <a:ext cx="957854" cy="1856914"/>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D167EA-59FE-F623-3274-2E1FD4E0579E}"/>
              </a:ext>
            </a:extLst>
          </p:cNvPr>
          <p:cNvCxnSpPr>
            <a:cxnSpLocks/>
            <a:stCxn id="3" idx="2"/>
            <a:endCxn id="1030" idx="0"/>
          </p:cNvCxnSpPr>
          <p:nvPr/>
        </p:nvCxnSpPr>
        <p:spPr>
          <a:xfrm flipH="1">
            <a:off x="4520931" y="863801"/>
            <a:ext cx="11684" cy="100558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44FFC10-54B7-34F7-7B67-0C8CD1BD8BFA}"/>
              </a:ext>
            </a:extLst>
          </p:cNvPr>
          <p:cNvCxnSpPr>
            <a:cxnSpLocks/>
            <a:stCxn id="3" idx="2"/>
            <a:endCxn id="1032" idx="0"/>
          </p:cNvCxnSpPr>
          <p:nvPr/>
        </p:nvCxnSpPr>
        <p:spPr>
          <a:xfrm rot="16200000" flipH="1">
            <a:off x="4887493" y="508923"/>
            <a:ext cx="1005580" cy="1715336"/>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F6447F2-105D-6C9D-B3D8-7C060880A8BC}"/>
              </a:ext>
            </a:extLst>
          </p:cNvPr>
          <p:cNvCxnSpPr>
            <a:cxnSpLocks/>
            <a:stCxn id="3" idx="2"/>
            <a:endCxn id="1034" idx="0"/>
          </p:cNvCxnSpPr>
          <p:nvPr/>
        </p:nvCxnSpPr>
        <p:spPr>
          <a:xfrm rot="16200000" flipH="1">
            <a:off x="5803556" y="-407140"/>
            <a:ext cx="1000263" cy="3542144"/>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93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22" presetClass="entr" presetSubtype="1"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500"/>
                                        <p:tgtEl>
                                          <p:spTgt spid="39"/>
                                        </p:tgtEl>
                                      </p:cBhvr>
                                    </p:animEffect>
                                  </p:childTnLst>
                                </p:cTn>
                              </p:par>
                              <p:par>
                                <p:cTn id="15" presetID="22" presetClass="entr" presetSubtype="1"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par>
                                <p:cTn id="18" presetID="22" presetClass="entr" presetSubtype="1"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par>
                                <p:cTn id="21" presetID="22" presetClass="entr" presetSubtype="1"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177800" y="265990"/>
            <a:ext cx="4858657" cy="4611519"/>
          </a:xfrm>
          <a:prstGeom prst="rect">
            <a:avLst/>
          </a:prstGeom>
          <a:noFill/>
        </p:spPr>
        <p:txBody>
          <a:bodyPr wrap="square">
            <a:spAutoFit/>
          </a:bodyPr>
          <a:lstStyle/>
          <a:p>
            <a:pPr algn="just">
              <a:lnSpc>
                <a:spcPct val="150000"/>
              </a:lnSpc>
            </a:pPr>
            <a:r>
              <a:rPr lang="vi-VN" sz="1800" b="1" i="1">
                <a:solidFill>
                  <a:srgbClr val="C00000"/>
                </a:solidFill>
              </a:rPr>
              <a:t>Câu </a:t>
            </a:r>
            <a:r>
              <a:rPr lang="en-US" sz="1800" b="1" i="1">
                <a:solidFill>
                  <a:srgbClr val="C00000"/>
                </a:solidFill>
              </a:rPr>
              <a:t>5</a:t>
            </a:r>
            <a:r>
              <a:rPr lang="vi-VN" sz="1800" b="1" i="1">
                <a:solidFill>
                  <a:srgbClr val="C00000"/>
                </a:solidFill>
              </a:rPr>
              <a:t>: </a:t>
            </a:r>
            <a:r>
              <a:rPr lang="vi-VN" sz="1800"/>
              <a:t>Môi trường kinh doanh toàn cầu được tạo ra bởi cuộc cách mạng công nghiệp lần thứ tư và công nghiệp 4.0. Dưới sự phát triển bùng nổ của thời đại Internet, công nghiệp 4.0 trong thời đại này đã tạo ra những phát minh thay đổi hoàn toàn cách các doanh nghiệp vận hành. Em hãy tìm hiểu thông tin trên Internet và cho biết công nghệ nào cho phép người dùng có thể sử dụng các dịch vụ lưu trữ thông tin nhờ vào các nhà cung cấp như Facebook, Office 365, YouTube,…?</a:t>
            </a:r>
            <a:endParaRPr lang="en-US" sz="180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5141688" y="452122"/>
            <a:ext cx="3704769" cy="910770"/>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it-IT" sz="1800">
                <a:solidFill>
                  <a:srgbClr val="000000"/>
                </a:solidFill>
              </a:rPr>
              <a:t>A. Trí tuệ nhân tạo (AI).</a:t>
            </a:r>
            <a:endParaRPr lang="en-US" sz="1800">
              <a:solidFill>
                <a:srgbClr val="000000"/>
              </a:solidFill>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5141688" y="1545772"/>
            <a:ext cx="3704769" cy="910770"/>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Điện toán đám mây (Cloud Computing).</a:t>
            </a: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5141687" y="2639422"/>
            <a:ext cx="3704769" cy="910770"/>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Khai phá dữ liệu (Data Mining).</a:t>
            </a:r>
            <a:endParaRPr lang="en-US" sz="180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5141687" y="3714552"/>
            <a:ext cx="3704769" cy="910770"/>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D. Internet vạn vật (Internet of Things).</a:t>
            </a: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5141687" y="1545772"/>
            <a:ext cx="3704769" cy="910770"/>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 Điện toán đám mây (Cloud Computing).</a:t>
            </a:r>
          </a:p>
        </p:txBody>
      </p:sp>
    </p:spTree>
    <p:extLst>
      <p:ext uri="{BB962C8B-B14F-4D97-AF65-F5344CB8AC3E}">
        <p14:creationId xmlns:p14="http://schemas.microsoft.com/office/powerpoint/2010/main" val="230150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E9340E-FAD1-1814-7CDC-C0808A097314}"/>
              </a:ext>
            </a:extLst>
          </p:cNvPr>
          <p:cNvSpPr/>
          <p:nvPr/>
        </p:nvSpPr>
        <p:spPr>
          <a:xfrm>
            <a:off x="246742" y="2939142"/>
            <a:ext cx="8650515" cy="5170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328A874-8CDA-31B4-7F6B-2781F48521FE}"/>
              </a:ext>
            </a:extLst>
          </p:cNvPr>
          <p:cNvGrpSpPr/>
          <p:nvPr/>
        </p:nvGrpSpPr>
        <p:grpSpPr>
          <a:xfrm>
            <a:off x="390073" y="617301"/>
            <a:ext cx="8363855" cy="958660"/>
            <a:chOff x="390073" y="602787"/>
            <a:chExt cx="8363855" cy="958660"/>
          </a:xfrm>
        </p:grpSpPr>
        <p:grpSp>
          <p:nvGrpSpPr>
            <p:cNvPr id="3" name="Group 2">
              <a:extLst>
                <a:ext uri="{FF2B5EF4-FFF2-40B4-BE49-F238E27FC236}">
                  <a16:creationId xmlns:a16="http://schemas.microsoft.com/office/drawing/2014/main" id="{2D267A92-9B6F-5641-A23D-3E9A34DFC949}"/>
                </a:ext>
              </a:extLst>
            </p:cNvPr>
            <p:cNvGrpSpPr/>
            <p:nvPr/>
          </p:nvGrpSpPr>
          <p:grpSpPr>
            <a:xfrm>
              <a:off x="390073" y="824521"/>
              <a:ext cx="517071" cy="517071"/>
              <a:chOff x="1028700" y="4610433"/>
              <a:chExt cx="824190" cy="824190"/>
            </a:xfrm>
          </p:grpSpPr>
          <p:grpSp>
            <p:nvGrpSpPr>
              <p:cNvPr id="10" name="Group 14">
                <a:extLst>
                  <a:ext uri="{FF2B5EF4-FFF2-40B4-BE49-F238E27FC236}">
                    <a16:creationId xmlns:a16="http://schemas.microsoft.com/office/drawing/2014/main" id="{342E2141-DF3F-E3C7-B16F-DEBE6D5A32AA}"/>
                  </a:ext>
                </a:extLst>
              </p:cNvPr>
              <p:cNvGrpSpPr/>
              <p:nvPr/>
            </p:nvGrpSpPr>
            <p:grpSpPr>
              <a:xfrm>
                <a:off x="1028700" y="4610433"/>
                <a:ext cx="824190" cy="824190"/>
                <a:chOff x="0" y="0"/>
                <a:chExt cx="812800" cy="812800"/>
              </a:xfrm>
            </p:grpSpPr>
            <p:sp>
              <p:nvSpPr>
                <p:cNvPr id="12" name="Freeform 15">
                  <a:extLst>
                    <a:ext uri="{FF2B5EF4-FFF2-40B4-BE49-F238E27FC236}">
                      <a16:creationId xmlns:a16="http://schemas.microsoft.com/office/drawing/2014/main" id="{33169942-2A0D-5D00-D6D3-D88E400B67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13" name="TextBox 16">
                  <a:extLst>
                    <a:ext uri="{FF2B5EF4-FFF2-40B4-BE49-F238E27FC236}">
                      <a16:creationId xmlns:a16="http://schemas.microsoft.com/office/drawing/2014/main" id="{1A910F12-B859-DC03-4B9B-D55DC5F5405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26">
                <a:extLst>
                  <a:ext uri="{FF2B5EF4-FFF2-40B4-BE49-F238E27FC236}">
                    <a16:creationId xmlns:a16="http://schemas.microsoft.com/office/drawing/2014/main" id="{5C87FFE4-92F0-9FF7-85C6-EC6244E4FBF1}"/>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125C9E47-FCCC-A0C9-69CE-69B671708578}"/>
                </a:ext>
              </a:extLst>
            </p:cNvPr>
            <p:cNvSpPr txBox="1"/>
            <p:nvPr/>
          </p:nvSpPr>
          <p:spPr>
            <a:xfrm>
              <a:off x="1050138" y="602787"/>
              <a:ext cx="7703790" cy="958660"/>
            </a:xfrm>
            <a:prstGeom prst="rect">
              <a:avLst/>
            </a:prstGeom>
            <a:noFill/>
          </p:spPr>
          <p:txBody>
            <a:bodyPr wrap="square">
              <a:spAutoFit/>
            </a:bodyPr>
            <a:lstStyle/>
            <a:p>
              <a:pPr algn="just">
                <a:lnSpc>
                  <a:spcPct val="150000"/>
                </a:lnSpc>
              </a:pPr>
              <a:r>
                <a:rPr lang="vi-VN" sz="2000"/>
                <a:t>Em hãy lấy ví dụ về một hành vi vi phạm pháp luật, một hành vi trái đạo đức khi hoạt động trong môi trường số.</a:t>
              </a:r>
              <a:endParaRPr lang="en-US" sz="2000"/>
            </a:p>
          </p:txBody>
        </p:sp>
      </p:grpSp>
      <p:sp>
        <p:nvSpPr>
          <p:cNvPr id="17" name="Rectangle: Diagonal Corners Rounded 16">
            <a:extLst>
              <a:ext uri="{FF2B5EF4-FFF2-40B4-BE49-F238E27FC236}">
                <a16:creationId xmlns:a16="http://schemas.microsoft.com/office/drawing/2014/main" id="{203A7265-9E0B-3446-80E9-1AD3CFDAA547}"/>
              </a:ext>
            </a:extLst>
          </p:cNvPr>
          <p:cNvSpPr/>
          <p:nvPr/>
        </p:nvSpPr>
        <p:spPr>
          <a:xfrm>
            <a:off x="508971" y="2010228"/>
            <a:ext cx="2203052" cy="2677886"/>
          </a:xfrm>
          <a:prstGeom prst="round2DiagRect">
            <a:avLst>
              <a:gd name="adj1" fmla="val 15041"/>
              <a:gd name="adj2" fmla="val 0"/>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Cần tỉnh táo và thận trọng với các đường liên kết. </a:t>
            </a:r>
            <a:endParaRPr lang="en-US" sz="1800">
              <a:solidFill>
                <a:srgbClr val="000000"/>
              </a:solidFill>
            </a:endParaRPr>
          </a:p>
        </p:txBody>
      </p:sp>
      <p:sp>
        <p:nvSpPr>
          <p:cNvPr id="18" name="Rectangle: Diagonal Corners Rounded 17">
            <a:extLst>
              <a:ext uri="{FF2B5EF4-FFF2-40B4-BE49-F238E27FC236}">
                <a16:creationId xmlns:a16="http://schemas.microsoft.com/office/drawing/2014/main" id="{80385E6A-B233-DF41-58AD-8A71D1C7FB0A}"/>
              </a:ext>
            </a:extLst>
          </p:cNvPr>
          <p:cNvSpPr/>
          <p:nvPr/>
        </p:nvSpPr>
        <p:spPr>
          <a:xfrm>
            <a:off x="3470474" y="2010228"/>
            <a:ext cx="2203052" cy="2677886"/>
          </a:xfrm>
          <a:prstGeom prst="round2DiagRect">
            <a:avLst>
              <a:gd name="adj1" fmla="val 15041"/>
              <a:gd name="adj2" fmla="val 0"/>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Không truy cập các liên kết lạ, liên kết không rõ nguồn gốc. </a:t>
            </a:r>
          </a:p>
        </p:txBody>
      </p:sp>
      <p:sp>
        <p:nvSpPr>
          <p:cNvPr id="19" name="Rectangle: Diagonal Corners Rounded 18">
            <a:extLst>
              <a:ext uri="{FF2B5EF4-FFF2-40B4-BE49-F238E27FC236}">
                <a16:creationId xmlns:a16="http://schemas.microsoft.com/office/drawing/2014/main" id="{DD9ABAC8-E39A-60AF-D264-252BA75BB4B1}"/>
              </a:ext>
            </a:extLst>
          </p:cNvPr>
          <p:cNvSpPr/>
          <p:nvPr/>
        </p:nvSpPr>
        <p:spPr>
          <a:xfrm>
            <a:off x="6321942" y="2010228"/>
            <a:ext cx="2203052" cy="2677886"/>
          </a:xfrm>
          <a:prstGeom prst="round2DiagRect">
            <a:avLst>
              <a:gd name="adj1" fmla="val 15041"/>
              <a:gd name="adj2" fmla="val 0"/>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Các trường hợp hứa hẹn tặng quà trên mạng xã hội thường tiềm ẩn các rủi ro. </a:t>
            </a:r>
          </a:p>
        </p:txBody>
      </p:sp>
    </p:spTree>
    <p:extLst>
      <p:ext uri="{BB962C8B-B14F-4D97-AF65-F5344CB8AC3E}">
        <p14:creationId xmlns:p14="http://schemas.microsoft.com/office/powerpoint/2010/main" val="648375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9A0D1-B885-9AC2-44DB-C8083FDFA0C5}"/>
              </a:ext>
            </a:extLst>
          </p:cNvPr>
          <p:cNvSpPr txBox="1"/>
          <p:nvPr/>
        </p:nvSpPr>
        <p:spPr>
          <a:xfrm>
            <a:off x="2097314" y="188686"/>
            <a:ext cx="4949372" cy="584775"/>
          </a:xfrm>
          <a:prstGeom prst="rect">
            <a:avLst/>
          </a:prstGeom>
          <a:noFill/>
        </p:spPr>
        <p:txBody>
          <a:bodyPr wrap="square" rtlCol="0">
            <a:spAutoFit/>
          </a:bodyPr>
          <a:lstStyle/>
          <a:p>
            <a:pPr algn="ctr"/>
            <a:r>
              <a:rPr lang="en-US" sz="3200" b="1">
                <a:solidFill>
                  <a:srgbClr val="002060"/>
                </a:solidFill>
              </a:rPr>
              <a:t>VẬN DỤNG </a:t>
            </a:r>
          </a:p>
        </p:txBody>
      </p:sp>
      <p:grpSp>
        <p:nvGrpSpPr>
          <p:cNvPr id="6" name="Group 5">
            <a:extLst>
              <a:ext uri="{FF2B5EF4-FFF2-40B4-BE49-F238E27FC236}">
                <a16:creationId xmlns:a16="http://schemas.microsoft.com/office/drawing/2014/main" id="{B2A9CFA6-4C3B-2469-E78E-0270418D79CA}"/>
              </a:ext>
            </a:extLst>
          </p:cNvPr>
          <p:cNvGrpSpPr/>
          <p:nvPr/>
        </p:nvGrpSpPr>
        <p:grpSpPr>
          <a:xfrm>
            <a:off x="283028" y="986971"/>
            <a:ext cx="8577943" cy="1463502"/>
            <a:chOff x="333828" y="1081314"/>
            <a:chExt cx="8577943" cy="1463502"/>
          </a:xfrm>
        </p:grpSpPr>
        <p:sp>
          <p:nvSpPr>
            <p:cNvPr id="5" name="Rectangle: Rounded Corners 4">
              <a:extLst>
                <a:ext uri="{FF2B5EF4-FFF2-40B4-BE49-F238E27FC236}">
                  <a16:creationId xmlns:a16="http://schemas.microsoft.com/office/drawing/2014/main" id="{EA0AAA88-4B8C-E780-4204-2BB043D851E1}"/>
                </a:ext>
              </a:extLst>
            </p:cNvPr>
            <p:cNvSpPr/>
            <p:nvPr/>
          </p:nvSpPr>
          <p:spPr>
            <a:xfrm>
              <a:off x="333828" y="1081314"/>
              <a:ext cx="8577943" cy="1463502"/>
            </a:xfrm>
            <a:prstGeom prst="roundRect">
              <a:avLst>
                <a:gd name="adj" fmla="val 11212"/>
              </a:avLst>
            </a:prstGeom>
            <a:solidFill>
              <a:srgbClr val="FFFFFF"/>
            </a:solidFill>
            <a:ln>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F06F01-24FD-1CB6-7733-7AFFC1CBE7D8}"/>
                </a:ext>
              </a:extLst>
            </p:cNvPr>
            <p:cNvSpPr txBox="1"/>
            <p:nvPr/>
          </p:nvSpPr>
          <p:spPr>
            <a:xfrm>
              <a:off x="384627" y="1081314"/>
              <a:ext cx="8476343" cy="1420325"/>
            </a:xfrm>
            <a:prstGeom prst="rect">
              <a:avLst/>
            </a:prstGeom>
            <a:noFill/>
          </p:spPr>
          <p:txBody>
            <a:bodyPr wrap="square">
              <a:spAutoFit/>
            </a:bodyPr>
            <a:lstStyle/>
            <a:p>
              <a:pPr algn="just">
                <a:lnSpc>
                  <a:spcPct val="150000"/>
                </a:lnSpc>
              </a:pPr>
              <a:r>
                <a:rPr lang="vi-VN" sz="2000"/>
                <a:t>Em hãy tìm hiểu các hành vi bị cấm trong Luật Công nghệ thông tin số 67/2006/QH11 và Nghị định số 72/2013/NĐ-CP. Các hành vi bị cấm trong hai văn bản này giống và khác nhau như thế nào?</a:t>
              </a:r>
              <a:endParaRPr lang="en-US" sz="2000"/>
            </a:p>
          </p:txBody>
        </p:sp>
      </p:grpSp>
      <p:pic>
        <p:nvPicPr>
          <p:cNvPr id="9218" name="Picture 2" descr="Luật công nghệ thông tin số 67/2006/QH11">
            <a:extLst>
              <a:ext uri="{FF2B5EF4-FFF2-40B4-BE49-F238E27FC236}">
                <a16:creationId xmlns:a16="http://schemas.microsoft.com/office/drawing/2014/main" id="{33D808E2-BBB9-268F-C2CD-EDC59CEF9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3" t="18037" r="10667"/>
          <a:stretch/>
        </p:blipFill>
        <p:spPr bwMode="auto">
          <a:xfrm>
            <a:off x="674908" y="2791683"/>
            <a:ext cx="3512457" cy="20978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ghị định 72/2013/NĐ-CP Quản lý, cung cấp, sử dụng dịch vụ internet và  thông tin trên mạng">
            <a:extLst>
              <a:ext uri="{FF2B5EF4-FFF2-40B4-BE49-F238E27FC236}">
                <a16:creationId xmlns:a16="http://schemas.microsoft.com/office/drawing/2014/main" id="{37D84514-2CB3-594B-D943-167C1B7F78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12"/>
          <a:stretch/>
        </p:blipFill>
        <p:spPr bwMode="auto">
          <a:xfrm>
            <a:off x="5116291" y="2791683"/>
            <a:ext cx="3258459" cy="209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9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barn(inVertical)">
                                      <p:cBhvr>
                                        <p:cTn id="16" dur="500"/>
                                        <p:tgtEl>
                                          <p:spTgt spid="9218"/>
                                        </p:tgtEl>
                                      </p:cBhvr>
                                    </p:animEffect>
                                  </p:childTnLst>
                                </p:cTn>
                              </p:par>
                              <p:par>
                                <p:cTn id="17" presetID="16" presetClass="entr" presetSubtype="21"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barn(inVertical)">
                                      <p:cBhvr>
                                        <p:cTn id="1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D2F463-47C1-90A8-CEF7-F7B2D892ABE3}"/>
              </a:ext>
            </a:extLst>
          </p:cNvPr>
          <p:cNvGraphicFramePr>
            <a:graphicFrameLocks noGrp="1"/>
          </p:cNvGraphicFramePr>
          <p:nvPr>
            <p:extLst>
              <p:ext uri="{D42A27DB-BD31-4B8C-83A1-F6EECF244321}">
                <p14:modId xmlns:p14="http://schemas.microsoft.com/office/powerpoint/2010/main" val="850061920"/>
              </p:ext>
            </p:extLst>
          </p:nvPr>
        </p:nvGraphicFramePr>
        <p:xfrm>
          <a:off x="101600" y="136379"/>
          <a:ext cx="8940799" cy="7480336"/>
        </p:xfrm>
        <a:graphic>
          <a:graphicData uri="http://schemas.openxmlformats.org/drawingml/2006/table">
            <a:tbl>
              <a:tblPr/>
              <a:tblGrid>
                <a:gridCol w="4709471">
                  <a:extLst>
                    <a:ext uri="{9D8B030D-6E8A-4147-A177-3AD203B41FA5}">
                      <a16:colId xmlns:a16="http://schemas.microsoft.com/office/drawing/2014/main" val="2080530394"/>
                    </a:ext>
                  </a:extLst>
                </a:gridCol>
                <a:gridCol w="2115664">
                  <a:extLst>
                    <a:ext uri="{9D8B030D-6E8A-4147-A177-3AD203B41FA5}">
                      <a16:colId xmlns:a16="http://schemas.microsoft.com/office/drawing/2014/main" val="299473830"/>
                    </a:ext>
                  </a:extLst>
                </a:gridCol>
                <a:gridCol w="2115664">
                  <a:extLst>
                    <a:ext uri="{9D8B030D-6E8A-4147-A177-3AD203B41FA5}">
                      <a16:colId xmlns:a16="http://schemas.microsoft.com/office/drawing/2014/main" val="1895016016"/>
                    </a:ext>
                  </a:extLst>
                </a:gridCol>
              </a:tblGrid>
              <a:tr h="1017201">
                <a:tc>
                  <a:txBody>
                    <a:bodyPr/>
                    <a:lstStyle/>
                    <a:p>
                      <a:pPr marL="0" marR="0" algn="ctr">
                        <a:lnSpc>
                          <a:spcPct val="107000"/>
                        </a:lnSpc>
                        <a:spcBef>
                          <a:spcPts val="0"/>
                        </a:spcBef>
                        <a:spcAft>
                          <a:spcPts val="0"/>
                        </a:spcAft>
                      </a:pPr>
                      <a:r>
                        <a:rPr lang="vi-VN" sz="1600" b="1" i="0">
                          <a:effectLst/>
                          <a:latin typeface="+mn-lt"/>
                          <a:ea typeface="Times New Roman" panose="02020603050405020304" pitchFamily="18" charset="0"/>
                        </a:rPr>
                        <a:t>Hành vi bị 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1600" b="1" i="0">
                          <a:effectLst/>
                          <a:latin typeface="+mn-lt"/>
                          <a:ea typeface="Times New Roman" panose="02020603050405020304" pitchFamily="18" charset="0"/>
                        </a:rPr>
                        <a:t>Luật Công nghệ thông tin số 67/2006/QH11</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1600" b="1" i="0">
                          <a:effectLst/>
                          <a:latin typeface="+mn-lt"/>
                          <a:ea typeface="Times New Roman" panose="02020603050405020304" pitchFamily="18" charset="0"/>
                        </a:rPr>
                        <a:t>Nghị định số 72/2013/NĐ-CP</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4964284"/>
                  </a:ext>
                </a:extLst>
              </a:tr>
              <a:tr h="438221">
                <a:tc>
                  <a:txBody>
                    <a:bodyPr/>
                    <a:lstStyle/>
                    <a:p>
                      <a:pPr marL="0" marR="0" algn="just">
                        <a:lnSpc>
                          <a:spcPct val="107000"/>
                        </a:lnSpc>
                        <a:spcBef>
                          <a:spcPts val="0"/>
                        </a:spcBef>
                        <a:spcAft>
                          <a:spcPts val="0"/>
                        </a:spcAft>
                      </a:pPr>
                      <a:r>
                        <a:rPr lang="vi-VN" sz="1600" i="0">
                          <a:effectLst/>
                          <a:latin typeface="+mn-lt"/>
                          <a:ea typeface="Times New Roman" panose="02020603050405020304" pitchFamily="18" charset="0"/>
                        </a:rPr>
                        <a:t>Truy cập trái phép</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8390733"/>
                  </a:ext>
                </a:extLst>
              </a:tr>
              <a:tr h="345892">
                <a:tc>
                  <a:txBody>
                    <a:bodyPr/>
                    <a:lstStyle/>
                    <a:p>
                      <a:pPr marL="0" marR="0" algn="just">
                        <a:lnSpc>
                          <a:spcPct val="107000"/>
                        </a:lnSpc>
                        <a:spcBef>
                          <a:spcPts val="0"/>
                        </a:spcBef>
                        <a:spcAft>
                          <a:spcPts val="0"/>
                        </a:spcAft>
                      </a:pPr>
                      <a:r>
                        <a:rPr lang="vi-VN" sz="1600" i="0">
                          <a:effectLst/>
                          <a:latin typeface="+mn-lt"/>
                          <a:ea typeface="Times New Roman" panose="02020603050405020304" pitchFamily="18" charset="0"/>
                        </a:rPr>
                        <a:t>Sử dụng trái phép thông tin, dữ liệu cá nhân</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737935"/>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Lây lan thông tin sai lệch, đồn thổi, kích động bạo lực, thù địch</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238590"/>
                  </a:ext>
                </a:extLst>
              </a:tr>
              <a:tr h="266115">
                <a:tc>
                  <a:txBody>
                    <a:bodyPr/>
                    <a:lstStyle/>
                    <a:p>
                      <a:pPr marL="0" marR="0" algn="just">
                        <a:lnSpc>
                          <a:spcPct val="107000"/>
                        </a:lnSpc>
                        <a:spcBef>
                          <a:spcPts val="0"/>
                        </a:spcBef>
                        <a:spcAft>
                          <a:spcPts val="0"/>
                        </a:spcAft>
                      </a:pPr>
                      <a:r>
                        <a:rPr lang="vi-VN" sz="1600" i="0">
                          <a:effectLst/>
                          <a:latin typeface="+mn-lt"/>
                          <a:ea typeface="Times New Roman" panose="02020603050405020304" pitchFamily="18" charset="0"/>
                        </a:rPr>
                        <a:t>Cung cấp, sử dụng phần mềm độc hại</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926998"/>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truyền bá văn hóa đồi trụy</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045690"/>
                  </a:ext>
                </a:extLst>
              </a:tr>
              <a:tr h="93437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công nghệ thông tin để xâm hại danh dự, uy tín của tổ chức, cá nhân</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105739"/>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tuyên truyền, kích động bạo lực, thù địch</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828668"/>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truyền bá thông tin về ma túy, chất kích thích</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841531"/>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thực hiện hành vi khiêu dâm, trụy lạc</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1995859"/>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tổ chức cờ bạc, cá độ</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704095"/>
                  </a:ext>
                </a:extLst>
              </a:tr>
            </a:tbl>
          </a:graphicData>
        </a:graphic>
      </p:graphicFrame>
    </p:spTree>
    <p:extLst>
      <p:ext uri="{BB962C8B-B14F-4D97-AF65-F5344CB8AC3E}">
        <p14:creationId xmlns:p14="http://schemas.microsoft.com/office/powerpoint/2010/main" val="4143452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31CE786-F3EE-CFEB-DE27-06112D956A9E}"/>
              </a:ext>
            </a:extLst>
          </p:cNvPr>
          <p:cNvSpPr/>
          <p:nvPr/>
        </p:nvSpPr>
        <p:spPr>
          <a:xfrm>
            <a:off x="4607991" y="4152429"/>
            <a:ext cx="4629762" cy="1001186"/>
          </a:xfrm>
          <a:custGeom>
            <a:avLst/>
            <a:gdLst/>
            <a:ahLst/>
            <a:cxnLst/>
            <a:rect l="l" t="t" r="r" b="b"/>
            <a:pathLst>
              <a:path w="16230600" h="3509867">
                <a:moveTo>
                  <a:pt x="0" y="0"/>
                </a:moveTo>
                <a:lnTo>
                  <a:pt x="16230600" y="0"/>
                </a:lnTo>
                <a:lnTo>
                  <a:pt x="16230600" y="3509868"/>
                </a:lnTo>
                <a:lnTo>
                  <a:pt x="0" y="3509868"/>
                </a:lnTo>
                <a:lnTo>
                  <a:pt x="0" y="0"/>
                </a:lnTo>
                <a:close/>
              </a:path>
            </a:pathLst>
          </a:custGeom>
          <a:blipFill>
            <a:blip r:embed="rId2"/>
            <a:stretch>
              <a:fillRect/>
            </a:stretch>
          </a:blipFill>
        </p:spPr>
        <p:txBody>
          <a:bodyPr/>
          <a:lstStyle/>
          <a:p>
            <a:endParaRPr lang="en-US"/>
          </a:p>
        </p:txBody>
      </p:sp>
      <p:sp>
        <p:nvSpPr>
          <p:cNvPr id="4" name="Freeform 5">
            <a:extLst>
              <a:ext uri="{FF2B5EF4-FFF2-40B4-BE49-F238E27FC236}">
                <a16:creationId xmlns:a16="http://schemas.microsoft.com/office/drawing/2014/main" id="{71E3B017-0BDF-39AC-7238-CBB33C774608}"/>
              </a:ext>
            </a:extLst>
          </p:cNvPr>
          <p:cNvSpPr/>
          <p:nvPr/>
        </p:nvSpPr>
        <p:spPr>
          <a:xfrm>
            <a:off x="-21771" y="4142314"/>
            <a:ext cx="4629762" cy="1001186"/>
          </a:xfrm>
          <a:custGeom>
            <a:avLst/>
            <a:gdLst/>
            <a:ahLst/>
            <a:cxnLst/>
            <a:rect l="l" t="t" r="r" b="b"/>
            <a:pathLst>
              <a:path w="16230600" h="3509867">
                <a:moveTo>
                  <a:pt x="0" y="0"/>
                </a:moveTo>
                <a:lnTo>
                  <a:pt x="16230600" y="0"/>
                </a:lnTo>
                <a:lnTo>
                  <a:pt x="16230600" y="3509868"/>
                </a:lnTo>
                <a:lnTo>
                  <a:pt x="0" y="3509868"/>
                </a:lnTo>
                <a:lnTo>
                  <a:pt x="0" y="0"/>
                </a:lnTo>
                <a:close/>
              </a:path>
            </a:pathLst>
          </a:custGeom>
          <a:blipFill>
            <a:blip r:embed="rId2"/>
            <a:stretch>
              <a:fillRect/>
            </a:stretch>
          </a:blipFill>
        </p:spPr>
        <p:txBody>
          <a:bodyPr/>
          <a:lstStyle/>
          <a:p>
            <a:endParaRPr lang="en-US"/>
          </a:p>
        </p:txBody>
      </p:sp>
      <p:graphicFrame>
        <p:nvGraphicFramePr>
          <p:cNvPr id="3" name="Table 2">
            <a:extLst>
              <a:ext uri="{FF2B5EF4-FFF2-40B4-BE49-F238E27FC236}">
                <a16:creationId xmlns:a16="http://schemas.microsoft.com/office/drawing/2014/main" id="{5CD2F463-47C1-90A8-CEF7-F7B2D892ABE3}"/>
              </a:ext>
            </a:extLst>
          </p:cNvPr>
          <p:cNvGraphicFramePr>
            <a:graphicFrameLocks noGrp="1"/>
          </p:cNvGraphicFramePr>
          <p:nvPr>
            <p:extLst>
              <p:ext uri="{D42A27DB-BD31-4B8C-83A1-F6EECF244321}">
                <p14:modId xmlns:p14="http://schemas.microsoft.com/office/powerpoint/2010/main" val="4097809670"/>
              </p:ext>
            </p:extLst>
          </p:nvPr>
        </p:nvGraphicFramePr>
        <p:xfrm>
          <a:off x="101600" y="136379"/>
          <a:ext cx="8940799" cy="4016050"/>
        </p:xfrm>
        <a:graphic>
          <a:graphicData uri="http://schemas.openxmlformats.org/drawingml/2006/table">
            <a:tbl>
              <a:tblPr/>
              <a:tblGrid>
                <a:gridCol w="4709471">
                  <a:extLst>
                    <a:ext uri="{9D8B030D-6E8A-4147-A177-3AD203B41FA5}">
                      <a16:colId xmlns:a16="http://schemas.microsoft.com/office/drawing/2014/main" val="2080530394"/>
                    </a:ext>
                  </a:extLst>
                </a:gridCol>
                <a:gridCol w="2115664">
                  <a:extLst>
                    <a:ext uri="{9D8B030D-6E8A-4147-A177-3AD203B41FA5}">
                      <a16:colId xmlns:a16="http://schemas.microsoft.com/office/drawing/2014/main" val="299473830"/>
                    </a:ext>
                  </a:extLst>
                </a:gridCol>
                <a:gridCol w="2115664">
                  <a:extLst>
                    <a:ext uri="{9D8B030D-6E8A-4147-A177-3AD203B41FA5}">
                      <a16:colId xmlns:a16="http://schemas.microsoft.com/office/drawing/2014/main" val="1895016016"/>
                    </a:ext>
                  </a:extLst>
                </a:gridCol>
              </a:tblGrid>
              <a:tr h="1017201">
                <a:tc>
                  <a:txBody>
                    <a:bodyPr/>
                    <a:lstStyle/>
                    <a:p>
                      <a:pPr marL="0" marR="0" algn="ctr">
                        <a:lnSpc>
                          <a:spcPct val="107000"/>
                        </a:lnSpc>
                        <a:spcBef>
                          <a:spcPts val="0"/>
                        </a:spcBef>
                        <a:spcAft>
                          <a:spcPts val="0"/>
                        </a:spcAft>
                      </a:pPr>
                      <a:r>
                        <a:rPr lang="vi-VN" sz="1600" b="1" i="0">
                          <a:effectLst/>
                          <a:latin typeface="+mn-lt"/>
                          <a:ea typeface="Times New Roman" panose="02020603050405020304" pitchFamily="18" charset="0"/>
                        </a:rPr>
                        <a:t>Hành vi bị 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1600" b="1" i="0">
                          <a:effectLst/>
                          <a:latin typeface="+mn-lt"/>
                          <a:ea typeface="Times New Roman" panose="02020603050405020304" pitchFamily="18" charset="0"/>
                        </a:rPr>
                        <a:t>Luật Công nghệ thông tin số 67/2006/QH11</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1600" b="1" i="0">
                          <a:effectLst/>
                          <a:latin typeface="+mn-lt"/>
                          <a:ea typeface="Times New Roman" panose="02020603050405020304" pitchFamily="18" charset="0"/>
                        </a:rPr>
                        <a:t>Nghị định số 72/2013/NĐ-CP</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4964284"/>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tuyên truyền, kích động bạo lực, thù địch</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828668"/>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truyền bá thông tin về ma túy, chất kích thích</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841531"/>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thực hiện hành vi khiêu dâm, trụy lạc</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1995859"/>
                  </a:ext>
                </a:extLst>
              </a:tr>
              <a:tr h="677682">
                <a:tc>
                  <a:txBody>
                    <a:bodyPr/>
                    <a:lstStyle/>
                    <a:p>
                      <a:pPr marL="0" marR="0" algn="just">
                        <a:lnSpc>
                          <a:spcPct val="150000"/>
                        </a:lnSpc>
                        <a:spcBef>
                          <a:spcPts val="0"/>
                        </a:spcBef>
                        <a:spcAft>
                          <a:spcPts val="0"/>
                        </a:spcAft>
                      </a:pPr>
                      <a:r>
                        <a:rPr lang="vi-VN" sz="1600" i="0">
                          <a:effectLst/>
                          <a:latin typeface="+mn-lt"/>
                          <a:ea typeface="Times New Roman" panose="02020603050405020304" pitchFamily="18" charset="0"/>
                        </a:rPr>
                        <a:t>Sử dụng công nghệ thông tin để tổ chức cờ bạc, cá độ</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vi-VN" sz="1600" i="0">
                          <a:effectLst/>
                          <a:latin typeface="+mn-lt"/>
                          <a:ea typeface="Times New Roman" panose="02020603050405020304" pitchFamily="18" charset="0"/>
                        </a:rPr>
                        <a:t>Cấm</a:t>
                      </a:r>
                      <a:endParaRPr lang="en-US" sz="1600" i="0">
                        <a:effectLst/>
                        <a:latin typeface="+mn-lt"/>
                        <a:ea typeface="Calibri" panose="020F0502020204030204" pitchFamily="34" charset="0"/>
                      </a:endParaRPr>
                    </a:p>
                  </a:txBody>
                  <a:tcPr marL="21875" marR="21875" marT="21875" marB="21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704095"/>
                  </a:ext>
                </a:extLst>
              </a:tr>
            </a:tbl>
          </a:graphicData>
        </a:graphic>
      </p:graphicFrame>
    </p:spTree>
    <p:extLst>
      <p:ext uri="{BB962C8B-B14F-4D97-AF65-F5344CB8AC3E}">
        <p14:creationId xmlns:p14="http://schemas.microsoft.com/office/powerpoint/2010/main" val="53750493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75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6" name="TextBox 5">
            <a:extLst>
              <a:ext uri="{FF2B5EF4-FFF2-40B4-BE49-F238E27FC236}">
                <a16:creationId xmlns:a16="http://schemas.microsoft.com/office/drawing/2014/main" id="{6438DE9A-5C70-7B58-F964-3D2D66152048}"/>
              </a:ext>
            </a:extLst>
          </p:cNvPr>
          <p:cNvSpPr txBox="1"/>
          <p:nvPr/>
        </p:nvSpPr>
        <p:spPr>
          <a:xfrm>
            <a:off x="1647371" y="1030515"/>
            <a:ext cx="5849258" cy="584775"/>
          </a:xfrm>
          <a:prstGeom prst="rect">
            <a:avLst/>
          </a:prstGeom>
          <a:noFill/>
        </p:spPr>
        <p:txBody>
          <a:bodyPr wrap="square" rtlCol="0">
            <a:spAutoFit/>
          </a:bodyPr>
          <a:lstStyle/>
          <a:p>
            <a:pPr algn="ctr"/>
            <a:r>
              <a:rPr lang="en-US" sz="3200" b="1">
                <a:solidFill>
                  <a:schemeClr val="accent1">
                    <a:lumMod val="75000"/>
                  </a:schemeClr>
                </a:solidFill>
              </a:rPr>
              <a:t>HƯỚNG DẪN VỀ NHÀ </a:t>
            </a:r>
          </a:p>
        </p:txBody>
      </p:sp>
      <p:sp>
        <p:nvSpPr>
          <p:cNvPr id="7" name="TextBox 6">
            <a:extLst>
              <a:ext uri="{FF2B5EF4-FFF2-40B4-BE49-F238E27FC236}">
                <a16:creationId xmlns:a16="http://schemas.microsoft.com/office/drawing/2014/main" id="{8092A621-FE16-D498-60E0-06BB5C169DA3}"/>
              </a:ext>
            </a:extLst>
          </p:cNvPr>
          <p:cNvSpPr txBox="1"/>
          <p:nvPr/>
        </p:nvSpPr>
        <p:spPr>
          <a:xfrm>
            <a:off x="1295399" y="1860000"/>
            <a:ext cx="6553201" cy="24561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100"/>
              <a:t>Ôn tập lại nội dung kiến thức của bài học ngày hôm nay. </a:t>
            </a:r>
          </a:p>
          <a:p>
            <a:pPr marL="342900" indent="-342900" algn="just">
              <a:lnSpc>
                <a:spcPct val="150000"/>
              </a:lnSpc>
              <a:buFont typeface="Arial" panose="020B0604020202020204" pitchFamily="34" charset="0"/>
              <a:buChar char="•"/>
            </a:pPr>
            <a:r>
              <a:rPr lang="en-US" sz="2100"/>
              <a:t>Làm bài tập Bài 4 trong Sách bài tập Tin học 9.</a:t>
            </a:r>
          </a:p>
          <a:p>
            <a:pPr marL="342900" indent="-342900" algn="just">
              <a:lnSpc>
                <a:spcPct val="150000"/>
              </a:lnSpc>
              <a:buFont typeface="Arial" panose="020B0604020202020204" pitchFamily="34" charset="0"/>
              <a:buChar char="•"/>
            </a:pPr>
            <a:r>
              <a:rPr lang="vi-VN" sz="2100"/>
              <a:t>Đọc và tìm hiểu trước </a:t>
            </a:r>
            <a:r>
              <a:rPr lang="vi-VN" sz="2100" b="1" i="1"/>
              <a:t>Bài 5: Tìm hiểu phần mềm mô phỏng.</a:t>
            </a:r>
            <a:endParaRPr lang="en-US" sz="2100" b="1" i="1"/>
          </a:p>
        </p:txBody>
      </p:sp>
    </p:spTree>
    <p:extLst>
      <p:ext uri="{BB962C8B-B14F-4D97-AF65-F5344CB8AC3E}">
        <p14:creationId xmlns:p14="http://schemas.microsoft.com/office/powerpoint/2010/main" val="400778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689428" y="1262937"/>
            <a:ext cx="7765143"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cs typeface="Arial"/>
                <a:sym typeface="Arial"/>
              </a:rPr>
              <a:t>TẠM BIỆT CÁC EM!</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CẢM ƠN CÁC EM ĐÃ CHÚ Ý LẮNG NGHE!</a:t>
            </a:r>
            <a:endParaRPr kumimoji="0" lang="en-US"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4850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7" name="TextBox 6">
            <a:extLst>
              <a:ext uri="{FF2B5EF4-FFF2-40B4-BE49-F238E27FC236}">
                <a16:creationId xmlns:a16="http://schemas.microsoft.com/office/drawing/2014/main" id="{31BB44F1-BCAC-6773-3C27-35F2A2F2F0B9}"/>
              </a:ext>
            </a:extLst>
          </p:cNvPr>
          <p:cNvSpPr txBox="1"/>
          <p:nvPr/>
        </p:nvSpPr>
        <p:spPr>
          <a:xfrm>
            <a:off x="-119743" y="746827"/>
            <a:ext cx="9383486" cy="1391728"/>
          </a:xfrm>
          <a:prstGeom prst="rect">
            <a:avLst/>
          </a:prstGeom>
          <a:noFill/>
        </p:spPr>
        <p:txBody>
          <a:bodyPr wrap="square">
            <a:spAutoFit/>
          </a:bodyPr>
          <a:lstStyle/>
          <a:p>
            <a:pPr algn="ctr">
              <a:lnSpc>
                <a:spcPct val="150000"/>
              </a:lnSpc>
            </a:pPr>
            <a:r>
              <a:rPr lang="vi-VN" sz="3000" b="1">
                <a:solidFill>
                  <a:schemeClr val="bg1">
                    <a:lumMod val="50000"/>
                  </a:schemeClr>
                </a:solidFill>
              </a:rPr>
              <a:t>CHỦ ĐỀ 3: ĐẠO ĐỨC, PHÁP LUẬT </a:t>
            </a:r>
            <a:endParaRPr lang="en-US" sz="3000" b="1">
              <a:solidFill>
                <a:schemeClr val="bg1">
                  <a:lumMod val="50000"/>
                </a:schemeClr>
              </a:solidFill>
            </a:endParaRPr>
          </a:p>
          <a:p>
            <a:pPr algn="ctr">
              <a:lnSpc>
                <a:spcPct val="150000"/>
              </a:lnSpc>
            </a:pPr>
            <a:r>
              <a:rPr lang="vi-VN" sz="3000" b="1">
                <a:solidFill>
                  <a:schemeClr val="bg1">
                    <a:lumMod val="50000"/>
                  </a:schemeClr>
                </a:solidFill>
              </a:rPr>
              <a:t>VÀ VĂN HOÁ TRONG MÔI TRƯỜNG SỐ</a:t>
            </a:r>
          </a:p>
        </p:txBody>
      </p:sp>
      <p:sp>
        <p:nvSpPr>
          <p:cNvPr id="9" name="TextBox 8">
            <a:extLst>
              <a:ext uri="{FF2B5EF4-FFF2-40B4-BE49-F238E27FC236}">
                <a16:creationId xmlns:a16="http://schemas.microsoft.com/office/drawing/2014/main" id="{724BDAAA-88B5-9634-BB08-21C5F4BAAF23}"/>
              </a:ext>
            </a:extLst>
          </p:cNvPr>
          <p:cNvSpPr txBox="1"/>
          <p:nvPr/>
        </p:nvSpPr>
        <p:spPr>
          <a:xfrm>
            <a:off x="297543" y="2593106"/>
            <a:ext cx="8548914" cy="1824923"/>
          </a:xfrm>
          <a:prstGeom prst="rect">
            <a:avLst/>
          </a:prstGeom>
          <a:noFill/>
        </p:spPr>
        <p:txBody>
          <a:bodyPr wrap="square">
            <a:spAutoFit/>
          </a:bodyPr>
          <a:lstStyle/>
          <a:p>
            <a:pPr algn="ctr">
              <a:lnSpc>
                <a:spcPct val="150000"/>
              </a:lnSpc>
            </a:pPr>
            <a:r>
              <a:rPr lang="en-US" sz="4000" b="1"/>
              <a:t>BÀI 4: MỘT SỐ VẤN ĐỀ PHÁP LÍ VỀ SỬ DỤNG DỊCH VỤ INTERNET</a:t>
            </a:r>
          </a:p>
        </p:txBody>
      </p:sp>
      <p:cxnSp>
        <p:nvCxnSpPr>
          <p:cNvPr id="11" name="Straight Connector 10">
            <a:extLst>
              <a:ext uri="{FF2B5EF4-FFF2-40B4-BE49-F238E27FC236}">
                <a16:creationId xmlns:a16="http://schemas.microsoft.com/office/drawing/2014/main" id="{CA529A09-A82B-A5E4-1CA0-5E4262ED6FB4}"/>
              </a:ext>
            </a:extLst>
          </p:cNvPr>
          <p:cNvCxnSpPr/>
          <p:nvPr/>
        </p:nvCxnSpPr>
        <p:spPr>
          <a:xfrm>
            <a:off x="1244600" y="2365830"/>
            <a:ext cx="6654800" cy="0"/>
          </a:xfrm>
          <a:prstGeom prst="line">
            <a:avLst/>
          </a:prstGeom>
          <a:ln w="190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Google Shape;934;p31">
            <a:extLst>
              <a:ext uri="{FF2B5EF4-FFF2-40B4-BE49-F238E27FC236}">
                <a16:creationId xmlns:a16="http://schemas.microsoft.com/office/drawing/2014/main" id="{DB742E66-363B-5D56-224E-523D9A85E2B8}"/>
              </a:ext>
            </a:extLst>
          </p:cNvPr>
          <p:cNvGrpSpPr/>
          <p:nvPr/>
        </p:nvGrpSpPr>
        <p:grpSpPr>
          <a:xfrm>
            <a:off x="7899400" y="725471"/>
            <a:ext cx="914760" cy="225000"/>
            <a:chOff x="6844665" y="3779800"/>
            <a:chExt cx="914760" cy="225000"/>
          </a:xfrm>
        </p:grpSpPr>
        <p:sp>
          <p:nvSpPr>
            <p:cNvPr id="13" name="Google Shape;935;p31">
              <a:extLst>
                <a:ext uri="{FF2B5EF4-FFF2-40B4-BE49-F238E27FC236}">
                  <a16:creationId xmlns:a16="http://schemas.microsoft.com/office/drawing/2014/main" id="{ABC1A4A4-7BF3-D8C2-6636-37E5C0768BB3}"/>
                </a:ext>
              </a:extLst>
            </p:cNvPr>
            <p:cNvSpPr/>
            <p:nvPr/>
          </p:nvSpPr>
          <p:spPr>
            <a:xfrm>
              <a:off x="6889665" y="3779800"/>
              <a:ext cx="869760" cy="225000"/>
            </a:xfrm>
            <a:custGeom>
              <a:avLst/>
              <a:gdLst/>
              <a:ahLst/>
              <a:cxnLst/>
              <a:rect l="l" t="t" r="r" b="b"/>
              <a:pathLst>
                <a:path w="2416" h="625" extrusionOk="0">
                  <a:moveTo>
                    <a:pt x="2416" y="625"/>
                  </a:moveTo>
                  <a:lnTo>
                    <a:pt x="0" y="625"/>
                  </a:lnTo>
                  <a:lnTo>
                    <a:pt x="0" y="0"/>
                  </a:lnTo>
                  <a:lnTo>
                    <a:pt x="2416" y="0"/>
                  </a:lnTo>
                  <a:lnTo>
                    <a:pt x="2416" y="62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936;p31">
              <a:extLst>
                <a:ext uri="{FF2B5EF4-FFF2-40B4-BE49-F238E27FC236}">
                  <a16:creationId xmlns:a16="http://schemas.microsoft.com/office/drawing/2014/main" id="{CA20D3E8-EB16-49FA-8A21-E1C3B47EE678}"/>
                </a:ext>
              </a:extLst>
            </p:cNvPr>
            <p:cNvSpPr/>
            <p:nvPr/>
          </p:nvSpPr>
          <p:spPr>
            <a:xfrm>
              <a:off x="693466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8" y="281"/>
                  </a:lnTo>
                  <a:lnTo>
                    <a:pt x="312" y="0"/>
                  </a:lnTo>
                  <a:lnTo>
                    <a:pt x="416" y="0"/>
                  </a:lnTo>
                  <a:lnTo>
                    <a:pt x="521" y="281"/>
                  </a:lnTo>
                  <a:lnTo>
                    <a:pt x="614"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937;p31">
              <a:extLst>
                <a:ext uri="{FF2B5EF4-FFF2-40B4-BE49-F238E27FC236}">
                  <a16:creationId xmlns:a16="http://schemas.microsoft.com/office/drawing/2014/main" id="{3C8411A6-5AEE-BF8F-83FF-47B0B4BE98B0}"/>
                </a:ext>
              </a:extLst>
            </p:cNvPr>
            <p:cNvSpPr/>
            <p:nvPr/>
          </p:nvSpPr>
          <p:spPr>
            <a:xfrm>
              <a:off x="7193145" y="3817240"/>
              <a:ext cx="258840" cy="150120"/>
            </a:xfrm>
            <a:custGeom>
              <a:avLst/>
              <a:gdLst/>
              <a:ahLst/>
              <a:cxnLst/>
              <a:rect l="l" t="t" r="r" b="b"/>
              <a:pathLst>
                <a:path w="719" h="417" extrusionOk="0">
                  <a:moveTo>
                    <a:pt x="719" y="0"/>
                  </a:moveTo>
                  <a:lnTo>
                    <a:pt x="573" y="417"/>
                  </a:lnTo>
                  <a:lnTo>
                    <a:pt x="459" y="417"/>
                  </a:lnTo>
                  <a:lnTo>
                    <a:pt x="365" y="156"/>
                  </a:lnTo>
                  <a:lnTo>
                    <a:pt x="261" y="417"/>
                  </a:lnTo>
                  <a:lnTo>
                    <a:pt x="146" y="417"/>
                  </a:lnTo>
                  <a:lnTo>
                    <a:pt x="0" y="0"/>
                  </a:lnTo>
                  <a:lnTo>
                    <a:pt x="115" y="0"/>
                  </a:lnTo>
                  <a:lnTo>
                    <a:pt x="209" y="281"/>
                  </a:lnTo>
                  <a:lnTo>
                    <a:pt x="313" y="0"/>
                  </a:lnTo>
                  <a:lnTo>
                    <a:pt x="417" y="0"/>
                  </a:lnTo>
                  <a:lnTo>
                    <a:pt x="511" y="281"/>
                  </a:lnTo>
                  <a:lnTo>
                    <a:pt x="615" y="0"/>
                  </a:lnTo>
                  <a:lnTo>
                    <a:pt x="71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938;p31">
              <a:extLst>
                <a:ext uri="{FF2B5EF4-FFF2-40B4-BE49-F238E27FC236}">
                  <a16:creationId xmlns:a16="http://schemas.microsoft.com/office/drawing/2014/main" id="{CAF4FB13-D528-1B8B-20A7-02BAC0157420}"/>
                </a:ext>
              </a:extLst>
            </p:cNvPr>
            <p:cNvSpPr/>
            <p:nvPr/>
          </p:nvSpPr>
          <p:spPr>
            <a:xfrm>
              <a:off x="744838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9" y="281"/>
                  </a:lnTo>
                  <a:lnTo>
                    <a:pt x="323" y="0"/>
                  </a:lnTo>
                  <a:lnTo>
                    <a:pt x="416" y="0"/>
                  </a:lnTo>
                  <a:lnTo>
                    <a:pt x="521" y="281"/>
                  </a:lnTo>
                  <a:lnTo>
                    <a:pt x="625"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7" name="Google Shape;939;p31">
              <a:extLst>
                <a:ext uri="{FF2B5EF4-FFF2-40B4-BE49-F238E27FC236}">
                  <a16:creationId xmlns:a16="http://schemas.microsoft.com/office/drawing/2014/main" id="{330A4F8B-7698-634A-D352-271B7A573E87}"/>
                </a:ext>
              </a:extLst>
            </p:cNvPr>
            <p:cNvCxnSpPr/>
            <p:nvPr/>
          </p:nvCxnSpPr>
          <p:spPr>
            <a:xfrm>
              <a:off x="6844665" y="3779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18" name="Google Shape;940;p31">
              <a:extLst>
                <a:ext uri="{FF2B5EF4-FFF2-40B4-BE49-F238E27FC236}">
                  <a16:creationId xmlns:a16="http://schemas.microsoft.com/office/drawing/2014/main" id="{E9222861-3688-1694-F80C-2671C531C1EE}"/>
                </a:ext>
              </a:extLst>
            </p:cNvPr>
            <p:cNvCxnSpPr/>
            <p:nvPr/>
          </p:nvCxnSpPr>
          <p:spPr>
            <a:xfrm>
              <a:off x="6844665" y="4004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19" name="Google Shape;941;p31">
              <a:extLst>
                <a:ext uri="{FF2B5EF4-FFF2-40B4-BE49-F238E27FC236}">
                  <a16:creationId xmlns:a16="http://schemas.microsoft.com/office/drawing/2014/main" id="{3BACF48A-8253-734E-004F-2FE22CC2C7C8}"/>
                </a:ext>
              </a:extLst>
            </p:cNvPr>
            <p:cNvCxnSpPr/>
            <p:nvPr/>
          </p:nvCxnSpPr>
          <p:spPr>
            <a:xfrm>
              <a:off x="6889665" y="3779800"/>
              <a:ext cx="0" cy="225000"/>
            </a:xfrm>
            <a:prstGeom prst="straightConnector1">
              <a:avLst/>
            </a:prstGeom>
            <a:noFill/>
            <a:ln w="19050" cap="flat" cmpd="sng">
              <a:solidFill>
                <a:schemeClr val="dk1"/>
              </a:solidFill>
              <a:prstDash val="solid"/>
              <a:miter lim="8000"/>
              <a:headEnd type="none" w="sm" len="sm"/>
              <a:tailEnd type="none" w="sm" len="sm"/>
            </a:ln>
          </p:spPr>
        </p:cxnSp>
      </p:grpSp>
      <p:grpSp>
        <p:nvGrpSpPr>
          <p:cNvPr id="20" name="Google Shape;1033;p33">
            <a:extLst>
              <a:ext uri="{FF2B5EF4-FFF2-40B4-BE49-F238E27FC236}">
                <a16:creationId xmlns:a16="http://schemas.microsoft.com/office/drawing/2014/main" id="{8D8F8879-D50F-7737-757A-4B5A64C13176}"/>
              </a:ext>
            </a:extLst>
          </p:cNvPr>
          <p:cNvGrpSpPr/>
          <p:nvPr/>
        </p:nvGrpSpPr>
        <p:grpSpPr>
          <a:xfrm>
            <a:off x="409500" y="4645304"/>
            <a:ext cx="835100" cy="361675"/>
            <a:chOff x="7910000" y="2495799"/>
            <a:chExt cx="835100" cy="361675"/>
          </a:xfrm>
        </p:grpSpPr>
        <p:sp>
          <p:nvSpPr>
            <p:cNvPr id="21" name="Google Shape;1034;p33">
              <a:extLst>
                <a:ext uri="{FF2B5EF4-FFF2-40B4-BE49-F238E27FC236}">
                  <a16:creationId xmlns:a16="http://schemas.microsoft.com/office/drawing/2014/main" id="{4C8469A6-C68D-142A-12E5-5921F56BF099}"/>
                </a:ext>
              </a:extLst>
            </p:cNvPr>
            <p:cNvSpPr/>
            <p:nvPr/>
          </p:nvSpPr>
          <p:spPr>
            <a:xfrm>
              <a:off x="7910000" y="2495799"/>
              <a:ext cx="835100" cy="361675"/>
            </a:xfrm>
            <a:custGeom>
              <a:avLst/>
              <a:gdLst/>
              <a:ahLst/>
              <a:cxnLst/>
              <a:rect l="l" t="t" r="r" b="b"/>
              <a:pathLst>
                <a:path w="1838" h="796" extrusionOk="0">
                  <a:moveTo>
                    <a:pt x="10" y="755"/>
                  </a:moveTo>
                  <a:lnTo>
                    <a:pt x="10" y="755"/>
                  </a:lnTo>
                  <a:cubicBezTo>
                    <a:pt x="57" y="718"/>
                    <a:pt x="131" y="653"/>
                    <a:pt x="188" y="559"/>
                  </a:cubicBezTo>
                  <a:cubicBezTo>
                    <a:pt x="141" y="504"/>
                    <a:pt x="103" y="420"/>
                    <a:pt x="103" y="336"/>
                  </a:cubicBezTo>
                  <a:cubicBezTo>
                    <a:pt x="103" y="149"/>
                    <a:pt x="253" y="0"/>
                    <a:pt x="439" y="0"/>
                  </a:cubicBezTo>
                  <a:cubicBezTo>
                    <a:pt x="1502" y="0"/>
                    <a:pt x="1502" y="0"/>
                    <a:pt x="1502" y="0"/>
                  </a:cubicBezTo>
                  <a:cubicBezTo>
                    <a:pt x="1689" y="0"/>
                    <a:pt x="1838" y="149"/>
                    <a:pt x="1838" y="336"/>
                  </a:cubicBezTo>
                  <a:cubicBezTo>
                    <a:pt x="1838" y="522"/>
                    <a:pt x="1689" y="671"/>
                    <a:pt x="1502" y="671"/>
                  </a:cubicBezTo>
                  <a:cubicBezTo>
                    <a:pt x="439" y="671"/>
                    <a:pt x="439" y="671"/>
                    <a:pt x="439" y="671"/>
                  </a:cubicBezTo>
                  <a:cubicBezTo>
                    <a:pt x="420" y="671"/>
                    <a:pt x="402" y="671"/>
                    <a:pt x="393" y="662"/>
                  </a:cubicBezTo>
                  <a:cubicBezTo>
                    <a:pt x="308" y="746"/>
                    <a:pt x="188" y="811"/>
                    <a:pt x="19" y="793"/>
                  </a:cubicBezTo>
                  <a:cubicBezTo>
                    <a:pt x="1" y="793"/>
                    <a:pt x="-9" y="764"/>
                    <a:pt x="10" y="755"/>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035;p33">
              <a:extLst>
                <a:ext uri="{FF2B5EF4-FFF2-40B4-BE49-F238E27FC236}">
                  <a16:creationId xmlns:a16="http://schemas.microsoft.com/office/drawing/2014/main" id="{27E7D013-C36E-6F8E-75F5-63F9DCDF2455}"/>
                </a:ext>
              </a:extLst>
            </p:cNvPr>
            <p:cNvSpPr/>
            <p:nvPr/>
          </p:nvSpPr>
          <p:spPr>
            <a:xfrm>
              <a:off x="8554272" y="2588944"/>
              <a:ext cx="110408" cy="110411"/>
            </a:xfrm>
            <a:custGeom>
              <a:avLst/>
              <a:gdLst/>
              <a:ahLst/>
              <a:cxnLst/>
              <a:rect l="l" t="t" r="r" b="b"/>
              <a:pathLst>
                <a:path w="243" h="243" extrusionOk="0">
                  <a:moveTo>
                    <a:pt x="0" y="122"/>
                  </a:moveTo>
                  <a:lnTo>
                    <a:pt x="0" y="122"/>
                  </a:lnTo>
                  <a:cubicBezTo>
                    <a:pt x="0" y="187"/>
                    <a:pt x="56" y="243"/>
                    <a:pt x="121" y="243"/>
                  </a:cubicBezTo>
                  <a:cubicBezTo>
                    <a:pt x="187" y="243"/>
                    <a:pt x="243" y="187"/>
                    <a:pt x="243" y="122"/>
                  </a:cubicBezTo>
                  <a:cubicBezTo>
                    <a:pt x="24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036;p33">
              <a:extLst>
                <a:ext uri="{FF2B5EF4-FFF2-40B4-BE49-F238E27FC236}">
                  <a16:creationId xmlns:a16="http://schemas.microsoft.com/office/drawing/2014/main" id="{A245C4B8-3F88-00E9-B6E7-7017302A7B48}"/>
                </a:ext>
              </a:extLst>
            </p:cNvPr>
            <p:cNvSpPr/>
            <p:nvPr/>
          </p:nvSpPr>
          <p:spPr>
            <a:xfrm>
              <a:off x="8384798" y="2588944"/>
              <a:ext cx="110408" cy="110411"/>
            </a:xfrm>
            <a:custGeom>
              <a:avLst/>
              <a:gdLst/>
              <a:ahLst/>
              <a:cxnLst/>
              <a:rect l="l" t="t" r="r" b="b"/>
              <a:pathLst>
                <a:path w="243" h="243" extrusionOk="0">
                  <a:moveTo>
                    <a:pt x="0" y="122"/>
                  </a:moveTo>
                  <a:lnTo>
                    <a:pt x="0" y="122"/>
                  </a:lnTo>
                  <a:cubicBezTo>
                    <a:pt x="0" y="187"/>
                    <a:pt x="56" y="243"/>
                    <a:pt x="122" y="243"/>
                  </a:cubicBezTo>
                  <a:cubicBezTo>
                    <a:pt x="187" y="243"/>
                    <a:pt x="243" y="187"/>
                    <a:pt x="243" y="122"/>
                  </a:cubicBezTo>
                  <a:cubicBezTo>
                    <a:pt x="243" y="56"/>
                    <a:pt x="187" y="0"/>
                    <a:pt x="122"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037;p33">
              <a:extLst>
                <a:ext uri="{FF2B5EF4-FFF2-40B4-BE49-F238E27FC236}">
                  <a16:creationId xmlns:a16="http://schemas.microsoft.com/office/drawing/2014/main" id="{47CC6A00-144F-5115-A7FF-418FEA78E21C}"/>
                </a:ext>
              </a:extLst>
            </p:cNvPr>
            <p:cNvSpPr/>
            <p:nvPr/>
          </p:nvSpPr>
          <p:spPr>
            <a:xfrm>
              <a:off x="8215779" y="2588944"/>
              <a:ext cx="105410" cy="110411"/>
            </a:xfrm>
            <a:custGeom>
              <a:avLst/>
              <a:gdLst/>
              <a:ahLst/>
              <a:cxnLst/>
              <a:rect l="l" t="t" r="r" b="b"/>
              <a:pathLst>
                <a:path w="232" h="243" extrusionOk="0">
                  <a:moveTo>
                    <a:pt x="0" y="122"/>
                  </a:moveTo>
                  <a:lnTo>
                    <a:pt x="0" y="122"/>
                  </a:lnTo>
                  <a:cubicBezTo>
                    <a:pt x="0" y="187"/>
                    <a:pt x="55" y="243"/>
                    <a:pt x="121" y="243"/>
                  </a:cubicBezTo>
                  <a:cubicBezTo>
                    <a:pt x="186" y="243"/>
                    <a:pt x="232" y="187"/>
                    <a:pt x="232" y="122"/>
                  </a:cubicBezTo>
                  <a:cubicBezTo>
                    <a:pt x="232" y="56"/>
                    <a:pt x="186" y="0"/>
                    <a:pt x="121" y="0"/>
                  </a:cubicBezTo>
                  <a:cubicBezTo>
                    <a:pt x="55"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038;p33">
              <a:extLst>
                <a:ext uri="{FF2B5EF4-FFF2-40B4-BE49-F238E27FC236}">
                  <a16:creationId xmlns:a16="http://schemas.microsoft.com/office/drawing/2014/main" id="{E44173C4-4944-D014-C3DA-AF5500E3729F}"/>
                </a:ext>
              </a:extLst>
            </p:cNvPr>
            <p:cNvSpPr/>
            <p:nvPr/>
          </p:nvSpPr>
          <p:spPr>
            <a:xfrm>
              <a:off x="8045851" y="2588944"/>
              <a:ext cx="105864" cy="110411"/>
            </a:xfrm>
            <a:custGeom>
              <a:avLst/>
              <a:gdLst/>
              <a:ahLst/>
              <a:cxnLst/>
              <a:rect l="l" t="t" r="r" b="b"/>
              <a:pathLst>
                <a:path w="233" h="243" extrusionOk="0">
                  <a:moveTo>
                    <a:pt x="0" y="122"/>
                  </a:moveTo>
                  <a:lnTo>
                    <a:pt x="0" y="122"/>
                  </a:lnTo>
                  <a:cubicBezTo>
                    <a:pt x="0" y="187"/>
                    <a:pt x="56" y="243"/>
                    <a:pt x="121" y="243"/>
                  </a:cubicBezTo>
                  <a:cubicBezTo>
                    <a:pt x="187" y="243"/>
                    <a:pt x="233" y="187"/>
                    <a:pt x="233" y="122"/>
                  </a:cubicBezTo>
                  <a:cubicBezTo>
                    <a:pt x="23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81" name="Google Shape;881;p30"/>
          <p:cNvGrpSpPr/>
          <p:nvPr/>
        </p:nvGrpSpPr>
        <p:grpSpPr>
          <a:xfrm>
            <a:off x="6312836" y="1291586"/>
            <a:ext cx="2149511" cy="2769914"/>
            <a:chOff x="6312836" y="1291586"/>
            <a:chExt cx="2149511" cy="2769914"/>
          </a:xfrm>
        </p:grpSpPr>
        <p:grpSp>
          <p:nvGrpSpPr>
            <p:cNvPr id="882" name="Google Shape;882;p30"/>
            <p:cNvGrpSpPr/>
            <p:nvPr/>
          </p:nvGrpSpPr>
          <p:grpSpPr>
            <a:xfrm>
              <a:off x="6312836" y="1864288"/>
              <a:ext cx="869510" cy="765580"/>
              <a:chOff x="3580496" y="2654084"/>
              <a:chExt cx="1269543" cy="1117798"/>
            </a:xfrm>
          </p:grpSpPr>
          <p:sp>
            <p:nvSpPr>
              <p:cNvPr id="883" name="Google Shape;883;p30"/>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4" name="Google Shape;884;p30"/>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5" name="Google Shape;885;p30"/>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6" name="Google Shape;886;p30"/>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7" name="Google Shape;887;p30"/>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8" name="Google Shape;888;p30"/>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9" name="Google Shape;889;p30"/>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0" name="Google Shape;890;p30"/>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91" name="Google Shape;891;p30"/>
            <p:cNvSpPr/>
            <p:nvPr/>
          </p:nvSpPr>
          <p:spPr>
            <a:xfrm>
              <a:off x="7299704" y="1960337"/>
              <a:ext cx="625975" cy="625968"/>
            </a:xfrm>
            <a:custGeom>
              <a:avLst/>
              <a:gdLst/>
              <a:ahLst/>
              <a:cxnLst/>
              <a:rect l="l" t="t" r="r" b="b"/>
              <a:pathLst>
                <a:path w="2708" h="2708" extrusionOk="0">
                  <a:moveTo>
                    <a:pt x="2052" y="2562"/>
                  </a:moveTo>
                  <a:lnTo>
                    <a:pt x="2052" y="2562"/>
                  </a:lnTo>
                  <a:cubicBezTo>
                    <a:pt x="2583" y="2042"/>
                    <a:pt x="2583" y="2042"/>
                    <a:pt x="2583" y="2042"/>
                  </a:cubicBezTo>
                  <a:cubicBezTo>
                    <a:pt x="2260" y="1719"/>
                    <a:pt x="2260" y="1719"/>
                    <a:pt x="2260" y="1719"/>
                  </a:cubicBezTo>
                  <a:lnTo>
                    <a:pt x="2260" y="1708"/>
                  </a:lnTo>
                  <a:cubicBezTo>
                    <a:pt x="2708" y="1708"/>
                    <a:pt x="2708" y="1708"/>
                    <a:pt x="2708" y="1708"/>
                  </a:cubicBezTo>
                  <a:cubicBezTo>
                    <a:pt x="2708" y="969"/>
                    <a:pt x="2708" y="969"/>
                    <a:pt x="2708" y="969"/>
                  </a:cubicBezTo>
                  <a:cubicBezTo>
                    <a:pt x="2260" y="969"/>
                    <a:pt x="2260" y="969"/>
                    <a:pt x="2260" y="969"/>
                  </a:cubicBezTo>
                  <a:lnTo>
                    <a:pt x="2250" y="958"/>
                  </a:lnTo>
                  <a:cubicBezTo>
                    <a:pt x="2562" y="646"/>
                    <a:pt x="2562" y="646"/>
                    <a:pt x="2562" y="646"/>
                  </a:cubicBezTo>
                  <a:cubicBezTo>
                    <a:pt x="2041" y="125"/>
                    <a:pt x="2041" y="125"/>
                    <a:pt x="2041" y="125"/>
                  </a:cubicBezTo>
                  <a:cubicBezTo>
                    <a:pt x="1729" y="437"/>
                    <a:pt x="1729" y="437"/>
                    <a:pt x="1729" y="437"/>
                  </a:cubicBezTo>
                  <a:cubicBezTo>
                    <a:pt x="1718" y="427"/>
                    <a:pt x="1718" y="427"/>
                    <a:pt x="1708" y="427"/>
                  </a:cubicBezTo>
                  <a:cubicBezTo>
                    <a:pt x="1708" y="0"/>
                    <a:pt x="1708" y="0"/>
                    <a:pt x="1708" y="0"/>
                  </a:cubicBezTo>
                  <a:cubicBezTo>
                    <a:pt x="968" y="0"/>
                    <a:pt x="968" y="0"/>
                    <a:pt x="968" y="0"/>
                  </a:cubicBezTo>
                  <a:cubicBezTo>
                    <a:pt x="968" y="427"/>
                    <a:pt x="968" y="427"/>
                    <a:pt x="968" y="427"/>
                  </a:cubicBezTo>
                  <a:cubicBezTo>
                    <a:pt x="958" y="437"/>
                    <a:pt x="958" y="437"/>
                    <a:pt x="948" y="437"/>
                  </a:cubicBezTo>
                  <a:cubicBezTo>
                    <a:pt x="645" y="146"/>
                    <a:pt x="645" y="146"/>
                    <a:pt x="645" y="146"/>
                  </a:cubicBezTo>
                  <a:cubicBezTo>
                    <a:pt x="125" y="667"/>
                    <a:pt x="125" y="667"/>
                    <a:pt x="125" y="667"/>
                  </a:cubicBezTo>
                  <a:cubicBezTo>
                    <a:pt x="427" y="969"/>
                    <a:pt x="427" y="969"/>
                    <a:pt x="427" y="969"/>
                  </a:cubicBezTo>
                  <a:cubicBezTo>
                    <a:pt x="427" y="979"/>
                    <a:pt x="416" y="990"/>
                    <a:pt x="416" y="990"/>
                  </a:cubicBezTo>
                  <a:cubicBezTo>
                    <a:pt x="0" y="990"/>
                    <a:pt x="0" y="990"/>
                    <a:pt x="0" y="990"/>
                  </a:cubicBezTo>
                  <a:cubicBezTo>
                    <a:pt x="0" y="1740"/>
                    <a:pt x="0" y="1740"/>
                    <a:pt x="0" y="1740"/>
                  </a:cubicBezTo>
                  <a:cubicBezTo>
                    <a:pt x="437" y="1740"/>
                    <a:pt x="437" y="1740"/>
                    <a:pt x="437" y="1740"/>
                  </a:cubicBezTo>
                  <a:cubicBezTo>
                    <a:pt x="437" y="1740"/>
                    <a:pt x="437" y="1750"/>
                    <a:pt x="448" y="1750"/>
                  </a:cubicBezTo>
                  <a:cubicBezTo>
                    <a:pt x="145" y="2052"/>
                    <a:pt x="145" y="2052"/>
                    <a:pt x="145" y="2052"/>
                  </a:cubicBezTo>
                  <a:cubicBezTo>
                    <a:pt x="666" y="2583"/>
                    <a:pt x="666" y="2583"/>
                    <a:pt x="666" y="2583"/>
                  </a:cubicBezTo>
                  <a:cubicBezTo>
                    <a:pt x="979" y="2271"/>
                    <a:pt x="979" y="2271"/>
                    <a:pt x="979" y="2271"/>
                  </a:cubicBezTo>
                  <a:cubicBezTo>
                    <a:pt x="989" y="2271"/>
                    <a:pt x="989" y="2271"/>
                    <a:pt x="989" y="2271"/>
                  </a:cubicBezTo>
                  <a:cubicBezTo>
                    <a:pt x="989" y="2708"/>
                    <a:pt x="989" y="2708"/>
                    <a:pt x="989" y="2708"/>
                  </a:cubicBezTo>
                  <a:cubicBezTo>
                    <a:pt x="1739" y="2708"/>
                    <a:pt x="1739" y="2708"/>
                    <a:pt x="1739" y="2708"/>
                  </a:cubicBezTo>
                  <a:cubicBezTo>
                    <a:pt x="1739" y="2250"/>
                    <a:pt x="1739" y="2250"/>
                    <a:pt x="1739" y="2250"/>
                  </a:cubicBezTo>
                  <a:lnTo>
                    <a:pt x="1739" y="2250"/>
                  </a:lnTo>
                  <a:lnTo>
                    <a:pt x="2052" y="2562"/>
                  </a:lnTo>
                  <a:moveTo>
                    <a:pt x="895" y="1792"/>
                  </a:moveTo>
                  <a:lnTo>
                    <a:pt x="895" y="1792"/>
                  </a:lnTo>
                  <a:cubicBezTo>
                    <a:pt x="645" y="1552"/>
                    <a:pt x="645" y="1146"/>
                    <a:pt x="895" y="896"/>
                  </a:cubicBezTo>
                  <a:cubicBezTo>
                    <a:pt x="1145" y="646"/>
                    <a:pt x="1541" y="646"/>
                    <a:pt x="1791" y="896"/>
                  </a:cubicBezTo>
                  <a:cubicBezTo>
                    <a:pt x="2041" y="1146"/>
                    <a:pt x="2041" y="1552"/>
                    <a:pt x="1791" y="1792"/>
                  </a:cubicBezTo>
                  <a:cubicBezTo>
                    <a:pt x="1541" y="2042"/>
                    <a:pt x="1145" y="2042"/>
                    <a:pt x="895" y="179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2" name="Google Shape;892;p30"/>
            <p:cNvSpPr/>
            <p:nvPr/>
          </p:nvSpPr>
          <p:spPr>
            <a:xfrm>
              <a:off x="7859282" y="1625603"/>
              <a:ext cx="334716" cy="334712"/>
            </a:xfrm>
            <a:custGeom>
              <a:avLst/>
              <a:gdLst/>
              <a:ahLst/>
              <a:cxnLst/>
              <a:rect l="l" t="t" r="r" b="b"/>
              <a:pathLst>
                <a:path w="1448" h="1448" extrusionOk="0">
                  <a:moveTo>
                    <a:pt x="531" y="1448"/>
                  </a:moveTo>
                  <a:lnTo>
                    <a:pt x="531" y="1448"/>
                  </a:lnTo>
                  <a:cubicBezTo>
                    <a:pt x="937" y="1448"/>
                    <a:pt x="937" y="1448"/>
                    <a:pt x="937" y="1448"/>
                  </a:cubicBezTo>
                  <a:cubicBezTo>
                    <a:pt x="937" y="1209"/>
                    <a:pt x="937" y="1209"/>
                    <a:pt x="937" y="1209"/>
                  </a:cubicBezTo>
                  <a:lnTo>
                    <a:pt x="937" y="1209"/>
                  </a:lnTo>
                  <a:cubicBezTo>
                    <a:pt x="1104" y="1375"/>
                    <a:pt x="1104" y="1375"/>
                    <a:pt x="1104" y="1375"/>
                  </a:cubicBezTo>
                  <a:cubicBezTo>
                    <a:pt x="1385" y="1094"/>
                    <a:pt x="1385" y="1094"/>
                    <a:pt x="1385" y="1094"/>
                  </a:cubicBezTo>
                  <a:cubicBezTo>
                    <a:pt x="1219" y="927"/>
                    <a:pt x="1219" y="927"/>
                    <a:pt x="1219" y="927"/>
                  </a:cubicBezTo>
                  <a:lnTo>
                    <a:pt x="1219" y="917"/>
                  </a:lnTo>
                  <a:cubicBezTo>
                    <a:pt x="1448" y="917"/>
                    <a:pt x="1448" y="917"/>
                    <a:pt x="1448" y="917"/>
                  </a:cubicBezTo>
                  <a:cubicBezTo>
                    <a:pt x="1448" y="521"/>
                    <a:pt x="1448" y="521"/>
                    <a:pt x="1448" y="521"/>
                  </a:cubicBezTo>
                  <a:cubicBezTo>
                    <a:pt x="1219" y="521"/>
                    <a:pt x="1219" y="521"/>
                    <a:pt x="1219" y="521"/>
                  </a:cubicBezTo>
                  <a:lnTo>
                    <a:pt x="1219" y="511"/>
                  </a:lnTo>
                  <a:cubicBezTo>
                    <a:pt x="1375" y="354"/>
                    <a:pt x="1375" y="354"/>
                    <a:pt x="1375" y="354"/>
                  </a:cubicBezTo>
                  <a:cubicBezTo>
                    <a:pt x="1094" y="73"/>
                    <a:pt x="1094" y="73"/>
                    <a:pt x="1094" y="73"/>
                  </a:cubicBezTo>
                  <a:cubicBezTo>
                    <a:pt x="927" y="229"/>
                    <a:pt x="927" y="229"/>
                    <a:pt x="927" y="229"/>
                  </a:cubicBezTo>
                  <a:lnTo>
                    <a:pt x="916" y="229"/>
                  </a:lnTo>
                  <a:cubicBezTo>
                    <a:pt x="916" y="0"/>
                    <a:pt x="916" y="0"/>
                    <a:pt x="916" y="0"/>
                  </a:cubicBezTo>
                  <a:cubicBezTo>
                    <a:pt x="521" y="0"/>
                    <a:pt x="521" y="0"/>
                    <a:pt x="521" y="0"/>
                  </a:cubicBezTo>
                  <a:cubicBezTo>
                    <a:pt x="521" y="229"/>
                    <a:pt x="521" y="229"/>
                    <a:pt x="521" y="229"/>
                  </a:cubicBezTo>
                  <a:lnTo>
                    <a:pt x="510" y="240"/>
                  </a:lnTo>
                  <a:cubicBezTo>
                    <a:pt x="354" y="84"/>
                    <a:pt x="354" y="84"/>
                    <a:pt x="354" y="84"/>
                  </a:cubicBezTo>
                  <a:cubicBezTo>
                    <a:pt x="73" y="365"/>
                    <a:pt x="73" y="365"/>
                    <a:pt x="73" y="365"/>
                  </a:cubicBezTo>
                  <a:cubicBezTo>
                    <a:pt x="239" y="521"/>
                    <a:pt x="239" y="521"/>
                    <a:pt x="239" y="521"/>
                  </a:cubicBezTo>
                  <a:cubicBezTo>
                    <a:pt x="239" y="532"/>
                    <a:pt x="229" y="532"/>
                    <a:pt x="229" y="532"/>
                  </a:cubicBezTo>
                  <a:cubicBezTo>
                    <a:pt x="0" y="532"/>
                    <a:pt x="0" y="532"/>
                    <a:pt x="0" y="532"/>
                  </a:cubicBezTo>
                  <a:cubicBezTo>
                    <a:pt x="0" y="927"/>
                    <a:pt x="0" y="927"/>
                    <a:pt x="0" y="927"/>
                  </a:cubicBezTo>
                  <a:cubicBezTo>
                    <a:pt x="239" y="927"/>
                    <a:pt x="239" y="927"/>
                    <a:pt x="239" y="927"/>
                  </a:cubicBezTo>
                  <a:cubicBezTo>
                    <a:pt x="239" y="938"/>
                    <a:pt x="239" y="938"/>
                    <a:pt x="250" y="938"/>
                  </a:cubicBezTo>
                  <a:cubicBezTo>
                    <a:pt x="83" y="1104"/>
                    <a:pt x="83" y="1104"/>
                    <a:pt x="83" y="1104"/>
                  </a:cubicBezTo>
                  <a:cubicBezTo>
                    <a:pt x="364" y="1386"/>
                    <a:pt x="364" y="1386"/>
                    <a:pt x="364" y="1386"/>
                  </a:cubicBezTo>
                  <a:cubicBezTo>
                    <a:pt x="531" y="1209"/>
                    <a:pt x="531" y="1209"/>
                    <a:pt x="531" y="1209"/>
                  </a:cubicBezTo>
                  <a:lnTo>
                    <a:pt x="531" y="1209"/>
                  </a:lnTo>
                  <a:lnTo>
                    <a:pt x="531" y="1448"/>
                  </a:lnTo>
                  <a:moveTo>
                    <a:pt x="385" y="719"/>
                  </a:moveTo>
                  <a:lnTo>
                    <a:pt x="385" y="719"/>
                  </a:lnTo>
                  <a:cubicBezTo>
                    <a:pt x="385" y="532"/>
                    <a:pt x="541" y="375"/>
                    <a:pt x="729" y="375"/>
                  </a:cubicBezTo>
                  <a:cubicBezTo>
                    <a:pt x="916" y="375"/>
                    <a:pt x="1073" y="532"/>
                    <a:pt x="1073" y="719"/>
                  </a:cubicBezTo>
                  <a:cubicBezTo>
                    <a:pt x="1073" y="907"/>
                    <a:pt x="916" y="1063"/>
                    <a:pt x="729" y="1063"/>
                  </a:cubicBezTo>
                  <a:cubicBezTo>
                    <a:pt x="541" y="1063"/>
                    <a:pt x="385" y="907"/>
                    <a:pt x="385" y="7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93" name="Google Shape;893;p30"/>
            <p:cNvGrpSpPr/>
            <p:nvPr/>
          </p:nvGrpSpPr>
          <p:grpSpPr>
            <a:xfrm>
              <a:off x="8139017" y="2417515"/>
              <a:ext cx="130920" cy="131400"/>
              <a:chOff x="6269280" y="1002240"/>
              <a:chExt cx="130920" cy="131400"/>
            </a:xfrm>
          </p:grpSpPr>
          <p:cxnSp>
            <p:nvCxnSpPr>
              <p:cNvPr id="894" name="Google Shape;894;p30"/>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895" name="Google Shape;895;p30"/>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896" name="Google Shape;896;p30"/>
            <p:cNvSpPr/>
            <p:nvPr/>
          </p:nvSpPr>
          <p:spPr>
            <a:xfrm>
              <a:off x="7435775" y="1589233"/>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7" name="Google Shape;897;p30"/>
            <p:cNvSpPr/>
            <p:nvPr/>
          </p:nvSpPr>
          <p:spPr>
            <a:xfrm>
              <a:off x="7719777" y="1512075"/>
              <a:ext cx="58025" cy="58025"/>
            </a:xfrm>
            <a:custGeom>
              <a:avLst/>
              <a:gdLst/>
              <a:ahLst/>
              <a:cxnLst/>
              <a:rect l="l" t="t" r="r" b="b"/>
              <a:pathLst>
                <a:path w="112" h="112" extrusionOk="0">
                  <a:moveTo>
                    <a:pt x="55" y="112"/>
                  </a:moveTo>
                  <a:lnTo>
                    <a:pt x="55" y="112"/>
                  </a:lnTo>
                  <a:cubicBezTo>
                    <a:pt x="130" y="112"/>
                    <a:pt x="130" y="0"/>
                    <a:pt x="55" y="0"/>
                  </a:cubicBezTo>
                  <a:cubicBezTo>
                    <a:pt x="-19" y="0"/>
                    <a:pt x="-19" y="112"/>
                    <a:pt x="55" y="112"/>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98" name="Google Shape;898;p30"/>
            <p:cNvGrpSpPr/>
            <p:nvPr/>
          </p:nvGrpSpPr>
          <p:grpSpPr>
            <a:xfrm>
              <a:off x="6332341" y="2919186"/>
              <a:ext cx="1387465" cy="886448"/>
              <a:chOff x="1725900" y="2910063"/>
              <a:chExt cx="1483920" cy="948072"/>
            </a:xfrm>
          </p:grpSpPr>
          <p:sp>
            <p:nvSpPr>
              <p:cNvPr id="899" name="Google Shape;899;p30"/>
              <p:cNvSpPr/>
              <p:nvPr/>
            </p:nvSpPr>
            <p:spPr>
              <a:xfrm>
                <a:off x="1725900" y="2910063"/>
                <a:ext cx="1288800" cy="851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900" name="Google Shape;900;p30"/>
              <p:cNvSpPr/>
              <p:nvPr/>
            </p:nvSpPr>
            <p:spPr>
              <a:xfrm>
                <a:off x="1942620" y="3007095"/>
                <a:ext cx="1188360" cy="851040"/>
              </a:xfrm>
              <a:custGeom>
                <a:avLst/>
                <a:gdLst/>
                <a:ahLst/>
                <a:cxnLst/>
                <a:rect l="l" t="t" r="r" b="b"/>
                <a:pathLst>
                  <a:path w="3301" h="2364" extrusionOk="0">
                    <a:moveTo>
                      <a:pt x="3301" y="2364"/>
                    </a:moveTo>
                    <a:lnTo>
                      <a:pt x="0" y="2364"/>
                    </a:lnTo>
                    <a:lnTo>
                      <a:pt x="0" y="0"/>
                    </a:lnTo>
                    <a:lnTo>
                      <a:pt x="3301" y="0"/>
                    </a:lnTo>
                    <a:lnTo>
                      <a:pt x="3301" y="2364"/>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1" name="Google Shape;901;p30"/>
              <p:cNvSpPr/>
              <p:nvPr/>
            </p:nvSpPr>
            <p:spPr>
              <a:xfrm>
                <a:off x="2017500" y="3175935"/>
                <a:ext cx="1034640" cy="610920"/>
              </a:xfrm>
              <a:custGeom>
                <a:avLst/>
                <a:gdLst/>
                <a:ahLst/>
                <a:cxnLst/>
                <a:rect l="l" t="t" r="r" b="b"/>
                <a:pathLst>
                  <a:path w="2874" h="1697" extrusionOk="0">
                    <a:moveTo>
                      <a:pt x="2874" y="1697"/>
                    </a:moveTo>
                    <a:lnTo>
                      <a:pt x="0" y="1697"/>
                    </a:lnTo>
                    <a:lnTo>
                      <a:pt x="907" y="0"/>
                    </a:lnTo>
                    <a:lnTo>
                      <a:pt x="1594" y="1167"/>
                    </a:lnTo>
                    <a:lnTo>
                      <a:pt x="2051" y="677"/>
                    </a:lnTo>
                    <a:lnTo>
                      <a:pt x="2874" y="1697"/>
                    </a:ln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2" name="Google Shape;902;p30"/>
              <p:cNvSpPr/>
              <p:nvPr/>
            </p:nvSpPr>
            <p:spPr>
              <a:xfrm>
                <a:off x="2538780" y="3108615"/>
                <a:ext cx="198360" cy="202320"/>
              </a:xfrm>
              <a:custGeom>
                <a:avLst/>
                <a:gdLst/>
                <a:ahLst/>
                <a:cxnLst/>
                <a:rect l="l" t="t" r="r" b="b"/>
                <a:pathLst>
                  <a:path w="551" h="562" extrusionOk="0">
                    <a:moveTo>
                      <a:pt x="551" y="281"/>
                    </a:moveTo>
                    <a:lnTo>
                      <a:pt x="551" y="281"/>
                    </a:lnTo>
                    <a:cubicBezTo>
                      <a:pt x="551" y="427"/>
                      <a:pt x="426" y="562"/>
                      <a:pt x="270" y="562"/>
                    </a:cubicBezTo>
                    <a:cubicBezTo>
                      <a:pt x="125" y="562"/>
                      <a:pt x="0" y="427"/>
                      <a:pt x="0" y="281"/>
                    </a:cubicBezTo>
                    <a:cubicBezTo>
                      <a:pt x="0" y="125"/>
                      <a:pt x="125" y="0"/>
                      <a:pt x="270" y="0"/>
                    </a:cubicBezTo>
                    <a:cubicBezTo>
                      <a:pt x="426" y="0"/>
                      <a:pt x="551" y="125"/>
                      <a:pt x="551" y="281"/>
                    </a:cubicBez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3" name="Google Shape;903;p30"/>
              <p:cNvSpPr/>
              <p:nvPr/>
            </p:nvSpPr>
            <p:spPr>
              <a:xfrm>
                <a:off x="3014700" y="3404535"/>
                <a:ext cx="195120" cy="195120"/>
              </a:xfrm>
              <a:custGeom>
                <a:avLst/>
                <a:gdLst/>
                <a:ahLst/>
                <a:cxnLst/>
                <a:rect l="l" t="t" r="r" b="b"/>
                <a:pathLst>
                  <a:path w="542" h="542" extrusionOk="0">
                    <a:moveTo>
                      <a:pt x="417" y="105"/>
                    </a:moveTo>
                    <a:lnTo>
                      <a:pt x="209" y="53"/>
                    </a:lnTo>
                    <a:lnTo>
                      <a:pt x="0" y="0"/>
                    </a:lnTo>
                    <a:lnTo>
                      <a:pt x="52" y="209"/>
                    </a:lnTo>
                    <a:lnTo>
                      <a:pt x="104" y="417"/>
                    </a:lnTo>
                    <a:lnTo>
                      <a:pt x="229" y="303"/>
                    </a:lnTo>
                    <a:lnTo>
                      <a:pt x="469" y="542"/>
                    </a:lnTo>
                    <a:lnTo>
                      <a:pt x="542" y="469"/>
                    </a:lnTo>
                    <a:lnTo>
                      <a:pt x="302" y="230"/>
                    </a:lnTo>
                    <a:lnTo>
                      <a:pt x="417" y="10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4" name="Google Shape;904;p30"/>
            <p:cNvGrpSpPr/>
            <p:nvPr/>
          </p:nvGrpSpPr>
          <p:grpSpPr>
            <a:xfrm>
              <a:off x="6658647" y="1291586"/>
              <a:ext cx="177875" cy="177875"/>
              <a:chOff x="2025000" y="896760"/>
              <a:chExt cx="206280" cy="206280"/>
            </a:xfrm>
          </p:grpSpPr>
          <p:sp>
            <p:nvSpPr>
              <p:cNvPr id="905" name="Google Shape;905;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6" name="Google Shape;906;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7" name="Google Shape;907;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8" name="Google Shape;908;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9" name="Google Shape;909;p30"/>
            <p:cNvGrpSpPr/>
            <p:nvPr/>
          </p:nvGrpSpPr>
          <p:grpSpPr>
            <a:xfrm>
              <a:off x="7124450" y="3222175"/>
              <a:ext cx="1023300" cy="839325"/>
              <a:chOff x="7124450" y="3222175"/>
              <a:chExt cx="1023300" cy="839325"/>
            </a:xfrm>
          </p:grpSpPr>
          <p:sp>
            <p:nvSpPr>
              <p:cNvPr id="910" name="Google Shape;910;p30"/>
              <p:cNvSpPr/>
              <p:nvPr/>
            </p:nvSpPr>
            <p:spPr>
              <a:xfrm>
                <a:off x="7171125" y="3269675"/>
                <a:ext cx="919650" cy="766375"/>
              </a:xfrm>
              <a:custGeom>
                <a:avLst/>
                <a:gdLst/>
                <a:ahLst/>
                <a:cxnLst/>
                <a:rect l="l" t="t" r="r" b="b"/>
                <a:pathLst>
                  <a:path w="36786" h="30655" extrusionOk="0">
                    <a:moveTo>
                      <a:pt x="36786" y="0"/>
                    </a:moveTo>
                    <a:lnTo>
                      <a:pt x="36786" y="30655"/>
                    </a:lnTo>
                    <a:lnTo>
                      <a:pt x="0" y="30655"/>
                    </a:ln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911" name="Google Shape;911;p30"/>
              <p:cNvSpPr/>
              <p:nvPr/>
            </p:nvSpPr>
            <p:spPr>
              <a:xfrm>
                <a:off x="8030450" y="3222175"/>
                <a:ext cx="117300" cy="1173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sp>
            <p:nvSpPr>
              <p:cNvPr id="912" name="Google Shape;912;p30"/>
              <p:cNvSpPr/>
              <p:nvPr/>
            </p:nvSpPr>
            <p:spPr>
              <a:xfrm>
                <a:off x="7124450" y="4003600"/>
                <a:ext cx="57900" cy="57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grpSp>
        <p:grpSp>
          <p:nvGrpSpPr>
            <p:cNvPr id="913" name="Google Shape;913;p30"/>
            <p:cNvGrpSpPr/>
            <p:nvPr/>
          </p:nvGrpSpPr>
          <p:grpSpPr>
            <a:xfrm>
              <a:off x="8284472" y="3065211"/>
              <a:ext cx="177875" cy="177875"/>
              <a:chOff x="2025000" y="896760"/>
              <a:chExt cx="206280" cy="206280"/>
            </a:xfrm>
          </p:grpSpPr>
          <p:sp>
            <p:nvSpPr>
              <p:cNvPr id="914" name="Google Shape;914;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5" name="Google Shape;915;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6" name="Google Shape;916;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7" name="Google Shape;917;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28" name="TextBox 27">
            <a:extLst>
              <a:ext uri="{FF2B5EF4-FFF2-40B4-BE49-F238E27FC236}">
                <a16:creationId xmlns:a16="http://schemas.microsoft.com/office/drawing/2014/main" id="{A3145A25-2C06-2FAA-C569-043FA295B46E}"/>
              </a:ext>
            </a:extLst>
          </p:cNvPr>
          <p:cNvSpPr txBox="1"/>
          <p:nvPr/>
        </p:nvSpPr>
        <p:spPr>
          <a:xfrm>
            <a:off x="470608" y="1063464"/>
            <a:ext cx="5957236" cy="584775"/>
          </a:xfrm>
          <a:prstGeom prst="rect">
            <a:avLst/>
          </a:prstGeom>
          <a:noFill/>
        </p:spPr>
        <p:txBody>
          <a:bodyPr wrap="square" rtlCol="0">
            <a:spAutoFit/>
          </a:bodyPr>
          <a:lstStyle/>
          <a:p>
            <a:pPr algn="ctr"/>
            <a:r>
              <a:rPr lang="en-US" sz="3200" b="1"/>
              <a:t>NỘI DUNG BÀI HỌC </a:t>
            </a:r>
          </a:p>
        </p:txBody>
      </p:sp>
      <p:grpSp>
        <p:nvGrpSpPr>
          <p:cNvPr id="33" name="Group 32">
            <a:extLst>
              <a:ext uri="{FF2B5EF4-FFF2-40B4-BE49-F238E27FC236}">
                <a16:creationId xmlns:a16="http://schemas.microsoft.com/office/drawing/2014/main" id="{74D8E620-7F1F-A01A-61F2-0BE621799D12}"/>
              </a:ext>
            </a:extLst>
          </p:cNvPr>
          <p:cNvGrpSpPr/>
          <p:nvPr/>
        </p:nvGrpSpPr>
        <p:grpSpPr>
          <a:xfrm>
            <a:off x="590830" y="1841770"/>
            <a:ext cx="5514020" cy="1045223"/>
            <a:chOff x="497650" y="1617001"/>
            <a:chExt cx="5514020" cy="1045223"/>
          </a:xfrm>
        </p:grpSpPr>
        <p:sp>
          <p:nvSpPr>
            <p:cNvPr id="31" name="TextBox 30">
              <a:extLst>
                <a:ext uri="{FF2B5EF4-FFF2-40B4-BE49-F238E27FC236}">
                  <a16:creationId xmlns:a16="http://schemas.microsoft.com/office/drawing/2014/main" id="{9FAB9702-7F57-8AAF-2D77-6556FB20F468}"/>
                </a:ext>
              </a:extLst>
            </p:cNvPr>
            <p:cNvSpPr txBox="1"/>
            <p:nvPr/>
          </p:nvSpPr>
          <p:spPr>
            <a:xfrm>
              <a:off x="1465855" y="1617001"/>
              <a:ext cx="4545815" cy="1045223"/>
            </a:xfrm>
            <a:prstGeom prst="rect">
              <a:avLst/>
            </a:prstGeom>
            <a:noFill/>
          </p:spPr>
          <p:txBody>
            <a:bodyPr wrap="square" rtlCol="0">
              <a:spAutoFit/>
            </a:bodyPr>
            <a:lstStyle/>
            <a:p>
              <a:pPr algn="just">
                <a:lnSpc>
                  <a:spcPct val="150000"/>
                </a:lnSpc>
              </a:pPr>
              <a:r>
                <a:rPr lang="en-US" sz="2200"/>
                <a:t>Một số tác động tiêu cực của công nghệ kĩ thuật số </a:t>
              </a:r>
            </a:p>
          </p:txBody>
        </p:sp>
        <p:sp>
          <p:nvSpPr>
            <p:cNvPr id="32" name="Rectangle: Rounded Corners 31">
              <a:extLst>
                <a:ext uri="{FF2B5EF4-FFF2-40B4-BE49-F238E27FC236}">
                  <a16:creationId xmlns:a16="http://schemas.microsoft.com/office/drawing/2014/main" id="{213C6E43-513D-9CB7-0EDC-FBC84AD34DE1}"/>
                </a:ext>
              </a:extLst>
            </p:cNvPr>
            <p:cNvSpPr/>
            <p:nvPr/>
          </p:nvSpPr>
          <p:spPr>
            <a:xfrm>
              <a:off x="497650" y="181506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1</a:t>
              </a:r>
            </a:p>
          </p:txBody>
        </p:sp>
      </p:grpSp>
      <p:grpSp>
        <p:nvGrpSpPr>
          <p:cNvPr id="34" name="Group 33">
            <a:extLst>
              <a:ext uri="{FF2B5EF4-FFF2-40B4-BE49-F238E27FC236}">
                <a16:creationId xmlns:a16="http://schemas.microsoft.com/office/drawing/2014/main" id="{AA084BB7-09DB-FD02-8025-BFDF48ED61E2}"/>
              </a:ext>
            </a:extLst>
          </p:cNvPr>
          <p:cNvGrpSpPr/>
          <p:nvPr/>
        </p:nvGrpSpPr>
        <p:grpSpPr>
          <a:xfrm>
            <a:off x="592310" y="3297514"/>
            <a:ext cx="5514020" cy="710922"/>
            <a:chOff x="497650" y="1815063"/>
            <a:chExt cx="5514020" cy="710922"/>
          </a:xfrm>
        </p:grpSpPr>
        <p:sp>
          <p:nvSpPr>
            <p:cNvPr id="35" name="TextBox 34">
              <a:extLst>
                <a:ext uri="{FF2B5EF4-FFF2-40B4-BE49-F238E27FC236}">
                  <a16:creationId xmlns:a16="http://schemas.microsoft.com/office/drawing/2014/main" id="{C5569DED-F19C-5CE4-27F1-16460D6A97C9}"/>
                </a:ext>
              </a:extLst>
            </p:cNvPr>
            <p:cNvSpPr txBox="1"/>
            <p:nvPr/>
          </p:nvSpPr>
          <p:spPr>
            <a:xfrm>
              <a:off x="1465855" y="1901828"/>
              <a:ext cx="4545815" cy="537391"/>
            </a:xfrm>
            <a:prstGeom prst="rect">
              <a:avLst/>
            </a:prstGeom>
            <a:noFill/>
          </p:spPr>
          <p:txBody>
            <a:bodyPr wrap="square" rtlCol="0">
              <a:spAutoFit/>
            </a:bodyPr>
            <a:lstStyle/>
            <a:p>
              <a:pPr algn="just">
                <a:lnSpc>
                  <a:spcPct val="150000"/>
                </a:lnSpc>
              </a:pPr>
              <a:r>
                <a:rPr lang="en-US" sz="2200"/>
                <a:t>Sử dụng Internet đúng luật </a:t>
              </a:r>
            </a:p>
          </p:txBody>
        </p:sp>
        <p:sp>
          <p:nvSpPr>
            <p:cNvPr id="36" name="Rectangle: Rounded Corners 35">
              <a:extLst>
                <a:ext uri="{FF2B5EF4-FFF2-40B4-BE49-F238E27FC236}">
                  <a16:creationId xmlns:a16="http://schemas.microsoft.com/office/drawing/2014/main" id="{B67B07AD-48AE-FFEA-F534-74A1EDEBE4ED}"/>
                </a:ext>
              </a:extLst>
            </p:cNvPr>
            <p:cNvSpPr/>
            <p:nvPr/>
          </p:nvSpPr>
          <p:spPr>
            <a:xfrm>
              <a:off x="497650" y="181506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2</a:t>
              </a:r>
            </a:p>
          </p:txBody>
        </p:sp>
      </p:grpSp>
    </p:spTree>
    <p:extLst>
      <p:ext uri="{BB962C8B-B14F-4D97-AF65-F5344CB8AC3E}">
        <p14:creationId xmlns:p14="http://schemas.microsoft.com/office/powerpoint/2010/main" val="4075335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881775" y="1153493"/>
            <a:ext cx="4922381" cy="3224152"/>
          </a:xfrm>
          <a:prstGeom prst="rect">
            <a:avLst/>
          </a:prstGeom>
          <a:noFill/>
        </p:spPr>
        <p:txBody>
          <a:bodyPr wrap="square" rtlCol="0">
            <a:spAutoFit/>
          </a:bodyPr>
          <a:lstStyle/>
          <a:p>
            <a:pPr algn="ctr">
              <a:lnSpc>
                <a:spcPct val="150000"/>
              </a:lnSpc>
            </a:pPr>
            <a:r>
              <a:rPr lang="en-US" sz="3500" b="1">
                <a:solidFill>
                  <a:srgbClr val="C00000"/>
                </a:solidFill>
              </a:rPr>
              <a:t>PHẦN 1. </a:t>
            </a:r>
            <a:r>
              <a:rPr lang="en-US" sz="3500" b="1"/>
              <a:t>MỘT SỐ </a:t>
            </a:r>
          </a:p>
          <a:p>
            <a:pPr algn="ctr">
              <a:lnSpc>
                <a:spcPct val="150000"/>
              </a:lnSpc>
            </a:pPr>
            <a:r>
              <a:rPr lang="en-US" sz="3500" b="1"/>
              <a:t>TÁC ĐỘNG TIÊU CỰC CỦA CÔNG NGHỆ </a:t>
            </a:r>
          </a:p>
          <a:p>
            <a:pPr algn="ctr">
              <a:lnSpc>
                <a:spcPct val="150000"/>
              </a:lnSpc>
            </a:pPr>
            <a:r>
              <a:rPr lang="en-US" sz="3500" b="1"/>
              <a:t>KĨ THUẬT SỐ </a:t>
            </a:r>
          </a:p>
        </p:txBody>
      </p:sp>
    </p:spTree>
    <p:extLst>
      <p:ext uri="{BB962C8B-B14F-4D97-AF65-F5344CB8AC3E}">
        <p14:creationId xmlns:p14="http://schemas.microsoft.com/office/powerpoint/2010/main" val="374796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1286059"/>
            <a:ext cx="8185197" cy="872034"/>
            <a:chOff x="541494" y="909061"/>
            <a:chExt cx="8185197" cy="872034"/>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872034"/>
            </a:xfrm>
            <a:prstGeom prst="rect">
              <a:avLst/>
            </a:prstGeom>
            <a:noFill/>
          </p:spPr>
          <p:txBody>
            <a:bodyPr wrap="square">
              <a:spAutoFit/>
            </a:bodyPr>
            <a:lstStyle/>
            <a:p>
              <a:pPr algn="just">
                <a:lnSpc>
                  <a:spcPct val="150000"/>
                </a:lnSpc>
              </a:pPr>
              <a:r>
                <a:rPr lang="en-US" sz="1800" b="1" i="1">
                  <a:solidFill>
                    <a:srgbClr val="C00000"/>
                  </a:solidFill>
                </a:rPr>
                <a:t>Câu </a:t>
              </a:r>
              <a:r>
                <a:rPr lang="vi-VN" sz="1800" b="1" i="1">
                  <a:solidFill>
                    <a:srgbClr val="C00000"/>
                  </a:solidFill>
                </a:rPr>
                <a:t>1. </a:t>
              </a:r>
              <a:r>
                <a:rPr lang="vi-VN" sz="1800"/>
                <a:t>Chọn những phương án nói về tác động tiêu cực của công nghệ kĩ thuật số tới đời sống con người và xã hội.</a:t>
              </a:r>
              <a:endParaRPr lang="en-US" sz="1800"/>
            </a:p>
          </p:txBody>
        </p:sp>
      </p:grpSp>
      <p:sp>
        <p:nvSpPr>
          <p:cNvPr id="16" name="Rectangle: Rounded Corners 15">
            <a:extLst>
              <a:ext uri="{FF2B5EF4-FFF2-40B4-BE49-F238E27FC236}">
                <a16:creationId xmlns:a16="http://schemas.microsoft.com/office/drawing/2014/main" id="{27A85CB6-E512-6721-64ED-8EEA3554857B}"/>
              </a:ext>
            </a:extLst>
          </p:cNvPr>
          <p:cNvSpPr/>
          <p:nvPr/>
        </p:nvSpPr>
        <p:spPr>
          <a:xfrm>
            <a:off x="479401" y="2307343"/>
            <a:ext cx="3926546" cy="104502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rgbClr val="000000"/>
                </a:solidFill>
              </a:rPr>
              <a:t>A. Quyền riêng tư dễ bị ảnh hưởng.</a:t>
            </a:r>
            <a:endParaRPr lang="en-US" sz="1800">
              <a:solidFill>
                <a:srgbClr val="000000"/>
              </a:solidFill>
            </a:endParaRPr>
          </a:p>
        </p:txBody>
      </p:sp>
      <p:sp>
        <p:nvSpPr>
          <p:cNvPr id="17" name="Rectangle: Rounded Corners 16">
            <a:extLst>
              <a:ext uri="{FF2B5EF4-FFF2-40B4-BE49-F238E27FC236}">
                <a16:creationId xmlns:a16="http://schemas.microsoft.com/office/drawing/2014/main" id="{9248DC09-DCA4-096B-B6AC-A49EFCD6CDCB}"/>
              </a:ext>
            </a:extLst>
          </p:cNvPr>
          <p:cNvSpPr/>
          <p:nvPr/>
        </p:nvSpPr>
        <p:spPr>
          <a:xfrm>
            <a:off x="4738055" y="2307343"/>
            <a:ext cx="3926546" cy="104502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Dữ liệu tài khoản ngân hàng bị đánh cắp.</a:t>
            </a:r>
            <a:endParaRPr lang="en-US" sz="1800">
              <a:solidFill>
                <a:srgbClr val="000000"/>
              </a:solidFill>
            </a:endParaRPr>
          </a:p>
        </p:txBody>
      </p:sp>
      <p:sp>
        <p:nvSpPr>
          <p:cNvPr id="37" name="Rectangle: Rounded Corners 36">
            <a:extLst>
              <a:ext uri="{FF2B5EF4-FFF2-40B4-BE49-F238E27FC236}">
                <a16:creationId xmlns:a16="http://schemas.microsoft.com/office/drawing/2014/main" id="{CE412F6F-CDAD-F863-5216-0FEB7B237C09}"/>
              </a:ext>
            </a:extLst>
          </p:cNvPr>
          <p:cNvSpPr/>
          <p:nvPr/>
        </p:nvSpPr>
        <p:spPr>
          <a:xfrm>
            <a:off x="479398" y="3684294"/>
            <a:ext cx="3926546" cy="104502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 Giao dịch trong thương mại tăng nhanh nhờ ứng dụng ngân hàng số.</a:t>
            </a:r>
            <a:endParaRPr lang="en-US" sz="1800">
              <a:solidFill>
                <a:srgbClr val="000000"/>
              </a:solidFill>
            </a:endParaRPr>
          </a:p>
        </p:txBody>
      </p:sp>
      <p:sp>
        <p:nvSpPr>
          <p:cNvPr id="40" name="Rectangle: Rounded Corners 39">
            <a:extLst>
              <a:ext uri="{FF2B5EF4-FFF2-40B4-BE49-F238E27FC236}">
                <a16:creationId xmlns:a16="http://schemas.microsoft.com/office/drawing/2014/main" id="{A3E0F4C2-C253-6425-5E46-C9DCBE97C3C8}"/>
              </a:ext>
            </a:extLst>
          </p:cNvPr>
          <p:cNvSpPr/>
          <p:nvPr/>
        </p:nvSpPr>
        <p:spPr>
          <a:xfrm>
            <a:off x="4738052" y="3684294"/>
            <a:ext cx="3926546" cy="1045029"/>
          </a:xfrm>
          <a:prstGeom prst="roundRect">
            <a:avLst>
              <a:gd name="adj" fmla="val 11806"/>
            </a:avLst>
          </a:prstGeom>
          <a:solidFill>
            <a:schemeClr val="tx2">
              <a:lumMod val="40000"/>
              <a:lumOff val="6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D. Ô nhiễm do rác thải từ những thiết bị công nghệ kĩ thuật số</a:t>
            </a:r>
            <a:r>
              <a:rPr lang="en-US" sz="1800">
                <a:solidFill>
                  <a:srgbClr val="000000"/>
                </a:solidFill>
              </a:rPr>
              <a:t>.</a:t>
            </a:r>
          </a:p>
        </p:txBody>
      </p:sp>
      <p:sp>
        <p:nvSpPr>
          <p:cNvPr id="41" name="Rectangle: Rounded Corners 40">
            <a:extLst>
              <a:ext uri="{FF2B5EF4-FFF2-40B4-BE49-F238E27FC236}">
                <a16:creationId xmlns:a16="http://schemas.microsoft.com/office/drawing/2014/main" id="{DC4C5933-EE0F-F791-CDA9-E5E86AA9FEF1}"/>
              </a:ext>
            </a:extLst>
          </p:cNvPr>
          <p:cNvSpPr/>
          <p:nvPr/>
        </p:nvSpPr>
        <p:spPr>
          <a:xfrm>
            <a:off x="479398" y="2299160"/>
            <a:ext cx="3926546" cy="104502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rgbClr val="000000"/>
                </a:solidFill>
              </a:rPr>
              <a:t>A. Quyền riêng tư dễ bị ảnh hưởng.</a:t>
            </a:r>
            <a:endParaRPr lang="en-US" sz="1800">
              <a:solidFill>
                <a:srgbClr val="000000"/>
              </a:solidFill>
            </a:endParaRPr>
          </a:p>
        </p:txBody>
      </p:sp>
      <p:sp>
        <p:nvSpPr>
          <p:cNvPr id="43" name="Rectangle: Rounded Corners 42">
            <a:extLst>
              <a:ext uri="{FF2B5EF4-FFF2-40B4-BE49-F238E27FC236}">
                <a16:creationId xmlns:a16="http://schemas.microsoft.com/office/drawing/2014/main" id="{C2E27B2B-F477-868B-3D65-5DF141CF7E84}"/>
              </a:ext>
            </a:extLst>
          </p:cNvPr>
          <p:cNvSpPr/>
          <p:nvPr/>
        </p:nvSpPr>
        <p:spPr>
          <a:xfrm>
            <a:off x="479398" y="710415"/>
            <a:ext cx="1936938"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Hoạt động 1</a:t>
            </a:r>
          </a:p>
        </p:txBody>
      </p:sp>
      <p:sp>
        <p:nvSpPr>
          <p:cNvPr id="44" name="TextBox 43">
            <a:extLst>
              <a:ext uri="{FF2B5EF4-FFF2-40B4-BE49-F238E27FC236}">
                <a16:creationId xmlns:a16="http://schemas.microsoft.com/office/drawing/2014/main" id="{32BED85C-C7A1-B9D4-5F77-A06361ABA34D}"/>
              </a:ext>
            </a:extLst>
          </p:cNvPr>
          <p:cNvSpPr txBox="1"/>
          <p:nvPr/>
        </p:nvSpPr>
        <p:spPr>
          <a:xfrm>
            <a:off x="2595074" y="779185"/>
            <a:ext cx="4738915" cy="400110"/>
          </a:xfrm>
          <a:prstGeom prst="rect">
            <a:avLst/>
          </a:prstGeom>
          <a:noFill/>
        </p:spPr>
        <p:txBody>
          <a:bodyPr wrap="square" rtlCol="0">
            <a:spAutoFit/>
          </a:bodyPr>
          <a:lstStyle/>
          <a:p>
            <a:r>
              <a:rPr lang="en-US" sz="2000" i="1">
                <a:solidFill>
                  <a:srgbClr val="C00000"/>
                </a:solidFill>
              </a:rPr>
              <a:t>Mặt trái của công nghệ kĩ thuật số </a:t>
            </a:r>
          </a:p>
        </p:txBody>
      </p:sp>
      <p:sp>
        <p:nvSpPr>
          <p:cNvPr id="3" name="Rectangle: Rounded Corners 2">
            <a:extLst>
              <a:ext uri="{FF2B5EF4-FFF2-40B4-BE49-F238E27FC236}">
                <a16:creationId xmlns:a16="http://schemas.microsoft.com/office/drawing/2014/main" id="{FB64DB66-8246-8F66-9208-AE3BB6FE607E}"/>
              </a:ext>
            </a:extLst>
          </p:cNvPr>
          <p:cNvSpPr/>
          <p:nvPr/>
        </p:nvSpPr>
        <p:spPr>
          <a:xfrm>
            <a:off x="4738052" y="2307342"/>
            <a:ext cx="3926546" cy="1045029"/>
          </a:xfrm>
          <a:prstGeom prst="roundRect">
            <a:avLst>
              <a:gd name="adj" fmla="val 11806"/>
            </a:avLst>
          </a:prstGeom>
          <a:solidFill>
            <a:schemeClr val="accent3">
              <a:lumMod val="60000"/>
              <a:lumOff val="4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Dữ liệu tài khoản ngân hàng bị đánh cắp.</a:t>
            </a:r>
            <a:endParaRPr lang="en-US" sz="1800">
              <a:solidFill>
                <a:srgbClr val="000000"/>
              </a:solidFill>
            </a:endParaRPr>
          </a:p>
        </p:txBody>
      </p:sp>
    </p:spTree>
    <p:extLst>
      <p:ext uri="{BB962C8B-B14F-4D97-AF65-F5344CB8AC3E}">
        <p14:creationId xmlns:p14="http://schemas.microsoft.com/office/powerpoint/2010/main" val="209185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7" grpId="0" animBg="1"/>
      <p:bldP spid="40" grpId="0" animBg="1"/>
      <p:bldP spid="41"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1" y="1286059"/>
            <a:ext cx="8185197" cy="872034"/>
            <a:chOff x="541494" y="909061"/>
            <a:chExt cx="8185197" cy="872034"/>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txBody>
                <a:bodyPr/>
                <a:lstStyle/>
                <a:p>
                  <a:endParaRPr lang="en-US"/>
                </a:p>
              </p:txBody>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872034"/>
            </a:xfrm>
            <a:prstGeom prst="rect">
              <a:avLst/>
            </a:prstGeom>
            <a:noFill/>
          </p:spPr>
          <p:txBody>
            <a:bodyPr wrap="square">
              <a:spAutoFit/>
            </a:bodyPr>
            <a:lstStyle/>
            <a:p>
              <a:pPr algn="just">
                <a:lnSpc>
                  <a:spcPct val="150000"/>
                </a:lnSpc>
              </a:pPr>
              <a:r>
                <a:rPr lang="en-US" sz="1800" b="1" i="1">
                  <a:solidFill>
                    <a:srgbClr val="C00000"/>
                  </a:solidFill>
                </a:rPr>
                <a:t>Câu 2</a:t>
              </a:r>
              <a:r>
                <a:rPr lang="vi-VN" sz="1800" b="1" i="1">
                  <a:solidFill>
                    <a:srgbClr val="C00000"/>
                  </a:solidFill>
                </a:rPr>
                <a:t>. </a:t>
              </a:r>
              <a:r>
                <a:rPr lang="vi-VN" sz="1800"/>
                <a:t>Em hãy kể thêm một vài tác động tiêu cực của công nghệ kĩ thuật số đối với xã hội.</a:t>
              </a:r>
              <a:endParaRPr lang="en-US" sz="1800"/>
            </a:p>
          </p:txBody>
        </p:sp>
      </p:grpSp>
      <p:grpSp>
        <p:nvGrpSpPr>
          <p:cNvPr id="15" name="Group 14">
            <a:extLst>
              <a:ext uri="{FF2B5EF4-FFF2-40B4-BE49-F238E27FC236}">
                <a16:creationId xmlns:a16="http://schemas.microsoft.com/office/drawing/2014/main" id="{B26AF043-AD3E-CDA8-773E-9AF13A03AFDE}"/>
              </a:ext>
            </a:extLst>
          </p:cNvPr>
          <p:cNvGrpSpPr/>
          <p:nvPr/>
        </p:nvGrpSpPr>
        <p:grpSpPr>
          <a:xfrm>
            <a:off x="479401" y="676452"/>
            <a:ext cx="7337210" cy="481579"/>
            <a:chOff x="521845" y="778052"/>
            <a:chExt cx="7337210" cy="481579"/>
          </a:xfrm>
        </p:grpSpPr>
        <p:sp>
          <p:nvSpPr>
            <p:cNvPr id="13" name="Freeform 4">
              <a:extLst>
                <a:ext uri="{FF2B5EF4-FFF2-40B4-BE49-F238E27FC236}">
                  <a16:creationId xmlns:a16="http://schemas.microsoft.com/office/drawing/2014/main" id="{62360009-B5D1-77D2-4394-33E1DAFFE488}"/>
                </a:ext>
              </a:extLst>
            </p:cNvPr>
            <p:cNvSpPr/>
            <p:nvPr/>
          </p:nvSpPr>
          <p:spPr>
            <a:xfrm>
              <a:off x="521845" y="778052"/>
              <a:ext cx="497114" cy="481579"/>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3B849E29-7ABE-6014-5DD5-8C19025ED343}"/>
                </a:ext>
              </a:extLst>
            </p:cNvPr>
            <p:cNvSpPr txBox="1"/>
            <p:nvPr/>
          </p:nvSpPr>
          <p:spPr>
            <a:xfrm>
              <a:off x="1095397" y="859521"/>
              <a:ext cx="6763658" cy="400110"/>
            </a:xfrm>
            <a:prstGeom prst="rect">
              <a:avLst/>
            </a:prstGeom>
            <a:noFill/>
          </p:spPr>
          <p:txBody>
            <a:bodyPr wrap="square" rtlCol="0">
              <a:spAutoFit/>
            </a:bodyPr>
            <a:lstStyle/>
            <a:p>
              <a:r>
                <a:rPr lang="en-US" sz="2000" i="1">
                  <a:solidFill>
                    <a:schemeClr val="bg1">
                      <a:lumMod val="50000"/>
                    </a:schemeClr>
                  </a:solidFill>
                </a:rPr>
                <a:t>Thảo luận nhóm và trả lời các câu hỏi sau đây: </a:t>
              </a:r>
            </a:p>
          </p:txBody>
        </p:sp>
      </p:grpSp>
      <p:grpSp>
        <p:nvGrpSpPr>
          <p:cNvPr id="19" name="Group 18">
            <a:extLst>
              <a:ext uri="{FF2B5EF4-FFF2-40B4-BE49-F238E27FC236}">
                <a16:creationId xmlns:a16="http://schemas.microsoft.com/office/drawing/2014/main" id="{3BED6C1D-DF2B-3F01-4EFD-BB71F8D007B5}"/>
              </a:ext>
            </a:extLst>
          </p:cNvPr>
          <p:cNvGrpSpPr/>
          <p:nvPr/>
        </p:nvGrpSpPr>
        <p:grpSpPr>
          <a:xfrm>
            <a:off x="208696" y="2134741"/>
            <a:ext cx="4226086" cy="2550382"/>
            <a:chOff x="208696" y="2134741"/>
            <a:chExt cx="4226086" cy="2550382"/>
          </a:xfrm>
        </p:grpSpPr>
        <p:pic>
          <p:nvPicPr>
            <p:cNvPr id="5" name="Picture 4">
              <a:extLst>
                <a:ext uri="{FF2B5EF4-FFF2-40B4-BE49-F238E27FC236}">
                  <a16:creationId xmlns:a16="http://schemas.microsoft.com/office/drawing/2014/main" id="{7E1BDD60-D7E8-0658-5A18-6D2C71E5E14C}"/>
                </a:ext>
              </a:extLst>
            </p:cNvPr>
            <p:cNvPicPr>
              <a:picLocks noChangeAspect="1"/>
            </p:cNvPicPr>
            <p:nvPr/>
          </p:nvPicPr>
          <p:blipFill>
            <a:blip r:embed="rId6"/>
            <a:stretch>
              <a:fillRect/>
            </a:stretch>
          </p:blipFill>
          <p:spPr>
            <a:xfrm>
              <a:off x="436526" y="2402820"/>
              <a:ext cx="3998256" cy="2282303"/>
            </a:xfrm>
            <a:prstGeom prst="rect">
              <a:avLst/>
            </a:prstGeom>
          </p:spPr>
        </p:pic>
        <p:sp>
          <p:nvSpPr>
            <p:cNvPr id="9" name="Freeform 5">
              <a:extLst>
                <a:ext uri="{FF2B5EF4-FFF2-40B4-BE49-F238E27FC236}">
                  <a16:creationId xmlns:a16="http://schemas.microsoft.com/office/drawing/2014/main" id="{C4B989CB-B33B-4C0E-13FB-F48D4B59250D}"/>
                </a:ext>
              </a:extLst>
            </p:cNvPr>
            <p:cNvSpPr/>
            <p:nvPr/>
          </p:nvSpPr>
          <p:spPr>
            <a:xfrm>
              <a:off x="208696" y="2134741"/>
              <a:ext cx="994143" cy="874017"/>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8" name="Group 17">
            <a:extLst>
              <a:ext uri="{FF2B5EF4-FFF2-40B4-BE49-F238E27FC236}">
                <a16:creationId xmlns:a16="http://schemas.microsoft.com/office/drawing/2014/main" id="{54566B84-57D7-7EBF-1385-2EC00DE95EB3}"/>
              </a:ext>
            </a:extLst>
          </p:cNvPr>
          <p:cNvGrpSpPr/>
          <p:nvPr/>
        </p:nvGrpSpPr>
        <p:grpSpPr>
          <a:xfrm>
            <a:off x="4623470" y="2002785"/>
            <a:ext cx="4389546" cy="2682338"/>
            <a:chOff x="4623470" y="2002785"/>
            <a:chExt cx="4389546" cy="2682338"/>
          </a:xfrm>
        </p:grpSpPr>
        <p:pic>
          <p:nvPicPr>
            <p:cNvPr id="2052" name="Picture 4" descr="5 phương pháp giảm thiểu ảnh hưởng tiêu cực từ các thiết bị công nghệ">
              <a:extLst>
                <a:ext uri="{FF2B5EF4-FFF2-40B4-BE49-F238E27FC236}">
                  <a16:creationId xmlns:a16="http://schemas.microsoft.com/office/drawing/2014/main" id="{6CD2F052-FB15-EBF7-506B-4C1E16A746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3470" y="2382795"/>
              <a:ext cx="4093028" cy="230232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4A17D829-A14B-1D4F-E5E4-3FBE0E6ABE75}"/>
                </a:ext>
              </a:extLst>
            </p:cNvPr>
            <p:cNvSpPr/>
            <p:nvPr/>
          </p:nvSpPr>
          <p:spPr>
            <a:xfrm rot="16542554">
              <a:off x="8078936" y="2062848"/>
              <a:ext cx="994143" cy="874017"/>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1612329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63920E-DAD5-2132-4219-6C800FC3D89B}"/>
              </a:ext>
            </a:extLst>
          </p:cNvPr>
          <p:cNvSpPr txBox="1"/>
          <p:nvPr/>
        </p:nvSpPr>
        <p:spPr>
          <a:xfrm>
            <a:off x="220720" y="496366"/>
            <a:ext cx="8702559" cy="95866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t>Ngoài các tác động tích cực, công nghệ kĩ thuật số còn có một số tác động tiêu cực lên đời sống con người và xã hội. </a:t>
            </a:r>
          </a:p>
        </p:txBody>
      </p:sp>
      <p:sp>
        <p:nvSpPr>
          <p:cNvPr id="10" name="Rectangle: Rounded Corners 9">
            <a:extLst>
              <a:ext uri="{FF2B5EF4-FFF2-40B4-BE49-F238E27FC236}">
                <a16:creationId xmlns:a16="http://schemas.microsoft.com/office/drawing/2014/main" id="{E33CF8AE-FAF7-8328-47CA-408A0E2B04E5}"/>
              </a:ext>
            </a:extLst>
          </p:cNvPr>
          <p:cNvSpPr/>
          <p:nvPr/>
        </p:nvSpPr>
        <p:spPr>
          <a:xfrm>
            <a:off x="3084286" y="1741710"/>
            <a:ext cx="2975428" cy="544286"/>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Đối với con người </a:t>
            </a:r>
          </a:p>
        </p:txBody>
      </p:sp>
      <p:sp>
        <p:nvSpPr>
          <p:cNvPr id="11" name="Rectangle: Rounded Corners 10">
            <a:extLst>
              <a:ext uri="{FF2B5EF4-FFF2-40B4-BE49-F238E27FC236}">
                <a16:creationId xmlns:a16="http://schemas.microsoft.com/office/drawing/2014/main" id="{DDA1E117-EDEC-5D23-CDD6-C7FEEF270964}"/>
              </a:ext>
            </a:extLst>
          </p:cNvPr>
          <p:cNvSpPr/>
          <p:nvPr/>
        </p:nvSpPr>
        <p:spPr>
          <a:xfrm>
            <a:off x="776515" y="2946395"/>
            <a:ext cx="3127828" cy="958660"/>
          </a:xfrm>
          <a:prstGeom prst="roundRect">
            <a:avLst>
              <a:gd name="adj" fmla="val 12125"/>
            </a:avLst>
          </a:prstGeom>
          <a:solidFill>
            <a:schemeClr val="accent4"/>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Tác động đến sức khỏe thể chất và tinh thần.</a:t>
            </a:r>
          </a:p>
        </p:txBody>
      </p:sp>
      <p:sp>
        <p:nvSpPr>
          <p:cNvPr id="12" name="Rectangle: Rounded Corners 11">
            <a:extLst>
              <a:ext uri="{FF2B5EF4-FFF2-40B4-BE49-F238E27FC236}">
                <a16:creationId xmlns:a16="http://schemas.microsoft.com/office/drawing/2014/main" id="{078D8E07-CB96-5FAC-1180-DC631AD56487}"/>
              </a:ext>
            </a:extLst>
          </p:cNvPr>
          <p:cNvSpPr/>
          <p:nvPr/>
        </p:nvSpPr>
        <p:spPr>
          <a:xfrm>
            <a:off x="5312231" y="2946395"/>
            <a:ext cx="3127828" cy="958660"/>
          </a:xfrm>
          <a:prstGeom prst="roundRect">
            <a:avLst>
              <a:gd name="adj" fmla="val 12125"/>
            </a:avLst>
          </a:prstGeom>
          <a:solidFill>
            <a:schemeClr val="accent4"/>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Tác động đến quyền riêng tư của các cá nhân. </a:t>
            </a:r>
          </a:p>
        </p:txBody>
      </p:sp>
      <p:cxnSp>
        <p:nvCxnSpPr>
          <p:cNvPr id="14" name="Straight Connector 13">
            <a:extLst>
              <a:ext uri="{FF2B5EF4-FFF2-40B4-BE49-F238E27FC236}">
                <a16:creationId xmlns:a16="http://schemas.microsoft.com/office/drawing/2014/main" id="{B62C777E-570A-2141-D4E9-2A21D46E0CCE}"/>
              </a:ext>
            </a:extLst>
          </p:cNvPr>
          <p:cNvCxnSpPr>
            <a:cxnSpLocks/>
            <a:stCxn id="10" idx="2"/>
            <a:endCxn id="11" idx="0"/>
          </p:cNvCxnSpPr>
          <p:nvPr/>
        </p:nvCxnSpPr>
        <p:spPr>
          <a:xfrm rot="5400000">
            <a:off x="3126016" y="1500410"/>
            <a:ext cx="660399" cy="223157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DE8ADE-C127-A098-D83C-DA5AE62FAFA2}"/>
              </a:ext>
            </a:extLst>
          </p:cNvPr>
          <p:cNvCxnSpPr>
            <a:cxnSpLocks/>
            <a:stCxn id="10" idx="2"/>
            <a:endCxn id="12" idx="0"/>
          </p:cNvCxnSpPr>
          <p:nvPr/>
        </p:nvCxnSpPr>
        <p:spPr>
          <a:xfrm rot="16200000" flipH="1">
            <a:off x="5393873" y="1464122"/>
            <a:ext cx="660399" cy="230414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97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theme/theme1.xml><?xml version="1.0" encoding="utf-8"?>
<a:theme xmlns:a="http://schemas.openxmlformats.org/drawingml/2006/main" name="Silicon Valley Programmer Portfolio by Slidesgo">
  <a:themeElements>
    <a:clrScheme name="Simple Light">
      <a:dk1>
        <a:srgbClr val="202020"/>
      </a:dk1>
      <a:lt1>
        <a:srgbClr val="CCE9FA"/>
      </a:lt1>
      <a:dk2>
        <a:srgbClr val="F8F8F8"/>
      </a:dk2>
      <a:lt2>
        <a:srgbClr val="FFCF81"/>
      </a:lt2>
      <a:accent1>
        <a:srgbClr val="DB5D49"/>
      </a:accent1>
      <a:accent2>
        <a:srgbClr val="1569C9"/>
      </a:accent2>
      <a:accent3>
        <a:srgbClr val="A8DB78"/>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2666</Words>
  <Application>Microsoft Office PowerPoint</Application>
  <PresentationFormat>On-screen Show (16:9)</PresentationFormat>
  <Paragraphs>210</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Source Code Pro</vt:lpstr>
      <vt:lpstr>Anonymous Pro</vt:lpstr>
      <vt:lpstr>Anaheim</vt:lpstr>
      <vt:lpstr>Cousine</vt:lpstr>
      <vt:lpstr>Arial</vt:lpstr>
      <vt:lpstr>Bai Jamjuree</vt:lpstr>
      <vt:lpstr>Silicon Valley Programmer Portfolio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Nguyễn Ngọc Thúy</cp:lastModifiedBy>
  <cp:revision>7</cp:revision>
  <dcterms:modified xsi:type="dcterms:W3CDTF">2025-10-17T08:36:50Z</dcterms:modified>
</cp:coreProperties>
</file>