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76" r:id="rId5"/>
    <p:sldId id="289" r:id="rId6"/>
    <p:sldId id="279" r:id="rId7"/>
    <p:sldId id="290" r:id="rId8"/>
    <p:sldId id="281" r:id="rId9"/>
    <p:sldId id="282" r:id="rId10"/>
    <p:sldId id="283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CC00CC"/>
    <a:srgbClr val="800080"/>
    <a:srgbClr val="66FF99"/>
    <a:srgbClr val="800000"/>
    <a:srgbClr val="663300"/>
    <a:srgbClr val="996633"/>
    <a:srgbClr val="996600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64" autoAdjust="0"/>
  </p:normalViewPr>
  <p:slideViewPr>
    <p:cSldViewPr snapToGrid="0">
      <p:cViewPr varScale="1">
        <p:scale>
          <a:sx n="73" d="100"/>
          <a:sy n="73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5A31F-9CFC-4561-96FC-63B2F09AC55D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64CCB-09FF-426E-8DB4-3C3873F76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78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64CCB-09FF-426E-8DB4-3C3873F76D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45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27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76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7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9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43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8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93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7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81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56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FEA0-48D2-4F9E-9A7A-22F2CF960878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E697-7ADB-427E-BF42-11D0B264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9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8.jp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hyperlink" Target="https://youtu.be/svEQfIw13Bc" TargetMode="Externa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546" y="1111506"/>
            <a:ext cx="7921687" cy="490407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UTM Seagull" panose="02040603050506020204" pitchFamily="18" charset="0"/>
              </a:rPr>
              <a:t>Chủ đề: NGHỆ THUẬT TRUNG ĐẠI THẾ GIỚI</a:t>
            </a:r>
            <a:endParaRPr lang="en-US" sz="28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95955" y="1576101"/>
            <a:ext cx="5971526" cy="913"/>
          </a:xfrm>
          <a:prstGeom prst="line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-649637" y="2108644"/>
            <a:ext cx="9817298" cy="1261884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800" b="1" u="sng" dirty="0" smtClean="0">
                <a:solidFill>
                  <a:srgbClr val="FFFF66"/>
                </a:solidFill>
                <a:effectLst>
                  <a:reflection blurRad="6350" stA="55000" endA="300" endPos="45500" dir="5400000" sy="-100000" algn="bl" rotWithShape="0"/>
                </a:effectLst>
                <a:latin typeface="UTM Loko" panose="02040603050506020204" pitchFamily="18" charset="0"/>
              </a:rPr>
              <a:t>Bài 11:</a:t>
            </a:r>
            <a:r>
              <a:rPr lang="en-US" sz="3800" b="1" dirty="0" smtClean="0">
                <a:solidFill>
                  <a:srgbClr val="FFFF66"/>
                </a:solidFill>
                <a:effectLst>
                  <a:reflection blurRad="6350" stA="55000" endA="300" endPos="45500" dir="5400000" sy="-100000" algn="bl" rotWithShape="0"/>
                </a:effectLst>
                <a:latin typeface="UTM Loko" panose="02040603050506020204" pitchFamily="18" charset="0"/>
              </a:rPr>
              <a:t> </a:t>
            </a:r>
            <a:r>
              <a:rPr lang="en-US" sz="3800" b="1" dirty="0" smtClean="0">
                <a:solidFill>
                  <a:srgbClr val="FFFF66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VẺ ĐẸP CỦA NHÂN VẬT</a:t>
            </a:r>
          </a:p>
          <a:p>
            <a:pPr algn="ctr"/>
            <a:r>
              <a:rPr lang="en-US" sz="3800" b="1" dirty="0" smtClean="0">
                <a:solidFill>
                  <a:srgbClr val="FFFF66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TRONG TRANH THỜI PHỤC HƯNG</a:t>
            </a:r>
            <a:endParaRPr lang="en-US" sz="3800" b="1" dirty="0">
              <a:solidFill>
                <a:srgbClr val="FFFF66"/>
              </a:solidFill>
              <a:effectLst>
                <a:reflection blurRad="6350" stA="55000" endA="300" endPos="45500" dir="5400000" sy="-100000" algn="bl" rotWithShape="0"/>
              </a:effectLst>
              <a:latin typeface="UTM Kabel KT" panose="02040603050506020204" pitchFamily="18" charset="0"/>
            </a:endParaRPr>
          </a:p>
        </p:txBody>
      </p:sp>
      <p:pic>
        <p:nvPicPr>
          <p:cNvPr id="1026" name="Picture 2" descr="Mona Lisa - Wikip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286" y="1211652"/>
            <a:ext cx="3326014" cy="4955761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34000"/>
              </a:prst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30120" y="5633976"/>
            <a:ext cx="7921687" cy="4904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UTM Seagull" panose="02040603050506020204" pitchFamily="18" charset="0"/>
              </a:rPr>
              <a:t>Giáo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UTM Seagull" panose="02040603050506020204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UTM Seagull" panose="02040603050506020204" pitchFamily="18" charset="0"/>
              </a:rPr>
              <a:t>viên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UTM Seagull" panose="02040603050506020204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UTM Seagull" panose="02040603050506020204" pitchFamily="18" charset="0"/>
              </a:rPr>
              <a:t>giảng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UTM Seagull" panose="02040603050506020204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UTM Seagull" panose="02040603050506020204" pitchFamily="18" charset="0"/>
              </a:rPr>
              <a:t>dạy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UTM Seagull" panose="02040603050506020204" pitchFamily="18" charset="0"/>
              </a:rPr>
              <a:t>: </a:t>
            </a:r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UTM Seagull" panose="02040603050506020204" pitchFamily="18" charset="0"/>
              </a:rPr>
              <a:t>Nguyễn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UTM Seagull" panose="02040603050506020204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UTM Seagull" panose="02040603050506020204" pitchFamily="18" charset="0"/>
              </a:rPr>
              <a:t>Thị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UTM Seagull" panose="02040603050506020204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UTM Seagull" panose="02040603050506020204" pitchFamily="18" charset="0"/>
              </a:rPr>
              <a:t>Thuý</a:t>
            </a:r>
            <a:endParaRPr lang="en-US" sz="28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523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691">
        <p:fade/>
      </p:transition>
    </mc:Choice>
    <mc:Fallback xmlns="">
      <p:transition spd="med" advTm="236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128" y="1194782"/>
            <a:ext cx="7625129" cy="809897"/>
          </a:xfrm>
        </p:spPr>
        <p:txBody>
          <a:bodyPr>
            <a:normAutofit/>
          </a:bodyPr>
          <a:lstStyle/>
          <a:p>
            <a:r>
              <a:rPr lang="en-US" sz="23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en-US" sz="2300" b="1" u="sng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Tìm hiểu cách diễn tả nhân vật của hội họa Trung Quốc thời Trung đại.</a:t>
            </a:r>
          </a:p>
        </p:txBody>
      </p:sp>
      <p:sp>
        <p:nvSpPr>
          <p:cNvPr id="18" name="Rounded Rectangular Callout 9"/>
          <p:cNvSpPr/>
          <p:nvPr/>
        </p:nvSpPr>
        <p:spPr>
          <a:xfrm flipV="1">
            <a:off x="6413864" y="2065956"/>
            <a:ext cx="5329645" cy="3136299"/>
          </a:xfrm>
          <a:custGeom>
            <a:avLst/>
            <a:gdLst>
              <a:gd name="connsiteX0" fmla="*/ 0 w 5938844"/>
              <a:gd name="connsiteY0" fmla="*/ 543446 h 3260612"/>
              <a:gd name="connsiteX1" fmla="*/ 543446 w 5938844"/>
              <a:gd name="connsiteY1" fmla="*/ 0 h 3260612"/>
              <a:gd name="connsiteX2" fmla="*/ 989807 w 5938844"/>
              <a:gd name="connsiteY2" fmla="*/ 0 h 3260612"/>
              <a:gd name="connsiteX3" fmla="*/ 989807 w 5938844"/>
              <a:gd name="connsiteY3" fmla="*/ 0 h 3260612"/>
              <a:gd name="connsiteX4" fmla="*/ 2474518 w 5938844"/>
              <a:gd name="connsiteY4" fmla="*/ 0 h 3260612"/>
              <a:gd name="connsiteX5" fmla="*/ 5395398 w 5938844"/>
              <a:gd name="connsiteY5" fmla="*/ 0 h 3260612"/>
              <a:gd name="connsiteX6" fmla="*/ 5938844 w 5938844"/>
              <a:gd name="connsiteY6" fmla="*/ 543446 h 3260612"/>
              <a:gd name="connsiteX7" fmla="*/ 5938844 w 5938844"/>
              <a:gd name="connsiteY7" fmla="*/ 1902024 h 3260612"/>
              <a:gd name="connsiteX8" fmla="*/ 5938844 w 5938844"/>
              <a:gd name="connsiteY8" fmla="*/ 1902024 h 3260612"/>
              <a:gd name="connsiteX9" fmla="*/ 5938844 w 5938844"/>
              <a:gd name="connsiteY9" fmla="*/ 2717177 h 3260612"/>
              <a:gd name="connsiteX10" fmla="*/ 5938844 w 5938844"/>
              <a:gd name="connsiteY10" fmla="*/ 2717166 h 3260612"/>
              <a:gd name="connsiteX11" fmla="*/ 5395398 w 5938844"/>
              <a:gd name="connsiteY11" fmla="*/ 3260612 h 3260612"/>
              <a:gd name="connsiteX12" fmla="*/ 2474518 w 5938844"/>
              <a:gd name="connsiteY12" fmla="*/ 3260612 h 3260612"/>
              <a:gd name="connsiteX13" fmla="*/ 1732183 w 5938844"/>
              <a:gd name="connsiteY13" fmla="*/ 3668189 h 3260612"/>
              <a:gd name="connsiteX14" fmla="*/ 989807 w 5938844"/>
              <a:gd name="connsiteY14" fmla="*/ 3260612 h 3260612"/>
              <a:gd name="connsiteX15" fmla="*/ 543446 w 5938844"/>
              <a:gd name="connsiteY15" fmla="*/ 3260612 h 3260612"/>
              <a:gd name="connsiteX16" fmla="*/ 0 w 5938844"/>
              <a:gd name="connsiteY16" fmla="*/ 2717166 h 3260612"/>
              <a:gd name="connsiteX17" fmla="*/ 0 w 5938844"/>
              <a:gd name="connsiteY17" fmla="*/ 2717177 h 3260612"/>
              <a:gd name="connsiteX18" fmla="*/ 0 w 5938844"/>
              <a:gd name="connsiteY18" fmla="*/ 1902024 h 3260612"/>
              <a:gd name="connsiteX19" fmla="*/ 0 w 5938844"/>
              <a:gd name="connsiteY19" fmla="*/ 1902024 h 3260612"/>
              <a:gd name="connsiteX20" fmla="*/ 0 w 5938844"/>
              <a:gd name="connsiteY20" fmla="*/ 543446 h 3260612"/>
              <a:gd name="connsiteX0" fmla="*/ 455 w 5939299"/>
              <a:gd name="connsiteY0" fmla="*/ 543446 h 3668189"/>
              <a:gd name="connsiteX1" fmla="*/ 276615 w 5939299"/>
              <a:gd name="connsiteY1" fmla="*/ 0 h 3668189"/>
              <a:gd name="connsiteX2" fmla="*/ 990262 w 5939299"/>
              <a:gd name="connsiteY2" fmla="*/ 0 h 3668189"/>
              <a:gd name="connsiteX3" fmla="*/ 990262 w 5939299"/>
              <a:gd name="connsiteY3" fmla="*/ 0 h 3668189"/>
              <a:gd name="connsiteX4" fmla="*/ 2474973 w 5939299"/>
              <a:gd name="connsiteY4" fmla="*/ 0 h 3668189"/>
              <a:gd name="connsiteX5" fmla="*/ 5395853 w 5939299"/>
              <a:gd name="connsiteY5" fmla="*/ 0 h 3668189"/>
              <a:gd name="connsiteX6" fmla="*/ 5939299 w 5939299"/>
              <a:gd name="connsiteY6" fmla="*/ 543446 h 3668189"/>
              <a:gd name="connsiteX7" fmla="*/ 5939299 w 5939299"/>
              <a:gd name="connsiteY7" fmla="*/ 1902024 h 3668189"/>
              <a:gd name="connsiteX8" fmla="*/ 5939299 w 5939299"/>
              <a:gd name="connsiteY8" fmla="*/ 1902024 h 3668189"/>
              <a:gd name="connsiteX9" fmla="*/ 5939299 w 5939299"/>
              <a:gd name="connsiteY9" fmla="*/ 2717177 h 3668189"/>
              <a:gd name="connsiteX10" fmla="*/ 5939299 w 5939299"/>
              <a:gd name="connsiteY10" fmla="*/ 2717166 h 3668189"/>
              <a:gd name="connsiteX11" fmla="*/ 5395853 w 5939299"/>
              <a:gd name="connsiteY11" fmla="*/ 3260612 h 3668189"/>
              <a:gd name="connsiteX12" fmla="*/ 2474973 w 5939299"/>
              <a:gd name="connsiteY12" fmla="*/ 3260612 h 3668189"/>
              <a:gd name="connsiteX13" fmla="*/ 1732638 w 5939299"/>
              <a:gd name="connsiteY13" fmla="*/ 3668189 h 3668189"/>
              <a:gd name="connsiteX14" fmla="*/ 990262 w 5939299"/>
              <a:gd name="connsiteY14" fmla="*/ 3260612 h 3668189"/>
              <a:gd name="connsiteX15" fmla="*/ 543901 w 5939299"/>
              <a:gd name="connsiteY15" fmla="*/ 3260612 h 3668189"/>
              <a:gd name="connsiteX16" fmla="*/ 455 w 5939299"/>
              <a:gd name="connsiteY16" fmla="*/ 2717166 h 3668189"/>
              <a:gd name="connsiteX17" fmla="*/ 455 w 5939299"/>
              <a:gd name="connsiteY17" fmla="*/ 2717177 h 3668189"/>
              <a:gd name="connsiteX18" fmla="*/ 455 w 5939299"/>
              <a:gd name="connsiteY18" fmla="*/ 1902024 h 3668189"/>
              <a:gd name="connsiteX19" fmla="*/ 455 w 5939299"/>
              <a:gd name="connsiteY19" fmla="*/ 1902024 h 3668189"/>
              <a:gd name="connsiteX20" fmla="*/ 455 w 5939299"/>
              <a:gd name="connsiteY20" fmla="*/ 543446 h 3668189"/>
              <a:gd name="connsiteX0" fmla="*/ 455 w 5939299"/>
              <a:gd name="connsiteY0" fmla="*/ 543446 h 3668189"/>
              <a:gd name="connsiteX1" fmla="*/ 276615 w 5939299"/>
              <a:gd name="connsiteY1" fmla="*/ 0 h 3668189"/>
              <a:gd name="connsiteX2" fmla="*/ 990262 w 5939299"/>
              <a:gd name="connsiteY2" fmla="*/ 0 h 3668189"/>
              <a:gd name="connsiteX3" fmla="*/ 990262 w 5939299"/>
              <a:gd name="connsiteY3" fmla="*/ 0 h 3668189"/>
              <a:gd name="connsiteX4" fmla="*/ 2474973 w 5939299"/>
              <a:gd name="connsiteY4" fmla="*/ 0 h 3668189"/>
              <a:gd name="connsiteX5" fmla="*/ 5635004 w 5939299"/>
              <a:gd name="connsiteY5" fmla="*/ 14068 h 3668189"/>
              <a:gd name="connsiteX6" fmla="*/ 5939299 w 5939299"/>
              <a:gd name="connsiteY6" fmla="*/ 543446 h 3668189"/>
              <a:gd name="connsiteX7" fmla="*/ 5939299 w 5939299"/>
              <a:gd name="connsiteY7" fmla="*/ 1902024 h 3668189"/>
              <a:gd name="connsiteX8" fmla="*/ 5939299 w 5939299"/>
              <a:gd name="connsiteY8" fmla="*/ 1902024 h 3668189"/>
              <a:gd name="connsiteX9" fmla="*/ 5939299 w 5939299"/>
              <a:gd name="connsiteY9" fmla="*/ 2717177 h 3668189"/>
              <a:gd name="connsiteX10" fmla="*/ 5939299 w 5939299"/>
              <a:gd name="connsiteY10" fmla="*/ 2717166 h 3668189"/>
              <a:gd name="connsiteX11" fmla="*/ 5395853 w 5939299"/>
              <a:gd name="connsiteY11" fmla="*/ 3260612 h 3668189"/>
              <a:gd name="connsiteX12" fmla="*/ 2474973 w 5939299"/>
              <a:gd name="connsiteY12" fmla="*/ 3260612 h 3668189"/>
              <a:gd name="connsiteX13" fmla="*/ 1732638 w 5939299"/>
              <a:gd name="connsiteY13" fmla="*/ 3668189 h 3668189"/>
              <a:gd name="connsiteX14" fmla="*/ 990262 w 5939299"/>
              <a:gd name="connsiteY14" fmla="*/ 3260612 h 3668189"/>
              <a:gd name="connsiteX15" fmla="*/ 543901 w 5939299"/>
              <a:gd name="connsiteY15" fmla="*/ 3260612 h 3668189"/>
              <a:gd name="connsiteX16" fmla="*/ 455 w 5939299"/>
              <a:gd name="connsiteY16" fmla="*/ 2717166 h 3668189"/>
              <a:gd name="connsiteX17" fmla="*/ 455 w 5939299"/>
              <a:gd name="connsiteY17" fmla="*/ 2717177 h 3668189"/>
              <a:gd name="connsiteX18" fmla="*/ 455 w 5939299"/>
              <a:gd name="connsiteY18" fmla="*/ 1902024 h 3668189"/>
              <a:gd name="connsiteX19" fmla="*/ 455 w 5939299"/>
              <a:gd name="connsiteY19" fmla="*/ 1902024 h 3668189"/>
              <a:gd name="connsiteX20" fmla="*/ 455 w 5939299"/>
              <a:gd name="connsiteY20" fmla="*/ 543446 h 3668189"/>
              <a:gd name="connsiteX0" fmla="*/ 455 w 5940855"/>
              <a:gd name="connsiteY0" fmla="*/ 543446 h 3668189"/>
              <a:gd name="connsiteX1" fmla="*/ 276615 w 5940855"/>
              <a:gd name="connsiteY1" fmla="*/ 0 h 3668189"/>
              <a:gd name="connsiteX2" fmla="*/ 990262 w 5940855"/>
              <a:gd name="connsiteY2" fmla="*/ 0 h 3668189"/>
              <a:gd name="connsiteX3" fmla="*/ 990262 w 5940855"/>
              <a:gd name="connsiteY3" fmla="*/ 0 h 3668189"/>
              <a:gd name="connsiteX4" fmla="*/ 2474973 w 5940855"/>
              <a:gd name="connsiteY4" fmla="*/ 0 h 3668189"/>
              <a:gd name="connsiteX5" fmla="*/ 5677207 w 5940855"/>
              <a:gd name="connsiteY5" fmla="*/ 14068 h 3668189"/>
              <a:gd name="connsiteX6" fmla="*/ 5939299 w 5940855"/>
              <a:gd name="connsiteY6" fmla="*/ 543446 h 3668189"/>
              <a:gd name="connsiteX7" fmla="*/ 5939299 w 5940855"/>
              <a:gd name="connsiteY7" fmla="*/ 1902024 h 3668189"/>
              <a:gd name="connsiteX8" fmla="*/ 5939299 w 5940855"/>
              <a:gd name="connsiteY8" fmla="*/ 1902024 h 3668189"/>
              <a:gd name="connsiteX9" fmla="*/ 5939299 w 5940855"/>
              <a:gd name="connsiteY9" fmla="*/ 2717177 h 3668189"/>
              <a:gd name="connsiteX10" fmla="*/ 5939299 w 5940855"/>
              <a:gd name="connsiteY10" fmla="*/ 2717166 h 3668189"/>
              <a:gd name="connsiteX11" fmla="*/ 5395853 w 5940855"/>
              <a:gd name="connsiteY11" fmla="*/ 3260612 h 3668189"/>
              <a:gd name="connsiteX12" fmla="*/ 2474973 w 5940855"/>
              <a:gd name="connsiteY12" fmla="*/ 3260612 h 3668189"/>
              <a:gd name="connsiteX13" fmla="*/ 1732638 w 5940855"/>
              <a:gd name="connsiteY13" fmla="*/ 3668189 h 3668189"/>
              <a:gd name="connsiteX14" fmla="*/ 990262 w 5940855"/>
              <a:gd name="connsiteY14" fmla="*/ 3260612 h 3668189"/>
              <a:gd name="connsiteX15" fmla="*/ 543901 w 5940855"/>
              <a:gd name="connsiteY15" fmla="*/ 3260612 h 3668189"/>
              <a:gd name="connsiteX16" fmla="*/ 455 w 5940855"/>
              <a:gd name="connsiteY16" fmla="*/ 2717166 h 3668189"/>
              <a:gd name="connsiteX17" fmla="*/ 455 w 5940855"/>
              <a:gd name="connsiteY17" fmla="*/ 2717177 h 3668189"/>
              <a:gd name="connsiteX18" fmla="*/ 455 w 5940855"/>
              <a:gd name="connsiteY18" fmla="*/ 1902024 h 3668189"/>
              <a:gd name="connsiteX19" fmla="*/ 455 w 5940855"/>
              <a:gd name="connsiteY19" fmla="*/ 1902024 h 3668189"/>
              <a:gd name="connsiteX20" fmla="*/ 455 w 5940855"/>
              <a:gd name="connsiteY20" fmla="*/ 543446 h 3668189"/>
              <a:gd name="connsiteX0" fmla="*/ 455 w 5940855"/>
              <a:gd name="connsiteY0" fmla="*/ 543446 h 3260612"/>
              <a:gd name="connsiteX1" fmla="*/ 276615 w 5940855"/>
              <a:gd name="connsiteY1" fmla="*/ 0 h 3260612"/>
              <a:gd name="connsiteX2" fmla="*/ 990262 w 5940855"/>
              <a:gd name="connsiteY2" fmla="*/ 0 h 3260612"/>
              <a:gd name="connsiteX3" fmla="*/ 990262 w 5940855"/>
              <a:gd name="connsiteY3" fmla="*/ 0 h 3260612"/>
              <a:gd name="connsiteX4" fmla="*/ 2474973 w 5940855"/>
              <a:gd name="connsiteY4" fmla="*/ 0 h 3260612"/>
              <a:gd name="connsiteX5" fmla="*/ 5677207 w 5940855"/>
              <a:gd name="connsiteY5" fmla="*/ 14068 h 3260612"/>
              <a:gd name="connsiteX6" fmla="*/ 5939299 w 5940855"/>
              <a:gd name="connsiteY6" fmla="*/ 543446 h 3260612"/>
              <a:gd name="connsiteX7" fmla="*/ 5939299 w 5940855"/>
              <a:gd name="connsiteY7" fmla="*/ 1902024 h 3260612"/>
              <a:gd name="connsiteX8" fmla="*/ 5939299 w 5940855"/>
              <a:gd name="connsiteY8" fmla="*/ 1902024 h 3260612"/>
              <a:gd name="connsiteX9" fmla="*/ 5939299 w 5940855"/>
              <a:gd name="connsiteY9" fmla="*/ 2717177 h 3260612"/>
              <a:gd name="connsiteX10" fmla="*/ 5939299 w 5940855"/>
              <a:gd name="connsiteY10" fmla="*/ 2717166 h 3260612"/>
              <a:gd name="connsiteX11" fmla="*/ 5395853 w 5940855"/>
              <a:gd name="connsiteY11" fmla="*/ 3260612 h 3260612"/>
              <a:gd name="connsiteX12" fmla="*/ 2474973 w 5940855"/>
              <a:gd name="connsiteY12" fmla="*/ 3260612 h 3260612"/>
              <a:gd name="connsiteX13" fmla="*/ 990262 w 5940855"/>
              <a:gd name="connsiteY13" fmla="*/ 3260612 h 3260612"/>
              <a:gd name="connsiteX14" fmla="*/ 543901 w 5940855"/>
              <a:gd name="connsiteY14" fmla="*/ 3260612 h 3260612"/>
              <a:gd name="connsiteX15" fmla="*/ 455 w 5940855"/>
              <a:gd name="connsiteY15" fmla="*/ 2717166 h 3260612"/>
              <a:gd name="connsiteX16" fmla="*/ 455 w 5940855"/>
              <a:gd name="connsiteY16" fmla="*/ 2717177 h 3260612"/>
              <a:gd name="connsiteX17" fmla="*/ 455 w 5940855"/>
              <a:gd name="connsiteY17" fmla="*/ 1902024 h 3260612"/>
              <a:gd name="connsiteX18" fmla="*/ 455 w 5940855"/>
              <a:gd name="connsiteY18" fmla="*/ 1902024 h 3260612"/>
              <a:gd name="connsiteX19" fmla="*/ 455 w 5940855"/>
              <a:gd name="connsiteY19" fmla="*/ 543446 h 3260612"/>
              <a:gd name="connsiteX0" fmla="*/ 455 w 5940855"/>
              <a:gd name="connsiteY0" fmla="*/ 543446 h 3260612"/>
              <a:gd name="connsiteX1" fmla="*/ 276615 w 5940855"/>
              <a:gd name="connsiteY1" fmla="*/ 0 h 3260612"/>
              <a:gd name="connsiteX2" fmla="*/ 990262 w 5940855"/>
              <a:gd name="connsiteY2" fmla="*/ 0 h 3260612"/>
              <a:gd name="connsiteX3" fmla="*/ 990262 w 5940855"/>
              <a:gd name="connsiteY3" fmla="*/ 0 h 3260612"/>
              <a:gd name="connsiteX4" fmla="*/ 2474973 w 5940855"/>
              <a:gd name="connsiteY4" fmla="*/ 0 h 3260612"/>
              <a:gd name="connsiteX5" fmla="*/ 5677207 w 5940855"/>
              <a:gd name="connsiteY5" fmla="*/ 14068 h 3260612"/>
              <a:gd name="connsiteX6" fmla="*/ 5939299 w 5940855"/>
              <a:gd name="connsiteY6" fmla="*/ 543446 h 3260612"/>
              <a:gd name="connsiteX7" fmla="*/ 5939299 w 5940855"/>
              <a:gd name="connsiteY7" fmla="*/ 1902024 h 3260612"/>
              <a:gd name="connsiteX8" fmla="*/ 5939299 w 5940855"/>
              <a:gd name="connsiteY8" fmla="*/ 1902024 h 3260612"/>
              <a:gd name="connsiteX9" fmla="*/ 5939299 w 5940855"/>
              <a:gd name="connsiteY9" fmla="*/ 2717177 h 3260612"/>
              <a:gd name="connsiteX10" fmla="*/ 5939299 w 5940855"/>
              <a:gd name="connsiteY10" fmla="*/ 2717166 h 3260612"/>
              <a:gd name="connsiteX11" fmla="*/ 5395853 w 5940855"/>
              <a:gd name="connsiteY11" fmla="*/ 3260612 h 3260612"/>
              <a:gd name="connsiteX12" fmla="*/ 2474973 w 5940855"/>
              <a:gd name="connsiteY12" fmla="*/ 3260612 h 3260612"/>
              <a:gd name="connsiteX13" fmla="*/ 990262 w 5940855"/>
              <a:gd name="connsiteY13" fmla="*/ 3260612 h 3260612"/>
              <a:gd name="connsiteX14" fmla="*/ 543901 w 5940855"/>
              <a:gd name="connsiteY14" fmla="*/ 3260612 h 3260612"/>
              <a:gd name="connsiteX15" fmla="*/ 455 w 5940855"/>
              <a:gd name="connsiteY15" fmla="*/ 2717166 h 3260612"/>
              <a:gd name="connsiteX16" fmla="*/ 455 w 5940855"/>
              <a:gd name="connsiteY16" fmla="*/ 2717177 h 3260612"/>
              <a:gd name="connsiteX17" fmla="*/ 455 w 5940855"/>
              <a:gd name="connsiteY17" fmla="*/ 1902024 h 3260612"/>
              <a:gd name="connsiteX18" fmla="*/ 455 w 5940855"/>
              <a:gd name="connsiteY18" fmla="*/ 1902024 h 3260612"/>
              <a:gd name="connsiteX19" fmla="*/ 455 w 5940855"/>
              <a:gd name="connsiteY19" fmla="*/ 543446 h 3260612"/>
              <a:gd name="connsiteX0" fmla="*/ 455 w 5940855"/>
              <a:gd name="connsiteY0" fmla="*/ 543446 h 3260612"/>
              <a:gd name="connsiteX1" fmla="*/ 276615 w 5940855"/>
              <a:gd name="connsiteY1" fmla="*/ 0 h 3260612"/>
              <a:gd name="connsiteX2" fmla="*/ 990262 w 5940855"/>
              <a:gd name="connsiteY2" fmla="*/ 0 h 3260612"/>
              <a:gd name="connsiteX3" fmla="*/ 990262 w 5940855"/>
              <a:gd name="connsiteY3" fmla="*/ 0 h 3260612"/>
              <a:gd name="connsiteX4" fmla="*/ 2474973 w 5940855"/>
              <a:gd name="connsiteY4" fmla="*/ 0 h 3260612"/>
              <a:gd name="connsiteX5" fmla="*/ 5677207 w 5940855"/>
              <a:gd name="connsiteY5" fmla="*/ 14068 h 3260612"/>
              <a:gd name="connsiteX6" fmla="*/ 5939299 w 5940855"/>
              <a:gd name="connsiteY6" fmla="*/ 543446 h 3260612"/>
              <a:gd name="connsiteX7" fmla="*/ 5939299 w 5940855"/>
              <a:gd name="connsiteY7" fmla="*/ 1902024 h 3260612"/>
              <a:gd name="connsiteX8" fmla="*/ 5939299 w 5940855"/>
              <a:gd name="connsiteY8" fmla="*/ 1902024 h 3260612"/>
              <a:gd name="connsiteX9" fmla="*/ 5939299 w 5940855"/>
              <a:gd name="connsiteY9" fmla="*/ 2717177 h 3260612"/>
              <a:gd name="connsiteX10" fmla="*/ 5939299 w 5940855"/>
              <a:gd name="connsiteY10" fmla="*/ 2717166 h 3260612"/>
              <a:gd name="connsiteX11" fmla="*/ 5395853 w 5940855"/>
              <a:gd name="connsiteY11" fmla="*/ 3260612 h 3260612"/>
              <a:gd name="connsiteX12" fmla="*/ 2474973 w 5940855"/>
              <a:gd name="connsiteY12" fmla="*/ 3260612 h 3260612"/>
              <a:gd name="connsiteX13" fmla="*/ 990262 w 5940855"/>
              <a:gd name="connsiteY13" fmla="*/ 3260612 h 3260612"/>
              <a:gd name="connsiteX14" fmla="*/ 543901 w 5940855"/>
              <a:gd name="connsiteY14" fmla="*/ 3260612 h 3260612"/>
              <a:gd name="connsiteX15" fmla="*/ 455 w 5940855"/>
              <a:gd name="connsiteY15" fmla="*/ 2717166 h 3260612"/>
              <a:gd name="connsiteX16" fmla="*/ 455 w 5940855"/>
              <a:gd name="connsiteY16" fmla="*/ 2717177 h 3260612"/>
              <a:gd name="connsiteX17" fmla="*/ 455 w 5940855"/>
              <a:gd name="connsiteY17" fmla="*/ 1902024 h 3260612"/>
              <a:gd name="connsiteX18" fmla="*/ 455 w 5940855"/>
              <a:gd name="connsiteY18" fmla="*/ 1902024 h 3260612"/>
              <a:gd name="connsiteX19" fmla="*/ 455 w 5940855"/>
              <a:gd name="connsiteY19" fmla="*/ 543446 h 3260612"/>
              <a:gd name="connsiteX0" fmla="*/ 473954 w 6414354"/>
              <a:gd name="connsiteY0" fmla="*/ 543446 h 3260612"/>
              <a:gd name="connsiteX1" fmla="*/ 750114 w 6414354"/>
              <a:gd name="connsiteY1" fmla="*/ 0 h 3260612"/>
              <a:gd name="connsiteX2" fmla="*/ 1463761 w 6414354"/>
              <a:gd name="connsiteY2" fmla="*/ 0 h 3260612"/>
              <a:gd name="connsiteX3" fmla="*/ 1463761 w 6414354"/>
              <a:gd name="connsiteY3" fmla="*/ 0 h 3260612"/>
              <a:gd name="connsiteX4" fmla="*/ 2948472 w 6414354"/>
              <a:gd name="connsiteY4" fmla="*/ 0 h 3260612"/>
              <a:gd name="connsiteX5" fmla="*/ 6150706 w 6414354"/>
              <a:gd name="connsiteY5" fmla="*/ 14068 h 3260612"/>
              <a:gd name="connsiteX6" fmla="*/ 6412798 w 6414354"/>
              <a:gd name="connsiteY6" fmla="*/ 543446 h 3260612"/>
              <a:gd name="connsiteX7" fmla="*/ 6412798 w 6414354"/>
              <a:gd name="connsiteY7" fmla="*/ 1902024 h 3260612"/>
              <a:gd name="connsiteX8" fmla="*/ 6412798 w 6414354"/>
              <a:gd name="connsiteY8" fmla="*/ 1902024 h 3260612"/>
              <a:gd name="connsiteX9" fmla="*/ 6412798 w 6414354"/>
              <a:gd name="connsiteY9" fmla="*/ 2717177 h 3260612"/>
              <a:gd name="connsiteX10" fmla="*/ 6412798 w 6414354"/>
              <a:gd name="connsiteY10" fmla="*/ 2717166 h 3260612"/>
              <a:gd name="connsiteX11" fmla="*/ 5869352 w 6414354"/>
              <a:gd name="connsiteY11" fmla="*/ 3260612 h 3260612"/>
              <a:gd name="connsiteX12" fmla="*/ 2948472 w 6414354"/>
              <a:gd name="connsiteY12" fmla="*/ 3260612 h 3260612"/>
              <a:gd name="connsiteX13" fmla="*/ 1463761 w 6414354"/>
              <a:gd name="connsiteY13" fmla="*/ 3260612 h 3260612"/>
              <a:gd name="connsiteX14" fmla="*/ 74864 w 6414354"/>
              <a:gd name="connsiteY14" fmla="*/ 3260612 h 3260612"/>
              <a:gd name="connsiteX15" fmla="*/ 473954 w 6414354"/>
              <a:gd name="connsiteY15" fmla="*/ 2717166 h 3260612"/>
              <a:gd name="connsiteX16" fmla="*/ 473954 w 6414354"/>
              <a:gd name="connsiteY16" fmla="*/ 2717177 h 3260612"/>
              <a:gd name="connsiteX17" fmla="*/ 473954 w 6414354"/>
              <a:gd name="connsiteY17" fmla="*/ 1902024 h 3260612"/>
              <a:gd name="connsiteX18" fmla="*/ 473954 w 6414354"/>
              <a:gd name="connsiteY18" fmla="*/ 1902024 h 3260612"/>
              <a:gd name="connsiteX19" fmla="*/ 473954 w 6414354"/>
              <a:gd name="connsiteY19" fmla="*/ 543446 h 326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414354" h="3260612">
                <a:moveTo>
                  <a:pt x="473954" y="543446"/>
                </a:moveTo>
                <a:cubicBezTo>
                  <a:pt x="473954" y="243309"/>
                  <a:pt x="449977" y="0"/>
                  <a:pt x="750114" y="0"/>
                </a:cubicBezTo>
                <a:lnTo>
                  <a:pt x="1463761" y="0"/>
                </a:lnTo>
                <a:lnTo>
                  <a:pt x="1463761" y="0"/>
                </a:lnTo>
                <a:lnTo>
                  <a:pt x="2948472" y="0"/>
                </a:lnTo>
                <a:lnTo>
                  <a:pt x="6150706" y="14068"/>
                </a:lnTo>
                <a:cubicBezTo>
                  <a:pt x="6450843" y="14068"/>
                  <a:pt x="6412798" y="243309"/>
                  <a:pt x="6412798" y="543446"/>
                </a:cubicBezTo>
                <a:lnTo>
                  <a:pt x="6412798" y="1902024"/>
                </a:lnTo>
                <a:lnTo>
                  <a:pt x="6412798" y="1902024"/>
                </a:lnTo>
                <a:lnTo>
                  <a:pt x="6412798" y="2717177"/>
                </a:lnTo>
                <a:lnTo>
                  <a:pt x="6412798" y="2717166"/>
                </a:lnTo>
                <a:cubicBezTo>
                  <a:pt x="6412798" y="3017303"/>
                  <a:pt x="6464911" y="3260612"/>
                  <a:pt x="5869352" y="3260612"/>
                </a:cubicBezTo>
                <a:lnTo>
                  <a:pt x="2948472" y="3260612"/>
                </a:lnTo>
                <a:lnTo>
                  <a:pt x="1463761" y="3260612"/>
                </a:lnTo>
                <a:lnTo>
                  <a:pt x="74864" y="3260612"/>
                </a:lnTo>
                <a:cubicBezTo>
                  <a:pt x="-225273" y="3260612"/>
                  <a:pt x="473954" y="3017303"/>
                  <a:pt x="473954" y="2717166"/>
                </a:cubicBezTo>
                <a:lnTo>
                  <a:pt x="473954" y="2717177"/>
                </a:lnTo>
                <a:lnTo>
                  <a:pt x="473954" y="1902024"/>
                </a:lnTo>
                <a:lnTo>
                  <a:pt x="473954" y="1902024"/>
                </a:lnTo>
                <a:lnTo>
                  <a:pt x="473954" y="543446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oogle Shape;194;p19"/>
          <p:cNvSpPr txBox="1">
            <a:spLocks/>
          </p:cNvSpPr>
          <p:nvPr/>
        </p:nvSpPr>
        <p:spPr>
          <a:xfrm>
            <a:off x="7063576" y="2052101"/>
            <a:ext cx="4555106" cy="135644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r>
              <a:rPr lang="vi-VN" sz="2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Quan sát, </a:t>
            </a:r>
            <a:r>
              <a:rPr lang="en-US" sz="2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so sánh </a:t>
            </a:r>
            <a:r>
              <a:rPr lang="vi-VN" sz="2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và </a:t>
            </a:r>
            <a:r>
              <a:rPr lang="en-US" sz="2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chia sẻ</a:t>
            </a:r>
            <a:r>
              <a:rPr lang="vi-VN" sz="2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5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endParaRPr lang="vi-VN" sz="1100" dirty="0" smtClean="0">
              <a:solidFill>
                <a:schemeClr val="accent5">
                  <a:lumMod val="50000"/>
                </a:schemeClr>
              </a:solidFill>
              <a:latin typeface="UTM Flavour" panose="02040603050506020204" pitchFamily="18" charset="0"/>
              <a:cs typeface="Tahoma" panose="020B0604030504040204" pitchFamily="3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Cách diễn tả nhân vật ở thời Phục hưng Phương Tây có gì khác so với cách diễn tả nhân vật của Trung Quốc?</a:t>
            </a: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Em thích cách nào hơn? Vì sao?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84051" y="134141"/>
            <a:ext cx="8711039" cy="1169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500" b="1" dirty="0" smtClean="0">
                <a:ln/>
                <a:solidFill>
                  <a:schemeClr val="accent4"/>
                </a:solidFill>
                <a:latin typeface="UTM Hanzel" panose="02040603050506020204" pitchFamily="18" charset="0"/>
              </a:rPr>
              <a:t>VẺ ĐẸP CỦA NHÂN VẬT TRONG TRANH</a:t>
            </a:r>
          </a:p>
          <a:p>
            <a:r>
              <a:rPr lang="en-US" sz="3500" b="1" dirty="0" smtClean="0">
                <a:ln/>
                <a:solidFill>
                  <a:schemeClr val="accent4"/>
                </a:solidFill>
                <a:latin typeface="UTM Hanzel" panose="02040603050506020204" pitchFamily="18" charset="0"/>
              </a:rPr>
              <a:t>THỜI PHỤC HƯNG</a:t>
            </a:r>
            <a:endParaRPr lang="en-US" sz="3500" b="1" dirty="0">
              <a:ln/>
              <a:solidFill>
                <a:schemeClr val="accent4"/>
              </a:solidFill>
              <a:latin typeface="UTM Hanzel" panose="020406030505060202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054" y="145475"/>
            <a:ext cx="890207" cy="1146885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074" t="2899"/>
          <a:stretch/>
        </p:blipFill>
        <p:spPr>
          <a:xfrm>
            <a:off x="374754" y="4811841"/>
            <a:ext cx="5135368" cy="1732650"/>
          </a:xfrm>
          <a:prstGeom prst="rect">
            <a:avLst/>
          </a:prstGeom>
        </p:spPr>
      </p:pic>
      <p:pic>
        <p:nvPicPr>
          <p:cNvPr id="5122" name="Picture 2" descr="https://m.daikynguyen.tv/wp-content/uploads/2018/02/banque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96" y="1997553"/>
            <a:ext cx="5199346" cy="272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4885984"/>
      </p:ext>
    </p:extLst>
  </p:cSld>
  <p:clrMapOvr>
    <a:masterClrMapping/>
  </p:clrMapOvr>
  <p:transition spd="med" advTm="7799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1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9626" y="2473376"/>
            <a:ext cx="2991347" cy="2863121"/>
          </a:xfrm>
          <a:prstGeom prst="rect">
            <a:avLst/>
          </a:prstGeom>
          <a:solidFill>
            <a:schemeClr val="bg2">
              <a:lumMod val="75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Google Shape;112;p20"/>
          <p:cNvSpPr txBox="1">
            <a:spLocks/>
          </p:cNvSpPr>
          <p:nvPr/>
        </p:nvSpPr>
        <p:spPr>
          <a:xfrm>
            <a:off x="5745864" y="2861503"/>
            <a:ext cx="4927133" cy="81962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vi-VN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Đọc trước bà</a:t>
            </a: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 12 </a:t>
            </a:r>
            <a:r>
              <a:rPr lang="vi-VN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Những mảnh ghép thú vị</a:t>
            </a:r>
            <a:r>
              <a:rPr lang="vi-VN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vi-VN" b="1" dirty="0">
              <a:solidFill>
                <a:schemeClr val="accent2">
                  <a:lumMod val="40000"/>
                  <a:lumOff val="6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Google Shape;113;p20"/>
          <p:cNvSpPr txBox="1">
            <a:spLocks noGrp="1"/>
          </p:cNvSpPr>
          <p:nvPr>
            <p:ph type="title"/>
          </p:nvPr>
        </p:nvSpPr>
        <p:spPr>
          <a:xfrm>
            <a:off x="2548329" y="938067"/>
            <a:ext cx="6835514" cy="10417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Chuẩn bị bài sau:</a:t>
            </a:r>
            <a:endParaRPr sz="60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52726" y="4422108"/>
            <a:ext cx="110309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3500" dirty="0">
                <a:solidFill>
                  <a:schemeClr val="accent2">
                    <a:lumMod val="40000"/>
                    <a:lumOff val="6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🎨</a:t>
            </a:r>
            <a:endParaRPr lang="en-US" sz="35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52726" y="3050181"/>
            <a:ext cx="120754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3500" dirty="0">
                <a:solidFill>
                  <a:schemeClr val="accent2">
                    <a:lumMod val="40000"/>
                    <a:lumOff val="6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📖</a:t>
            </a:r>
            <a:endParaRPr lang="en-US" sz="35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Google Shape;112;p20"/>
          <p:cNvSpPr txBox="1">
            <a:spLocks/>
          </p:cNvSpPr>
          <p:nvPr/>
        </p:nvSpPr>
        <p:spPr>
          <a:xfrm>
            <a:off x="5755820" y="4233429"/>
            <a:ext cx="5786605" cy="1429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 Light"/>
              <a:buChar char="○"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 Light"/>
              <a:buChar char="■"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 Light"/>
              <a:buChar char="●"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 Light"/>
              <a:buChar char="○"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 Light"/>
              <a:buChar char="■"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indent="0">
              <a:buFont typeface="Lato Light"/>
              <a:buNone/>
            </a:pP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Chuẩn bị: Giấy màu, báo, kéo, hồ dán...</a:t>
            </a:r>
            <a:endParaRPr lang="vi-VN" sz="2800" b="1" dirty="0">
              <a:solidFill>
                <a:schemeClr val="accent2">
                  <a:lumMod val="40000"/>
                  <a:lumOff val="6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976" y="2776809"/>
            <a:ext cx="2288646" cy="22762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574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7128">
        <p14:warp/>
      </p:transition>
    </mc:Choice>
    <mc:Fallback xmlns="">
      <p:transition spd="slow" advTm="171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533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8140">
        <p14:gallery dir="l"/>
      </p:transition>
    </mc:Choice>
    <mc:Fallback xmlns="">
      <p:transition spd="slow" advTm="181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9846" y="2220685"/>
            <a:ext cx="11872154" cy="3610489"/>
          </a:xfrm>
          <a:prstGeom prst="rect">
            <a:avLst/>
          </a:prstGeom>
          <a:solidFill>
            <a:schemeClr val="tx1">
              <a:lumMod val="85000"/>
              <a:lumOff val="15000"/>
              <a:alpha val="36000"/>
            </a:schemeClr>
          </a:solidFill>
          <a:ln>
            <a:noFill/>
          </a:ln>
          <a:effectLst>
            <a:glow>
              <a:srgbClr val="800000">
                <a:alpha val="55000"/>
              </a:srgb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60;p13"/>
          <p:cNvSpPr txBox="1">
            <a:spLocks/>
          </p:cNvSpPr>
          <p:nvPr/>
        </p:nvSpPr>
        <p:spPr>
          <a:xfrm>
            <a:off x="2815693" y="803626"/>
            <a:ext cx="6595672" cy="133918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en-US" sz="5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Yêu</a:t>
            </a:r>
            <a:r>
              <a:rPr lang="en-US" sz="5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 </a:t>
            </a:r>
            <a:r>
              <a:rPr lang="en-US" sz="5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cầu</a:t>
            </a:r>
            <a:r>
              <a:rPr lang="en-US" sz="5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 </a:t>
            </a:r>
            <a:r>
              <a:rPr lang="en-US" sz="5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cần</a:t>
            </a:r>
            <a:r>
              <a:rPr lang="en-US" sz="5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 </a:t>
            </a:r>
            <a:r>
              <a:rPr lang="en-US" sz="5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đạt</a:t>
            </a:r>
            <a:r>
              <a:rPr lang="en-US" sz="5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:</a:t>
            </a:r>
            <a:endParaRPr lang="en-US" sz="5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6599" y="2878785"/>
            <a:ext cx="110191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5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Chỉ ra được vẻ đẹp tạo hình và cách làm tranh ghép mảnh bằng giấy màu. </a:t>
            </a:r>
          </a:p>
          <a:p>
            <a:pPr algn="just"/>
            <a:r>
              <a:rPr lang="vi-VN" sz="25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Tạo được bức tranh ghép mảnh bằng giấy, bìa màu.</a:t>
            </a:r>
          </a:p>
          <a:p>
            <a:pPr algn="just"/>
            <a:r>
              <a:rPr lang="vi-VN" sz="25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Phân tích được vẻ đẹp tạo hình của tranh ghép mảnh qua sản phẩm mĩ thuật.</a:t>
            </a:r>
          </a:p>
          <a:p>
            <a:pPr algn="just"/>
            <a:r>
              <a:rPr lang="vi-VN" sz="25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Nêu được vai trò và giá trị của việc ứng dụng hình thức tranh Mosaic trong cuộc sống.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5486" y="1010918"/>
            <a:ext cx="890207" cy="1146885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773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9621">
        <p14:gallery dir="l"/>
      </p:transition>
    </mc:Choice>
    <mc:Fallback xmlns="">
      <p:transition spd="slow" advTm="296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548639" y="1508760"/>
            <a:ext cx="13277666" cy="481584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81;p16"/>
          <p:cNvSpPr txBox="1">
            <a:spLocks/>
          </p:cNvSpPr>
          <p:nvPr/>
        </p:nvSpPr>
        <p:spPr>
          <a:xfrm>
            <a:off x="4736893" y="831626"/>
            <a:ext cx="5201586" cy="111519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Nội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 dung</a:t>
            </a:r>
            <a:endParaRPr lang="en-US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Tahoma" panose="020B0604030504040204" pitchFamily="34" charset="0"/>
            </a:endParaRPr>
          </a:p>
        </p:txBody>
      </p:sp>
      <p:sp>
        <p:nvSpPr>
          <p:cNvPr id="6" name="Google Shape;82;p16"/>
          <p:cNvSpPr txBox="1">
            <a:spLocks/>
          </p:cNvSpPr>
          <p:nvPr/>
        </p:nvSpPr>
        <p:spPr>
          <a:xfrm>
            <a:off x="2902497" y="2232982"/>
            <a:ext cx="9170683" cy="324786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Khám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phá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tranh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Phục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hưng</a:t>
            </a:r>
            <a:endParaRPr lang="en-US" sz="2700" dirty="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mô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phỏng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tranh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mô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phỏng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tranh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Phục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hưng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Trưng bày sản phẩm và chia sẻ.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Tìm hiểu cách diễn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tả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họa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Quốc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4C5D67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347" y="2606323"/>
            <a:ext cx="2034187" cy="2620713"/>
          </a:xfrm>
          <a:prstGeom prst="rect">
            <a:avLst/>
          </a:prstGeom>
          <a:noFill/>
          <a:effectLst>
            <a:glow rad="508000">
              <a:schemeClr val="accent2">
                <a:lumMod val="40000"/>
                <a:lumOff val="60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853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239">
        <p14:gallery dir="l"/>
      </p:transition>
    </mc:Choice>
    <mc:Fallback xmlns="">
      <p:transition spd="slow" advTm="332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4051" y="134141"/>
            <a:ext cx="8711039" cy="1169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500" b="1" dirty="0" smtClean="0">
                <a:ln/>
                <a:solidFill>
                  <a:schemeClr val="accent4"/>
                </a:solidFill>
                <a:latin typeface="UTM Hanzel" panose="02040603050506020204" pitchFamily="18" charset="0"/>
              </a:rPr>
              <a:t>VẺ ĐẸP CỦA NHÂN VẬT TRONG TRANH</a:t>
            </a:r>
          </a:p>
          <a:p>
            <a:r>
              <a:rPr lang="en-US" sz="3500" b="1" dirty="0" smtClean="0">
                <a:ln/>
                <a:solidFill>
                  <a:schemeClr val="accent4"/>
                </a:solidFill>
                <a:latin typeface="UTM Hanzel" panose="02040603050506020204" pitchFamily="18" charset="0"/>
              </a:rPr>
              <a:t>THỜI PHỤC HƯNG</a:t>
            </a:r>
            <a:endParaRPr lang="en-US" sz="3500" b="1" dirty="0">
              <a:ln/>
              <a:solidFill>
                <a:schemeClr val="accent4"/>
              </a:solidFill>
              <a:latin typeface="UTM Hanzel" panose="02040603050506020204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 flipV="1">
            <a:off x="5512518" y="1845960"/>
            <a:ext cx="5885544" cy="3640440"/>
          </a:xfrm>
          <a:custGeom>
            <a:avLst/>
            <a:gdLst>
              <a:gd name="connsiteX0" fmla="*/ 0 w 5938844"/>
              <a:gd name="connsiteY0" fmla="*/ 543446 h 3260612"/>
              <a:gd name="connsiteX1" fmla="*/ 543446 w 5938844"/>
              <a:gd name="connsiteY1" fmla="*/ 0 h 3260612"/>
              <a:gd name="connsiteX2" fmla="*/ 989807 w 5938844"/>
              <a:gd name="connsiteY2" fmla="*/ 0 h 3260612"/>
              <a:gd name="connsiteX3" fmla="*/ 989807 w 5938844"/>
              <a:gd name="connsiteY3" fmla="*/ 0 h 3260612"/>
              <a:gd name="connsiteX4" fmla="*/ 2474518 w 5938844"/>
              <a:gd name="connsiteY4" fmla="*/ 0 h 3260612"/>
              <a:gd name="connsiteX5" fmla="*/ 5395398 w 5938844"/>
              <a:gd name="connsiteY5" fmla="*/ 0 h 3260612"/>
              <a:gd name="connsiteX6" fmla="*/ 5938844 w 5938844"/>
              <a:gd name="connsiteY6" fmla="*/ 543446 h 3260612"/>
              <a:gd name="connsiteX7" fmla="*/ 5938844 w 5938844"/>
              <a:gd name="connsiteY7" fmla="*/ 1902024 h 3260612"/>
              <a:gd name="connsiteX8" fmla="*/ 5938844 w 5938844"/>
              <a:gd name="connsiteY8" fmla="*/ 1902024 h 3260612"/>
              <a:gd name="connsiteX9" fmla="*/ 5938844 w 5938844"/>
              <a:gd name="connsiteY9" fmla="*/ 2717177 h 3260612"/>
              <a:gd name="connsiteX10" fmla="*/ 5938844 w 5938844"/>
              <a:gd name="connsiteY10" fmla="*/ 2717166 h 3260612"/>
              <a:gd name="connsiteX11" fmla="*/ 5395398 w 5938844"/>
              <a:gd name="connsiteY11" fmla="*/ 3260612 h 3260612"/>
              <a:gd name="connsiteX12" fmla="*/ 2474518 w 5938844"/>
              <a:gd name="connsiteY12" fmla="*/ 3260612 h 3260612"/>
              <a:gd name="connsiteX13" fmla="*/ 1732183 w 5938844"/>
              <a:gd name="connsiteY13" fmla="*/ 3668189 h 3260612"/>
              <a:gd name="connsiteX14" fmla="*/ 989807 w 5938844"/>
              <a:gd name="connsiteY14" fmla="*/ 3260612 h 3260612"/>
              <a:gd name="connsiteX15" fmla="*/ 543446 w 5938844"/>
              <a:gd name="connsiteY15" fmla="*/ 3260612 h 3260612"/>
              <a:gd name="connsiteX16" fmla="*/ 0 w 5938844"/>
              <a:gd name="connsiteY16" fmla="*/ 2717166 h 3260612"/>
              <a:gd name="connsiteX17" fmla="*/ 0 w 5938844"/>
              <a:gd name="connsiteY17" fmla="*/ 2717177 h 3260612"/>
              <a:gd name="connsiteX18" fmla="*/ 0 w 5938844"/>
              <a:gd name="connsiteY18" fmla="*/ 1902024 h 3260612"/>
              <a:gd name="connsiteX19" fmla="*/ 0 w 5938844"/>
              <a:gd name="connsiteY19" fmla="*/ 1902024 h 3260612"/>
              <a:gd name="connsiteX20" fmla="*/ 0 w 5938844"/>
              <a:gd name="connsiteY20" fmla="*/ 543446 h 3260612"/>
              <a:gd name="connsiteX0" fmla="*/ 455 w 5939299"/>
              <a:gd name="connsiteY0" fmla="*/ 543446 h 3668189"/>
              <a:gd name="connsiteX1" fmla="*/ 276615 w 5939299"/>
              <a:gd name="connsiteY1" fmla="*/ 0 h 3668189"/>
              <a:gd name="connsiteX2" fmla="*/ 990262 w 5939299"/>
              <a:gd name="connsiteY2" fmla="*/ 0 h 3668189"/>
              <a:gd name="connsiteX3" fmla="*/ 990262 w 5939299"/>
              <a:gd name="connsiteY3" fmla="*/ 0 h 3668189"/>
              <a:gd name="connsiteX4" fmla="*/ 2474973 w 5939299"/>
              <a:gd name="connsiteY4" fmla="*/ 0 h 3668189"/>
              <a:gd name="connsiteX5" fmla="*/ 5395853 w 5939299"/>
              <a:gd name="connsiteY5" fmla="*/ 0 h 3668189"/>
              <a:gd name="connsiteX6" fmla="*/ 5939299 w 5939299"/>
              <a:gd name="connsiteY6" fmla="*/ 543446 h 3668189"/>
              <a:gd name="connsiteX7" fmla="*/ 5939299 w 5939299"/>
              <a:gd name="connsiteY7" fmla="*/ 1902024 h 3668189"/>
              <a:gd name="connsiteX8" fmla="*/ 5939299 w 5939299"/>
              <a:gd name="connsiteY8" fmla="*/ 1902024 h 3668189"/>
              <a:gd name="connsiteX9" fmla="*/ 5939299 w 5939299"/>
              <a:gd name="connsiteY9" fmla="*/ 2717177 h 3668189"/>
              <a:gd name="connsiteX10" fmla="*/ 5939299 w 5939299"/>
              <a:gd name="connsiteY10" fmla="*/ 2717166 h 3668189"/>
              <a:gd name="connsiteX11" fmla="*/ 5395853 w 5939299"/>
              <a:gd name="connsiteY11" fmla="*/ 3260612 h 3668189"/>
              <a:gd name="connsiteX12" fmla="*/ 2474973 w 5939299"/>
              <a:gd name="connsiteY12" fmla="*/ 3260612 h 3668189"/>
              <a:gd name="connsiteX13" fmla="*/ 1732638 w 5939299"/>
              <a:gd name="connsiteY13" fmla="*/ 3668189 h 3668189"/>
              <a:gd name="connsiteX14" fmla="*/ 990262 w 5939299"/>
              <a:gd name="connsiteY14" fmla="*/ 3260612 h 3668189"/>
              <a:gd name="connsiteX15" fmla="*/ 543901 w 5939299"/>
              <a:gd name="connsiteY15" fmla="*/ 3260612 h 3668189"/>
              <a:gd name="connsiteX16" fmla="*/ 455 w 5939299"/>
              <a:gd name="connsiteY16" fmla="*/ 2717166 h 3668189"/>
              <a:gd name="connsiteX17" fmla="*/ 455 w 5939299"/>
              <a:gd name="connsiteY17" fmla="*/ 2717177 h 3668189"/>
              <a:gd name="connsiteX18" fmla="*/ 455 w 5939299"/>
              <a:gd name="connsiteY18" fmla="*/ 1902024 h 3668189"/>
              <a:gd name="connsiteX19" fmla="*/ 455 w 5939299"/>
              <a:gd name="connsiteY19" fmla="*/ 1902024 h 3668189"/>
              <a:gd name="connsiteX20" fmla="*/ 455 w 5939299"/>
              <a:gd name="connsiteY20" fmla="*/ 543446 h 3668189"/>
              <a:gd name="connsiteX0" fmla="*/ 455 w 5939299"/>
              <a:gd name="connsiteY0" fmla="*/ 543446 h 3668189"/>
              <a:gd name="connsiteX1" fmla="*/ 276615 w 5939299"/>
              <a:gd name="connsiteY1" fmla="*/ 0 h 3668189"/>
              <a:gd name="connsiteX2" fmla="*/ 990262 w 5939299"/>
              <a:gd name="connsiteY2" fmla="*/ 0 h 3668189"/>
              <a:gd name="connsiteX3" fmla="*/ 990262 w 5939299"/>
              <a:gd name="connsiteY3" fmla="*/ 0 h 3668189"/>
              <a:gd name="connsiteX4" fmla="*/ 2474973 w 5939299"/>
              <a:gd name="connsiteY4" fmla="*/ 0 h 3668189"/>
              <a:gd name="connsiteX5" fmla="*/ 5635004 w 5939299"/>
              <a:gd name="connsiteY5" fmla="*/ 14068 h 3668189"/>
              <a:gd name="connsiteX6" fmla="*/ 5939299 w 5939299"/>
              <a:gd name="connsiteY6" fmla="*/ 543446 h 3668189"/>
              <a:gd name="connsiteX7" fmla="*/ 5939299 w 5939299"/>
              <a:gd name="connsiteY7" fmla="*/ 1902024 h 3668189"/>
              <a:gd name="connsiteX8" fmla="*/ 5939299 w 5939299"/>
              <a:gd name="connsiteY8" fmla="*/ 1902024 h 3668189"/>
              <a:gd name="connsiteX9" fmla="*/ 5939299 w 5939299"/>
              <a:gd name="connsiteY9" fmla="*/ 2717177 h 3668189"/>
              <a:gd name="connsiteX10" fmla="*/ 5939299 w 5939299"/>
              <a:gd name="connsiteY10" fmla="*/ 2717166 h 3668189"/>
              <a:gd name="connsiteX11" fmla="*/ 5395853 w 5939299"/>
              <a:gd name="connsiteY11" fmla="*/ 3260612 h 3668189"/>
              <a:gd name="connsiteX12" fmla="*/ 2474973 w 5939299"/>
              <a:gd name="connsiteY12" fmla="*/ 3260612 h 3668189"/>
              <a:gd name="connsiteX13" fmla="*/ 1732638 w 5939299"/>
              <a:gd name="connsiteY13" fmla="*/ 3668189 h 3668189"/>
              <a:gd name="connsiteX14" fmla="*/ 990262 w 5939299"/>
              <a:gd name="connsiteY14" fmla="*/ 3260612 h 3668189"/>
              <a:gd name="connsiteX15" fmla="*/ 543901 w 5939299"/>
              <a:gd name="connsiteY15" fmla="*/ 3260612 h 3668189"/>
              <a:gd name="connsiteX16" fmla="*/ 455 w 5939299"/>
              <a:gd name="connsiteY16" fmla="*/ 2717166 h 3668189"/>
              <a:gd name="connsiteX17" fmla="*/ 455 w 5939299"/>
              <a:gd name="connsiteY17" fmla="*/ 2717177 h 3668189"/>
              <a:gd name="connsiteX18" fmla="*/ 455 w 5939299"/>
              <a:gd name="connsiteY18" fmla="*/ 1902024 h 3668189"/>
              <a:gd name="connsiteX19" fmla="*/ 455 w 5939299"/>
              <a:gd name="connsiteY19" fmla="*/ 1902024 h 3668189"/>
              <a:gd name="connsiteX20" fmla="*/ 455 w 5939299"/>
              <a:gd name="connsiteY20" fmla="*/ 543446 h 3668189"/>
              <a:gd name="connsiteX0" fmla="*/ 455 w 5940855"/>
              <a:gd name="connsiteY0" fmla="*/ 543446 h 3668189"/>
              <a:gd name="connsiteX1" fmla="*/ 276615 w 5940855"/>
              <a:gd name="connsiteY1" fmla="*/ 0 h 3668189"/>
              <a:gd name="connsiteX2" fmla="*/ 990262 w 5940855"/>
              <a:gd name="connsiteY2" fmla="*/ 0 h 3668189"/>
              <a:gd name="connsiteX3" fmla="*/ 990262 w 5940855"/>
              <a:gd name="connsiteY3" fmla="*/ 0 h 3668189"/>
              <a:gd name="connsiteX4" fmla="*/ 2474973 w 5940855"/>
              <a:gd name="connsiteY4" fmla="*/ 0 h 3668189"/>
              <a:gd name="connsiteX5" fmla="*/ 5677207 w 5940855"/>
              <a:gd name="connsiteY5" fmla="*/ 14068 h 3668189"/>
              <a:gd name="connsiteX6" fmla="*/ 5939299 w 5940855"/>
              <a:gd name="connsiteY6" fmla="*/ 543446 h 3668189"/>
              <a:gd name="connsiteX7" fmla="*/ 5939299 w 5940855"/>
              <a:gd name="connsiteY7" fmla="*/ 1902024 h 3668189"/>
              <a:gd name="connsiteX8" fmla="*/ 5939299 w 5940855"/>
              <a:gd name="connsiteY8" fmla="*/ 1902024 h 3668189"/>
              <a:gd name="connsiteX9" fmla="*/ 5939299 w 5940855"/>
              <a:gd name="connsiteY9" fmla="*/ 2717177 h 3668189"/>
              <a:gd name="connsiteX10" fmla="*/ 5939299 w 5940855"/>
              <a:gd name="connsiteY10" fmla="*/ 2717166 h 3668189"/>
              <a:gd name="connsiteX11" fmla="*/ 5395853 w 5940855"/>
              <a:gd name="connsiteY11" fmla="*/ 3260612 h 3668189"/>
              <a:gd name="connsiteX12" fmla="*/ 2474973 w 5940855"/>
              <a:gd name="connsiteY12" fmla="*/ 3260612 h 3668189"/>
              <a:gd name="connsiteX13" fmla="*/ 1732638 w 5940855"/>
              <a:gd name="connsiteY13" fmla="*/ 3668189 h 3668189"/>
              <a:gd name="connsiteX14" fmla="*/ 990262 w 5940855"/>
              <a:gd name="connsiteY14" fmla="*/ 3260612 h 3668189"/>
              <a:gd name="connsiteX15" fmla="*/ 543901 w 5940855"/>
              <a:gd name="connsiteY15" fmla="*/ 3260612 h 3668189"/>
              <a:gd name="connsiteX16" fmla="*/ 455 w 5940855"/>
              <a:gd name="connsiteY16" fmla="*/ 2717166 h 3668189"/>
              <a:gd name="connsiteX17" fmla="*/ 455 w 5940855"/>
              <a:gd name="connsiteY17" fmla="*/ 2717177 h 3668189"/>
              <a:gd name="connsiteX18" fmla="*/ 455 w 5940855"/>
              <a:gd name="connsiteY18" fmla="*/ 1902024 h 3668189"/>
              <a:gd name="connsiteX19" fmla="*/ 455 w 5940855"/>
              <a:gd name="connsiteY19" fmla="*/ 1902024 h 3668189"/>
              <a:gd name="connsiteX20" fmla="*/ 455 w 5940855"/>
              <a:gd name="connsiteY20" fmla="*/ 543446 h 3668189"/>
              <a:gd name="connsiteX0" fmla="*/ 455 w 5940855"/>
              <a:gd name="connsiteY0" fmla="*/ 543446 h 3260612"/>
              <a:gd name="connsiteX1" fmla="*/ 276615 w 5940855"/>
              <a:gd name="connsiteY1" fmla="*/ 0 h 3260612"/>
              <a:gd name="connsiteX2" fmla="*/ 990262 w 5940855"/>
              <a:gd name="connsiteY2" fmla="*/ 0 h 3260612"/>
              <a:gd name="connsiteX3" fmla="*/ 990262 w 5940855"/>
              <a:gd name="connsiteY3" fmla="*/ 0 h 3260612"/>
              <a:gd name="connsiteX4" fmla="*/ 2474973 w 5940855"/>
              <a:gd name="connsiteY4" fmla="*/ 0 h 3260612"/>
              <a:gd name="connsiteX5" fmla="*/ 5677207 w 5940855"/>
              <a:gd name="connsiteY5" fmla="*/ 14068 h 3260612"/>
              <a:gd name="connsiteX6" fmla="*/ 5939299 w 5940855"/>
              <a:gd name="connsiteY6" fmla="*/ 543446 h 3260612"/>
              <a:gd name="connsiteX7" fmla="*/ 5939299 w 5940855"/>
              <a:gd name="connsiteY7" fmla="*/ 1902024 h 3260612"/>
              <a:gd name="connsiteX8" fmla="*/ 5939299 w 5940855"/>
              <a:gd name="connsiteY8" fmla="*/ 1902024 h 3260612"/>
              <a:gd name="connsiteX9" fmla="*/ 5939299 w 5940855"/>
              <a:gd name="connsiteY9" fmla="*/ 2717177 h 3260612"/>
              <a:gd name="connsiteX10" fmla="*/ 5939299 w 5940855"/>
              <a:gd name="connsiteY10" fmla="*/ 2717166 h 3260612"/>
              <a:gd name="connsiteX11" fmla="*/ 5395853 w 5940855"/>
              <a:gd name="connsiteY11" fmla="*/ 3260612 h 3260612"/>
              <a:gd name="connsiteX12" fmla="*/ 2474973 w 5940855"/>
              <a:gd name="connsiteY12" fmla="*/ 3260612 h 3260612"/>
              <a:gd name="connsiteX13" fmla="*/ 990262 w 5940855"/>
              <a:gd name="connsiteY13" fmla="*/ 3260612 h 3260612"/>
              <a:gd name="connsiteX14" fmla="*/ 543901 w 5940855"/>
              <a:gd name="connsiteY14" fmla="*/ 3260612 h 3260612"/>
              <a:gd name="connsiteX15" fmla="*/ 455 w 5940855"/>
              <a:gd name="connsiteY15" fmla="*/ 2717166 h 3260612"/>
              <a:gd name="connsiteX16" fmla="*/ 455 w 5940855"/>
              <a:gd name="connsiteY16" fmla="*/ 2717177 h 3260612"/>
              <a:gd name="connsiteX17" fmla="*/ 455 w 5940855"/>
              <a:gd name="connsiteY17" fmla="*/ 1902024 h 3260612"/>
              <a:gd name="connsiteX18" fmla="*/ 455 w 5940855"/>
              <a:gd name="connsiteY18" fmla="*/ 1902024 h 3260612"/>
              <a:gd name="connsiteX19" fmla="*/ 455 w 5940855"/>
              <a:gd name="connsiteY19" fmla="*/ 543446 h 3260612"/>
              <a:gd name="connsiteX0" fmla="*/ 455 w 5940855"/>
              <a:gd name="connsiteY0" fmla="*/ 543446 h 3260612"/>
              <a:gd name="connsiteX1" fmla="*/ 276615 w 5940855"/>
              <a:gd name="connsiteY1" fmla="*/ 0 h 3260612"/>
              <a:gd name="connsiteX2" fmla="*/ 990262 w 5940855"/>
              <a:gd name="connsiteY2" fmla="*/ 0 h 3260612"/>
              <a:gd name="connsiteX3" fmla="*/ 990262 w 5940855"/>
              <a:gd name="connsiteY3" fmla="*/ 0 h 3260612"/>
              <a:gd name="connsiteX4" fmla="*/ 2474973 w 5940855"/>
              <a:gd name="connsiteY4" fmla="*/ 0 h 3260612"/>
              <a:gd name="connsiteX5" fmla="*/ 5677207 w 5940855"/>
              <a:gd name="connsiteY5" fmla="*/ 14068 h 3260612"/>
              <a:gd name="connsiteX6" fmla="*/ 5939299 w 5940855"/>
              <a:gd name="connsiteY6" fmla="*/ 543446 h 3260612"/>
              <a:gd name="connsiteX7" fmla="*/ 5939299 w 5940855"/>
              <a:gd name="connsiteY7" fmla="*/ 1902024 h 3260612"/>
              <a:gd name="connsiteX8" fmla="*/ 5939299 w 5940855"/>
              <a:gd name="connsiteY8" fmla="*/ 1902024 h 3260612"/>
              <a:gd name="connsiteX9" fmla="*/ 5939299 w 5940855"/>
              <a:gd name="connsiteY9" fmla="*/ 2717177 h 3260612"/>
              <a:gd name="connsiteX10" fmla="*/ 5939299 w 5940855"/>
              <a:gd name="connsiteY10" fmla="*/ 2717166 h 3260612"/>
              <a:gd name="connsiteX11" fmla="*/ 5395853 w 5940855"/>
              <a:gd name="connsiteY11" fmla="*/ 3260612 h 3260612"/>
              <a:gd name="connsiteX12" fmla="*/ 2474973 w 5940855"/>
              <a:gd name="connsiteY12" fmla="*/ 3260612 h 3260612"/>
              <a:gd name="connsiteX13" fmla="*/ 990262 w 5940855"/>
              <a:gd name="connsiteY13" fmla="*/ 3260612 h 3260612"/>
              <a:gd name="connsiteX14" fmla="*/ 543901 w 5940855"/>
              <a:gd name="connsiteY14" fmla="*/ 3260612 h 3260612"/>
              <a:gd name="connsiteX15" fmla="*/ 455 w 5940855"/>
              <a:gd name="connsiteY15" fmla="*/ 2717166 h 3260612"/>
              <a:gd name="connsiteX16" fmla="*/ 455 w 5940855"/>
              <a:gd name="connsiteY16" fmla="*/ 2717177 h 3260612"/>
              <a:gd name="connsiteX17" fmla="*/ 455 w 5940855"/>
              <a:gd name="connsiteY17" fmla="*/ 1902024 h 3260612"/>
              <a:gd name="connsiteX18" fmla="*/ 455 w 5940855"/>
              <a:gd name="connsiteY18" fmla="*/ 1902024 h 3260612"/>
              <a:gd name="connsiteX19" fmla="*/ 455 w 5940855"/>
              <a:gd name="connsiteY19" fmla="*/ 543446 h 3260612"/>
              <a:gd name="connsiteX0" fmla="*/ 455 w 5940855"/>
              <a:gd name="connsiteY0" fmla="*/ 543446 h 3260612"/>
              <a:gd name="connsiteX1" fmla="*/ 276615 w 5940855"/>
              <a:gd name="connsiteY1" fmla="*/ 0 h 3260612"/>
              <a:gd name="connsiteX2" fmla="*/ 990262 w 5940855"/>
              <a:gd name="connsiteY2" fmla="*/ 0 h 3260612"/>
              <a:gd name="connsiteX3" fmla="*/ 990262 w 5940855"/>
              <a:gd name="connsiteY3" fmla="*/ 0 h 3260612"/>
              <a:gd name="connsiteX4" fmla="*/ 2474973 w 5940855"/>
              <a:gd name="connsiteY4" fmla="*/ 0 h 3260612"/>
              <a:gd name="connsiteX5" fmla="*/ 5677207 w 5940855"/>
              <a:gd name="connsiteY5" fmla="*/ 14068 h 3260612"/>
              <a:gd name="connsiteX6" fmla="*/ 5939299 w 5940855"/>
              <a:gd name="connsiteY6" fmla="*/ 543446 h 3260612"/>
              <a:gd name="connsiteX7" fmla="*/ 5939299 w 5940855"/>
              <a:gd name="connsiteY7" fmla="*/ 1902024 h 3260612"/>
              <a:gd name="connsiteX8" fmla="*/ 5939299 w 5940855"/>
              <a:gd name="connsiteY8" fmla="*/ 1902024 h 3260612"/>
              <a:gd name="connsiteX9" fmla="*/ 5939299 w 5940855"/>
              <a:gd name="connsiteY9" fmla="*/ 2717177 h 3260612"/>
              <a:gd name="connsiteX10" fmla="*/ 5939299 w 5940855"/>
              <a:gd name="connsiteY10" fmla="*/ 2717166 h 3260612"/>
              <a:gd name="connsiteX11" fmla="*/ 5395853 w 5940855"/>
              <a:gd name="connsiteY11" fmla="*/ 3260612 h 3260612"/>
              <a:gd name="connsiteX12" fmla="*/ 2474973 w 5940855"/>
              <a:gd name="connsiteY12" fmla="*/ 3260612 h 3260612"/>
              <a:gd name="connsiteX13" fmla="*/ 990262 w 5940855"/>
              <a:gd name="connsiteY13" fmla="*/ 3260612 h 3260612"/>
              <a:gd name="connsiteX14" fmla="*/ 543901 w 5940855"/>
              <a:gd name="connsiteY14" fmla="*/ 3260612 h 3260612"/>
              <a:gd name="connsiteX15" fmla="*/ 455 w 5940855"/>
              <a:gd name="connsiteY15" fmla="*/ 2717166 h 3260612"/>
              <a:gd name="connsiteX16" fmla="*/ 455 w 5940855"/>
              <a:gd name="connsiteY16" fmla="*/ 2717177 h 3260612"/>
              <a:gd name="connsiteX17" fmla="*/ 455 w 5940855"/>
              <a:gd name="connsiteY17" fmla="*/ 1902024 h 3260612"/>
              <a:gd name="connsiteX18" fmla="*/ 455 w 5940855"/>
              <a:gd name="connsiteY18" fmla="*/ 1902024 h 3260612"/>
              <a:gd name="connsiteX19" fmla="*/ 455 w 5940855"/>
              <a:gd name="connsiteY19" fmla="*/ 543446 h 3260612"/>
              <a:gd name="connsiteX0" fmla="*/ 473954 w 6414354"/>
              <a:gd name="connsiteY0" fmla="*/ 543446 h 3260612"/>
              <a:gd name="connsiteX1" fmla="*/ 750114 w 6414354"/>
              <a:gd name="connsiteY1" fmla="*/ 0 h 3260612"/>
              <a:gd name="connsiteX2" fmla="*/ 1463761 w 6414354"/>
              <a:gd name="connsiteY2" fmla="*/ 0 h 3260612"/>
              <a:gd name="connsiteX3" fmla="*/ 1463761 w 6414354"/>
              <a:gd name="connsiteY3" fmla="*/ 0 h 3260612"/>
              <a:gd name="connsiteX4" fmla="*/ 2948472 w 6414354"/>
              <a:gd name="connsiteY4" fmla="*/ 0 h 3260612"/>
              <a:gd name="connsiteX5" fmla="*/ 6150706 w 6414354"/>
              <a:gd name="connsiteY5" fmla="*/ 14068 h 3260612"/>
              <a:gd name="connsiteX6" fmla="*/ 6412798 w 6414354"/>
              <a:gd name="connsiteY6" fmla="*/ 543446 h 3260612"/>
              <a:gd name="connsiteX7" fmla="*/ 6412798 w 6414354"/>
              <a:gd name="connsiteY7" fmla="*/ 1902024 h 3260612"/>
              <a:gd name="connsiteX8" fmla="*/ 6412798 w 6414354"/>
              <a:gd name="connsiteY8" fmla="*/ 1902024 h 3260612"/>
              <a:gd name="connsiteX9" fmla="*/ 6412798 w 6414354"/>
              <a:gd name="connsiteY9" fmla="*/ 2717177 h 3260612"/>
              <a:gd name="connsiteX10" fmla="*/ 6412798 w 6414354"/>
              <a:gd name="connsiteY10" fmla="*/ 2717166 h 3260612"/>
              <a:gd name="connsiteX11" fmla="*/ 5869352 w 6414354"/>
              <a:gd name="connsiteY11" fmla="*/ 3260612 h 3260612"/>
              <a:gd name="connsiteX12" fmla="*/ 2948472 w 6414354"/>
              <a:gd name="connsiteY12" fmla="*/ 3260612 h 3260612"/>
              <a:gd name="connsiteX13" fmla="*/ 1463761 w 6414354"/>
              <a:gd name="connsiteY13" fmla="*/ 3260612 h 3260612"/>
              <a:gd name="connsiteX14" fmla="*/ 74864 w 6414354"/>
              <a:gd name="connsiteY14" fmla="*/ 3260612 h 3260612"/>
              <a:gd name="connsiteX15" fmla="*/ 473954 w 6414354"/>
              <a:gd name="connsiteY15" fmla="*/ 2717166 h 3260612"/>
              <a:gd name="connsiteX16" fmla="*/ 473954 w 6414354"/>
              <a:gd name="connsiteY16" fmla="*/ 2717177 h 3260612"/>
              <a:gd name="connsiteX17" fmla="*/ 473954 w 6414354"/>
              <a:gd name="connsiteY17" fmla="*/ 1902024 h 3260612"/>
              <a:gd name="connsiteX18" fmla="*/ 473954 w 6414354"/>
              <a:gd name="connsiteY18" fmla="*/ 1902024 h 3260612"/>
              <a:gd name="connsiteX19" fmla="*/ 473954 w 6414354"/>
              <a:gd name="connsiteY19" fmla="*/ 543446 h 326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414354" h="3260612">
                <a:moveTo>
                  <a:pt x="473954" y="543446"/>
                </a:moveTo>
                <a:cubicBezTo>
                  <a:pt x="473954" y="243309"/>
                  <a:pt x="449977" y="0"/>
                  <a:pt x="750114" y="0"/>
                </a:cubicBezTo>
                <a:lnTo>
                  <a:pt x="1463761" y="0"/>
                </a:lnTo>
                <a:lnTo>
                  <a:pt x="1463761" y="0"/>
                </a:lnTo>
                <a:lnTo>
                  <a:pt x="2948472" y="0"/>
                </a:lnTo>
                <a:lnTo>
                  <a:pt x="6150706" y="14068"/>
                </a:lnTo>
                <a:cubicBezTo>
                  <a:pt x="6450843" y="14068"/>
                  <a:pt x="6412798" y="243309"/>
                  <a:pt x="6412798" y="543446"/>
                </a:cubicBezTo>
                <a:lnTo>
                  <a:pt x="6412798" y="1902024"/>
                </a:lnTo>
                <a:lnTo>
                  <a:pt x="6412798" y="1902024"/>
                </a:lnTo>
                <a:lnTo>
                  <a:pt x="6412798" y="2717177"/>
                </a:lnTo>
                <a:lnTo>
                  <a:pt x="6412798" y="2717166"/>
                </a:lnTo>
                <a:cubicBezTo>
                  <a:pt x="6412798" y="3017303"/>
                  <a:pt x="6464911" y="3260612"/>
                  <a:pt x="5869352" y="3260612"/>
                </a:cubicBezTo>
                <a:lnTo>
                  <a:pt x="2948472" y="3260612"/>
                </a:lnTo>
                <a:lnTo>
                  <a:pt x="1463761" y="3260612"/>
                </a:lnTo>
                <a:lnTo>
                  <a:pt x="74864" y="3260612"/>
                </a:lnTo>
                <a:cubicBezTo>
                  <a:pt x="-225273" y="3260612"/>
                  <a:pt x="473954" y="3017303"/>
                  <a:pt x="473954" y="2717166"/>
                </a:cubicBezTo>
                <a:lnTo>
                  <a:pt x="473954" y="2717177"/>
                </a:lnTo>
                <a:lnTo>
                  <a:pt x="473954" y="1902024"/>
                </a:lnTo>
                <a:lnTo>
                  <a:pt x="473954" y="1902024"/>
                </a:lnTo>
                <a:lnTo>
                  <a:pt x="473954" y="543446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128" y="1194782"/>
            <a:ext cx="7329143" cy="809897"/>
          </a:xfrm>
        </p:spPr>
        <p:txBody>
          <a:bodyPr>
            <a:normAutofit fontScale="90000"/>
          </a:bodyPr>
          <a:lstStyle/>
          <a:p>
            <a:r>
              <a:rPr lang="en-US" sz="23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vi-VN" sz="2300" b="1" u="sng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Khám phá nhân vật trong tranh thời Phục hưng</a:t>
            </a:r>
            <a:br>
              <a:rPr lang="vi-VN" sz="2300" b="1" u="sng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en-US" sz="23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Google Shape;194;p19"/>
          <p:cNvSpPr txBox="1">
            <a:spLocks/>
          </p:cNvSpPr>
          <p:nvPr/>
        </p:nvSpPr>
        <p:spPr>
          <a:xfrm>
            <a:off x="6433157" y="2104353"/>
            <a:ext cx="4558749" cy="135644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r>
              <a:rPr lang="vi-VN" sz="2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Quan sát, theo dõi và trả lời:</a:t>
            </a:r>
            <a:endParaRPr lang="en-US" sz="25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endParaRPr lang="vi-VN" sz="1100" dirty="0" smtClean="0">
              <a:solidFill>
                <a:schemeClr val="accent5">
                  <a:lumMod val="50000"/>
                </a:schemeClr>
              </a:solidFill>
              <a:latin typeface="UTM Flavour" panose="02040603050506020204" pitchFamily="18" charset="0"/>
              <a:cs typeface="Tahoma" panose="020B0604030504040204" pitchFamily="3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Bức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tranh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có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hòa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sắc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thế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nào</a:t>
            </a:r>
            <a:r>
              <a:rPr lang="vi-VN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vour" panose="02040603050506020204" pitchFamily="18" charset="0"/>
                <a:cs typeface="Tahoma" panose="020B0604030504040204" pitchFamily="34" charset="0"/>
              </a:rPr>
              <a:t>?</a:t>
            </a: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Khuôn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mặt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thể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hiện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trạng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thái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,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biểu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cảm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gì</a:t>
            </a:r>
            <a:r>
              <a:rPr lang="vi-VN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vour" panose="02040603050506020204" pitchFamily="18" charset="0"/>
                <a:cs typeface="Tahoma" panose="020B0604030504040204" pitchFamily="34" charset="0"/>
              </a:rPr>
              <a:t>?</a:t>
            </a: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Trang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phục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,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hình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dáng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được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diễn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tả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ra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sao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054" y="145475"/>
            <a:ext cx="890207" cy="1146885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Khám phá bảo tàng nghệ thuật Uffizi ở 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27" y="1845960"/>
            <a:ext cx="4671579" cy="350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639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1882">
        <p14:prism isInverted="1"/>
      </p:transition>
    </mc:Choice>
    <mc:Fallback xmlns="">
      <p:transition spd="slow" advTm="418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2" grpId="0"/>
      <p:bldP spid="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4051" y="134141"/>
            <a:ext cx="8711039" cy="1169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500" b="1" dirty="0" smtClean="0">
                <a:ln/>
                <a:solidFill>
                  <a:schemeClr val="accent4"/>
                </a:solidFill>
                <a:latin typeface="UTM Hanzel" panose="02040603050506020204" pitchFamily="18" charset="0"/>
              </a:rPr>
              <a:t>VẺ ĐẸP CỦA NHÂN VẬT TRONG TRANH</a:t>
            </a:r>
          </a:p>
          <a:p>
            <a:r>
              <a:rPr lang="en-US" sz="3500" b="1" dirty="0" smtClean="0">
                <a:ln/>
                <a:solidFill>
                  <a:schemeClr val="accent4"/>
                </a:solidFill>
                <a:latin typeface="UTM Hanzel" panose="02040603050506020204" pitchFamily="18" charset="0"/>
              </a:rPr>
              <a:t>THỜI PHỤC HƯNG</a:t>
            </a:r>
            <a:endParaRPr lang="en-US" sz="3500" b="1" dirty="0">
              <a:ln/>
              <a:solidFill>
                <a:schemeClr val="accent4"/>
              </a:solidFill>
              <a:latin typeface="UTM Hanzel" panose="0204060305050602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128" y="1194782"/>
            <a:ext cx="7329143" cy="809897"/>
          </a:xfrm>
        </p:spPr>
        <p:txBody>
          <a:bodyPr>
            <a:normAutofit fontScale="90000"/>
          </a:bodyPr>
          <a:lstStyle/>
          <a:p>
            <a:r>
              <a:rPr lang="en-US" sz="23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vi-VN" sz="2300" b="1" u="sng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Khám phá nhân vật trong tranh thời Phục hưng</a:t>
            </a:r>
            <a:br>
              <a:rPr lang="vi-VN" sz="2300" b="1" u="sng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en-US" sz="23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054" y="145475"/>
            <a:ext cx="890207" cy="1146885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nip Single Corner Rectangle 6"/>
          <p:cNvSpPr/>
          <p:nvPr/>
        </p:nvSpPr>
        <p:spPr>
          <a:xfrm>
            <a:off x="6253157" y="1999849"/>
            <a:ext cx="5811464" cy="2681333"/>
          </a:xfrm>
          <a:prstGeom prst="snip1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194;p19"/>
          <p:cNvSpPr txBox="1">
            <a:spLocks/>
          </p:cNvSpPr>
          <p:nvPr/>
        </p:nvSpPr>
        <p:spPr>
          <a:xfrm>
            <a:off x="6253157" y="1999849"/>
            <a:ext cx="5938844" cy="1356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r>
              <a:rPr lang="en-US" sz="25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Nhận định</a:t>
            </a:r>
            <a:r>
              <a:rPr lang="vi-VN" sz="25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500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endParaRPr lang="vi-VN" sz="1100" dirty="0" smtClean="0">
              <a:solidFill>
                <a:schemeClr val="accent2">
                  <a:lumMod val="60000"/>
                  <a:lumOff val="40000"/>
                </a:schemeClr>
              </a:solidFill>
              <a:latin typeface="UTM Flavour" panose="02040603050506020204" pitchFamily="18" charset="0"/>
              <a:cs typeface="Tahoma" panose="020B0604030504040204" pitchFamily="3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êm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dịu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nhàng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3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Khuôn mặt hiền từ, thánh thiện, trong sáng.</a:t>
            </a: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mỉ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trau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chuốt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0" name="Picture 2" descr="La Donna Velata - Wikip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510" y="1999849"/>
            <a:ext cx="3030267" cy="390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na Lisa: Leonardo Da Vinci may have had a condition that prevented him  from finishing Mona Lisa - The Economic Time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38"/>
          <a:stretch/>
        </p:blipFill>
        <p:spPr bwMode="auto">
          <a:xfrm>
            <a:off x="340808" y="1999849"/>
            <a:ext cx="2573328" cy="391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806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903">
        <p:fade/>
      </p:transition>
    </mc:Choice>
    <mc:Fallback xmlns="">
      <p:transition spd="med" advTm="269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ular Callout 9"/>
          <p:cNvSpPr/>
          <p:nvPr/>
        </p:nvSpPr>
        <p:spPr>
          <a:xfrm flipV="1">
            <a:off x="7315200" y="1999849"/>
            <a:ext cx="4761553" cy="1616808"/>
          </a:xfrm>
          <a:custGeom>
            <a:avLst/>
            <a:gdLst>
              <a:gd name="connsiteX0" fmla="*/ 0 w 5938844"/>
              <a:gd name="connsiteY0" fmla="*/ 543446 h 3260612"/>
              <a:gd name="connsiteX1" fmla="*/ 543446 w 5938844"/>
              <a:gd name="connsiteY1" fmla="*/ 0 h 3260612"/>
              <a:gd name="connsiteX2" fmla="*/ 989807 w 5938844"/>
              <a:gd name="connsiteY2" fmla="*/ 0 h 3260612"/>
              <a:gd name="connsiteX3" fmla="*/ 989807 w 5938844"/>
              <a:gd name="connsiteY3" fmla="*/ 0 h 3260612"/>
              <a:gd name="connsiteX4" fmla="*/ 2474518 w 5938844"/>
              <a:gd name="connsiteY4" fmla="*/ 0 h 3260612"/>
              <a:gd name="connsiteX5" fmla="*/ 5395398 w 5938844"/>
              <a:gd name="connsiteY5" fmla="*/ 0 h 3260612"/>
              <a:gd name="connsiteX6" fmla="*/ 5938844 w 5938844"/>
              <a:gd name="connsiteY6" fmla="*/ 543446 h 3260612"/>
              <a:gd name="connsiteX7" fmla="*/ 5938844 w 5938844"/>
              <a:gd name="connsiteY7" fmla="*/ 1902024 h 3260612"/>
              <a:gd name="connsiteX8" fmla="*/ 5938844 w 5938844"/>
              <a:gd name="connsiteY8" fmla="*/ 1902024 h 3260612"/>
              <a:gd name="connsiteX9" fmla="*/ 5938844 w 5938844"/>
              <a:gd name="connsiteY9" fmla="*/ 2717177 h 3260612"/>
              <a:gd name="connsiteX10" fmla="*/ 5938844 w 5938844"/>
              <a:gd name="connsiteY10" fmla="*/ 2717166 h 3260612"/>
              <a:gd name="connsiteX11" fmla="*/ 5395398 w 5938844"/>
              <a:gd name="connsiteY11" fmla="*/ 3260612 h 3260612"/>
              <a:gd name="connsiteX12" fmla="*/ 2474518 w 5938844"/>
              <a:gd name="connsiteY12" fmla="*/ 3260612 h 3260612"/>
              <a:gd name="connsiteX13" fmla="*/ 1732183 w 5938844"/>
              <a:gd name="connsiteY13" fmla="*/ 3668189 h 3260612"/>
              <a:gd name="connsiteX14" fmla="*/ 989807 w 5938844"/>
              <a:gd name="connsiteY14" fmla="*/ 3260612 h 3260612"/>
              <a:gd name="connsiteX15" fmla="*/ 543446 w 5938844"/>
              <a:gd name="connsiteY15" fmla="*/ 3260612 h 3260612"/>
              <a:gd name="connsiteX16" fmla="*/ 0 w 5938844"/>
              <a:gd name="connsiteY16" fmla="*/ 2717166 h 3260612"/>
              <a:gd name="connsiteX17" fmla="*/ 0 w 5938844"/>
              <a:gd name="connsiteY17" fmla="*/ 2717177 h 3260612"/>
              <a:gd name="connsiteX18" fmla="*/ 0 w 5938844"/>
              <a:gd name="connsiteY18" fmla="*/ 1902024 h 3260612"/>
              <a:gd name="connsiteX19" fmla="*/ 0 w 5938844"/>
              <a:gd name="connsiteY19" fmla="*/ 1902024 h 3260612"/>
              <a:gd name="connsiteX20" fmla="*/ 0 w 5938844"/>
              <a:gd name="connsiteY20" fmla="*/ 543446 h 3260612"/>
              <a:gd name="connsiteX0" fmla="*/ 455 w 5939299"/>
              <a:gd name="connsiteY0" fmla="*/ 543446 h 3668189"/>
              <a:gd name="connsiteX1" fmla="*/ 276615 w 5939299"/>
              <a:gd name="connsiteY1" fmla="*/ 0 h 3668189"/>
              <a:gd name="connsiteX2" fmla="*/ 990262 w 5939299"/>
              <a:gd name="connsiteY2" fmla="*/ 0 h 3668189"/>
              <a:gd name="connsiteX3" fmla="*/ 990262 w 5939299"/>
              <a:gd name="connsiteY3" fmla="*/ 0 h 3668189"/>
              <a:gd name="connsiteX4" fmla="*/ 2474973 w 5939299"/>
              <a:gd name="connsiteY4" fmla="*/ 0 h 3668189"/>
              <a:gd name="connsiteX5" fmla="*/ 5395853 w 5939299"/>
              <a:gd name="connsiteY5" fmla="*/ 0 h 3668189"/>
              <a:gd name="connsiteX6" fmla="*/ 5939299 w 5939299"/>
              <a:gd name="connsiteY6" fmla="*/ 543446 h 3668189"/>
              <a:gd name="connsiteX7" fmla="*/ 5939299 w 5939299"/>
              <a:gd name="connsiteY7" fmla="*/ 1902024 h 3668189"/>
              <a:gd name="connsiteX8" fmla="*/ 5939299 w 5939299"/>
              <a:gd name="connsiteY8" fmla="*/ 1902024 h 3668189"/>
              <a:gd name="connsiteX9" fmla="*/ 5939299 w 5939299"/>
              <a:gd name="connsiteY9" fmla="*/ 2717177 h 3668189"/>
              <a:gd name="connsiteX10" fmla="*/ 5939299 w 5939299"/>
              <a:gd name="connsiteY10" fmla="*/ 2717166 h 3668189"/>
              <a:gd name="connsiteX11" fmla="*/ 5395853 w 5939299"/>
              <a:gd name="connsiteY11" fmla="*/ 3260612 h 3668189"/>
              <a:gd name="connsiteX12" fmla="*/ 2474973 w 5939299"/>
              <a:gd name="connsiteY12" fmla="*/ 3260612 h 3668189"/>
              <a:gd name="connsiteX13" fmla="*/ 1732638 w 5939299"/>
              <a:gd name="connsiteY13" fmla="*/ 3668189 h 3668189"/>
              <a:gd name="connsiteX14" fmla="*/ 990262 w 5939299"/>
              <a:gd name="connsiteY14" fmla="*/ 3260612 h 3668189"/>
              <a:gd name="connsiteX15" fmla="*/ 543901 w 5939299"/>
              <a:gd name="connsiteY15" fmla="*/ 3260612 h 3668189"/>
              <a:gd name="connsiteX16" fmla="*/ 455 w 5939299"/>
              <a:gd name="connsiteY16" fmla="*/ 2717166 h 3668189"/>
              <a:gd name="connsiteX17" fmla="*/ 455 w 5939299"/>
              <a:gd name="connsiteY17" fmla="*/ 2717177 h 3668189"/>
              <a:gd name="connsiteX18" fmla="*/ 455 w 5939299"/>
              <a:gd name="connsiteY18" fmla="*/ 1902024 h 3668189"/>
              <a:gd name="connsiteX19" fmla="*/ 455 w 5939299"/>
              <a:gd name="connsiteY19" fmla="*/ 1902024 h 3668189"/>
              <a:gd name="connsiteX20" fmla="*/ 455 w 5939299"/>
              <a:gd name="connsiteY20" fmla="*/ 543446 h 3668189"/>
              <a:gd name="connsiteX0" fmla="*/ 455 w 5939299"/>
              <a:gd name="connsiteY0" fmla="*/ 543446 h 3668189"/>
              <a:gd name="connsiteX1" fmla="*/ 276615 w 5939299"/>
              <a:gd name="connsiteY1" fmla="*/ 0 h 3668189"/>
              <a:gd name="connsiteX2" fmla="*/ 990262 w 5939299"/>
              <a:gd name="connsiteY2" fmla="*/ 0 h 3668189"/>
              <a:gd name="connsiteX3" fmla="*/ 990262 w 5939299"/>
              <a:gd name="connsiteY3" fmla="*/ 0 h 3668189"/>
              <a:gd name="connsiteX4" fmla="*/ 2474973 w 5939299"/>
              <a:gd name="connsiteY4" fmla="*/ 0 h 3668189"/>
              <a:gd name="connsiteX5" fmla="*/ 5635004 w 5939299"/>
              <a:gd name="connsiteY5" fmla="*/ 14068 h 3668189"/>
              <a:gd name="connsiteX6" fmla="*/ 5939299 w 5939299"/>
              <a:gd name="connsiteY6" fmla="*/ 543446 h 3668189"/>
              <a:gd name="connsiteX7" fmla="*/ 5939299 w 5939299"/>
              <a:gd name="connsiteY7" fmla="*/ 1902024 h 3668189"/>
              <a:gd name="connsiteX8" fmla="*/ 5939299 w 5939299"/>
              <a:gd name="connsiteY8" fmla="*/ 1902024 h 3668189"/>
              <a:gd name="connsiteX9" fmla="*/ 5939299 w 5939299"/>
              <a:gd name="connsiteY9" fmla="*/ 2717177 h 3668189"/>
              <a:gd name="connsiteX10" fmla="*/ 5939299 w 5939299"/>
              <a:gd name="connsiteY10" fmla="*/ 2717166 h 3668189"/>
              <a:gd name="connsiteX11" fmla="*/ 5395853 w 5939299"/>
              <a:gd name="connsiteY11" fmla="*/ 3260612 h 3668189"/>
              <a:gd name="connsiteX12" fmla="*/ 2474973 w 5939299"/>
              <a:gd name="connsiteY12" fmla="*/ 3260612 h 3668189"/>
              <a:gd name="connsiteX13" fmla="*/ 1732638 w 5939299"/>
              <a:gd name="connsiteY13" fmla="*/ 3668189 h 3668189"/>
              <a:gd name="connsiteX14" fmla="*/ 990262 w 5939299"/>
              <a:gd name="connsiteY14" fmla="*/ 3260612 h 3668189"/>
              <a:gd name="connsiteX15" fmla="*/ 543901 w 5939299"/>
              <a:gd name="connsiteY15" fmla="*/ 3260612 h 3668189"/>
              <a:gd name="connsiteX16" fmla="*/ 455 w 5939299"/>
              <a:gd name="connsiteY16" fmla="*/ 2717166 h 3668189"/>
              <a:gd name="connsiteX17" fmla="*/ 455 w 5939299"/>
              <a:gd name="connsiteY17" fmla="*/ 2717177 h 3668189"/>
              <a:gd name="connsiteX18" fmla="*/ 455 w 5939299"/>
              <a:gd name="connsiteY18" fmla="*/ 1902024 h 3668189"/>
              <a:gd name="connsiteX19" fmla="*/ 455 w 5939299"/>
              <a:gd name="connsiteY19" fmla="*/ 1902024 h 3668189"/>
              <a:gd name="connsiteX20" fmla="*/ 455 w 5939299"/>
              <a:gd name="connsiteY20" fmla="*/ 543446 h 3668189"/>
              <a:gd name="connsiteX0" fmla="*/ 455 w 5940855"/>
              <a:gd name="connsiteY0" fmla="*/ 543446 h 3668189"/>
              <a:gd name="connsiteX1" fmla="*/ 276615 w 5940855"/>
              <a:gd name="connsiteY1" fmla="*/ 0 h 3668189"/>
              <a:gd name="connsiteX2" fmla="*/ 990262 w 5940855"/>
              <a:gd name="connsiteY2" fmla="*/ 0 h 3668189"/>
              <a:gd name="connsiteX3" fmla="*/ 990262 w 5940855"/>
              <a:gd name="connsiteY3" fmla="*/ 0 h 3668189"/>
              <a:gd name="connsiteX4" fmla="*/ 2474973 w 5940855"/>
              <a:gd name="connsiteY4" fmla="*/ 0 h 3668189"/>
              <a:gd name="connsiteX5" fmla="*/ 5677207 w 5940855"/>
              <a:gd name="connsiteY5" fmla="*/ 14068 h 3668189"/>
              <a:gd name="connsiteX6" fmla="*/ 5939299 w 5940855"/>
              <a:gd name="connsiteY6" fmla="*/ 543446 h 3668189"/>
              <a:gd name="connsiteX7" fmla="*/ 5939299 w 5940855"/>
              <a:gd name="connsiteY7" fmla="*/ 1902024 h 3668189"/>
              <a:gd name="connsiteX8" fmla="*/ 5939299 w 5940855"/>
              <a:gd name="connsiteY8" fmla="*/ 1902024 h 3668189"/>
              <a:gd name="connsiteX9" fmla="*/ 5939299 w 5940855"/>
              <a:gd name="connsiteY9" fmla="*/ 2717177 h 3668189"/>
              <a:gd name="connsiteX10" fmla="*/ 5939299 w 5940855"/>
              <a:gd name="connsiteY10" fmla="*/ 2717166 h 3668189"/>
              <a:gd name="connsiteX11" fmla="*/ 5395853 w 5940855"/>
              <a:gd name="connsiteY11" fmla="*/ 3260612 h 3668189"/>
              <a:gd name="connsiteX12" fmla="*/ 2474973 w 5940855"/>
              <a:gd name="connsiteY12" fmla="*/ 3260612 h 3668189"/>
              <a:gd name="connsiteX13" fmla="*/ 1732638 w 5940855"/>
              <a:gd name="connsiteY13" fmla="*/ 3668189 h 3668189"/>
              <a:gd name="connsiteX14" fmla="*/ 990262 w 5940855"/>
              <a:gd name="connsiteY14" fmla="*/ 3260612 h 3668189"/>
              <a:gd name="connsiteX15" fmla="*/ 543901 w 5940855"/>
              <a:gd name="connsiteY15" fmla="*/ 3260612 h 3668189"/>
              <a:gd name="connsiteX16" fmla="*/ 455 w 5940855"/>
              <a:gd name="connsiteY16" fmla="*/ 2717166 h 3668189"/>
              <a:gd name="connsiteX17" fmla="*/ 455 w 5940855"/>
              <a:gd name="connsiteY17" fmla="*/ 2717177 h 3668189"/>
              <a:gd name="connsiteX18" fmla="*/ 455 w 5940855"/>
              <a:gd name="connsiteY18" fmla="*/ 1902024 h 3668189"/>
              <a:gd name="connsiteX19" fmla="*/ 455 w 5940855"/>
              <a:gd name="connsiteY19" fmla="*/ 1902024 h 3668189"/>
              <a:gd name="connsiteX20" fmla="*/ 455 w 5940855"/>
              <a:gd name="connsiteY20" fmla="*/ 543446 h 3668189"/>
              <a:gd name="connsiteX0" fmla="*/ 455 w 5940855"/>
              <a:gd name="connsiteY0" fmla="*/ 543446 h 3260612"/>
              <a:gd name="connsiteX1" fmla="*/ 276615 w 5940855"/>
              <a:gd name="connsiteY1" fmla="*/ 0 h 3260612"/>
              <a:gd name="connsiteX2" fmla="*/ 990262 w 5940855"/>
              <a:gd name="connsiteY2" fmla="*/ 0 h 3260612"/>
              <a:gd name="connsiteX3" fmla="*/ 990262 w 5940855"/>
              <a:gd name="connsiteY3" fmla="*/ 0 h 3260612"/>
              <a:gd name="connsiteX4" fmla="*/ 2474973 w 5940855"/>
              <a:gd name="connsiteY4" fmla="*/ 0 h 3260612"/>
              <a:gd name="connsiteX5" fmla="*/ 5677207 w 5940855"/>
              <a:gd name="connsiteY5" fmla="*/ 14068 h 3260612"/>
              <a:gd name="connsiteX6" fmla="*/ 5939299 w 5940855"/>
              <a:gd name="connsiteY6" fmla="*/ 543446 h 3260612"/>
              <a:gd name="connsiteX7" fmla="*/ 5939299 w 5940855"/>
              <a:gd name="connsiteY7" fmla="*/ 1902024 h 3260612"/>
              <a:gd name="connsiteX8" fmla="*/ 5939299 w 5940855"/>
              <a:gd name="connsiteY8" fmla="*/ 1902024 h 3260612"/>
              <a:gd name="connsiteX9" fmla="*/ 5939299 w 5940855"/>
              <a:gd name="connsiteY9" fmla="*/ 2717177 h 3260612"/>
              <a:gd name="connsiteX10" fmla="*/ 5939299 w 5940855"/>
              <a:gd name="connsiteY10" fmla="*/ 2717166 h 3260612"/>
              <a:gd name="connsiteX11" fmla="*/ 5395853 w 5940855"/>
              <a:gd name="connsiteY11" fmla="*/ 3260612 h 3260612"/>
              <a:gd name="connsiteX12" fmla="*/ 2474973 w 5940855"/>
              <a:gd name="connsiteY12" fmla="*/ 3260612 h 3260612"/>
              <a:gd name="connsiteX13" fmla="*/ 990262 w 5940855"/>
              <a:gd name="connsiteY13" fmla="*/ 3260612 h 3260612"/>
              <a:gd name="connsiteX14" fmla="*/ 543901 w 5940855"/>
              <a:gd name="connsiteY14" fmla="*/ 3260612 h 3260612"/>
              <a:gd name="connsiteX15" fmla="*/ 455 w 5940855"/>
              <a:gd name="connsiteY15" fmla="*/ 2717166 h 3260612"/>
              <a:gd name="connsiteX16" fmla="*/ 455 w 5940855"/>
              <a:gd name="connsiteY16" fmla="*/ 2717177 h 3260612"/>
              <a:gd name="connsiteX17" fmla="*/ 455 w 5940855"/>
              <a:gd name="connsiteY17" fmla="*/ 1902024 h 3260612"/>
              <a:gd name="connsiteX18" fmla="*/ 455 w 5940855"/>
              <a:gd name="connsiteY18" fmla="*/ 1902024 h 3260612"/>
              <a:gd name="connsiteX19" fmla="*/ 455 w 5940855"/>
              <a:gd name="connsiteY19" fmla="*/ 543446 h 3260612"/>
              <a:gd name="connsiteX0" fmla="*/ 455 w 5940855"/>
              <a:gd name="connsiteY0" fmla="*/ 543446 h 3260612"/>
              <a:gd name="connsiteX1" fmla="*/ 276615 w 5940855"/>
              <a:gd name="connsiteY1" fmla="*/ 0 h 3260612"/>
              <a:gd name="connsiteX2" fmla="*/ 990262 w 5940855"/>
              <a:gd name="connsiteY2" fmla="*/ 0 h 3260612"/>
              <a:gd name="connsiteX3" fmla="*/ 990262 w 5940855"/>
              <a:gd name="connsiteY3" fmla="*/ 0 h 3260612"/>
              <a:gd name="connsiteX4" fmla="*/ 2474973 w 5940855"/>
              <a:gd name="connsiteY4" fmla="*/ 0 h 3260612"/>
              <a:gd name="connsiteX5" fmla="*/ 5677207 w 5940855"/>
              <a:gd name="connsiteY5" fmla="*/ 14068 h 3260612"/>
              <a:gd name="connsiteX6" fmla="*/ 5939299 w 5940855"/>
              <a:gd name="connsiteY6" fmla="*/ 543446 h 3260612"/>
              <a:gd name="connsiteX7" fmla="*/ 5939299 w 5940855"/>
              <a:gd name="connsiteY7" fmla="*/ 1902024 h 3260612"/>
              <a:gd name="connsiteX8" fmla="*/ 5939299 w 5940855"/>
              <a:gd name="connsiteY8" fmla="*/ 1902024 h 3260612"/>
              <a:gd name="connsiteX9" fmla="*/ 5939299 w 5940855"/>
              <a:gd name="connsiteY9" fmla="*/ 2717177 h 3260612"/>
              <a:gd name="connsiteX10" fmla="*/ 5939299 w 5940855"/>
              <a:gd name="connsiteY10" fmla="*/ 2717166 h 3260612"/>
              <a:gd name="connsiteX11" fmla="*/ 5395853 w 5940855"/>
              <a:gd name="connsiteY11" fmla="*/ 3260612 h 3260612"/>
              <a:gd name="connsiteX12" fmla="*/ 2474973 w 5940855"/>
              <a:gd name="connsiteY12" fmla="*/ 3260612 h 3260612"/>
              <a:gd name="connsiteX13" fmla="*/ 990262 w 5940855"/>
              <a:gd name="connsiteY13" fmla="*/ 3260612 h 3260612"/>
              <a:gd name="connsiteX14" fmla="*/ 543901 w 5940855"/>
              <a:gd name="connsiteY14" fmla="*/ 3260612 h 3260612"/>
              <a:gd name="connsiteX15" fmla="*/ 455 w 5940855"/>
              <a:gd name="connsiteY15" fmla="*/ 2717166 h 3260612"/>
              <a:gd name="connsiteX16" fmla="*/ 455 w 5940855"/>
              <a:gd name="connsiteY16" fmla="*/ 2717177 h 3260612"/>
              <a:gd name="connsiteX17" fmla="*/ 455 w 5940855"/>
              <a:gd name="connsiteY17" fmla="*/ 1902024 h 3260612"/>
              <a:gd name="connsiteX18" fmla="*/ 455 w 5940855"/>
              <a:gd name="connsiteY18" fmla="*/ 1902024 h 3260612"/>
              <a:gd name="connsiteX19" fmla="*/ 455 w 5940855"/>
              <a:gd name="connsiteY19" fmla="*/ 543446 h 3260612"/>
              <a:gd name="connsiteX0" fmla="*/ 455 w 5940855"/>
              <a:gd name="connsiteY0" fmla="*/ 543446 h 3260612"/>
              <a:gd name="connsiteX1" fmla="*/ 276615 w 5940855"/>
              <a:gd name="connsiteY1" fmla="*/ 0 h 3260612"/>
              <a:gd name="connsiteX2" fmla="*/ 990262 w 5940855"/>
              <a:gd name="connsiteY2" fmla="*/ 0 h 3260612"/>
              <a:gd name="connsiteX3" fmla="*/ 990262 w 5940855"/>
              <a:gd name="connsiteY3" fmla="*/ 0 h 3260612"/>
              <a:gd name="connsiteX4" fmla="*/ 2474973 w 5940855"/>
              <a:gd name="connsiteY4" fmla="*/ 0 h 3260612"/>
              <a:gd name="connsiteX5" fmla="*/ 5677207 w 5940855"/>
              <a:gd name="connsiteY5" fmla="*/ 14068 h 3260612"/>
              <a:gd name="connsiteX6" fmla="*/ 5939299 w 5940855"/>
              <a:gd name="connsiteY6" fmla="*/ 543446 h 3260612"/>
              <a:gd name="connsiteX7" fmla="*/ 5939299 w 5940855"/>
              <a:gd name="connsiteY7" fmla="*/ 1902024 h 3260612"/>
              <a:gd name="connsiteX8" fmla="*/ 5939299 w 5940855"/>
              <a:gd name="connsiteY8" fmla="*/ 1902024 h 3260612"/>
              <a:gd name="connsiteX9" fmla="*/ 5939299 w 5940855"/>
              <a:gd name="connsiteY9" fmla="*/ 2717177 h 3260612"/>
              <a:gd name="connsiteX10" fmla="*/ 5939299 w 5940855"/>
              <a:gd name="connsiteY10" fmla="*/ 2717166 h 3260612"/>
              <a:gd name="connsiteX11" fmla="*/ 5395853 w 5940855"/>
              <a:gd name="connsiteY11" fmla="*/ 3260612 h 3260612"/>
              <a:gd name="connsiteX12" fmla="*/ 2474973 w 5940855"/>
              <a:gd name="connsiteY12" fmla="*/ 3260612 h 3260612"/>
              <a:gd name="connsiteX13" fmla="*/ 990262 w 5940855"/>
              <a:gd name="connsiteY13" fmla="*/ 3260612 h 3260612"/>
              <a:gd name="connsiteX14" fmla="*/ 543901 w 5940855"/>
              <a:gd name="connsiteY14" fmla="*/ 3260612 h 3260612"/>
              <a:gd name="connsiteX15" fmla="*/ 455 w 5940855"/>
              <a:gd name="connsiteY15" fmla="*/ 2717166 h 3260612"/>
              <a:gd name="connsiteX16" fmla="*/ 455 w 5940855"/>
              <a:gd name="connsiteY16" fmla="*/ 2717177 h 3260612"/>
              <a:gd name="connsiteX17" fmla="*/ 455 w 5940855"/>
              <a:gd name="connsiteY17" fmla="*/ 1902024 h 3260612"/>
              <a:gd name="connsiteX18" fmla="*/ 455 w 5940855"/>
              <a:gd name="connsiteY18" fmla="*/ 1902024 h 3260612"/>
              <a:gd name="connsiteX19" fmla="*/ 455 w 5940855"/>
              <a:gd name="connsiteY19" fmla="*/ 543446 h 3260612"/>
              <a:gd name="connsiteX0" fmla="*/ 473954 w 6414354"/>
              <a:gd name="connsiteY0" fmla="*/ 543446 h 3260612"/>
              <a:gd name="connsiteX1" fmla="*/ 750114 w 6414354"/>
              <a:gd name="connsiteY1" fmla="*/ 0 h 3260612"/>
              <a:gd name="connsiteX2" fmla="*/ 1463761 w 6414354"/>
              <a:gd name="connsiteY2" fmla="*/ 0 h 3260612"/>
              <a:gd name="connsiteX3" fmla="*/ 1463761 w 6414354"/>
              <a:gd name="connsiteY3" fmla="*/ 0 h 3260612"/>
              <a:gd name="connsiteX4" fmla="*/ 2948472 w 6414354"/>
              <a:gd name="connsiteY4" fmla="*/ 0 h 3260612"/>
              <a:gd name="connsiteX5" fmla="*/ 6150706 w 6414354"/>
              <a:gd name="connsiteY5" fmla="*/ 14068 h 3260612"/>
              <a:gd name="connsiteX6" fmla="*/ 6412798 w 6414354"/>
              <a:gd name="connsiteY6" fmla="*/ 543446 h 3260612"/>
              <a:gd name="connsiteX7" fmla="*/ 6412798 w 6414354"/>
              <a:gd name="connsiteY7" fmla="*/ 1902024 h 3260612"/>
              <a:gd name="connsiteX8" fmla="*/ 6412798 w 6414354"/>
              <a:gd name="connsiteY8" fmla="*/ 1902024 h 3260612"/>
              <a:gd name="connsiteX9" fmla="*/ 6412798 w 6414354"/>
              <a:gd name="connsiteY9" fmla="*/ 2717177 h 3260612"/>
              <a:gd name="connsiteX10" fmla="*/ 6412798 w 6414354"/>
              <a:gd name="connsiteY10" fmla="*/ 2717166 h 3260612"/>
              <a:gd name="connsiteX11" fmla="*/ 5869352 w 6414354"/>
              <a:gd name="connsiteY11" fmla="*/ 3260612 h 3260612"/>
              <a:gd name="connsiteX12" fmla="*/ 2948472 w 6414354"/>
              <a:gd name="connsiteY12" fmla="*/ 3260612 h 3260612"/>
              <a:gd name="connsiteX13" fmla="*/ 1463761 w 6414354"/>
              <a:gd name="connsiteY13" fmla="*/ 3260612 h 3260612"/>
              <a:gd name="connsiteX14" fmla="*/ 74864 w 6414354"/>
              <a:gd name="connsiteY14" fmla="*/ 3260612 h 3260612"/>
              <a:gd name="connsiteX15" fmla="*/ 473954 w 6414354"/>
              <a:gd name="connsiteY15" fmla="*/ 2717166 h 3260612"/>
              <a:gd name="connsiteX16" fmla="*/ 473954 w 6414354"/>
              <a:gd name="connsiteY16" fmla="*/ 2717177 h 3260612"/>
              <a:gd name="connsiteX17" fmla="*/ 473954 w 6414354"/>
              <a:gd name="connsiteY17" fmla="*/ 1902024 h 3260612"/>
              <a:gd name="connsiteX18" fmla="*/ 473954 w 6414354"/>
              <a:gd name="connsiteY18" fmla="*/ 1902024 h 3260612"/>
              <a:gd name="connsiteX19" fmla="*/ 473954 w 6414354"/>
              <a:gd name="connsiteY19" fmla="*/ 543446 h 326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414354" h="3260612">
                <a:moveTo>
                  <a:pt x="473954" y="543446"/>
                </a:moveTo>
                <a:cubicBezTo>
                  <a:pt x="473954" y="243309"/>
                  <a:pt x="449977" y="0"/>
                  <a:pt x="750114" y="0"/>
                </a:cubicBezTo>
                <a:lnTo>
                  <a:pt x="1463761" y="0"/>
                </a:lnTo>
                <a:lnTo>
                  <a:pt x="1463761" y="0"/>
                </a:lnTo>
                <a:lnTo>
                  <a:pt x="2948472" y="0"/>
                </a:lnTo>
                <a:lnTo>
                  <a:pt x="6150706" y="14068"/>
                </a:lnTo>
                <a:cubicBezTo>
                  <a:pt x="6450843" y="14068"/>
                  <a:pt x="6412798" y="243309"/>
                  <a:pt x="6412798" y="543446"/>
                </a:cubicBezTo>
                <a:lnTo>
                  <a:pt x="6412798" y="1902024"/>
                </a:lnTo>
                <a:lnTo>
                  <a:pt x="6412798" y="1902024"/>
                </a:lnTo>
                <a:lnTo>
                  <a:pt x="6412798" y="2717177"/>
                </a:lnTo>
                <a:lnTo>
                  <a:pt x="6412798" y="2717166"/>
                </a:lnTo>
                <a:cubicBezTo>
                  <a:pt x="6412798" y="3017303"/>
                  <a:pt x="6464911" y="3260612"/>
                  <a:pt x="5869352" y="3260612"/>
                </a:cubicBezTo>
                <a:lnTo>
                  <a:pt x="2948472" y="3260612"/>
                </a:lnTo>
                <a:lnTo>
                  <a:pt x="1463761" y="3260612"/>
                </a:lnTo>
                <a:lnTo>
                  <a:pt x="74864" y="3260612"/>
                </a:lnTo>
                <a:cubicBezTo>
                  <a:pt x="-225273" y="3260612"/>
                  <a:pt x="473954" y="3017303"/>
                  <a:pt x="473954" y="2717166"/>
                </a:cubicBezTo>
                <a:lnTo>
                  <a:pt x="473954" y="2717177"/>
                </a:lnTo>
                <a:lnTo>
                  <a:pt x="473954" y="1902024"/>
                </a:lnTo>
                <a:lnTo>
                  <a:pt x="473954" y="1902024"/>
                </a:lnTo>
                <a:lnTo>
                  <a:pt x="473954" y="543446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128" y="1194782"/>
            <a:ext cx="7871872" cy="809897"/>
          </a:xfrm>
        </p:spPr>
        <p:txBody>
          <a:bodyPr>
            <a:normAutofit/>
          </a:bodyPr>
          <a:lstStyle/>
          <a:p>
            <a:r>
              <a:rPr lang="en-US" sz="23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2300" b="1" u="sng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Cách mô phỏng chân dung nhân vật trong tranh</a:t>
            </a:r>
            <a:endParaRPr lang="en-US" sz="23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Google Shape;194;p19"/>
          <p:cNvSpPr txBox="1">
            <a:spLocks/>
          </p:cNvSpPr>
          <p:nvPr/>
        </p:nvSpPr>
        <p:spPr>
          <a:xfrm>
            <a:off x="7670043" y="2109033"/>
            <a:ext cx="4488598" cy="135644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r>
              <a:rPr lang="vi-VN" sz="2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Quan sát, theo dõi và trả lời:</a:t>
            </a:r>
            <a:endParaRPr lang="en-US" sz="25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endParaRPr lang="vi-VN" sz="1100" dirty="0" smtClean="0">
              <a:solidFill>
                <a:schemeClr val="accent5">
                  <a:lumMod val="50000"/>
                </a:schemeClr>
              </a:solidFill>
              <a:latin typeface="UTM Flavour" panose="02040603050506020204" pitchFamily="18" charset="0"/>
              <a:cs typeface="Tahoma" panose="020B0604030504040204" pitchFamily="3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Để mô phỏng tranh chân dung,</a:t>
            </a:r>
          </a:p>
          <a:p>
            <a:pPr marL="127000" indent="0">
              <a:spcBef>
                <a:spcPts val="0"/>
              </a:spcBef>
              <a:buSzPts val="1600"/>
              <a:buNone/>
            </a:pP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ta tiến hành theo các bước nào?</a:t>
            </a:r>
            <a:endParaRPr lang="vi-VN" sz="27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lavour" panose="02040603050506020204" pitchFamily="18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384" y="1720304"/>
            <a:ext cx="1684915" cy="23588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7607" y="1720304"/>
            <a:ext cx="1740633" cy="2358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7607" y="4340674"/>
            <a:ext cx="1746000" cy="23588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1548" y="4343124"/>
            <a:ext cx="1710542" cy="235643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384051" y="134141"/>
            <a:ext cx="8711039" cy="1169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500" b="1" dirty="0" smtClean="0">
                <a:ln/>
                <a:solidFill>
                  <a:schemeClr val="accent4"/>
                </a:solidFill>
                <a:latin typeface="UTM Hanzel" panose="02040603050506020204" pitchFamily="18" charset="0"/>
              </a:rPr>
              <a:t>VẺ ĐẸP CỦA NHÂN VẬT TRONG TRANH</a:t>
            </a:r>
          </a:p>
          <a:p>
            <a:r>
              <a:rPr lang="en-US" sz="3500" b="1" dirty="0" smtClean="0">
                <a:ln/>
                <a:solidFill>
                  <a:schemeClr val="accent4"/>
                </a:solidFill>
                <a:latin typeface="UTM Hanzel" panose="02040603050506020204" pitchFamily="18" charset="0"/>
              </a:rPr>
              <a:t>THỜI PHỤC HƯNG</a:t>
            </a:r>
            <a:endParaRPr lang="en-US" sz="3500" b="1" dirty="0">
              <a:ln/>
              <a:solidFill>
                <a:schemeClr val="accent4"/>
              </a:solidFill>
              <a:latin typeface="UTM Hanzel" panose="02040603050506020204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054" y="145475"/>
            <a:ext cx="890207" cy="1146885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nip Single Corner Rectangle 19"/>
          <p:cNvSpPr/>
          <p:nvPr/>
        </p:nvSpPr>
        <p:spPr>
          <a:xfrm>
            <a:off x="7647240" y="3964582"/>
            <a:ext cx="3595382" cy="1746671"/>
          </a:xfrm>
          <a:prstGeom prst="snip1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Google Shape;194;p19"/>
          <p:cNvSpPr txBox="1">
            <a:spLocks/>
          </p:cNvSpPr>
          <p:nvPr/>
        </p:nvSpPr>
        <p:spPr>
          <a:xfrm>
            <a:off x="7512330" y="3964582"/>
            <a:ext cx="3730292" cy="1356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r>
              <a:rPr lang="en-US" sz="25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Nhận định</a:t>
            </a:r>
            <a:r>
              <a:rPr lang="vi-VN" sz="25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500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endParaRPr lang="vi-VN" sz="1100" dirty="0" smtClean="0">
              <a:solidFill>
                <a:schemeClr val="accent2">
                  <a:lumMod val="60000"/>
                  <a:lumOff val="40000"/>
                </a:schemeClr>
              </a:solidFill>
              <a:latin typeface="UTM Flavour" panose="02040603050506020204" pitchFamily="18" charset="0"/>
              <a:cs typeface="Tahoma" panose="020B0604030504040204" pitchFamily="3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Phác hình cho cân đối.</a:t>
            </a: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 phỏng hình dáng.</a:t>
            </a: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 màu hoàn thiện.</a:t>
            </a:r>
          </a:p>
        </p:txBody>
      </p:sp>
      <p:sp>
        <p:nvSpPr>
          <p:cNvPr id="24" name="Oval 23"/>
          <p:cNvSpPr/>
          <p:nvPr/>
        </p:nvSpPr>
        <p:spPr>
          <a:xfrm>
            <a:off x="1811165" y="3841441"/>
            <a:ext cx="377092" cy="37709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C00000"/>
                </a:solidFill>
              </a:rPr>
              <a:t>1</a:t>
            </a:r>
            <a:endParaRPr lang="en-US" sz="3000" b="1" dirty="0">
              <a:solidFill>
                <a:srgbClr val="C0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038299" y="6439895"/>
            <a:ext cx="377092" cy="37709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C00000"/>
                </a:solidFill>
              </a:rPr>
              <a:t>3</a:t>
            </a:r>
            <a:endParaRPr lang="en-US" sz="3000" b="1" dirty="0">
              <a:solidFill>
                <a:srgbClr val="C0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263544" y="6439895"/>
            <a:ext cx="377092" cy="37709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C00000"/>
                </a:solidFill>
              </a:rPr>
              <a:t>4</a:t>
            </a:r>
            <a:endParaRPr lang="en-US" sz="3000" b="1" dirty="0">
              <a:solidFill>
                <a:srgbClr val="C0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90638" y="3854621"/>
            <a:ext cx="377092" cy="37709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C00000"/>
                </a:solidFill>
              </a:rPr>
              <a:t>2</a:t>
            </a:r>
            <a:endParaRPr lang="en-US" sz="30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3858087"/>
      </p:ext>
    </p:extLst>
  </p:cSld>
  <p:clrMapOvr>
    <a:masterClrMapping/>
  </p:clrMapOvr>
  <p:transition spd="med" advTm="6692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8" grpId="0" uiExpand="1" build="p"/>
      <p:bldP spid="20" grpId="0" animBg="1"/>
      <p:bldP spid="21" grpId="0" uiExpand="1" build="p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ular Callout 9"/>
          <p:cNvSpPr/>
          <p:nvPr/>
        </p:nvSpPr>
        <p:spPr>
          <a:xfrm flipV="1">
            <a:off x="7315200" y="2039037"/>
            <a:ext cx="4761553" cy="2572151"/>
          </a:xfrm>
          <a:custGeom>
            <a:avLst/>
            <a:gdLst>
              <a:gd name="connsiteX0" fmla="*/ 0 w 5938844"/>
              <a:gd name="connsiteY0" fmla="*/ 543446 h 3260612"/>
              <a:gd name="connsiteX1" fmla="*/ 543446 w 5938844"/>
              <a:gd name="connsiteY1" fmla="*/ 0 h 3260612"/>
              <a:gd name="connsiteX2" fmla="*/ 989807 w 5938844"/>
              <a:gd name="connsiteY2" fmla="*/ 0 h 3260612"/>
              <a:gd name="connsiteX3" fmla="*/ 989807 w 5938844"/>
              <a:gd name="connsiteY3" fmla="*/ 0 h 3260612"/>
              <a:gd name="connsiteX4" fmla="*/ 2474518 w 5938844"/>
              <a:gd name="connsiteY4" fmla="*/ 0 h 3260612"/>
              <a:gd name="connsiteX5" fmla="*/ 5395398 w 5938844"/>
              <a:gd name="connsiteY5" fmla="*/ 0 h 3260612"/>
              <a:gd name="connsiteX6" fmla="*/ 5938844 w 5938844"/>
              <a:gd name="connsiteY6" fmla="*/ 543446 h 3260612"/>
              <a:gd name="connsiteX7" fmla="*/ 5938844 w 5938844"/>
              <a:gd name="connsiteY7" fmla="*/ 1902024 h 3260612"/>
              <a:gd name="connsiteX8" fmla="*/ 5938844 w 5938844"/>
              <a:gd name="connsiteY8" fmla="*/ 1902024 h 3260612"/>
              <a:gd name="connsiteX9" fmla="*/ 5938844 w 5938844"/>
              <a:gd name="connsiteY9" fmla="*/ 2717177 h 3260612"/>
              <a:gd name="connsiteX10" fmla="*/ 5938844 w 5938844"/>
              <a:gd name="connsiteY10" fmla="*/ 2717166 h 3260612"/>
              <a:gd name="connsiteX11" fmla="*/ 5395398 w 5938844"/>
              <a:gd name="connsiteY11" fmla="*/ 3260612 h 3260612"/>
              <a:gd name="connsiteX12" fmla="*/ 2474518 w 5938844"/>
              <a:gd name="connsiteY12" fmla="*/ 3260612 h 3260612"/>
              <a:gd name="connsiteX13" fmla="*/ 1732183 w 5938844"/>
              <a:gd name="connsiteY13" fmla="*/ 3668189 h 3260612"/>
              <a:gd name="connsiteX14" fmla="*/ 989807 w 5938844"/>
              <a:gd name="connsiteY14" fmla="*/ 3260612 h 3260612"/>
              <a:gd name="connsiteX15" fmla="*/ 543446 w 5938844"/>
              <a:gd name="connsiteY15" fmla="*/ 3260612 h 3260612"/>
              <a:gd name="connsiteX16" fmla="*/ 0 w 5938844"/>
              <a:gd name="connsiteY16" fmla="*/ 2717166 h 3260612"/>
              <a:gd name="connsiteX17" fmla="*/ 0 w 5938844"/>
              <a:gd name="connsiteY17" fmla="*/ 2717177 h 3260612"/>
              <a:gd name="connsiteX18" fmla="*/ 0 w 5938844"/>
              <a:gd name="connsiteY18" fmla="*/ 1902024 h 3260612"/>
              <a:gd name="connsiteX19" fmla="*/ 0 w 5938844"/>
              <a:gd name="connsiteY19" fmla="*/ 1902024 h 3260612"/>
              <a:gd name="connsiteX20" fmla="*/ 0 w 5938844"/>
              <a:gd name="connsiteY20" fmla="*/ 543446 h 3260612"/>
              <a:gd name="connsiteX0" fmla="*/ 455 w 5939299"/>
              <a:gd name="connsiteY0" fmla="*/ 543446 h 3668189"/>
              <a:gd name="connsiteX1" fmla="*/ 276615 w 5939299"/>
              <a:gd name="connsiteY1" fmla="*/ 0 h 3668189"/>
              <a:gd name="connsiteX2" fmla="*/ 990262 w 5939299"/>
              <a:gd name="connsiteY2" fmla="*/ 0 h 3668189"/>
              <a:gd name="connsiteX3" fmla="*/ 990262 w 5939299"/>
              <a:gd name="connsiteY3" fmla="*/ 0 h 3668189"/>
              <a:gd name="connsiteX4" fmla="*/ 2474973 w 5939299"/>
              <a:gd name="connsiteY4" fmla="*/ 0 h 3668189"/>
              <a:gd name="connsiteX5" fmla="*/ 5395853 w 5939299"/>
              <a:gd name="connsiteY5" fmla="*/ 0 h 3668189"/>
              <a:gd name="connsiteX6" fmla="*/ 5939299 w 5939299"/>
              <a:gd name="connsiteY6" fmla="*/ 543446 h 3668189"/>
              <a:gd name="connsiteX7" fmla="*/ 5939299 w 5939299"/>
              <a:gd name="connsiteY7" fmla="*/ 1902024 h 3668189"/>
              <a:gd name="connsiteX8" fmla="*/ 5939299 w 5939299"/>
              <a:gd name="connsiteY8" fmla="*/ 1902024 h 3668189"/>
              <a:gd name="connsiteX9" fmla="*/ 5939299 w 5939299"/>
              <a:gd name="connsiteY9" fmla="*/ 2717177 h 3668189"/>
              <a:gd name="connsiteX10" fmla="*/ 5939299 w 5939299"/>
              <a:gd name="connsiteY10" fmla="*/ 2717166 h 3668189"/>
              <a:gd name="connsiteX11" fmla="*/ 5395853 w 5939299"/>
              <a:gd name="connsiteY11" fmla="*/ 3260612 h 3668189"/>
              <a:gd name="connsiteX12" fmla="*/ 2474973 w 5939299"/>
              <a:gd name="connsiteY12" fmla="*/ 3260612 h 3668189"/>
              <a:gd name="connsiteX13" fmla="*/ 1732638 w 5939299"/>
              <a:gd name="connsiteY13" fmla="*/ 3668189 h 3668189"/>
              <a:gd name="connsiteX14" fmla="*/ 990262 w 5939299"/>
              <a:gd name="connsiteY14" fmla="*/ 3260612 h 3668189"/>
              <a:gd name="connsiteX15" fmla="*/ 543901 w 5939299"/>
              <a:gd name="connsiteY15" fmla="*/ 3260612 h 3668189"/>
              <a:gd name="connsiteX16" fmla="*/ 455 w 5939299"/>
              <a:gd name="connsiteY16" fmla="*/ 2717166 h 3668189"/>
              <a:gd name="connsiteX17" fmla="*/ 455 w 5939299"/>
              <a:gd name="connsiteY17" fmla="*/ 2717177 h 3668189"/>
              <a:gd name="connsiteX18" fmla="*/ 455 w 5939299"/>
              <a:gd name="connsiteY18" fmla="*/ 1902024 h 3668189"/>
              <a:gd name="connsiteX19" fmla="*/ 455 w 5939299"/>
              <a:gd name="connsiteY19" fmla="*/ 1902024 h 3668189"/>
              <a:gd name="connsiteX20" fmla="*/ 455 w 5939299"/>
              <a:gd name="connsiteY20" fmla="*/ 543446 h 3668189"/>
              <a:gd name="connsiteX0" fmla="*/ 455 w 5939299"/>
              <a:gd name="connsiteY0" fmla="*/ 543446 h 3668189"/>
              <a:gd name="connsiteX1" fmla="*/ 276615 w 5939299"/>
              <a:gd name="connsiteY1" fmla="*/ 0 h 3668189"/>
              <a:gd name="connsiteX2" fmla="*/ 990262 w 5939299"/>
              <a:gd name="connsiteY2" fmla="*/ 0 h 3668189"/>
              <a:gd name="connsiteX3" fmla="*/ 990262 w 5939299"/>
              <a:gd name="connsiteY3" fmla="*/ 0 h 3668189"/>
              <a:gd name="connsiteX4" fmla="*/ 2474973 w 5939299"/>
              <a:gd name="connsiteY4" fmla="*/ 0 h 3668189"/>
              <a:gd name="connsiteX5" fmla="*/ 5635004 w 5939299"/>
              <a:gd name="connsiteY5" fmla="*/ 14068 h 3668189"/>
              <a:gd name="connsiteX6" fmla="*/ 5939299 w 5939299"/>
              <a:gd name="connsiteY6" fmla="*/ 543446 h 3668189"/>
              <a:gd name="connsiteX7" fmla="*/ 5939299 w 5939299"/>
              <a:gd name="connsiteY7" fmla="*/ 1902024 h 3668189"/>
              <a:gd name="connsiteX8" fmla="*/ 5939299 w 5939299"/>
              <a:gd name="connsiteY8" fmla="*/ 1902024 h 3668189"/>
              <a:gd name="connsiteX9" fmla="*/ 5939299 w 5939299"/>
              <a:gd name="connsiteY9" fmla="*/ 2717177 h 3668189"/>
              <a:gd name="connsiteX10" fmla="*/ 5939299 w 5939299"/>
              <a:gd name="connsiteY10" fmla="*/ 2717166 h 3668189"/>
              <a:gd name="connsiteX11" fmla="*/ 5395853 w 5939299"/>
              <a:gd name="connsiteY11" fmla="*/ 3260612 h 3668189"/>
              <a:gd name="connsiteX12" fmla="*/ 2474973 w 5939299"/>
              <a:gd name="connsiteY12" fmla="*/ 3260612 h 3668189"/>
              <a:gd name="connsiteX13" fmla="*/ 1732638 w 5939299"/>
              <a:gd name="connsiteY13" fmla="*/ 3668189 h 3668189"/>
              <a:gd name="connsiteX14" fmla="*/ 990262 w 5939299"/>
              <a:gd name="connsiteY14" fmla="*/ 3260612 h 3668189"/>
              <a:gd name="connsiteX15" fmla="*/ 543901 w 5939299"/>
              <a:gd name="connsiteY15" fmla="*/ 3260612 h 3668189"/>
              <a:gd name="connsiteX16" fmla="*/ 455 w 5939299"/>
              <a:gd name="connsiteY16" fmla="*/ 2717166 h 3668189"/>
              <a:gd name="connsiteX17" fmla="*/ 455 w 5939299"/>
              <a:gd name="connsiteY17" fmla="*/ 2717177 h 3668189"/>
              <a:gd name="connsiteX18" fmla="*/ 455 w 5939299"/>
              <a:gd name="connsiteY18" fmla="*/ 1902024 h 3668189"/>
              <a:gd name="connsiteX19" fmla="*/ 455 w 5939299"/>
              <a:gd name="connsiteY19" fmla="*/ 1902024 h 3668189"/>
              <a:gd name="connsiteX20" fmla="*/ 455 w 5939299"/>
              <a:gd name="connsiteY20" fmla="*/ 543446 h 3668189"/>
              <a:gd name="connsiteX0" fmla="*/ 455 w 5940855"/>
              <a:gd name="connsiteY0" fmla="*/ 543446 h 3668189"/>
              <a:gd name="connsiteX1" fmla="*/ 276615 w 5940855"/>
              <a:gd name="connsiteY1" fmla="*/ 0 h 3668189"/>
              <a:gd name="connsiteX2" fmla="*/ 990262 w 5940855"/>
              <a:gd name="connsiteY2" fmla="*/ 0 h 3668189"/>
              <a:gd name="connsiteX3" fmla="*/ 990262 w 5940855"/>
              <a:gd name="connsiteY3" fmla="*/ 0 h 3668189"/>
              <a:gd name="connsiteX4" fmla="*/ 2474973 w 5940855"/>
              <a:gd name="connsiteY4" fmla="*/ 0 h 3668189"/>
              <a:gd name="connsiteX5" fmla="*/ 5677207 w 5940855"/>
              <a:gd name="connsiteY5" fmla="*/ 14068 h 3668189"/>
              <a:gd name="connsiteX6" fmla="*/ 5939299 w 5940855"/>
              <a:gd name="connsiteY6" fmla="*/ 543446 h 3668189"/>
              <a:gd name="connsiteX7" fmla="*/ 5939299 w 5940855"/>
              <a:gd name="connsiteY7" fmla="*/ 1902024 h 3668189"/>
              <a:gd name="connsiteX8" fmla="*/ 5939299 w 5940855"/>
              <a:gd name="connsiteY8" fmla="*/ 1902024 h 3668189"/>
              <a:gd name="connsiteX9" fmla="*/ 5939299 w 5940855"/>
              <a:gd name="connsiteY9" fmla="*/ 2717177 h 3668189"/>
              <a:gd name="connsiteX10" fmla="*/ 5939299 w 5940855"/>
              <a:gd name="connsiteY10" fmla="*/ 2717166 h 3668189"/>
              <a:gd name="connsiteX11" fmla="*/ 5395853 w 5940855"/>
              <a:gd name="connsiteY11" fmla="*/ 3260612 h 3668189"/>
              <a:gd name="connsiteX12" fmla="*/ 2474973 w 5940855"/>
              <a:gd name="connsiteY12" fmla="*/ 3260612 h 3668189"/>
              <a:gd name="connsiteX13" fmla="*/ 1732638 w 5940855"/>
              <a:gd name="connsiteY13" fmla="*/ 3668189 h 3668189"/>
              <a:gd name="connsiteX14" fmla="*/ 990262 w 5940855"/>
              <a:gd name="connsiteY14" fmla="*/ 3260612 h 3668189"/>
              <a:gd name="connsiteX15" fmla="*/ 543901 w 5940855"/>
              <a:gd name="connsiteY15" fmla="*/ 3260612 h 3668189"/>
              <a:gd name="connsiteX16" fmla="*/ 455 w 5940855"/>
              <a:gd name="connsiteY16" fmla="*/ 2717166 h 3668189"/>
              <a:gd name="connsiteX17" fmla="*/ 455 w 5940855"/>
              <a:gd name="connsiteY17" fmla="*/ 2717177 h 3668189"/>
              <a:gd name="connsiteX18" fmla="*/ 455 w 5940855"/>
              <a:gd name="connsiteY18" fmla="*/ 1902024 h 3668189"/>
              <a:gd name="connsiteX19" fmla="*/ 455 w 5940855"/>
              <a:gd name="connsiteY19" fmla="*/ 1902024 h 3668189"/>
              <a:gd name="connsiteX20" fmla="*/ 455 w 5940855"/>
              <a:gd name="connsiteY20" fmla="*/ 543446 h 3668189"/>
              <a:gd name="connsiteX0" fmla="*/ 455 w 5940855"/>
              <a:gd name="connsiteY0" fmla="*/ 543446 h 3260612"/>
              <a:gd name="connsiteX1" fmla="*/ 276615 w 5940855"/>
              <a:gd name="connsiteY1" fmla="*/ 0 h 3260612"/>
              <a:gd name="connsiteX2" fmla="*/ 990262 w 5940855"/>
              <a:gd name="connsiteY2" fmla="*/ 0 h 3260612"/>
              <a:gd name="connsiteX3" fmla="*/ 990262 w 5940855"/>
              <a:gd name="connsiteY3" fmla="*/ 0 h 3260612"/>
              <a:gd name="connsiteX4" fmla="*/ 2474973 w 5940855"/>
              <a:gd name="connsiteY4" fmla="*/ 0 h 3260612"/>
              <a:gd name="connsiteX5" fmla="*/ 5677207 w 5940855"/>
              <a:gd name="connsiteY5" fmla="*/ 14068 h 3260612"/>
              <a:gd name="connsiteX6" fmla="*/ 5939299 w 5940855"/>
              <a:gd name="connsiteY6" fmla="*/ 543446 h 3260612"/>
              <a:gd name="connsiteX7" fmla="*/ 5939299 w 5940855"/>
              <a:gd name="connsiteY7" fmla="*/ 1902024 h 3260612"/>
              <a:gd name="connsiteX8" fmla="*/ 5939299 w 5940855"/>
              <a:gd name="connsiteY8" fmla="*/ 1902024 h 3260612"/>
              <a:gd name="connsiteX9" fmla="*/ 5939299 w 5940855"/>
              <a:gd name="connsiteY9" fmla="*/ 2717177 h 3260612"/>
              <a:gd name="connsiteX10" fmla="*/ 5939299 w 5940855"/>
              <a:gd name="connsiteY10" fmla="*/ 2717166 h 3260612"/>
              <a:gd name="connsiteX11" fmla="*/ 5395853 w 5940855"/>
              <a:gd name="connsiteY11" fmla="*/ 3260612 h 3260612"/>
              <a:gd name="connsiteX12" fmla="*/ 2474973 w 5940855"/>
              <a:gd name="connsiteY12" fmla="*/ 3260612 h 3260612"/>
              <a:gd name="connsiteX13" fmla="*/ 990262 w 5940855"/>
              <a:gd name="connsiteY13" fmla="*/ 3260612 h 3260612"/>
              <a:gd name="connsiteX14" fmla="*/ 543901 w 5940855"/>
              <a:gd name="connsiteY14" fmla="*/ 3260612 h 3260612"/>
              <a:gd name="connsiteX15" fmla="*/ 455 w 5940855"/>
              <a:gd name="connsiteY15" fmla="*/ 2717166 h 3260612"/>
              <a:gd name="connsiteX16" fmla="*/ 455 w 5940855"/>
              <a:gd name="connsiteY16" fmla="*/ 2717177 h 3260612"/>
              <a:gd name="connsiteX17" fmla="*/ 455 w 5940855"/>
              <a:gd name="connsiteY17" fmla="*/ 1902024 h 3260612"/>
              <a:gd name="connsiteX18" fmla="*/ 455 w 5940855"/>
              <a:gd name="connsiteY18" fmla="*/ 1902024 h 3260612"/>
              <a:gd name="connsiteX19" fmla="*/ 455 w 5940855"/>
              <a:gd name="connsiteY19" fmla="*/ 543446 h 3260612"/>
              <a:gd name="connsiteX0" fmla="*/ 455 w 5940855"/>
              <a:gd name="connsiteY0" fmla="*/ 543446 h 3260612"/>
              <a:gd name="connsiteX1" fmla="*/ 276615 w 5940855"/>
              <a:gd name="connsiteY1" fmla="*/ 0 h 3260612"/>
              <a:gd name="connsiteX2" fmla="*/ 990262 w 5940855"/>
              <a:gd name="connsiteY2" fmla="*/ 0 h 3260612"/>
              <a:gd name="connsiteX3" fmla="*/ 990262 w 5940855"/>
              <a:gd name="connsiteY3" fmla="*/ 0 h 3260612"/>
              <a:gd name="connsiteX4" fmla="*/ 2474973 w 5940855"/>
              <a:gd name="connsiteY4" fmla="*/ 0 h 3260612"/>
              <a:gd name="connsiteX5" fmla="*/ 5677207 w 5940855"/>
              <a:gd name="connsiteY5" fmla="*/ 14068 h 3260612"/>
              <a:gd name="connsiteX6" fmla="*/ 5939299 w 5940855"/>
              <a:gd name="connsiteY6" fmla="*/ 543446 h 3260612"/>
              <a:gd name="connsiteX7" fmla="*/ 5939299 w 5940855"/>
              <a:gd name="connsiteY7" fmla="*/ 1902024 h 3260612"/>
              <a:gd name="connsiteX8" fmla="*/ 5939299 w 5940855"/>
              <a:gd name="connsiteY8" fmla="*/ 1902024 h 3260612"/>
              <a:gd name="connsiteX9" fmla="*/ 5939299 w 5940855"/>
              <a:gd name="connsiteY9" fmla="*/ 2717177 h 3260612"/>
              <a:gd name="connsiteX10" fmla="*/ 5939299 w 5940855"/>
              <a:gd name="connsiteY10" fmla="*/ 2717166 h 3260612"/>
              <a:gd name="connsiteX11" fmla="*/ 5395853 w 5940855"/>
              <a:gd name="connsiteY11" fmla="*/ 3260612 h 3260612"/>
              <a:gd name="connsiteX12" fmla="*/ 2474973 w 5940855"/>
              <a:gd name="connsiteY12" fmla="*/ 3260612 h 3260612"/>
              <a:gd name="connsiteX13" fmla="*/ 990262 w 5940855"/>
              <a:gd name="connsiteY13" fmla="*/ 3260612 h 3260612"/>
              <a:gd name="connsiteX14" fmla="*/ 543901 w 5940855"/>
              <a:gd name="connsiteY14" fmla="*/ 3260612 h 3260612"/>
              <a:gd name="connsiteX15" fmla="*/ 455 w 5940855"/>
              <a:gd name="connsiteY15" fmla="*/ 2717166 h 3260612"/>
              <a:gd name="connsiteX16" fmla="*/ 455 w 5940855"/>
              <a:gd name="connsiteY16" fmla="*/ 2717177 h 3260612"/>
              <a:gd name="connsiteX17" fmla="*/ 455 w 5940855"/>
              <a:gd name="connsiteY17" fmla="*/ 1902024 h 3260612"/>
              <a:gd name="connsiteX18" fmla="*/ 455 w 5940855"/>
              <a:gd name="connsiteY18" fmla="*/ 1902024 h 3260612"/>
              <a:gd name="connsiteX19" fmla="*/ 455 w 5940855"/>
              <a:gd name="connsiteY19" fmla="*/ 543446 h 3260612"/>
              <a:gd name="connsiteX0" fmla="*/ 455 w 5940855"/>
              <a:gd name="connsiteY0" fmla="*/ 543446 h 3260612"/>
              <a:gd name="connsiteX1" fmla="*/ 276615 w 5940855"/>
              <a:gd name="connsiteY1" fmla="*/ 0 h 3260612"/>
              <a:gd name="connsiteX2" fmla="*/ 990262 w 5940855"/>
              <a:gd name="connsiteY2" fmla="*/ 0 h 3260612"/>
              <a:gd name="connsiteX3" fmla="*/ 990262 w 5940855"/>
              <a:gd name="connsiteY3" fmla="*/ 0 h 3260612"/>
              <a:gd name="connsiteX4" fmla="*/ 2474973 w 5940855"/>
              <a:gd name="connsiteY4" fmla="*/ 0 h 3260612"/>
              <a:gd name="connsiteX5" fmla="*/ 5677207 w 5940855"/>
              <a:gd name="connsiteY5" fmla="*/ 14068 h 3260612"/>
              <a:gd name="connsiteX6" fmla="*/ 5939299 w 5940855"/>
              <a:gd name="connsiteY6" fmla="*/ 543446 h 3260612"/>
              <a:gd name="connsiteX7" fmla="*/ 5939299 w 5940855"/>
              <a:gd name="connsiteY7" fmla="*/ 1902024 h 3260612"/>
              <a:gd name="connsiteX8" fmla="*/ 5939299 w 5940855"/>
              <a:gd name="connsiteY8" fmla="*/ 1902024 h 3260612"/>
              <a:gd name="connsiteX9" fmla="*/ 5939299 w 5940855"/>
              <a:gd name="connsiteY9" fmla="*/ 2717177 h 3260612"/>
              <a:gd name="connsiteX10" fmla="*/ 5939299 w 5940855"/>
              <a:gd name="connsiteY10" fmla="*/ 2717166 h 3260612"/>
              <a:gd name="connsiteX11" fmla="*/ 5395853 w 5940855"/>
              <a:gd name="connsiteY11" fmla="*/ 3260612 h 3260612"/>
              <a:gd name="connsiteX12" fmla="*/ 2474973 w 5940855"/>
              <a:gd name="connsiteY12" fmla="*/ 3260612 h 3260612"/>
              <a:gd name="connsiteX13" fmla="*/ 990262 w 5940855"/>
              <a:gd name="connsiteY13" fmla="*/ 3260612 h 3260612"/>
              <a:gd name="connsiteX14" fmla="*/ 543901 w 5940855"/>
              <a:gd name="connsiteY14" fmla="*/ 3260612 h 3260612"/>
              <a:gd name="connsiteX15" fmla="*/ 455 w 5940855"/>
              <a:gd name="connsiteY15" fmla="*/ 2717166 h 3260612"/>
              <a:gd name="connsiteX16" fmla="*/ 455 w 5940855"/>
              <a:gd name="connsiteY16" fmla="*/ 2717177 h 3260612"/>
              <a:gd name="connsiteX17" fmla="*/ 455 w 5940855"/>
              <a:gd name="connsiteY17" fmla="*/ 1902024 h 3260612"/>
              <a:gd name="connsiteX18" fmla="*/ 455 w 5940855"/>
              <a:gd name="connsiteY18" fmla="*/ 1902024 h 3260612"/>
              <a:gd name="connsiteX19" fmla="*/ 455 w 5940855"/>
              <a:gd name="connsiteY19" fmla="*/ 543446 h 3260612"/>
              <a:gd name="connsiteX0" fmla="*/ 473954 w 6414354"/>
              <a:gd name="connsiteY0" fmla="*/ 543446 h 3260612"/>
              <a:gd name="connsiteX1" fmla="*/ 750114 w 6414354"/>
              <a:gd name="connsiteY1" fmla="*/ 0 h 3260612"/>
              <a:gd name="connsiteX2" fmla="*/ 1463761 w 6414354"/>
              <a:gd name="connsiteY2" fmla="*/ 0 h 3260612"/>
              <a:gd name="connsiteX3" fmla="*/ 1463761 w 6414354"/>
              <a:gd name="connsiteY3" fmla="*/ 0 h 3260612"/>
              <a:gd name="connsiteX4" fmla="*/ 2948472 w 6414354"/>
              <a:gd name="connsiteY4" fmla="*/ 0 h 3260612"/>
              <a:gd name="connsiteX5" fmla="*/ 6150706 w 6414354"/>
              <a:gd name="connsiteY5" fmla="*/ 14068 h 3260612"/>
              <a:gd name="connsiteX6" fmla="*/ 6412798 w 6414354"/>
              <a:gd name="connsiteY6" fmla="*/ 543446 h 3260612"/>
              <a:gd name="connsiteX7" fmla="*/ 6412798 w 6414354"/>
              <a:gd name="connsiteY7" fmla="*/ 1902024 h 3260612"/>
              <a:gd name="connsiteX8" fmla="*/ 6412798 w 6414354"/>
              <a:gd name="connsiteY8" fmla="*/ 1902024 h 3260612"/>
              <a:gd name="connsiteX9" fmla="*/ 6412798 w 6414354"/>
              <a:gd name="connsiteY9" fmla="*/ 2717177 h 3260612"/>
              <a:gd name="connsiteX10" fmla="*/ 6412798 w 6414354"/>
              <a:gd name="connsiteY10" fmla="*/ 2717166 h 3260612"/>
              <a:gd name="connsiteX11" fmla="*/ 5869352 w 6414354"/>
              <a:gd name="connsiteY11" fmla="*/ 3260612 h 3260612"/>
              <a:gd name="connsiteX12" fmla="*/ 2948472 w 6414354"/>
              <a:gd name="connsiteY12" fmla="*/ 3260612 h 3260612"/>
              <a:gd name="connsiteX13" fmla="*/ 1463761 w 6414354"/>
              <a:gd name="connsiteY13" fmla="*/ 3260612 h 3260612"/>
              <a:gd name="connsiteX14" fmla="*/ 74864 w 6414354"/>
              <a:gd name="connsiteY14" fmla="*/ 3260612 h 3260612"/>
              <a:gd name="connsiteX15" fmla="*/ 473954 w 6414354"/>
              <a:gd name="connsiteY15" fmla="*/ 2717166 h 3260612"/>
              <a:gd name="connsiteX16" fmla="*/ 473954 w 6414354"/>
              <a:gd name="connsiteY16" fmla="*/ 2717177 h 3260612"/>
              <a:gd name="connsiteX17" fmla="*/ 473954 w 6414354"/>
              <a:gd name="connsiteY17" fmla="*/ 1902024 h 3260612"/>
              <a:gd name="connsiteX18" fmla="*/ 473954 w 6414354"/>
              <a:gd name="connsiteY18" fmla="*/ 1902024 h 3260612"/>
              <a:gd name="connsiteX19" fmla="*/ 473954 w 6414354"/>
              <a:gd name="connsiteY19" fmla="*/ 543446 h 326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414354" h="3260612">
                <a:moveTo>
                  <a:pt x="473954" y="543446"/>
                </a:moveTo>
                <a:cubicBezTo>
                  <a:pt x="473954" y="243309"/>
                  <a:pt x="449977" y="0"/>
                  <a:pt x="750114" y="0"/>
                </a:cubicBezTo>
                <a:lnTo>
                  <a:pt x="1463761" y="0"/>
                </a:lnTo>
                <a:lnTo>
                  <a:pt x="1463761" y="0"/>
                </a:lnTo>
                <a:lnTo>
                  <a:pt x="2948472" y="0"/>
                </a:lnTo>
                <a:lnTo>
                  <a:pt x="6150706" y="14068"/>
                </a:lnTo>
                <a:cubicBezTo>
                  <a:pt x="6450843" y="14068"/>
                  <a:pt x="6412798" y="243309"/>
                  <a:pt x="6412798" y="543446"/>
                </a:cubicBezTo>
                <a:lnTo>
                  <a:pt x="6412798" y="1902024"/>
                </a:lnTo>
                <a:lnTo>
                  <a:pt x="6412798" y="1902024"/>
                </a:lnTo>
                <a:lnTo>
                  <a:pt x="6412798" y="2717177"/>
                </a:lnTo>
                <a:lnTo>
                  <a:pt x="6412798" y="2717166"/>
                </a:lnTo>
                <a:cubicBezTo>
                  <a:pt x="6412798" y="3017303"/>
                  <a:pt x="6464911" y="3260612"/>
                  <a:pt x="5869352" y="3260612"/>
                </a:cubicBezTo>
                <a:lnTo>
                  <a:pt x="2948472" y="3260612"/>
                </a:lnTo>
                <a:lnTo>
                  <a:pt x="1463761" y="3260612"/>
                </a:lnTo>
                <a:lnTo>
                  <a:pt x="74864" y="3260612"/>
                </a:lnTo>
                <a:cubicBezTo>
                  <a:pt x="-225273" y="3260612"/>
                  <a:pt x="473954" y="3017303"/>
                  <a:pt x="473954" y="2717166"/>
                </a:cubicBezTo>
                <a:lnTo>
                  <a:pt x="473954" y="2717177"/>
                </a:lnTo>
                <a:lnTo>
                  <a:pt x="473954" y="1902024"/>
                </a:lnTo>
                <a:lnTo>
                  <a:pt x="473954" y="1902024"/>
                </a:lnTo>
                <a:lnTo>
                  <a:pt x="473954" y="543446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128" y="1194782"/>
            <a:ext cx="7871872" cy="809897"/>
          </a:xfrm>
        </p:spPr>
        <p:txBody>
          <a:bodyPr>
            <a:normAutofit/>
          </a:bodyPr>
          <a:lstStyle/>
          <a:p>
            <a:r>
              <a:rPr lang="en-US" sz="23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2300" b="1" u="sng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Cách mô phỏng chân dung nhân vật trong tranh</a:t>
            </a:r>
            <a:endParaRPr lang="en-US" sz="23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Google Shape;194;p19"/>
          <p:cNvSpPr txBox="1">
            <a:spLocks/>
          </p:cNvSpPr>
          <p:nvPr/>
        </p:nvSpPr>
        <p:spPr>
          <a:xfrm>
            <a:off x="7670043" y="2109033"/>
            <a:ext cx="4488598" cy="135644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r>
              <a:rPr lang="vi-VN" sz="2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Quan sát, theo dõi và trả lời:</a:t>
            </a:r>
            <a:endParaRPr lang="en-US" sz="25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endParaRPr lang="vi-VN" sz="1100" dirty="0" smtClean="0">
              <a:solidFill>
                <a:schemeClr val="accent5">
                  <a:lumMod val="50000"/>
                </a:schemeClr>
              </a:solidFill>
              <a:latin typeface="UTM Flavour" panose="02040603050506020204" pitchFamily="18" charset="0"/>
              <a:cs typeface="Tahoma" panose="020B0604030504040204" pitchFamily="3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Để mô phỏng tranh chân dung,</a:t>
            </a:r>
          </a:p>
          <a:p>
            <a:pPr marL="127000" indent="0">
              <a:spcBef>
                <a:spcPts val="0"/>
              </a:spcBef>
              <a:buSzPts val="1600"/>
              <a:buNone/>
            </a:pP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ta tiến hành theo các bước nào?</a:t>
            </a:r>
            <a:endParaRPr lang="vi-VN" sz="27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lavour" panose="02040603050506020204" pitchFamily="18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84051" y="134141"/>
            <a:ext cx="8711039" cy="1169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500" b="1" dirty="0" smtClean="0">
                <a:ln/>
                <a:solidFill>
                  <a:schemeClr val="accent4"/>
                </a:solidFill>
                <a:latin typeface="UTM Hanzel" panose="02040603050506020204" pitchFamily="18" charset="0"/>
              </a:rPr>
              <a:t>VẺ ĐẸP CỦA NHÂN VẬT TRONG TRANH</a:t>
            </a:r>
          </a:p>
          <a:p>
            <a:r>
              <a:rPr lang="en-US" sz="3500" b="1" dirty="0" smtClean="0">
                <a:ln/>
                <a:solidFill>
                  <a:schemeClr val="accent4"/>
                </a:solidFill>
                <a:latin typeface="UTM Hanzel" panose="02040603050506020204" pitchFamily="18" charset="0"/>
              </a:rPr>
              <a:t>THỜI PHỤC HƯNG</a:t>
            </a:r>
            <a:endParaRPr lang="en-US" sz="3500" b="1" dirty="0">
              <a:ln/>
              <a:solidFill>
                <a:schemeClr val="accent4"/>
              </a:solidFill>
              <a:latin typeface="UTM Hanzel" panose="02040603050506020204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054" y="145475"/>
            <a:ext cx="890207" cy="1146885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nip Single Corner Rectangle 19"/>
          <p:cNvSpPr/>
          <p:nvPr/>
        </p:nvSpPr>
        <p:spPr>
          <a:xfrm>
            <a:off x="7647240" y="4722228"/>
            <a:ext cx="3595382" cy="1746671"/>
          </a:xfrm>
          <a:prstGeom prst="snip1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Google Shape;194;p19"/>
          <p:cNvSpPr txBox="1">
            <a:spLocks/>
          </p:cNvSpPr>
          <p:nvPr/>
        </p:nvSpPr>
        <p:spPr>
          <a:xfrm>
            <a:off x="7512330" y="4787543"/>
            <a:ext cx="3730292" cy="1356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r>
              <a:rPr lang="en-US" sz="25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Nhận định</a:t>
            </a:r>
            <a:r>
              <a:rPr lang="vi-VN" sz="25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500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endParaRPr lang="vi-VN" sz="1100" dirty="0" smtClean="0">
              <a:solidFill>
                <a:schemeClr val="accent2">
                  <a:lumMod val="60000"/>
                  <a:lumOff val="40000"/>
                </a:schemeClr>
              </a:solidFill>
              <a:latin typeface="UTM Flavour" panose="02040603050506020204" pitchFamily="18" charset="0"/>
              <a:cs typeface="Tahoma" panose="020B0604030504040204" pitchFamily="3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Phác hình cho cân đối.</a:t>
            </a: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 phỏng hình dáng.</a:t>
            </a: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 màu hoàn thiện.</a:t>
            </a:r>
          </a:p>
        </p:txBody>
      </p:sp>
      <p:pic>
        <p:nvPicPr>
          <p:cNvPr id="28" name="Picture 27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8703" y="3195963"/>
            <a:ext cx="821425" cy="76861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169261" y="4427358"/>
            <a:ext cx="56300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Link </a:t>
            </a:r>
            <a:r>
              <a:rPr lang="en-US" sz="2200" dirty="0">
                <a:solidFill>
                  <a:schemeClr val="bg1"/>
                </a:solidFill>
              </a:rPr>
              <a:t>xem video: https://youtu.be/svEQfIw13Bc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9648435"/>
      </p:ext>
    </p:extLst>
  </p:cSld>
  <p:clrMapOvr>
    <a:masterClrMapping/>
  </p:clrMapOvr>
  <p:transition spd="med" advTm="6692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8" grpId="0" uiExpand="1" build="p"/>
      <p:bldP spid="20" grpId="0" animBg="1"/>
      <p:bldP spid="2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384051" y="134141"/>
            <a:ext cx="8711039" cy="1169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500" b="1" dirty="0" smtClean="0">
                <a:ln/>
                <a:solidFill>
                  <a:schemeClr val="accent4"/>
                </a:solidFill>
                <a:latin typeface="UTM Hanzel" panose="02040603050506020204" pitchFamily="18" charset="0"/>
              </a:rPr>
              <a:t>VẺ ĐẸP CỦA NHÂN VẬT TRONG TRANH</a:t>
            </a:r>
          </a:p>
          <a:p>
            <a:r>
              <a:rPr lang="en-US" sz="3500" b="1" dirty="0" smtClean="0">
                <a:ln/>
                <a:solidFill>
                  <a:schemeClr val="accent4"/>
                </a:solidFill>
                <a:latin typeface="UTM Hanzel" panose="02040603050506020204" pitchFamily="18" charset="0"/>
              </a:rPr>
              <a:t>THỜI PHỤC HƯNG</a:t>
            </a:r>
            <a:endParaRPr lang="en-US" sz="3500" b="1" dirty="0">
              <a:ln/>
              <a:solidFill>
                <a:schemeClr val="accent4"/>
              </a:solidFill>
              <a:latin typeface="UTM Hanzel" panose="02040603050506020204" pitchFamily="18" charset="0"/>
            </a:endParaRPr>
          </a:p>
        </p:txBody>
      </p:sp>
      <p:sp>
        <p:nvSpPr>
          <p:cNvPr id="3" name="Snip Single Corner Rectangle 2"/>
          <p:cNvSpPr/>
          <p:nvPr/>
        </p:nvSpPr>
        <p:spPr>
          <a:xfrm>
            <a:off x="8216868" y="2056768"/>
            <a:ext cx="3460469" cy="1657751"/>
          </a:xfrm>
          <a:prstGeom prst="snip1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5303" y="1222828"/>
            <a:ext cx="8136698" cy="809897"/>
          </a:xfrm>
        </p:spPr>
        <p:txBody>
          <a:bodyPr>
            <a:normAutofit/>
          </a:bodyPr>
          <a:lstStyle/>
          <a:p>
            <a:r>
              <a:rPr lang="en-US" sz="23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vi-VN" sz="2300" b="1" u="sng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Vẽ mô phỏng nhân vật trong tranh thời Phục hưng</a:t>
            </a:r>
            <a:r>
              <a:rPr lang="en-US" sz="23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300" b="1" u="sng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Google Shape;194;p19"/>
          <p:cNvSpPr txBox="1">
            <a:spLocks/>
          </p:cNvSpPr>
          <p:nvPr/>
        </p:nvSpPr>
        <p:spPr>
          <a:xfrm>
            <a:off x="8216868" y="2056768"/>
            <a:ext cx="3841933" cy="1356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r>
              <a:rPr lang="en-US" sz="25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Thực hành</a:t>
            </a:r>
            <a:r>
              <a:rPr lang="vi-VN" sz="25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500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endParaRPr lang="vi-VN" sz="1100" dirty="0" smtClean="0">
              <a:solidFill>
                <a:schemeClr val="accent2">
                  <a:lumMod val="60000"/>
                  <a:lumOff val="40000"/>
                </a:schemeClr>
              </a:solidFill>
              <a:latin typeface="UTM Flavour" panose="02040603050506020204" pitchFamily="18" charset="0"/>
              <a:cs typeface="Tahoma" panose="020B0604030504040204" pitchFamily="3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vẽ một bức tranh chân dung thời Phục hưng yêu thích.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054" y="145475"/>
            <a:ext cx="890207" cy="1146885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6868" y="3798281"/>
            <a:ext cx="3460469" cy="1970010"/>
          </a:xfrm>
          <a:prstGeom prst="rect">
            <a:avLst/>
          </a:prstGeom>
        </p:spPr>
      </p:pic>
      <p:pic>
        <p:nvPicPr>
          <p:cNvPr id="2050" name="Picture 2" descr="Vẽ Mona Lisa Đơn Giản Lớp 7 - Việt Nam Overnigh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28" y="2032725"/>
            <a:ext cx="2427431" cy="323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ẽ Mona Lisa Đơn Giản Lớp 7 - Việt Nam Overnight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8"/>
          <a:stretch/>
        </p:blipFill>
        <p:spPr bwMode="auto">
          <a:xfrm>
            <a:off x="4081002" y="2032725"/>
            <a:ext cx="2340639" cy="323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9614241"/>
      </p:ext>
    </p:extLst>
  </p:cSld>
  <p:clrMapOvr>
    <a:masterClrMapping/>
  </p:clrMapOvr>
  <p:transition spd="med" advTm="4604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128" y="1194782"/>
            <a:ext cx="7329143" cy="809897"/>
          </a:xfrm>
        </p:spPr>
        <p:txBody>
          <a:bodyPr>
            <a:normAutofit/>
          </a:bodyPr>
          <a:lstStyle/>
          <a:p>
            <a:r>
              <a:rPr lang="en-US" sz="23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n-US" sz="23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Trưng bày sản phẩm và chia sẻ</a:t>
            </a:r>
            <a:endParaRPr lang="en-US" sz="2300" b="1" u="sng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ounded Rectangular Callout 9"/>
          <p:cNvSpPr/>
          <p:nvPr/>
        </p:nvSpPr>
        <p:spPr>
          <a:xfrm flipV="1">
            <a:off x="953590" y="1920694"/>
            <a:ext cx="10358844" cy="3134632"/>
          </a:xfrm>
          <a:custGeom>
            <a:avLst/>
            <a:gdLst>
              <a:gd name="connsiteX0" fmla="*/ 0 w 5938844"/>
              <a:gd name="connsiteY0" fmla="*/ 543446 h 3260612"/>
              <a:gd name="connsiteX1" fmla="*/ 543446 w 5938844"/>
              <a:gd name="connsiteY1" fmla="*/ 0 h 3260612"/>
              <a:gd name="connsiteX2" fmla="*/ 989807 w 5938844"/>
              <a:gd name="connsiteY2" fmla="*/ 0 h 3260612"/>
              <a:gd name="connsiteX3" fmla="*/ 989807 w 5938844"/>
              <a:gd name="connsiteY3" fmla="*/ 0 h 3260612"/>
              <a:gd name="connsiteX4" fmla="*/ 2474518 w 5938844"/>
              <a:gd name="connsiteY4" fmla="*/ 0 h 3260612"/>
              <a:gd name="connsiteX5" fmla="*/ 5395398 w 5938844"/>
              <a:gd name="connsiteY5" fmla="*/ 0 h 3260612"/>
              <a:gd name="connsiteX6" fmla="*/ 5938844 w 5938844"/>
              <a:gd name="connsiteY6" fmla="*/ 543446 h 3260612"/>
              <a:gd name="connsiteX7" fmla="*/ 5938844 w 5938844"/>
              <a:gd name="connsiteY7" fmla="*/ 1902024 h 3260612"/>
              <a:gd name="connsiteX8" fmla="*/ 5938844 w 5938844"/>
              <a:gd name="connsiteY8" fmla="*/ 1902024 h 3260612"/>
              <a:gd name="connsiteX9" fmla="*/ 5938844 w 5938844"/>
              <a:gd name="connsiteY9" fmla="*/ 2717177 h 3260612"/>
              <a:gd name="connsiteX10" fmla="*/ 5938844 w 5938844"/>
              <a:gd name="connsiteY10" fmla="*/ 2717166 h 3260612"/>
              <a:gd name="connsiteX11" fmla="*/ 5395398 w 5938844"/>
              <a:gd name="connsiteY11" fmla="*/ 3260612 h 3260612"/>
              <a:gd name="connsiteX12" fmla="*/ 2474518 w 5938844"/>
              <a:gd name="connsiteY12" fmla="*/ 3260612 h 3260612"/>
              <a:gd name="connsiteX13" fmla="*/ 1732183 w 5938844"/>
              <a:gd name="connsiteY13" fmla="*/ 3668189 h 3260612"/>
              <a:gd name="connsiteX14" fmla="*/ 989807 w 5938844"/>
              <a:gd name="connsiteY14" fmla="*/ 3260612 h 3260612"/>
              <a:gd name="connsiteX15" fmla="*/ 543446 w 5938844"/>
              <a:gd name="connsiteY15" fmla="*/ 3260612 h 3260612"/>
              <a:gd name="connsiteX16" fmla="*/ 0 w 5938844"/>
              <a:gd name="connsiteY16" fmla="*/ 2717166 h 3260612"/>
              <a:gd name="connsiteX17" fmla="*/ 0 w 5938844"/>
              <a:gd name="connsiteY17" fmla="*/ 2717177 h 3260612"/>
              <a:gd name="connsiteX18" fmla="*/ 0 w 5938844"/>
              <a:gd name="connsiteY18" fmla="*/ 1902024 h 3260612"/>
              <a:gd name="connsiteX19" fmla="*/ 0 w 5938844"/>
              <a:gd name="connsiteY19" fmla="*/ 1902024 h 3260612"/>
              <a:gd name="connsiteX20" fmla="*/ 0 w 5938844"/>
              <a:gd name="connsiteY20" fmla="*/ 543446 h 3260612"/>
              <a:gd name="connsiteX0" fmla="*/ 455 w 5939299"/>
              <a:gd name="connsiteY0" fmla="*/ 543446 h 3668189"/>
              <a:gd name="connsiteX1" fmla="*/ 276615 w 5939299"/>
              <a:gd name="connsiteY1" fmla="*/ 0 h 3668189"/>
              <a:gd name="connsiteX2" fmla="*/ 990262 w 5939299"/>
              <a:gd name="connsiteY2" fmla="*/ 0 h 3668189"/>
              <a:gd name="connsiteX3" fmla="*/ 990262 w 5939299"/>
              <a:gd name="connsiteY3" fmla="*/ 0 h 3668189"/>
              <a:gd name="connsiteX4" fmla="*/ 2474973 w 5939299"/>
              <a:gd name="connsiteY4" fmla="*/ 0 h 3668189"/>
              <a:gd name="connsiteX5" fmla="*/ 5395853 w 5939299"/>
              <a:gd name="connsiteY5" fmla="*/ 0 h 3668189"/>
              <a:gd name="connsiteX6" fmla="*/ 5939299 w 5939299"/>
              <a:gd name="connsiteY6" fmla="*/ 543446 h 3668189"/>
              <a:gd name="connsiteX7" fmla="*/ 5939299 w 5939299"/>
              <a:gd name="connsiteY7" fmla="*/ 1902024 h 3668189"/>
              <a:gd name="connsiteX8" fmla="*/ 5939299 w 5939299"/>
              <a:gd name="connsiteY8" fmla="*/ 1902024 h 3668189"/>
              <a:gd name="connsiteX9" fmla="*/ 5939299 w 5939299"/>
              <a:gd name="connsiteY9" fmla="*/ 2717177 h 3668189"/>
              <a:gd name="connsiteX10" fmla="*/ 5939299 w 5939299"/>
              <a:gd name="connsiteY10" fmla="*/ 2717166 h 3668189"/>
              <a:gd name="connsiteX11" fmla="*/ 5395853 w 5939299"/>
              <a:gd name="connsiteY11" fmla="*/ 3260612 h 3668189"/>
              <a:gd name="connsiteX12" fmla="*/ 2474973 w 5939299"/>
              <a:gd name="connsiteY12" fmla="*/ 3260612 h 3668189"/>
              <a:gd name="connsiteX13" fmla="*/ 1732638 w 5939299"/>
              <a:gd name="connsiteY13" fmla="*/ 3668189 h 3668189"/>
              <a:gd name="connsiteX14" fmla="*/ 990262 w 5939299"/>
              <a:gd name="connsiteY14" fmla="*/ 3260612 h 3668189"/>
              <a:gd name="connsiteX15" fmla="*/ 543901 w 5939299"/>
              <a:gd name="connsiteY15" fmla="*/ 3260612 h 3668189"/>
              <a:gd name="connsiteX16" fmla="*/ 455 w 5939299"/>
              <a:gd name="connsiteY16" fmla="*/ 2717166 h 3668189"/>
              <a:gd name="connsiteX17" fmla="*/ 455 w 5939299"/>
              <a:gd name="connsiteY17" fmla="*/ 2717177 h 3668189"/>
              <a:gd name="connsiteX18" fmla="*/ 455 w 5939299"/>
              <a:gd name="connsiteY18" fmla="*/ 1902024 h 3668189"/>
              <a:gd name="connsiteX19" fmla="*/ 455 w 5939299"/>
              <a:gd name="connsiteY19" fmla="*/ 1902024 h 3668189"/>
              <a:gd name="connsiteX20" fmla="*/ 455 w 5939299"/>
              <a:gd name="connsiteY20" fmla="*/ 543446 h 3668189"/>
              <a:gd name="connsiteX0" fmla="*/ 455 w 5939299"/>
              <a:gd name="connsiteY0" fmla="*/ 543446 h 3668189"/>
              <a:gd name="connsiteX1" fmla="*/ 276615 w 5939299"/>
              <a:gd name="connsiteY1" fmla="*/ 0 h 3668189"/>
              <a:gd name="connsiteX2" fmla="*/ 990262 w 5939299"/>
              <a:gd name="connsiteY2" fmla="*/ 0 h 3668189"/>
              <a:gd name="connsiteX3" fmla="*/ 990262 w 5939299"/>
              <a:gd name="connsiteY3" fmla="*/ 0 h 3668189"/>
              <a:gd name="connsiteX4" fmla="*/ 2474973 w 5939299"/>
              <a:gd name="connsiteY4" fmla="*/ 0 h 3668189"/>
              <a:gd name="connsiteX5" fmla="*/ 5635004 w 5939299"/>
              <a:gd name="connsiteY5" fmla="*/ 14068 h 3668189"/>
              <a:gd name="connsiteX6" fmla="*/ 5939299 w 5939299"/>
              <a:gd name="connsiteY6" fmla="*/ 543446 h 3668189"/>
              <a:gd name="connsiteX7" fmla="*/ 5939299 w 5939299"/>
              <a:gd name="connsiteY7" fmla="*/ 1902024 h 3668189"/>
              <a:gd name="connsiteX8" fmla="*/ 5939299 w 5939299"/>
              <a:gd name="connsiteY8" fmla="*/ 1902024 h 3668189"/>
              <a:gd name="connsiteX9" fmla="*/ 5939299 w 5939299"/>
              <a:gd name="connsiteY9" fmla="*/ 2717177 h 3668189"/>
              <a:gd name="connsiteX10" fmla="*/ 5939299 w 5939299"/>
              <a:gd name="connsiteY10" fmla="*/ 2717166 h 3668189"/>
              <a:gd name="connsiteX11" fmla="*/ 5395853 w 5939299"/>
              <a:gd name="connsiteY11" fmla="*/ 3260612 h 3668189"/>
              <a:gd name="connsiteX12" fmla="*/ 2474973 w 5939299"/>
              <a:gd name="connsiteY12" fmla="*/ 3260612 h 3668189"/>
              <a:gd name="connsiteX13" fmla="*/ 1732638 w 5939299"/>
              <a:gd name="connsiteY13" fmla="*/ 3668189 h 3668189"/>
              <a:gd name="connsiteX14" fmla="*/ 990262 w 5939299"/>
              <a:gd name="connsiteY14" fmla="*/ 3260612 h 3668189"/>
              <a:gd name="connsiteX15" fmla="*/ 543901 w 5939299"/>
              <a:gd name="connsiteY15" fmla="*/ 3260612 h 3668189"/>
              <a:gd name="connsiteX16" fmla="*/ 455 w 5939299"/>
              <a:gd name="connsiteY16" fmla="*/ 2717166 h 3668189"/>
              <a:gd name="connsiteX17" fmla="*/ 455 w 5939299"/>
              <a:gd name="connsiteY17" fmla="*/ 2717177 h 3668189"/>
              <a:gd name="connsiteX18" fmla="*/ 455 w 5939299"/>
              <a:gd name="connsiteY18" fmla="*/ 1902024 h 3668189"/>
              <a:gd name="connsiteX19" fmla="*/ 455 w 5939299"/>
              <a:gd name="connsiteY19" fmla="*/ 1902024 h 3668189"/>
              <a:gd name="connsiteX20" fmla="*/ 455 w 5939299"/>
              <a:gd name="connsiteY20" fmla="*/ 543446 h 3668189"/>
              <a:gd name="connsiteX0" fmla="*/ 455 w 5940855"/>
              <a:gd name="connsiteY0" fmla="*/ 543446 h 3668189"/>
              <a:gd name="connsiteX1" fmla="*/ 276615 w 5940855"/>
              <a:gd name="connsiteY1" fmla="*/ 0 h 3668189"/>
              <a:gd name="connsiteX2" fmla="*/ 990262 w 5940855"/>
              <a:gd name="connsiteY2" fmla="*/ 0 h 3668189"/>
              <a:gd name="connsiteX3" fmla="*/ 990262 w 5940855"/>
              <a:gd name="connsiteY3" fmla="*/ 0 h 3668189"/>
              <a:gd name="connsiteX4" fmla="*/ 2474973 w 5940855"/>
              <a:gd name="connsiteY4" fmla="*/ 0 h 3668189"/>
              <a:gd name="connsiteX5" fmla="*/ 5677207 w 5940855"/>
              <a:gd name="connsiteY5" fmla="*/ 14068 h 3668189"/>
              <a:gd name="connsiteX6" fmla="*/ 5939299 w 5940855"/>
              <a:gd name="connsiteY6" fmla="*/ 543446 h 3668189"/>
              <a:gd name="connsiteX7" fmla="*/ 5939299 w 5940855"/>
              <a:gd name="connsiteY7" fmla="*/ 1902024 h 3668189"/>
              <a:gd name="connsiteX8" fmla="*/ 5939299 w 5940855"/>
              <a:gd name="connsiteY8" fmla="*/ 1902024 h 3668189"/>
              <a:gd name="connsiteX9" fmla="*/ 5939299 w 5940855"/>
              <a:gd name="connsiteY9" fmla="*/ 2717177 h 3668189"/>
              <a:gd name="connsiteX10" fmla="*/ 5939299 w 5940855"/>
              <a:gd name="connsiteY10" fmla="*/ 2717166 h 3668189"/>
              <a:gd name="connsiteX11" fmla="*/ 5395853 w 5940855"/>
              <a:gd name="connsiteY11" fmla="*/ 3260612 h 3668189"/>
              <a:gd name="connsiteX12" fmla="*/ 2474973 w 5940855"/>
              <a:gd name="connsiteY12" fmla="*/ 3260612 h 3668189"/>
              <a:gd name="connsiteX13" fmla="*/ 1732638 w 5940855"/>
              <a:gd name="connsiteY13" fmla="*/ 3668189 h 3668189"/>
              <a:gd name="connsiteX14" fmla="*/ 990262 w 5940855"/>
              <a:gd name="connsiteY14" fmla="*/ 3260612 h 3668189"/>
              <a:gd name="connsiteX15" fmla="*/ 543901 w 5940855"/>
              <a:gd name="connsiteY15" fmla="*/ 3260612 h 3668189"/>
              <a:gd name="connsiteX16" fmla="*/ 455 w 5940855"/>
              <a:gd name="connsiteY16" fmla="*/ 2717166 h 3668189"/>
              <a:gd name="connsiteX17" fmla="*/ 455 w 5940855"/>
              <a:gd name="connsiteY17" fmla="*/ 2717177 h 3668189"/>
              <a:gd name="connsiteX18" fmla="*/ 455 w 5940855"/>
              <a:gd name="connsiteY18" fmla="*/ 1902024 h 3668189"/>
              <a:gd name="connsiteX19" fmla="*/ 455 w 5940855"/>
              <a:gd name="connsiteY19" fmla="*/ 1902024 h 3668189"/>
              <a:gd name="connsiteX20" fmla="*/ 455 w 5940855"/>
              <a:gd name="connsiteY20" fmla="*/ 543446 h 3668189"/>
              <a:gd name="connsiteX0" fmla="*/ 455 w 5940855"/>
              <a:gd name="connsiteY0" fmla="*/ 543446 h 3260612"/>
              <a:gd name="connsiteX1" fmla="*/ 276615 w 5940855"/>
              <a:gd name="connsiteY1" fmla="*/ 0 h 3260612"/>
              <a:gd name="connsiteX2" fmla="*/ 990262 w 5940855"/>
              <a:gd name="connsiteY2" fmla="*/ 0 h 3260612"/>
              <a:gd name="connsiteX3" fmla="*/ 990262 w 5940855"/>
              <a:gd name="connsiteY3" fmla="*/ 0 h 3260612"/>
              <a:gd name="connsiteX4" fmla="*/ 2474973 w 5940855"/>
              <a:gd name="connsiteY4" fmla="*/ 0 h 3260612"/>
              <a:gd name="connsiteX5" fmla="*/ 5677207 w 5940855"/>
              <a:gd name="connsiteY5" fmla="*/ 14068 h 3260612"/>
              <a:gd name="connsiteX6" fmla="*/ 5939299 w 5940855"/>
              <a:gd name="connsiteY6" fmla="*/ 543446 h 3260612"/>
              <a:gd name="connsiteX7" fmla="*/ 5939299 w 5940855"/>
              <a:gd name="connsiteY7" fmla="*/ 1902024 h 3260612"/>
              <a:gd name="connsiteX8" fmla="*/ 5939299 w 5940855"/>
              <a:gd name="connsiteY8" fmla="*/ 1902024 h 3260612"/>
              <a:gd name="connsiteX9" fmla="*/ 5939299 w 5940855"/>
              <a:gd name="connsiteY9" fmla="*/ 2717177 h 3260612"/>
              <a:gd name="connsiteX10" fmla="*/ 5939299 w 5940855"/>
              <a:gd name="connsiteY10" fmla="*/ 2717166 h 3260612"/>
              <a:gd name="connsiteX11" fmla="*/ 5395853 w 5940855"/>
              <a:gd name="connsiteY11" fmla="*/ 3260612 h 3260612"/>
              <a:gd name="connsiteX12" fmla="*/ 2474973 w 5940855"/>
              <a:gd name="connsiteY12" fmla="*/ 3260612 h 3260612"/>
              <a:gd name="connsiteX13" fmla="*/ 990262 w 5940855"/>
              <a:gd name="connsiteY13" fmla="*/ 3260612 h 3260612"/>
              <a:gd name="connsiteX14" fmla="*/ 543901 w 5940855"/>
              <a:gd name="connsiteY14" fmla="*/ 3260612 h 3260612"/>
              <a:gd name="connsiteX15" fmla="*/ 455 w 5940855"/>
              <a:gd name="connsiteY15" fmla="*/ 2717166 h 3260612"/>
              <a:gd name="connsiteX16" fmla="*/ 455 w 5940855"/>
              <a:gd name="connsiteY16" fmla="*/ 2717177 h 3260612"/>
              <a:gd name="connsiteX17" fmla="*/ 455 w 5940855"/>
              <a:gd name="connsiteY17" fmla="*/ 1902024 h 3260612"/>
              <a:gd name="connsiteX18" fmla="*/ 455 w 5940855"/>
              <a:gd name="connsiteY18" fmla="*/ 1902024 h 3260612"/>
              <a:gd name="connsiteX19" fmla="*/ 455 w 5940855"/>
              <a:gd name="connsiteY19" fmla="*/ 543446 h 3260612"/>
              <a:gd name="connsiteX0" fmla="*/ 455 w 5940855"/>
              <a:gd name="connsiteY0" fmla="*/ 543446 h 3260612"/>
              <a:gd name="connsiteX1" fmla="*/ 276615 w 5940855"/>
              <a:gd name="connsiteY1" fmla="*/ 0 h 3260612"/>
              <a:gd name="connsiteX2" fmla="*/ 990262 w 5940855"/>
              <a:gd name="connsiteY2" fmla="*/ 0 h 3260612"/>
              <a:gd name="connsiteX3" fmla="*/ 990262 w 5940855"/>
              <a:gd name="connsiteY3" fmla="*/ 0 h 3260612"/>
              <a:gd name="connsiteX4" fmla="*/ 2474973 w 5940855"/>
              <a:gd name="connsiteY4" fmla="*/ 0 h 3260612"/>
              <a:gd name="connsiteX5" fmla="*/ 5677207 w 5940855"/>
              <a:gd name="connsiteY5" fmla="*/ 14068 h 3260612"/>
              <a:gd name="connsiteX6" fmla="*/ 5939299 w 5940855"/>
              <a:gd name="connsiteY6" fmla="*/ 543446 h 3260612"/>
              <a:gd name="connsiteX7" fmla="*/ 5939299 w 5940855"/>
              <a:gd name="connsiteY7" fmla="*/ 1902024 h 3260612"/>
              <a:gd name="connsiteX8" fmla="*/ 5939299 w 5940855"/>
              <a:gd name="connsiteY8" fmla="*/ 1902024 h 3260612"/>
              <a:gd name="connsiteX9" fmla="*/ 5939299 w 5940855"/>
              <a:gd name="connsiteY9" fmla="*/ 2717177 h 3260612"/>
              <a:gd name="connsiteX10" fmla="*/ 5939299 w 5940855"/>
              <a:gd name="connsiteY10" fmla="*/ 2717166 h 3260612"/>
              <a:gd name="connsiteX11" fmla="*/ 5395853 w 5940855"/>
              <a:gd name="connsiteY11" fmla="*/ 3260612 h 3260612"/>
              <a:gd name="connsiteX12" fmla="*/ 2474973 w 5940855"/>
              <a:gd name="connsiteY12" fmla="*/ 3260612 h 3260612"/>
              <a:gd name="connsiteX13" fmla="*/ 990262 w 5940855"/>
              <a:gd name="connsiteY13" fmla="*/ 3260612 h 3260612"/>
              <a:gd name="connsiteX14" fmla="*/ 543901 w 5940855"/>
              <a:gd name="connsiteY14" fmla="*/ 3260612 h 3260612"/>
              <a:gd name="connsiteX15" fmla="*/ 455 w 5940855"/>
              <a:gd name="connsiteY15" fmla="*/ 2717166 h 3260612"/>
              <a:gd name="connsiteX16" fmla="*/ 455 w 5940855"/>
              <a:gd name="connsiteY16" fmla="*/ 2717177 h 3260612"/>
              <a:gd name="connsiteX17" fmla="*/ 455 w 5940855"/>
              <a:gd name="connsiteY17" fmla="*/ 1902024 h 3260612"/>
              <a:gd name="connsiteX18" fmla="*/ 455 w 5940855"/>
              <a:gd name="connsiteY18" fmla="*/ 1902024 h 3260612"/>
              <a:gd name="connsiteX19" fmla="*/ 455 w 5940855"/>
              <a:gd name="connsiteY19" fmla="*/ 543446 h 3260612"/>
              <a:gd name="connsiteX0" fmla="*/ 455 w 5940855"/>
              <a:gd name="connsiteY0" fmla="*/ 543446 h 3260612"/>
              <a:gd name="connsiteX1" fmla="*/ 276615 w 5940855"/>
              <a:gd name="connsiteY1" fmla="*/ 0 h 3260612"/>
              <a:gd name="connsiteX2" fmla="*/ 990262 w 5940855"/>
              <a:gd name="connsiteY2" fmla="*/ 0 h 3260612"/>
              <a:gd name="connsiteX3" fmla="*/ 990262 w 5940855"/>
              <a:gd name="connsiteY3" fmla="*/ 0 h 3260612"/>
              <a:gd name="connsiteX4" fmla="*/ 2474973 w 5940855"/>
              <a:gd name="connsiteY4" fmla="*/ 0 h 3260612"/>
              <a:gd name="connsiteX5" fmla="*/ 5677207 w 5940855"/>
              <a:gd name="connsiteY5" fmla="*/ 14068 h 3260612"/>
              <a:gd name="connsiteX6" fmla="*/ 5939299 w 5940855"/>
              <a:gd name="connsiteY6" fmla="*/ 543446 h 3260612"/>
              <a:gd name="connsiteX7" fmla="*/ 5939299 w 5940855"/>
              <a:gd name="connsiteY7" fmla="*/ 1902024 h 3260612"/>
              <a:gd name="connsiteX8" fmla="*/ 5939299 w 5940855"/>
              <a:gd name="connsiteY8" fmla="*/ 1902024 h 3260612"/>
              <a:gd name="connsiteX9" fmla="*/ 5939299 w 5940855"/>
              <a:gd name="connsiteY9" fmla="*/ 2717177 h 3260612"/>
              <a:gd name="connsiteX10" fmla="*/ 5939299 w 5940855"/>
              <a:gd name="connsiteY10" fmla="*/ 2717166 h 3260612"/>
              <a:gd name="connsiteX11" fmla="*/ 5395853 w 5940855"/>
              <a:gd name="connsiteY11" fmla="*/ 3260612 h 3260612"/>
              <a:gd name="connsiteX12" fmla="*/ 2474973 w 5940855"/>
              <a:gd name="connsiteY12" fmla="*/ 3260612 h 3260612"/>
              <a:gd name="connsiteX13" fmla="*/ 990262 w 5940855"/>
              <a:gd name="connsiteY13" fmla="*/ 3260612 h 3260612"/>
              <a:gd name="connsiteX14" fmla="*/ 543901 w 5940855"/>
              <a:gd name="connsiteY14" fmla="*/ 3260612 h 3260612"/>
              <a:gd name="connsiteX15" fmla="*/ 455 w 5940855"/>
              <a:gd name="connsiteY15" fmla="*/ 2717166 h 3260612"/>
              <a:gd name="connsiteX16" fmla="*/ 455 w 5940855"/>
              <a:gd name="connsiteY16" fmla="*/ 2717177 h 3260612"/>
              <a:gd name="connsiteX17" fmla="*/ 455 w 5940855"/>
              <a:gd name="connsiteY17" fmla="*/ 1902024 h 3260612"/>
              <a:gd name="connsiteX18" fmla="*/ 455 w 5940855"/>
              <a:gd name="connsiteY18" fmla="*/ 1902024 h 3260612"/>
              <a:gd name="connsiteX19" fmla="*/ 455 w 5940855"/>
              <a:gd name="connsiteY19" fmla="*/ 543446 h 3260612"/>
              <a:gd name="connsiteX0" fmla="*/ 473954 w 6414354"/>
              <a:gd name="connsiteY0" fmla="*/ 543446 h 3260612"/>
              <a:gd name="connsiteX1" fmla="*/ 750114 w 6414354"/>
              <a:gd name="connsiteY1" fmla="*/ 0 h 3260612"/>
              <a:gd name="connsiteX2" fmla="*/ 1463761 w 6414354"/>
              <a:gd name="connsiteY2" fmla="*/ 0 h 3260612"/>
              <a:gd name="connsiteX3" fmla="*/ 1463761 w 6414354"/>
              <a:gd name="connsiteY3" fmla="*/ 0 h 3260612"/>
              <a:gd name="connsiteX4" fmla="*/ 2948472 w 6414354"/>
              <a:gd name="connsiteY4" fmla="*/ 0 h 3260612"/>
              <a:gd name="connsiteX5" fmla="*/ 6150706 w 6414354"/>
              <a:gd name="connsiteY5" fmla="*/ 14068 h 3260612"/>
              <a:gd name="connsiteX6" fmla="*/ 6412798 w 6414354"/>
              <a:gd name="connsiteY6" fmla="*/ 543446 h 3260612"/>
              <a:gd name="connsiteX7" fmla="*/ 6412798 w 6414354"/>
              <a:gd name="connsiteY7" fmla="*/ 1902024 h 3260612"/>
              <a:gd name="connsiteX8" fmla="*/ 6412798 w 6414354"/>
              <a:gd name="connsiteY8" fmla="*/ 1902024 h 3260612"/>
              <a:gd name="connsiteX9" fmla="*/ 6412798 w 6414354"/>
              <a:gd name="connsiteY9" fmla="*/ 2717177 h 3260612"/>
              <a:gd name="connsiteX10" fmla="*/ 6412798 w 6414354"/>
              <a:gd name="connsiteY10" fmla="*/ 2717166 h 3260612"/>
              <a:gd name="connsiteX11" fmla="*/ 5869352 w 6414354"/>
              <a:gd name="connsiteY11" fmla="*/ 3260612 h 3260612"/>
              <a:gd name="connsiteX12" fmla="*/ 2948472 w 6414354"/>
              <a:gd name="connsiteY12" fmla="*/ 3260612 h 3260612"/>
              <a:gd name="connsiteX13" fmla="*/ 1463761 w 6414354"/>
              <a:gd name="connsiteY13" fmla="*/ 3260612 h 3260612"/>
              <a:gd name="connsiteX14" fmla="*/ 74864 w 6414354"/>
              <a:gd name="connsiteY14" fmla="*/ 3260612 h 3260612"/>
              <a:gd name="connsiteX15" fmla="*/ 473954 w 6414354"/>
              <a:gd name="connsiteY15" fmla="*/ 2717166 h 3260612"/>
              <a:gd name="connsiteX16" fmla="*/ 473954 w 6414354"/>
              <a:gd name="connsiteY16" fmla="*/ 2717177 h 3260612"/>
              <a:gd name="connsiteX17" fmla="*/ 473954 w 6414354"/>
              <a:gd name="connsiteY17" fmla="*/ 1902024 h 3260612"/>
              <a:gd name="connsiteX18" fmla="*/ 473954 w 6414354"/>
              <a:gd name="connsiteY18" fmla="*/ 1902024 h 3260612"/>
              <a:gd name="connsiteX19" fmla="*/ 473954 w 6414354"/>
              <a:gd name="connsiteY19" fmla="*/ 543446 h 326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414354" h="3260612">
                <a:moveTo>
                  <a:pt x="473954" y="543446"/>
                </a:moveTo>
                <a:cubicBezTo>
                  <a:pt x="473954" y="243309"/>
                  <a:pt x="449977" y="0"/>
                  <a:pt x="750114" y="0"/>
                </a:cubicBezTo>
                <a:lnTo>
                  <a:pt x="1463761" y="0"/>
                </a:lnTo>
                <a:lnTo>
                  <a:pt x="1463761" y="0"/>
                </a:lnTo>
                <a:lnTo>
                  <a:pt x="2948472" y="0"/>
                </a:lnTo>
                <a:lnTo>
                  <a:pt x="6150706" y="14068"/>
                </a:lnTo>
                <a:cubicBezTo>
                  <a:pt x="6450843" y="14068"/>
                  <a:pt x="6412798" y="243309"/>
                  <a:pt x="6412798" y="543446"/>
                </a:cubicBezTo>
                <a:lnTo>
                  <a:pt x="6412798" y="1902024"/>
                </a:lnTo>
                <a:lnTo>
                  <a:pt x="6412798" y="1902024"/>
                </a:lnTo>
                <a:lnTo>
                  <a:pt x="6412798" y="2717177"/>
                </a:lnTo>
                <a:lnTo>
                  <a:pt x="6412798" y="2717166"/>
                </a:lnTo>
                <a:cubicBezTo>
                  <a:pt x="6412798" y="3017303"/>
                  <a:pt x="6464911" y="3260612"/>
                  <a:pt x="5869352" y="3260612"/>
                </a:cubicBezTo>
                <a:lnTo>
                  <a:pt x="2948472" y="3260612"/>
                </a:lnTo>
                <a:lnTo>
                  <a:pt x="1463761" y="3260612"/>
                </a:lnTo>
                <a:lnTo>
                  <a:pt x="74864" y="3260612"/>
                </a:lnTo>
                <a:cubicBezTo>
                  <a:pt x="-225273" y="3260612"/>
                  <a:pt x="473954" y="3017303"/>
                  <a:pt x="473954" y="2717166"/>
                </a:cubicBezTo>
                <a:lnTo>
                  <a:pt x="473954" y="2717177"/>
                </a:lnTo>
                <a:lnTo>
                  <a:pt x="473954" y="1902024"/>
                </a:lnTo>
                <a:lnTo>
                  <a:pt x="473954" y="1902024"/>
                </a:lnTo>
                <a:lnTo>
                  <a:pt x="473954" y="543446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194;p19"/>
          <p:cNvSpPr txBox="1">
            <a:spLocks/>
          </p:cNvSpPr>
          <p:nvPr/>
        </p:nvSpPr>
        <p:spPr>
          <a:xfrm>
            <a:off x="2416630" y="2261109"/>
            <a:ext cx="8895804" cy="135644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r>
              <a:rPr lang="vi-VN" sz="2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Quan sát, theo dõi và </a:t>
            </a:r>
            <a:r>
              <a:rPr lang="en-US" sz="2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chia sẻ</a:t>
            </a:r>
            <a:r>
              <a:rPr lang="vi-VN" sz="2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5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endParaRPr lang="vi-VN" sz="1100" dirty="0" smtClean="0">
              <a:solidFill>
                <a:schemeClr val="accent5">
                  <a:lumMod val="50000"/>
                </a:schemeClr>
              </a:solidFill>
              <a:latin typeface="UTM Flavour" panose="02040603050506020204" pitchFamily="18" charset="0"/>
              <a:cs typeface="Tahoma" panose="020B0604030504040204" pitchFamily="3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Em ấn tượng với bài nào</a:t>
            </a:r>
            <a:r>
              <a:rPr lang="vi-VN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vour" panose="02040603050506020204" pitchFamily="18" charset="0"/>
                <a:cs typeface="Tahoma" panose="020B0604030504040204" pitchFamily="34" charset="0"/>
              </a:rPr>
              <a:t>?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 Vì sao?</a:t>
            </a:r>
            <a:endParaRPr lang="vi-VN" sz="27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lavour" panose="02040603050506020204" pitchFamily="18" charset="0"/>
              <a:cs typeface="Tahoma" panose="020B0604030504040204" pitchFamily="3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Bài vẽ so với mẫu có điểm gì giống và khác nhau?</a:t>
            </a:r>
            <a:endParaRPr lang="vi-VN" sz="27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lavour" panose="02040603050506020204" pitchFamily="18" charset="0"/>
              <a:cs typeface="Tahoma" panose="020B0604030504040204" pitchFamily="3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Bài vẽ nào thể hiện tốt hòa sắc?</a:t>
            </a: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Để chiều chỉnh bài vẽ thêm đẹp, em sẽ sửa thêm chi tiết gì?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84051" y="134141"/>
            <a:ext cx="8711039" cy="1169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500" b="1" dirty="0" smtClean="0">
                <a:ln/>
                <a:solidFill>
                  <a:schemeClr val="accent4"/>
                </a:solidFill>
                <a:latin typeface="UTM Hanzel" panose="02040603050506020204" pitchFamily="18" charset="0"/>
              </a:rPr>
              <a:t>VẺ ĐẸP CỦA NHÂN VẬT TRONG TRANH</a:t>
            </a:r>
          </a:p>
          <a:p>
            <a:r>
              <a:rPr lang="en-US" sz="3500" b="1" dirty="0" smtClean="0">
                <a:ln/>
                <a:solidFill>
                  <a:schemeClr val="accent4"/>
                </a:solidFill>
                <a:latin typeface="UTM Hanzel" panose="02040603050506020204" pitchFamily="18" charset="0"/>
              </a:rPr>
              <a:t>THỜI PHỤC HƯNG</a:t>
            </a:r>
            <a:endParaRPr lang="en-US" sz="3500" b="1" dirty="0">
              <a:ln/>
              <a:solidFill>
                <a:schemeClr val="accent4"/>
              </a:solidFill>
              <a:latin typeface="UTM Hanzel" panose="020406030505060202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054" y="145475"/>
            <a:ext cx="890207" cy="1146885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6802595"/>
      </p:ext>
    </p:extLst>
  </p:cSld>
  <p:clrMapOvr>
    <a:masterClrMapping/>
  </p:clrMapOvr>
  <p:transition spd="med" advTm="3842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4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7.2|22.6|6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7.1|5.7|5.1|15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2|4.9|5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6.9|6.9|1.7|10.5|9.6|18.9|9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6.9|6.9|1.7|10.5|9.6|18.9|9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7.6|14.3|9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5.7|6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4550</TotalTime>
  <Words>636</Words>
  <Application>Microsoft Office PowerPoint</Application>
  <PresentationFormat>Widescreen</PresentationFormat>
  <Paragraphs>88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Arial</vt:lpstr>
      <vt:lpstr>Calibri</vt:lpstr>
      <vt:lpstr>Calibri Light</vt:lpstr>
      <vt:lpstr>Lato Light</vt:lpstr>
      <vt:lpstr>Roboto</vt:lpstr>
      <vt:lpstr>Tahoma</vt:lpstr>
      <vt:lpstr>UTM Alter Gothic</vt:lpstr>
      <vt:lpstr>UTM Flavour</vt:lpstr>
      <vt:lpstr>UTM Hanzel</vt:lpstr>
      <vt:lpstr>UTM Kabel KT</vt:lpstr>
      <vt:lpstr>UTM Loko</vt:lpstr>
      <vt:lpstr>UTM Seagull</vt:lpstr>
      <vt:lpstr>UTM Showcard</vt:lpstr>
      <vt:lpstr>Office Theme</vt:lpstr>
      <vt:lpstr>Chủ đề: NGHỆ THUẬT TRUNG ĐẠI THẾ GIỚI</vt:lpstr>
      <vt:lpstr>PowerPoint Presentation</vt:lpstr>
      <vt:lpstr>PowerPoint Presentation</vt:lpstr>
      <vt:lpstr>1. Khám phá nhân vật trong tranh thời Phục hưng </vt:lpstr>
      <vt:lpstr>1. Khám phá nhân vật trong tranh thời Phục hưng </vt:lpstr>
      <vt:lpstr>2. Cách mô phỏng chân dung nhân vật trong tranh</vt:lpstr>
      <vt:lpstr>2. Cách mô phỏng chân dung nhân vật trong tranh</vt:lpstr>
      <vt:lpstr>3. Vẽ mô phỏng nhân vật trong tranh thời Phục hưng.</vt:lpstr>
      <vt:lpstr>4. Trưng bày sản phẩm và chia sẻ</vt:lpstr>
      <vt:lpstr>5. Tìm hiểu cách diễn tả nhân vật của hội họa Trung Quốc thời Trung đại.</vt:lpstr>
      <vt:lpstr>Chuẩn bị bài sau: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MinhThangPC.VN</cp:lastModifiedBy>
  <cp:revision>577</cp:revision>
  <dcterms:created xsi:type="dcterms:W3CDTF">2022-08-27T01:00:52Z</dcterms:created>
  <dcterms:modified xsi:type="dcterms:W3CDTF">2025-05-29T11:50:05Z</dcterms:modified>
</cp:coreProperties>
</file>