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15" r:id="rId2"/>
    <p:sldId id="616" r:id="rId3"/>
    <p:sldId id="617" r:id="rId4"/>
    <p:sldId id="600" r:id="rId5"/>
    <p:sldId id="603" r:id="rId6"/>
    <p:sldId id="618" r:id="rId7"/>
    <p:sldId id="623" r:id="rId8"/>
    <p:sldId id="605" r:id="rId9"/>
    <p:sldId id="622" r:id="rId10"/>
    <p:sldId id="585" r:id="rId11"/>
    <p:sldId id="611" r:id="rId12"/>
    <p:sldId id="620" r:id="rId13"/>
    <p:sldId id="609" r:id="rId14"/>
    <p:sldId id="619" r:id="rId15"/>
    <p:sldId id="608" r:id="rId16"/>
    <p:sldId id="610" r:id="rId17"/>
    <p:sldId id="621" r:id="rId18"/>
    <p:sldId id="612" r:id="rId19"/>
    <p:sldId id="624"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0" d="100"/>
          <a:sy n="80" d="100"/>
        </p:scale>
        <p:origin x="1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27823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236338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91844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10</a:t>
            </a:fld>
            <a:endParaRPr lang="en-US"/>
          </a:p>
        </p:txBody>
      </p:sp>
    </p:spTree>
    <p:extLst>
      <p:ext uri="{BB962C8B-B14F-4D97-AF65-F5344CB8AC3E}">
        <p14:creationId xmlns:p14="http://schemas.microsoft.com/office/powerpoint/2010/main" val="347243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latin typeface="Calibri" panose="020F0502020204030204" pitchFamily="34" charset="0"/>
            </a:endParaRPr>
          </a:p>
        </p:txBody>
      </p:sp>
    </p:spTree>
    <p:extLst>
      <p:ext uri="{BB962C8B-B14F-4D97-AF65-F5344CB8AC3E}">
        <p14:creationId xmlns:p14="http://schemas.microsoft.com/office/powerpoint/2010/main" val="2602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47370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5/30/2025</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5/30/2025</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008" y="1380133"/>
            <a:ext cx="7148945"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02" name="矩形 101"/>
          <p:cNvSpPr/>
          <p:nvPr/>
        </p:nvSpPr>
        <p:spPr>
          <a:xfrm>
            <a:off x="482127" y="448844"/>
            <a:ext cx="5876901" cy="267765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Ngày nay, các con tàu ra khơi đều có gắn các thiết bị định vị để thông báo vị trí của con tàu. Vậy dựa vào đâu để người ta xác định được vị trí của con tàu khi đang lênh đênh trên biển?</a:t>
            </a:r>
            <a:endParaRPr lang="zh-CN" altLang="en-US"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825" y="677027"/>
            <a:ext cx="5110953" cy="348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6" descr="Water Wave Symbol And Icon Logo Template Stock Vector - Illustration of  modern, logo: 118458518">
            <a:extLst>
              <a:ext uri="{FF2B5EF4-FFF2-40B4-BE49-F238E27FC236}">
                <a16:creationId xmlns:a16="http://schemas.microsoft.com/office/drawing/2014/main" id="{73BAFF64-4BA8-44F1-BADF-7B05E92C867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74" t="35106" r="10125" b="40109"/>
          <a:stretch/>
        </p:blipFill>
        <p:spPr bwMode="auto">
          <a:xfrm>
            <a:off x="684559" y="5115408"/>
            <a:ext cx="5768450" cy="151088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
            <a:extLst>
              <a:ext uri="{FF2B5EF4-FFF2-40B4-BE49-F238E27FC236}">
                <a16:creationId xmlns:a16="http://schemas.microsoft.com/office/drawing/2014/main" id="{CAE20B59-B238-4A85-9BA7-808D3754153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4077" b="71308" l="10538" r="90231">
                        <a14:foregroundMark x1="14538" y1="60846" x2="14538" y2="60846"/>
                        <a14:foregroundMark x1="15154" y1="57077" x2="15154" y2="58769"/>
                        <a14:foregroundMark x1="88231" y1="61077" x2="88231" y2="61077"/>
                        <a14:foregroundMark x1="89846" y1="67769" x2="89846" y2="67769"/>
                        <a14:foregroundMark x1="10692" y1="58769" x2="10692" y2="58769"/>
                        <a14:foregroundMark x1="49000" y1="24077" x2="49000" y2="24077"/>
                        <a14:foregroundMark x1="48846" y1="28846" x2="48846" y2="29308"/>
                        <a14:foregroundMark x1="58231" y1="41615" x2="60308" y2="40154"/>
                        <a14:foregroundMark x1="63615" y1="37615" x2="63615" y2="37615"/>
                        <a14:foregroundMark x1="90231" y1="59615" x2="90231" y2="59615"/>
                        <a14:foregroundMark x1="47615" y1="29923" x2="47615" y2="29923"/>
                        <a14:foregroundMark x1="48000" y1="26385" x2="48000" y2="26385"/>
                        <a14:foregroundMark x1="65462" y1="36615" x2="65462" y2="36615"/>
                      </a14:backgroundRemoval>
                    </a14:imgEffect>
                  </a14:imgLayer>
                </a14:imgProps>
              </a:ext>
              <a:ext uri="{28A0092B-C50C-407E-A947-70E740481C1C}">
                <a14:useLocalDpi xmlns:a14="http://schemas.microsoft.com/office/drawing/2010/main" val="0"/>
              </a:ext>
            </a:extLst>
          </a:blip>
          <a:srcRect l="8788" t="20688" r="6667" b="23030"/>
          <a:stretch>
            <a:fillRect/>
          </a:stretch>
        </p:blipFill>
        <p:spPr bwMode="auto">
          <a:xfrm>
            <a:off x="1657971" y="3486047"/>
            <a:ext cx="3922104" cy="2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793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4CA8C617-2A37-46B1-9F00-B0E86F5A4DA2}"/>
              </a:ext>
            </a:extLst>
          </p:cNvPr>
          <p:cNvSpPr/>
          <p:nvPr/>
        </p:nvSpPr>
        <p:spPr>
          <a:xfrm>
            <a:off x="129028" y="238327"/>
            <a:ext cx="11870489" cy="1183966"/>
          </a:xfrm>
          <a:prstGeom prst="roundRect">
            <a:avLst/>
          </a:prstGeom>
          <a:solidFill>
            <a:schemeClr val="accent6">
              <a:lumMod val="20000"/>
              <a:lumOff val="80000"/>
            </a:schemeClr>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mj-lt"/>
                <a:cs typeface="Arial" panose="020B0604020202020204" pitchFamily="34" charset="0"/>
              </a:rPr>
              <a:t>Hãy cho biết số lượng các đường kinh tuyến, vĩ tuyến phải vẽ trong các trường hợp sau: </a:t>
            </a:r>
            <a:endParaRPr lang="en-US" sz="2800" b="1" dirty="0">
              <a:solidFill>
                <a:srgbClr val="FF0000"/>
              </a:solidFill>
              <a:latin typeface="+mj-lt"/>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58669735"/>
              </p:ext>
            </p:extLst>
          </p:nvPr>
        </p:nvGraphicFramePr>
        <p:xfrm>
          <a:off x="129028" y="1706444"/>
          <a:ext cx="11730464" cy="3671906"/>
        </p:xfrm>
        <a:graphic>
          <a:graphicData uri="http://schemas.openxmlformats.org/drawingml/2006/table">
            <a:tbl>
              <a:tblPr firstRow="1" bandRow="1">
                <a:tableStyleId>{5940675A-B579-460E-94D1-54222C63F5DA}</a:tableStyleId>
              </a:tblPr>
              <a:tblGrid>
                <a:gridCol w="7380136">
                  <a:extLst>
                    <a:ext uri="{9D8B030D-6E8A-4147-A177-3AD203B41FA5}">
                      <a16:colId xmlns:a16="http://schemas.microsoft.com/office/drawing/2014/main" val="1145499928"/>
                    </a:ext>
                  </a:extLst>
                </a:gridCol>
                <a:gridCol w="2410691">
                  <a:extLst>
                    <a:ext uri="{9D8B030D-6E8A-4147-A177-3AD203B41FA5}">
                      <a16:colId xmlns:a16="http://schemas.microsoft.com/office/drawing/2014/main" val="3311515331"/>
                    </a:ext>
                  </a:extLst>
                </a:gridCol>
                <a:gridCol w="1939637">
                  <a:extLst>
                    <a:ext uri="{9D8B030D-6E8A-4147-A177-3AD203B41FA5}">
                      <a16:colId xmlns:a16="http://schemas.microsoft.com/office/drawing/2014/main" val="2020871615"/>
                    </a:ext>
                  </a:extLst>
                </a:gridCol>
              </a:tblGrid>
              <a:tr h="1119883">
                <a:tc>
                  <a:txBody>
                    <a:bodyPr/>
                    <a:lstStyle/>
                    <a:p>
                      <a:endParaRPr lang="vi-V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 lượng</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kinh tuyến</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 lượng </a:t>
                      </a:r>
                    </a:p>
                    <a:p>
                      <a:pPr algn="ctr"/>
                      <a:r>
                        <a:rPr lang="en-US" sz="28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vĩ tuyến</a:t>
                      </a:r>
                      <a:endParaRPr lang="en-US" sz="28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1546343"/>
                  </a:ext>
                </a:extLst>
              </a:tr>
              <a:tr h="568037">
                <a:tc>
                  <a:txBody>
                    <a:bodyPr/>
                    <a:lstStyle/>
                    <a:p>
                      <a:endParaRPr lang="vi-VN"/>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2431662383"/>
                  </a:ext>
                </a:extLst>
              </a:tr>
              <a:tr h="775854">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395492151"/>
                  </a:ext>
                </a:extLst>
              </a:tr>
              <a:tr h="604066">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288872975"/>
                  </a:ext>
                </a:extLst>
              </a:tr>
              <a:tr h="604066">
                <a:tc>
                  <a:txBody>
                    <a:bodyPr/>
                    <a:lstStyle/>
                    <a:p>
                      <a:endParaRPr lang="vi-VN"/>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257996038"/>
                  </a:ext>
                </a:extLst>
              </a:tr>
            </a:tbl>
          </a:graphicData>
        </a:graphic>
      </p:graphicFrame>
      <p:sp>
        <p:nvSpPr>
          <p:cNvPr id="31" name="TextBox 30">
            <a:extLst>
              <a:ext uri="{FF2B5EF4-FFF2-40B4-BE49-F238E27FC236}">
                <a16:creationId xmlns:a16="http://schemas.microsoft.com/office/drawing/2014/main" id="{B8367FC8-27F6-4F04-8EE9-3F4D23FDF78B}"/>
              </a:ext>
            </a:extLst>
          </p:cNvPr>
          <p:cNvSpPr txBox="1"/>
          <p:nvPr/>
        </p:nvSpPr>
        <p:spPr>
          <a:xfrm>
            <a:off x="148438" y="2777568"/>
            <a:ext cx="8093132" cy="587853"/>
          </a:xfrm>
          <a:prstGeom prst="rect">
            <a:avLst/>
          </a:prstGeom>
          <a:noFill/>
        </p:spPr>
        <p:txBody>
          <a:bodyPr wrap="square">
            <a:spAutoFit/>
          </a:bodyPr>
          <a:lstStyle/>
          <a:p>
            <a:pPr marL="0" marR="0" indent="0" algn="just">
              <a:lnSpc>
                <a:spcPct val="115000"/>
              </a:lnSpc>
              <a:spcBef>
                <a:spcPts val="0"/>
              </a:spcBef>
              <a:spcAft>
                <a:spcPts val="0"/>
              </a:spcAft>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1</a:t>
            </a:r>
            <a:r>
              <a:rPr lang="en-US" sz="2800" b="1" baseline="30000" dirty="0">
                <a:effectLst/>
                <a:latin typeface="Times New Roman" panose="02020603050405020304" pitchFamily="18" charset="0"/>
                <a:ea typeface="Cambria" panose="02040503050406030204" pitchFamily="18" charset="0"/>
                <a:cs typeface="Times New Roman" panose="02020603050405020304" pitchFamily="18" charset="0"/>
              </a:rPr>
              <a:t>0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kinh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vĩ</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7B48BD0-37C7-444C-B27E-5000A06C30BA}"/>
              </a:ext>
            </a:extLst>
          </p:cNvPr>
          <p:cNvSpPr txBox="1"/>
          <p:nvPr/>
        </p:nvSpPr>
        <p:spPr>
          <a:xfrm>
            <a:off x="116983" y="3478626"/>
            <a:ext cx="7964104" cy="548099"/>
          </a:xfrm>
          <a:prstGeom prst="rect">
            <a:avLst/>
          </a:prstGeom>
          <a:noFill/>
        </p:spPr>
        <p:txBody>
          <a:bodyPr wrap="square">
            <a:spAutoFit/>
          </a:bodyPr>
          <a:lstStyle/>
          <a:p>
            <a:pPr marL="0" marR="0" indent="0" algn="just">
              <a:lnSpc>
                <a:spcPct val="115000"/>
              </a:lnSpc>
              <a:spcBef>
                <a:spcPts val="0"/>
              </a:spcBef>
              <a:spcAft>
                <a:spcPts val="0"/>
              </a:spcAft>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5</a:t>
            </a:r>
            <a:r>
              <a:rPr lang="en-US" sz="2800" b="1" baseline="30000" dirty="0">
                <a:effectLst/>
                <a:latin typeface="Times New Roman" panose="02020603050405020304" pitchFamily="18" charset="0"/>
                <a:ea typeface="Cambria" panose="02040503050406030204" pitchFamily="18" charset="0"/>
                <a:cs typeface="Times New Roman" panose="02020603050405020304" pitchFamily="18" charset="0"/>
              </a:rPr>
              <a:t>0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kinh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vĩ</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43850B7A-7BBF-4E26-983B-D2EFF2EE8DE6}"/>
              </a:ext>
            </a:extLst>
          </p:cNvPr>
          <p:cNvSpPr txBox="1"/>
          <p:nvPr/>
        </p:nvSpPr>
        <p:spPr>
          <a:xfrm>
            <a:off x="129028" y="4084931"/>
            <a:ext cx="8220366" cy="548099"/>
          </a:xfrm>
          <a:prstGeom prst="rect">
            <a:avLst/>
          </a:prstGeom>
          <a:noFill/>
        </p:spPr>
        <p:txBody>
          <a:bodyPr wrap="square">
            <a:spAutoFit/>
          </a:bodyPr>
          <a:lstStyle/>
          <a:p>
            <a:pPr marL="0" marR="0" indent="0" algn="just">
              <a:lnSpc>
                <a:spcPct val="115000"/>
              </a:lnSpc>
              <a:spcBef>
                <a:spcPts val="0"/>
              </a:spcBef>
              <a:spcAft>
                <a:spcPts val="0"/>
              </a:spcAft>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20</a:t>
            </a:r>
            <a:r>
              <a:rPr lang="en-US" sz="2800" b="1" baseline="30000" dirty="0">
                <a:effectLst/>
                <a:latin typeface="Times New Roman" panose="02020603050405020304" pitchFamily="18" charset="0"/>
                <a:ea typeface="Cambria" panose="02040503050406030204" pitchFamily="18" charset="0"/>
                <a:cs typeface="Times New Roman" panose="02020603050405020304" pitchFamily="18" charset="0"/>
              </a:rPr>
              <a:t>0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kinh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vĩ</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A64E8FF-4A96-48DD-9452-FB1025C0D6E8}"/>
              </a:ext>
            </a:extLst>
          </p:cNvPr>
          <p:cNvSpPr txBox="1"/>
          <p:nvPr/>
        </p:nvSpPr>
        <p:spPr>
          <a:xfrm>
            <a:off x="148438" y="4738264"/>
            <a:ext cx="8834342" cy="548099"/>
          </a:xfrm>
          <a:prstGeom prst="rect">
            <a:avLst/>
          </a:prstGeom>
          <a:noFill/>
        </p:spPr>
        <p:txBody>
          <a:bodyPr wrap="square">
            <a:spAutoFit/>
          </a:bodyPr>
          <a:lstStyle/>
          <a:p>
            <a:pPr marL="0" marR="0" indent="0" algn="just">
              <a:lnSpc>
                <a:spcPct val="115000"/>
              </a:lnSpc>
              <a:spcBef>
                <a:spcPts val="0"/>
              </a:spcBef>
              <a:spcAft>
                <a:spcPts val="0"/>
              </a:spcAft>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30</a:t>
            </a:r>
            <a:r>
              <a:rPr lang="en-US" sz="2800" b="1" baseline="30000" dirty="0">
                <a:effectLst/>
                <a:latin typeface="Times New Roman" panose="02020603050405020304" pitchFamily="18" charset="0"/>
                <a:ea typeface="Cambria" panose="02040503050406030204" pitchFamily="18" charset="0"/>
                <a:cs typeface="Times New Roman" panose="02020603050405020304" pitchFamily="18" charset="0"/>
              </a:rPr>
              <a:t>0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vẽ</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đường</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kinh</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vĩ</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tuyến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C363543-2D74-48C7-9388-1EBF01A5D403}"/>
              </a:ext>
            </a:extLst>
          </p:cNvPr>
          <p:cNvSpPr txBox="1"/>
          <p:nvPr/>
        </p:nvSpPr>
        <p:spPr>
          <a:xfrm>
            <a:off x="8379607" y="2785574"/>
            <a:ext cx="1143435"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360</a:t>
            </a:r>
            <a:endParaRPr lang="en-US" sz="2800" b="1" dirty="0">
              <a:solidFill>
                <a:srgbClr val="0070C0"/>
              </a:solidFill>
            </a:endParaRPr>
          </a:p>
        </p:txBody>
      </p:sp>
      <p:sp>
        <p:nvSpPr>
          <p:cNvPr id="51" name="TextBox 50">
            <a:extLst>
              <a:ext uri="{FF2B5EF4-FFF2-40B4-BE49-F238E27FC236}">
                <a16:creationId xmlns:a16="http://schemas.microsoft.com/office/drawing/2014/main" id="{819F62C6-D866-479D-A4BF-D298D01B0962}"/>
              </a:ext>
            </a:extLst>
          </p:cNvPr>
          <p:cNvSpPr txBox="1"/>
          <p:nvPr/>
        </p:nvSpPr>
        <p:spPr>
          <a:xfrm>
            <a:off x="10617569" y="2794533"/>
            <a:ext cx="1087815"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181</a:t>
            </a:r>
            <a:endParaRPr lang="en-US" sz="2800" b="1" dirty="0">
              <a:solidFill>
                <a:srgbClr val="0070C0"/>
              </a:solidFill>
            </a:endParaRPr>
          </a:p>
        </p:txBody>
      </p:sp>
      <p:sp>
        <p:nvSpPr>
          <p:cNvPr id="53" name="TextBox 52">
            <a:extLst>
              <a:ext uri="{FF2B5EF4-FFF2-40B4-BE49-F238E27FC236}">
                <a16:creationId xmlns:a16="http://schemas.microsoft.com/office/drawing/2014/main" id="{67BCC224-99E1-4B42-A91B-74C3CE75AFA5}"/>
              </a:ext>
            </a:extLst>
          </p:cNvPr>
          <p:cNvSpPr txBox="1"/>
          <p:nvPr/>
        </p:nvSpPr>
        <p:spPr>
          <a:xfrm>
            <a:off x="8632664" y="3400781"/>
            <a:ext cx="671710"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72</a:t>
            </a:r>
            <a:endParaRPr lang="en-US" sz="2800" b="1" dirty="0">
              <a:solidFill>
                <a:srgbClr val="0070C0"/>
              </a:solidFill>
            </a:endParaRPr>
          </a:p>
        </p:txBody>
      </p:sp>
      <p:sp>
        <p:nvSpPr>
          <p:cNvPr id="55" name="TextBox 54">
            <a:extLst>
              <a:ext uri="{FF2B5EF4-FFF2-40B4-BE49-F238E27FC236}">
                <a16:creationId xmlns:a16="http://schemas.microsoft.com/office/drawing/2014/main" id="{0C3AF3ED-EB4A-4C7A-9BDE-5752E9644434}"/>
              </a:ext>
            </a:extLst>
          </p:cNvPr>
          <p:cNvSpPr txBox="1"/>
          <p:nvPr/>
        </p:nvSpPr>
        <p:spPr>
          <a:xfrm>
            <a:off x="10752191" y="3531707"/>
            <a:ext cx="671710"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37</a:t>
            </a:r>
            <a:endParaRPr lang="en-US" sz="2800" b="1" dirty="0">
              <a:solidFill>
                <a:srgbClr val="0070C0"/>
              </a:solidFill>
            </a:endParaRPr>
          </a:p>
        </p:txBody>
      </p:sp>
      <p:sp>
        <p:nvSpPr>
          <p:cNvPr id="56" name="TextBox 55">
            <a:extLst>
              <a:ext uri="{FF2B5EF4-FFF2-40B4-BE49-F238E27FC236}">
                <a16:creationId xmlns:a16="http://schemas.microsoft.com/office/drawing/2014/main" id="{6AEC4956-B369-4D79-A730-DBDBEA5B2B85}"/>
              </a:ext>
            </a:extLst>
          </p:cNvPr>
          <p:cNvSpPr txBox="1"/>
          <p:nvPr/>
        </p:nvSpPr>
        <p:spPr>
          <a:xfrm>
            <a:off x="8632664" y="4148607"/>
            <a:ext cx="671710"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18</a:t>
            </a:r>
            <a:endParaRPr lang="en-US" sz="2800" b="1" dirty="0">
              <a:solidFill>
                <a:srgbClr val="0070C0"/>
              </a:solidFill>
            </a:endParaRPr>
          </a:p>
        </p:txBody>
      </p:sp>
      <p:sp>
        <p:nvSpPr>
          <p:cNvPr id="57" name="TextBox 56">
            <a:extLst>
              <a:ext uri="{FF2B5EF4-FFF2-40B4-BE49-F238E27FC236}">
                <a16:creationId xmlns:a16="http://schemas.microsoft.com/office/drawing/2014/main" id="{BBC7F2FD-2E3E-4B3F-8B94-BE3EF622F73F}"/>
              </a:ext>
            </a:extLst>
          </p:cNvPr>
          <p:cNvSpPr txBox="1"/>
          <p:nvPr/>
        </p:nvSpPr>
        <p:spPr>
          <a:xfrm>
            <a:off x="10752191" y="4148607"/>
            <a:ext cx="671710" cy="523220"/>
          </a:xfrm>
          <a:prstGeom prst="rect">
            <a:avLst/>
          </a:prstGeom>
          <a:noFill/>
        </p:spPr>
        <p:txBody>
          <a:bodyPr wrap="square">
            <a:spAutoFit/>
          </a:bodyPr>
          <a:lstStyle/>
          <a:p>
            <a:r>
              <a:rPr lang="en-US" sz="2800" b="1" dirty="0">
                <a:solidFill>
                  <a:srgbClr val="0070C0"/>
                </a:solidFill>
                <a:latin typeface="#9Slide03 SVN-PF Din Text Pro C" panose="02000506020000020004" pitchFamily="2" charset="0"/>
                <a:ea typeface="Cambria" panose="02040503050406030204" pitchFamily="18" charset="0"/>
              </a:rPr>
              <a:t>10</a:t>
            </a:r>
            <a:endParaRPr lang="en-US" sz="2800" b="1" dirty="0">
              <a:solidFill>
                <a:srgbClr val="0070C0"/>
              </a:solidFill>
            </a:endParaRPr>
          </a:p>
        </p:txBody>
      </p:sp>
      <p:sp>
        <p:nvSpPr>
          <p:cNvPr id="58" name="TextBox 57">
            <a:extLst>
              <a:ext uri="{FF2B5EF4-FFF2-40B4-BE49-F238E27FC236}">
                <a16:creationId xmlns:a16="http://schemas.microsoft.com/office/drawing/2014/main" id="{9D4BF4DF-C5CB-413D-81D7-573F8842FBAA}"/>
              </a:ext>
            </a:extLst>
          </p:cNvPr>
          <p:cNvSpPr txBox="1"/>
          <p:nvPr/>
        </p:nvSpPr>
        <p:spPr>
          <a:xfrm>
            <a:off x="8664119" y="4738264"/>
            <a:ext cx="671710"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12</a:t>
            </a:r>
            <a:endParaRPr lang="en-US" sz="2800" b="1" dirty="0">
              <a:solidFill>
                <a:srgbClr val="0070C0"/>
              </a:solidFill>
            </a:endParaRPr>
          </a:p>
        </p:txBody>
      </p:sp>
      <p:sp>
        <p:nvSpPr>
          <p:cNvPr id="59" name="TextBox 58">
            <a:extLst>
              <a:ext uri="{FF2B5EF4-FFF2-40B4-BE49-F238E27FC236}">
                <a16:creationId xmlns:a16="http://schemas.microsoft.com/office/drawing/2014/main" id="{539DE0D6-40BB-4241-BD06-3D6C3F9CCCE5}"/>
              </a:ext>
            </a:extLst>
          </p:cNvPr>
          <p:cNvSpPr txBox="1"/>
          <p:nvPr/>
        </p:nvSpPr>
        <p:spPr>
          <a:xfrm>
            <a:off x="10926436" y="4721099"/>
            <a:ext cx="671710" cy="523220"/>
          </a:xfrm>
          <a:prstGeom prst="rect">
            <a:avLst/>
          </a:prstGeom>
          <a:noFill/>
        </p:spPr>
        <p:txBody>
          <a:bodyPr wrap="square">
            <a:spAutoFit/>
          </a:bodyPr>
          <a:lstStyle/>
          <a:p>
            <a:r>
              <a:rPr lang="en-US" sz="2800" b="1" dirty="0">
                <a:solidFill>
                  <a:srgbClr val="0070C0"/>
                </a:solidFill>
                <a:effectLst/>
                <a:latin typeface="#9Slide03 SVN-PF Din Text Pro C" panose="02000506020000020004" pitchFamily="2" charset="0"/>
                <a:ea typeface="Cambria" panose="02040503050406030204" pitchFamily="18" charset="0"/>
              </a:rPr>
              <a:t>7</a:t>
            </a:r>
            <a:endParaRPr lang="en-US" sz="2800" b="1" dirty="0">
              <a:solidFill>
                <a:srgbClr val="0070C0"/>
              </a:solidFill>
            </a:endParaRPr>
          </a:p>
        </p:txBody>
      </p:sp>
    </p:spTree>
    <p:extLst>
      <p:ext uri="{BB962C8B-B14F-4D97-AF65-F5344CB8AC3E}">
        <p14:creationId xmlns:p14="http://schemas.microsoft.com/office/powerpoint/2010/main" val="1892476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arn(inVertical)">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barn(inVertical)">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barn(inVertical)">
                                      <p:cBhvr>
                                        <p:cTn id="58" dur="500"/>
                                        <p:tgtEl>
                                          <p:spTgt spid="5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p:bldP spid="33" grpId="0"/>
      <p:bldP spid="35" grpId="0"/>
      <p:bldP spid="37" grpId="0"/>
      <p:bldP spid="48" grpId="0"/>
      <p:bldP spid="51" grpId="0"/>
      <p:bldP spid="53" grpId="0"/>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8585F3A-E737-4F92-8529-8D72B4746459}"/>
              </a:ext>
            </a:extLst>
          </p:cNvPr>
          <p:cNvCxnSpPr/>
          <p:nvPr/>
        </p:nvCxnSpPr>
        <p:spPr>
          <a:xfrm>
            <a:off x="0" y="12604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id="{A9A72B17-51AC-40C8-AFFD-5562738A1C84}"/>
              </a:ext>
            </a:extLst>
          </p:cNvPr>
          <p:cNvSpPr/>
          <p:nvPr/>
        </p:nvSpPr>
        <p:spPr>
          <a:xfrm>
            <a:off x="247901" y="416989"/>
            <a:ext cx="11751614" cy="759165"/>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 New Roman" panose="02020603050405020304" pitchFamily="18" charset="0"/>
                <a:cs typeface="Times New Roman" panose="02020603050405020304" pitchFamily="18" charset="0"/>
              </a:rPr>
              <a:t>Ghép các ô bên trái với các ô bên phải sao cho phù hợp:</a:t>
            </a:r>
          </a:p>
        </p:txBody>
      </p:sp>
      <p:sp>
        <p:nvSpPr>
          <p:cNvPr id="10" name="TextBox 9">
            <a:extLst>
              <a:ext uri="{FF2B5EF4-FFF2-40B4-BE49-F238E27FC236}">
                <a16:creationId xmlns:a16="http://schemas.microsoft.com/office/drawing/2014/main" id="{1AACE110-FE18-48A6-A7EA-89DE5FBA4196}"/>
              </a:ext>
            </a:extLst>
          </p:cNvPr>
          <p:cNvSpPr txBox="1"/>
          <p:nvPr/>
        </p:nvSpPr>
        <p:spPr>
          <a:xfrm>
            <a:off x="415424" y="1824716"/>
            <a:ext cx="595744" cy="646331"/>
          </a:xfrm>
          <a:prstGeom prst="rect">
            <a:avLst/>
          </a:prstGeom>
          <a:solidFill>
            <a:schemeClr val="bg1"/>
          </a:solidFill>
          <a:ln w="9525">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1</a:t>
            </a:r>
            <a:endParaRPr lang="en-US" sz="3600" b="1" dirty="0"/>
          </a:p>
        </p:txBody>
      </p:sp>
      <p:sp>
        <p:nvSpPr>
          <p:cNvPr id="17" name="TextBox 16">
            <a:extLst>
              <a:ext uri="{FF2B5EF4-FFF2-40B4-BE49-F238E27FC236}">
                <a16:creationId xmlns:a16="http://schemas.microsoft.com/office/drawing/2014/main" id="{EB5C37AF-1C28-43D0-9D28-7144A08FB24E}"/>
              </a:ext>
            </a:extLst>
          </p:cNvPr>
          <p:cNvSpPr txBox="1"/>
          <p:nvPr/>
        </p:nvSpPr>
        <p:spPr>
          <a:xfrm>
            <a:off x="3616990" y="1562068"/>
            <a:ext cx="1499167" cy="960263"/>
          </a:xfrm>
          <a:prstGeom prst="rect">
            <a:avLst/>
          </a:prstGeom>
          <a:noFill/>
          <a:ln>
            <a:solidFill>
              <a:schemeClr val="tx1"/>
            </a:solidFill>
            <a:prstDash val="sysDot"/>
          </a:ln>
        </p:spPr>
        <p:txBody>
          <a:bodyPr wrap="square">
            <a:spAutoFit/>
          </a:bodyPr>
          <a:lstStyle/>
          <a:p>
            <a:pPr marL="57150" marR="0" algn="ctr">
              <a:lnSpc>
                <a:spcPct val="120000"/>
              </a:lnSpc>
              <a:spcBef>
                <a:spcPts val="0"/>
              </a:spcBef>
              <a:spcAft>
                <a:spcPts val="0"/>
              </a:spcAft>
              <a:tabLst>
                <a:tab pos="857250" algn="l"/>
              </a:tabLst>
            </a:pPr>
            <a:r>
              <a:rPr lang="en-US" sz="2400" b="1" dirty="0">
                <a:effectLst/>
                <a:latin typeface="iCiel Baliho Script" pitchFamily="50" charset="0"/>
              </a:rPr>
              <a:t>1. </a:t>
            </a:r>
            <a:r>
              <a:rPr lang="en-US" sz="2400" b="1" dirty="0" err="1">
                <a:effectLst/>
                <a:latin typeface="iCiel Baliho Script" pitchFamily="50" charset="0"/>
              </a:rPr>
              <a:t>Kinh</a:t>
            </a:r>
            <a:r>
              <a:rPr lang="en-US" sz="2400" b="1" dirty="0">
                <a:effectLst/>
                <a:latin typeface="iCiel Baliho Script" pitchFamily="50" charset="0"/>
              </a:rPr>
              <a:t> </a:t>
            </a:r>
            <a:r>
              <a:rPr lang="en-US" sz="2400" b="1" dirty="0" err="1">
                <a:effectLst/>
                <a:latin typeface="iCiel Baliho Script" pitchFamily="50" charset="0"/>
              </a:rPr>
              <a:t>tuyến</a:t>
            </a:r>
            <a:endParaRPr lang="en-US" sz="2400" b="1" dirty="0">
              <a:effectLst/>
              <a:latin typeface="iCiel Baliho Script" pitchFamily="50" charset="0"/>
            </a:endParaRPr>
          </a:p>
        </p:txBody>
      </p:sp>
      <p:sp>
        <p:nvSpPr>
          <p:cNvPr id="20" name="TextBox 19">
            <a:extLst>
              <a:ext uri="{FF2B5EF4-FFF2-40B4-BE49-F238E27FC236}">
                <a16:creationId xmlns:a16="http://schemas.microsoft.com/office/drawing/2014/main" id="{35D2FCE6-18CC-43CE-8963-E9DC26C4B3B4}"/>
              </a:ext>
            </a:extLst>
          </p:cNvPr>
          <p:cNvSpPr txBox="1"/>
          <p:nvPr/>
        </p:nvSpPr>
        <p:spPr>
          <a:xfrm>
            <a:off x="3771271" y="2838560"/>
            <a:ext cx="1499166" cy="960263"/>
          </a:xfrm>
          <a:prstGeom prst="rect">
            <a:avLst/>
          </a:prstGeom>
          <a:noFill/>
          <a:ln>
            <a:solidFill>
              <a:schemeClr val="tx1"/>
            </a:solidFill>
            <a:prstDash val="sysDot"/>
          </a:ln>
        </p:spPr>
        <p:txBody>
          <a:bodyPr wrap="square">
            <a:spAutoFit/>
          </a:bodyPr>
          <a:lstStyle/>
          <a:p>
            <a:pPr marL="57150" marR="0" indent="114300" algn="ctr">
              <a:lnSpc>
                <a:spcPct val="120000"/>
              </a:lnSpc>
              <a:spcBef>
                <a:spcPts val="0"/>
              </a:spcBef>
              <a:spcAft>
                <a:spcPts val="0"/>
              </a:spcAft>
              <a:tabLst>
                <a:tab pos="857250" algn="l"/>
              </a:tabLst>
            </a:pPr>
            <a:r>
              <a:rPr lang="en-US" sz="2400" b="1" dirty="0">
                <a:effectLst/>
                <a:latin typeface="iCiel Baliho Script" pitchFamily="50" charset="0"/>
              </a:rPr>
              <a:t>2.Vĩ </a:t>
            </a:r>
            <a:r>
              <a:rPr lang="en-US" sz="2400" b="1" dirty="0" err="1">
                <a:effectLst/>
                <a:latin typeface="iCiel Baliho Script" pitchFamily="50" charset="0"/>
              </a:rPr>
              <a:t>tuyến</a:t>
            </a:r>
            <a:endParaRPr lang="en-US" sz="2400" b="1" dirty="0">
              <a:effectLst/>
              <a:latin typeface="iCiel Baliho Script" pitchFamily="50" charset="0"/>
            </a:endParaRPr>
          </a:p>
        </p:txBody>
      </p:sp>
      <p:sp>
        <p:nvSpPr>
          <p:cNvPr id="21" name="TextBox 20">
            <a:extLst>
              <a:ext uri="{FF2B5EF4-FFF2-40B4-BE49-F238E27FC236}">
                <a16:creationId xmlns:a16="http://schemas.microsoft.com/office/drawing/2014/main" id="{398EBD58-0BDE-45AF-AF91-CC5AA7CF3F33}"/>
              </a:ext>
            </a:extLst>
          </p:cNvPr>
          <p:cNvSpPr txBox="1"/>
          <p:nvPr/>
        </p:nvSpPr>
        <p:spPr>
          <a:xfrm>
            <a:off x="3771270" y="4184828"/>
            <a:ext cx="1499166" cy="960263"/>
          </a:xfrm>
          <a:prstGeom prst="rect">
            <a:avLst/>
          </a:prstGeom>
          <a:noFill/>
          <a:ln>
            <a:solidFill>
              <a:schemeClr val="tx1"/>
            </a:solidFill>
            <a:prstDash val="sysDot"/>
          </a:ln>
        </p:spPr>
        <p:txBody>
          <a:bodyPr wrap="square">
            <a:spAutoFit/>
          </a:bodyPr>
          <a:lstStyle/>
          <a:p>
            <a:pPr marL="57150" marR="0" indent="114300" algn="ctr">
              <a:lnSpc>
                <a:spcPct val="120000"/>
              </a:lnSpc>
              <a:spcBef>
                <a:spcPts val="0"/>
              </a:spcBef>
              <a:spcAft>
                <a:spcPts val="0"/>
              </a:spcAft>
              <a:tabLst>
                <a:tab pos="857250" algn="l"/>
              </a:tabLst>
            </a:pPr>
            <a:r>
              <a:rPr lang="en-US" sz="2400" b="1" dirty="0">
                <a:effectLst/>
                <a:latin typeface="iCiel Baliho Script" pitchFamily="50" charset="0"/>
              </a:rPr>
              <a:t>3</a:t>
            </a:r>
            <a:r>
              <a:rPr lang="en-US" sz="2400" b="1" dirty="0">
                <a:latin typeface="iCiel Baliho Script" pitchFamily="50" charset="0"/>
              </a:rPr>
              <a:t>.</a:t>
            </a:r>
            <a:r>
              <a:rPr lang="en-US" sz="2400" b="1" dirty="0">
                <a:effectLst/>
                <a:latin typeface="iCiel Baliho Script" pitchFamily="50" charset="0"/>
              </a:rPr>
              <a:t>Kinh </a:t>
            </a:r>
            <a:r>
              <a:rPr lang="en-US" sz="2400" b="1" dirty="0" err="1">
                <a:effectLst/>
                <a:latin typeface="iCiel Baliho Script" pitchFamily="50" charset="0"/>
              </a:rPr>
              <a:t>độ</a:t>
            </a:r>
            <a:endParaRPr lang="en-US" sz="2400" b="1" dirty="0">
              <a:effectLst/>
              <a:latin typeface="iCiel Baliho Script" pitchFamily="50" charset="0"/>
            </a:endParaRPr>
          </a:p>
          <a:p>
            <a:pPr marL="57150" marR="0" indent="114300" algn="ctr">
              <a:lnSpc>
                <a:spcPct val="120000"/>
              </a:lnSpc>
              <a:spcBef>
                <a:spcPts val="0"/>
              </a:spcBef>
              <a:spcAft>
                <a:spcPts val="0"/>
              </a:spcAft>
              <a:tabLst>
                <a:tab pos="857250" algn="l"/>
              </a:tabLst>
            </a:pPr>
            <a:endParaRPr lang="en-US" sz="2400" b="1" dirty="0">
              <a:effectLst/>
              <a:latin typeface="iCiel Baliho Script" pitchFamily="50" charset="0"/>
              <a:ea typeface="Times New Roman" panose="02020603050405020304" pitchFamily="18" charset="0"/>
            </a:endParaRPr>
          </a:p>
        </p:txBody>
      </p:sp>
      <p:sp>
        <p:nvSpPr>
          <p:cNvPr id="22" name="TextBox 21">
            <a:extLst>
              <a:ext uri="{FF2B5EF4-FFF2-40B4-BE49-F238E27FC236}">
                <a16:creationId xmlns:a16="http://schemas.microsoft.com/office/drawing/2014/main" id="{108EC617-6711-4B7A-AE4C-088D0AB92186}"/>
              </a:ext>
            </a:extLst>
          </p:cNvPr>
          <p:cNvSpPr txBox="1"/>
          <p:nvPr/>
        </p:nvSpPr>
        <p:spPr>
          <a:xfrm>
            <a:off x="3765700" y="5539259"/>
            <a:ext cx="1499167" cy="960263"/>
          </a:xfrm>
          <a:prstGeom prst="rect">
            <a:avLst/>
          </a:prstGeom>
          <a:noFill/>
          <a:ln>
            <a:solidFill>
              <a:schemeClr val="tx1"/>
            </a:solidFill>
            <a:prstDash val="sysDot"/>
          </a:ln>
        </p:spPr>
        <p:txBody>
          <a:bodyPr wrap="square">
            <a:spAutoFit/>
          </a:bodyPr>
          <a:lstStyle/>
          <a:p>
            <a:pPr marL="57150" marR="0" indent="114300" algn="ctr">
              <a:lnSpc>
                <a:spcPct val="120000"/>
              </a:lnSpc>
              <a:spcBef>
                <a:spcPts val="0"/>
              </a:spcBef>
              <a:spcAft>
                <a:spcPts val="0"/>
              </a:spcAft>
              <a:tabLst>
                <a:tab pos="857250" algn="l"/>
              </a:tabLst>
            </a:pPr>
            <a:r>
              <a:rPr lang="en-US" sz="2400" b="1" dirty="0">
                <a:effectLst/>
                <a:latin typeface="iCiel Baliho Script" pitchFamily="50" charset="0"/>
              </a:rPr>
              <a:t>4.Vĩ </a:t>
            </a:r>
            <a:r>
              <a:rPr lang="en-US" sz="2400" b="1" dirty="0" err="1">
                <a:effectLst/>
                <a:latin typeface="iCiel Baliho Script" pitchFamily="50" charset="0"/>
              </a:rPr>
              <a:t>độ</a:t>
            </a:r>
            <a:endParaRPr lang="en-US" sz="2400" b="1" dirty="0">
              <a:effectLst/>
              <a:latin typeface="iCiel Baliho Script" pitchFamily="50" charset="0"/>
            </a:endParaRPr>
          </a:p>
          <a:p>
            <a:pPr marL="57150" marR="0" indent="114300" algn="ctr">
              <a:lnSpc>
                <a:spcPct val="120000"/>
              </a:lnSpc>
              <a:spcBef>
                <a:spcPts val="0"/>
              </a:spcBef>
              <a:spcAft>
                <a:spcPts val="0"/>
              </a:spcAft>
              <a:tabLst>
                <a:tab pos="857250" algn="l"/>
              </a:tabLst>
            </a:pPr>
            <a:endParaRPr lang="en-US" sz="2400" b="1" dirty="0">
              <a:effectLst/>
              <a:latin typeface="iCiel Baliho Script" pitchFamily="50" charset="0"/>
              <a:ea typeface="Times New Roman" panose="02020603050405020304" pitchFamily="18" charset="0"/>
            </a:endParaRPr>
          </a:p>
        </p:txBody>
      </p:sp>
      <p:sp>
        <p:nvSpPr>
          <p:cNvPr id="24" name="TextBox 23">
            <a:extLst>
              <a:ext uri="{FF2B5EF4-FFF2-40B4-BE49-F238E27FC236}">
                <a16:creationId xmlns:a16="http://schemas.microsoft.com/office/drawing/2014/main" id="{2C2BEE3F-ED06-440B-A375-BDC47708E253}"/>
              </a:ext>
            </a:extLst>
          </p:cNvPr>
          <p:cNvSpPr txBox="1"/>
          <p:nvPr/>
        </p:nvSpPr>
        <p:spPr>
          <a:xfrm>
            <a:off x="5839254" y="1571890"/>
            <a:ext cx="6160264" cy="937949"/>
          </a:xfrm>
          <a:prstGeom prst="rect">
            <a:avLst/>
          </a:prstGeom>
          <a:solidFill>
            <a:schemeClr val="accent4">
              <a:lumMod val="40000"/>
              <a:lumOff val="60000"/>
            </a:schemeClr>
          </a:solidFill>
          <a:ln w="3175">
            <a:solidFill>
              <a:schemeClr val="tx1"/>
            </a:solidFill>
            <a:prstDash val="sysDot"/>
          </a:ln>
        </p:spPr>
        <p:txBody>
          <a:bodyPr wrap="square">
            <a:spAutoFit/>
          </a:bodyPr>
          <a:lstStyle/>
          <a:p>
            <a:pPr marL="57150" marR="0" indent="114300">
              <a:lnSpc>
                <a:spcPct val="120000"/>
              </a:lnSpc>
              <a:spcBef>
                <a:spcPts val="0"/>
              </a:spcBef>
              <a:spcAft>
                <a:spcPts val="0"/>
              </a:spcAft>
              <a:tabLst>
                <a:tab pos="857250" algn="l"/>
              </a:tabLst>
            </a:pPr>
            <a:r>
              <a:rPr lang="en-US" sz="2400" b="1" dirty="0">
                <a:latin typeface="iCiel Baliho Script" pitchFamily="50" charset="0"/>
              </a:rPr>
              <a:t>a) </a:t>
            </a:r>
            <a:r>
              <a:rPr lang="vi-VN" sz="2400" b="1" dirty="0">
                <a:latin typeface="iCiel Baliho Script" pitchFamily="50" charset="0"/>
              </a:rPr>
              <a:t>khoảng cách </a:t>
            </a:r>
            <a:r>
              <a:rPr lang="en-US" sz="2400" b="1" dirty="0" err="1">
                <a:latin typeface="iCiel Baliho Script" pitchFamily="50" charset="0"/>
              </a:rPr>
              <a:t>tính</a:t>
            </a:r>
            <a:r>
              <a:rPr lang="en-US" sz="2400" b="1" dirty="0">
                <a:latin typeface="iCiel Baliho Script" pitchFamily="50" charset="0"/>
              </a:rPr>
              <a:t> </a:t>
            </a:r>
            <a:r>
              <a:rPr lang="en-US" sz="2400" b="1" dirty="0" err="1">
                <a:latin typeface="iCiel Baliho Script" pitchFamily="50" charset="0"/>
              </a:rPr>
              <a:t>bằng</a:t>
            </a:r>
            <a:r>
              <a:rPr lang="en-US" sz="2400" b="1" dirty="0">
                <a:latin typeface="iCiel Baliho Script" pitchFamily="50" charset="0"/>
              </a:rPr>
              <a:t> </a:t>
            </a:r>
            <a:r>
              <a:rPr lang="en-US" sz="2400" b="1" dirty="0" err="1">
                <a:latin typeface="iCiel Baliho Script" pitchFamily="50" charset="0"/>
              </a:rPr>
              <a:t>độ</a:t>
            </a:r>
            <a:r>
              <a:rPr lang="en-US" sz="2400" b="1" dirty="0">
                <a:latin typeface="iCiel Baliho Script" pitchFamily="50" charset="0"/>
              </a:rPr>
              <a:t> </a:t>
            </a:r>
            <a:r>
              <a:rPr lang="en-US" sz="2400" b="1" dirty="0" err="1">
                <a:latin typeface="iCiel Baliho Script" pitchFamily="50" charset="0"/>
              </a:rPr>
              <a:t>từ</a:t>
            </a:r>
            <a:r>
              <a:rPr lang="en-US" sz="2400" b="1" dirty="0">
                <a:latin typeface="iCiel Baliho Script" pitchFamily="50" charset="0"/>
              </a:rPr>
              <a:t> </a:t>
            </a:r>
            <a:r>
              <a:rPr lang="en-US" sz="2400" b="1" dirty="0" err="1">
                <a:latin typeface="iCiel Baliho Script" pitchFamily="50" charset="0"/>
              </a:rPr>
              <a:t>vĩ</a:t>
            </a:r>
            <a:r>
              <a:rPr lang="en-US" sz="2400" b="1" dirty="0">
                <a:latin typeface="iCiel Baliho Script" pitchFamily="50" charset="0"/>
              </a:rPr>
              <a:t> </a:t>
            </a:r>
            <a:r>
              <a:rPr lang="en-US" sz="2400" b="1" dirty="0" err="1">
                <a:latin typeface="iCiel Baliho Script" pitchFamily="50" charset="0"/>
              </a:rPr>
              <a:t>tuyến</a:t>
            </a:r>
            <a:r>
              <a:rPr lang="en-US" sz="2400" b="1" dirty="0">
                <a:latin typeface="iCiel Baliho Script" pitchFamily="50" charset="0"/>
              </a:rPr>
              <a:t> </a:t>
            </a:r>
            <a:r>
              <a:rPr lang="en-US" sz="2400" b="1" dirty="0" err="1">
                <a:latin typeface="iCiel Baliho Script" pitchFamily="50" charset="0"/>
              </a:rPr>
              <a:t>gốc</a:t>
            </a:r>
            <a:r>
              <a:rPr lang="en-US" sz="2400" b="1" dirty="0">
                <a:latin typeface="iCiel Baliho Script" pitchFamily="50" charset="0"/>
              </a:rPr>
              <a:t> </a:t>
            </a:r>
            <a:r>
              <a:rPr lang="en-US" sz="2400" b="1" dirty="0" err="1">
                <a:latin typeface="iCiel Baliho Script" pitchFamily="50" charset="0"/>
              </a:rPr>
              <a:t>đến</a:t>
            </a:r>
            <a:r>
              <a:rPr lang="en-US" sz="2400" b="1" dirty="0">
                <a:latin typeface="iCiel Baliho Script" pitchFamily="50" charset="0"/>
              </a:rPr>
              <a:t> </a:t>
            </a:r>
            <a:r>
              <a:rPr lang="en-US" sz="2400" b="1" dirty="0" err="1">
                <a:latin typeface="iCiel Baliho Script" pitchFamily="50" charset="0"/>
              </a:rPr>
              <a:t>vĩ</a:t>
            </a:r>
            <a:r>
              <a:rPr lang="en-US" sz="2400" b="1" dirty="0">
                <a:latin typeface="iCiel Baliho Script" pitchFamily="50" charset="0"/>
              </a:rPr>
              <a:t> </a:t>
            </a:r>
            <a:r>
              <a:rPr lang="vi-VN" sz="2400" b="1" dirty="0">
                <a:latin typeface="iCiel Baliho Script" pitchFamily="50" charset="0"/>
              </a:rPr>
              <a:t>tuyến đi qua điểm</a:t>
            </a:r>
            <a:r>
              <a:rPr lang="en-US" sz="2400" b="1" dirty="0">
                <a:latin typeface="iCiel Baliho Script" pitchFamily="50" charset="0"/>
              </a:rPr>
              <a:t> </a:t>
            </a:r>
            <a:r>
              <a:rPr lang="en-US" sz="2400" b="1" dirty="0" err="1">
                <a:latin typeface="iCiel Baliho Script" pitchFamily="50" charset="0"/>
              </a:rPr>
              <a:t>đó</a:t>
            </a:r>
            <a:r>
              <a:rPr lang="en-US" sz="2400" b="1" dirty="0">
                <a:latin typeface="iCiel Baliho Script" pitchFamily="50" charset="0"/>
              </a:rPr>
              <a:t>.</a:t>
            </a:r>
            <a:endParaRPr lang="en-US" sz="2400" b="1" dirty="0">
              <a:effectLst/>
              <a:latin typeface="iCiel Baliho Script" pitchFamily="50" charset="0"/>
              <a:ea typeface="Times New Roman" panose="02020603050405020304" pitchFamily="18" charset="0"/>
            </a:endParaRPr>
          </a:p>
        </p:txBody>
      </p:sp>
      <p:sp>
        <p:nvSpPr>
          <p:cNvPr id="25" name="TextBox 24">
            <a:extLst>
              <a:ext uri="{FF2B5EF4-FFF2-40B4-BE49-F238E27FC236}">
                <a16:creationId xmlns:a16="http://schemas.microsoft.com/office/drawing/2014/main" id="{7D5B16D2-884F-48C1-A31C-D8DCA98F532B}"/>
              </a:ext>
            </a:extLst>
          </p:cNvPr>
          <p:cNvSpPr txBox="1"/>
          <p:nvPr/>
        </p:nvSpPr>
        <p:spPr>
          <a:xfrm>
            <a:off x="5839255" y="2838561"/>
            <a:ext cx="6160262" cy="1381147"/>
          </a:xfrm>
          <a:prstGeom prst="rect">
            <a:avLst/>
          </a:prstGeom>
          <a:solidFill>
            <a:schemeClr val="accent4">
              <a:lumMod val="40000"/>
              <a:lumOff val="60000"/>
            </a:schemeClr>
          </a:solidFill>
          <a:ln w="3175">
            <a:solidFill>
              <a:schemeClr val="tx1"/>
            </a:solidFill>
            <a:prstDash val="sysDot"/>
          </a:ln>
        </p:spPr>
        <p:txBody>
          <a:bodyPr wrap="square">
            <a:spAutoFit/>
          </a:bodyPr>
          <a:lstStyle/>
          <a:p>
            <a:pPr marL="57150" marR="0" indent="114300">
              <a:lnSpc>
                <a:spcPct val="120000"/>
              </a:lnSpc>
              <a:spcBef>
                <a:spcPts val="0"/>
              </a:spcBef>
              <a:spcAft>
                <a:spcPts val="0"/>
              </a:spcAft>
              <a:tabLst>
                <a:tab pos="857250" algn="l"/>
              </a:tabLst>
            </a:pPr>
            <a:r>
              <a:rPr lang="en-US" sz="2400" b="1" dirty="0">
                <a:latin typeface="iCiel Baliho Script" pitchFamily="50" charset="0"/>
              </a:rPr>
              <a:t>b) </a:t>
            </a:r>
            <a:r>
              <a:rPr lang="vi-VN" sz="2400" b="1" dirty="0">
                <a:latin typeface="iCiel Baliho Script" pitchFamily="50" charset="0"/>
              </a:rPr>
              <a:t>khoảng cách </a:t>
            </a:r>
            <a:r>
              <a:rPr lang="en-US" sz="2400" b="1" dirty="0" err="1">
                <a:latin typeface="iCiel Baliho Script" pitchFamily="50" charset="0"/>
              </a:rPr>
              <a:t>tính</a:t>
            </a:r>
            <a:r>
              <a:rPr lang="en-US" sz="2400" b="1" dirty="0">
                <a:latin typeface="iCiel Baliho Script" pitchFamily="50" charset="0"/>
              </a:rPr>
              <a:t> </a:t>
            </a:r>
            <a:r>
              <a:rPr lang="en-US" sz="2400" b="1" dirty="0" err="1">
                <a:latin typeface="iCiel Baliho Script" pitchFamily="50" charset="0"/>
              </a:rPr>
              <a:t>bằng</a:t>
            </a:r>
            <a:r>
              <a:rPr lang="en-US" sz="2400" b="1" dirty="0">
                <a:latin typeface="iCiel Baliho Script" pitchFamily="50" charset="0"/>
              </a:rPr>
              <a:t> </a:t>
            </a:r>
            <a:r>
              <a:rPr lang="en-US" sz="2400" b="1" dirty="0" err="1">
                <a:latin typeface="iCiel Baliho Script" pitchFamily="50" charset="0"/>
              </a:rPr>
              <a:t>độ</a:t>
            </a:r>
            <a:r>
              <a:rPr lang="en-US" sz="2400" b="1" dirty="0">
                <a:latin typeface="iCiel Baliho Script" pitchFamily="50" charset="0"/>
              </a:rPr>
              <a:t> </a:t>
            </a:r>
            <a:r>
              <a:rPr lang="en-US" sz="2400" b="1" dirty="0" err="1">
                <a:latin typeface="iCiel Baliho Script" pitchFamily="50" charset="0"/>
              </a:rPr>
              <a:t>từ</a:t>
            </a:r>
            <a:r>
              <a:rPr lang="en-US" sz="2400" b="1" dirty="0">
                <a:latin typeface="iCiel Baliho Script" pitchFamily="50" charset="0"/>
              </a:rPr>
              <a:t> </a:t>
            </a:r>
            <a:r>
              <a:rPr lang="en-US" sz="2400" b="1" dirty="0" err="1">
                <a:latin typeface="iCiel Baliho Script" pitchFamily="50" charset="0"/>
              </a:rPr>
              <a:t>kinh</a:t>
            </a:r>
            <a:r>
              <a:rPr lang="en-US" sz="2400" b="1" dirty="0">
                <a:latin typeface="iCiel Baliho Script" pitchFamily="50" charset="0"/>
              </a:rPr>
              <a:t> </a:t>
            </a:r>
            <a:r>
              <a:rPr lang="en-US" sz="2400" b="1" dirty="0" err="1">
                <a:latin typeface="iCiel Baliho Script" pitchFamily="50" charset="0"/>
              </a:rPr>
              <a:t>tuyến</a:t>
            </a:r>
            <a:r>
              <a:rPr lang="en-US" sz="2400" b="1" dirty="0">
                <a:latin typeface="iCiel Baliho Script" pitchFamily="50" charset="0"/>
              </a:rPr>
              <a:t> </a:t>
            </a:r>
            <a:r>
              <a:rPr lang="en-US" sz="2400" b="1" dirty="0" err="1">
                <a:latin typeface="iCiel Baliho Script" pitchFamily="50" charset="0"/>
              </a:rPr>
              <a:t>gốc</a:t>
            </a:r>
            <a:r>
              <a:rPr lang="en-US" sz="2400" b="1" dirty="0">
                <a:latin typeface="iCiel Baliho Script" pitchFamily="50" charset="0"/>
              </a:rPr>
              <a:t> </a:t>
            </a:r>
            <a:r>
              <a:rPr lang="en-US" sz="2400" b="1" dirty="0" err="1">
                <a:latin typeface="iCiel Baliho Script" pitchFamily="50" charset="0"/>
              </a:rPr>
              <a:t>đến</a:t>
            </a:r>
            <a:r>
              <a:rPr lang="en-US" sz="2400" b="1" dirty="0">
                <a:latin typeface="iCiel Baliho Script" pitchFamily="50" charset="0"/>
              </a:rPr>
              <a:t> </a:t>
            </a:r>
            <a:r>
              <a:rPr lang="en-US" sz="2400" b="1" dirty="0" err="1">
                <a:latin typeface="iCiel Baliho Script" pitchFamily="50" charset="0"/>
              </a:rPr>
              <a:t>kinh</a:t>
            </a:r>
            <a:r>
              <a:rPr lang="en-US" sz="2400" b="1" dirty="0">
                <a:latin typeface="iCiel Baliho Script" pitchFamily="50" charset="0"/>
              </a:rPr>
              <a:t> </a:t>
            </a:r>
            <a:r>
              <a:rPr lang="vi-VN" sz="2400" b="1" dirty="0">
                <a:latin typeface="iCiel Baliho Script" pitchFamily="50" charset="0"/>
              </a:rPr>
              <a:t>tuyến đi qua điểm</a:t>
            </a:r>
            <a:r>
              <a:rPr lang="en-US" sz="2400" b="1" dirty="0">
                <a:latin typeface="iCiel Baliho Script" pitchFamily="50" charset="0"/>
              </a:rPr>
              <a:t> </a:t>
            </a:r>
            <a:r>
              <a:rPr lang="en-US" sz="2400" b="1" dirty="0" err="1">
                <a:latin typeface="iCiel Baliho Script" pitchFamily="50" charset="0"/>
              </a:rPr>
              <a:t>đó</a:t>
            </a:r>
            <a:r>
              <a:rPr lang="en-US" sz="2400" b="1" dirty="0">
                <a:latin typeface="iCiel Baliho Script" pitchFamily="50" charset="0"/>
              </a:rPr>
              <a:t>.</a:t>
            </a:r>
            <a:endParaRPr lang="en-US" sz="2400" b="1" dirty="0">
              <a:effectLst/>
              <a:latin typeface="iCiel Baliho Script" pitchFamily="50" charset="0"/>
              <a:ea typeface="Times New Roman" panose="02020603050405020304" pitchFamily="18" charset="0"/>
            </a:endParaRPr>
          </a:p>
        </p:txBody>
      </p:sp>
      <p:sp>
        <p:nvSpPr>
          <p:cNvPr id="26" name="TextBox 25">
            <a:extLst>
              <a:ext uri="{FF2B5EF4-FFF2-40B4-BE49-F238E27FC236}">
                <a16:creationId xmlns:a16="http://schemas.microsoft.com/office/drawing/2014/main" id="{ED7DE796-66E0-4078-9EBD-A75A14A6BC16}"/>
              </a:ext>
            </a:extLst>
          </p:cNvPr>
          <p:cNvSpPr txBox="1"/>
          <p:nvPr/>
        </p:nvSpPr>
        <p:spPr>
          <a:xfrm>
            <a:off x="5839254" y="4184829"/>
            <a:ext cx="6160261" cy="937949"/>
          </a:xfrm>
          <a:prstGeom prst="rect">
            <a:avLst/>
          </a:prstGeom>
          <a:solidFill>
            <a:schemeClr val="accent4">
              <a:lumMod val="40000"/>
              <a:lumOff val="60000"/>
            </a:schemeClr>
          </a:solidFill>
          <a:ln w="3175">
            <a:solidFill>
              <a:schemeClr val="tx1"/>
            </a:solidFill>
            <a:prstDash val="sysDot"/>
          </a:ln>
        </p:spPr>
        <p:txBody>
          <a:bodyPr wrap="square">
            <a:spAutoFit/>
          </a:bodyPr>
          <a:lstStyle/>
          <a:p>
            <a:pPr marL="57150" marR="0" indent="114300">
              <a:lnSpc>
                <a:spcPct val="120000"/>
              </a:lnSpc>
              <a:spcBef>
                <a:spcPts val="0"/>
              </a:spcBef>
              <a:spcAft>
                <a:spcPts val="0"/>
              </a:spcAft>
              <a:tabLst>
                <a:tab pos="857250" algn="l"/>
              </a:tabLst>
            </a:pPr>
            <a:r>
              <a:rPr lang="en-US" sz="2400" b="1" dirty="0">
                <a:latin typeface="iCiel Baliho Script" pitchFamily="50" charset="0"/>
              </a:rPr>
              <a:t>c) </a:t>
            </a:r>
            <a:r>
              <a:rPr lang="en-US" sz="2400" b="1" dirty="0" err="1">
                <a:latin typeface="iCiel Baliho Script" pitchFamily="50" charset="0"/>
              </a:rPr>
              <a:t>nửa</a:t>
            </a:r>
            <a:r>
              <a:rPr lang="en-US" sz="2400" b="1" dirty="0">
                <a:latin typeface="iCiel Baliho Script" pitchFamily="50" charset="0"/>
              </a:rPr>
              <a:t> </a:t>
            </a:r>
            <a:r>
              <a:rPr lang="en-US" sz="2400" b="1" dirty="0" err="1">
                <a:latin typeface="iCiel Baliho Script" pitchFamily="50" charset="0"/>
              </a:rPr>
              <a:t>đường</a:t>
            </a:r>
            <a:r>
              <a:rPr lang="en-US" sz="2400" b="1" dirty="0">
                <a:latin typeface="iCiel Baliho Script" pitchFamily="50" charset="0"/>
              </a:rPr>
              <a:t> </a:t>
            </a:r>
            <a:r>
              <a:rPr lang="en-US" sz="2400" b="1" dirty="0" err="1">
                <a:latin typeface="iCiel Baliho Script" pitchFamily="50" charset="0"/>
              </a:rPr>
              <a:t>tròn</a:t>
            </a:r>
            <a:r>
              <a:rPr lang="en-US" sz="2400" b="1" dirty="0">
                <a:latin typeface="iCiel Baliho Script" pitchFamily="50" charset="0"/>
              </a:rPr>
              <a:t> </a:t>
            </a:r>
            <a:r>
              <a:rPr lang="en-US" sz="2400" b="1" dirty="0" err="1">
                <a:latin typeface="iCiel Baliho Script" pitchFamily="50" charset="0"/>
              </a:rPr>
              <a:t>nối</a:t>
            </a:r>
            <a:r>
              <a:rPr lang="en-US" sz="2400" b="1" dirty="0">
                <a:latin typeface="iCiel Baliho Script" pitchFamily="50" charset="0"/>
              </a:rPr>
              <a:t> </a:t>
            </a:r>
            <a:r>
              <a:rPr lang="en-US" sz="2400" b="1" dirty="0" err="1">
                <a:latin typeface="iCiel Baliho Script" pitchFamily="50" charset="0"/>
              </a:rPr>
              <a:t>hai</a:t>
            </a:r>
            <a:r>
              <a:rPr lang="en-US" sz="2400" b="1" dirty="0">
                <a:latin typeface="iCiel Baliho Script" pitchFamily="50" charset="0"/>
              </a:rPr>
              <a:t> </a:t>
            </a:r>
            <a:r>
              <a:rPr lang="en-US" sz="2400" b="1" dirty="0" err="1">
                <a:latin typeface="iCiel Baliho Script" pitchFamily="50" charset="0"/>
              </a:rPr>
              <a:t>cực</a:t>
            </a:r>
            <a:r>
              <a:rPr lang="en-US" sz="2400" b="1" dirty="0">
                <a:latin typeface="iCiel Baliho Script" pitchFamily="50" charset="0"/>
              </a:rPr>
              <a:t> </a:t>
            </a:r>
            <a:r>
              <a:rPr lang="en-US" sz="2400" b="1" dirty="0" err="1">
                <a:latin typeface="iCiel Baliho Script" pitchFamily="50" charset="0"/>
              </a:rPr>
              <a:t>trên</a:t>
            </a:r>
            <a:r>
              <a:rPr lang="en-US" sz="2400" b="1" dirty="0">
                <a:latin typeface="iCiel Baliho Script" pitchFamily="50" charset="0"/>
              </a:rPr>
              <a:t> </a:t>
            </a:r>
            <a:r>
              <a:rPr lang="en-US" sz="2400" b="1" dirty="0" err="1">
                <a:latin typeface="iCiel Baliho Script" pitchFamily="50" charset="0"/>
              </a:rPr>
              <a:t>bề</a:t>
            </a:r>
            <a:r>
              <a:rPr lang="en-US" sz="2400" b="1" dirty="0">
                <a:latin typeface="iCiel Baliho Script" pitchFamily="50" charset="0"/>
              </a:rPr>
              <a:t> </a:t>
            </a:r>
            <a:r>
              <a:rPr lang="en-US" sz="2400" b="1" dirty="0" err="1">
                <a:latin typeface="iCiel Baliho Script" pitchFamily="50" charset="0"/>
              </a:rPr>
              <a:t>mặt</a:t>
            </a:r>
            <a:r>
              <a:rPr lang="en-US" sz="2400" b="1" dirty="0">
                <a:latin typeface="iCiel Baliho Script" pitchFamily="50" charset="0"/>
              </a:rPr>
              <a:t> </a:t>
            </a:r>
            <a:r>
              <a:rPr lang="en-US" sz="2400" b="1" dirty="0" err="1">
                <a:latin typeface="iCiel Baliho Script" pitchFamily="50" charset="0"/>
              </a:rPr>
              <a:t>quả</a:t>
            </a:r>
            <a:r>
              <a:rPr lang="en-US" sz="2400" b="1" dirty="0">
                <a:latin typeface="iCiel Baliho Script" pitchFamily="50" charset="0"/>
              </a:rPr>
              <a:t> </a:t>
            </a:r>
            <a:r>
              <a:rPr lang="en-US" sz="2400" b="1" dirty="0" err="1">
                <a:latin typeface="iCiel Baliho Script" pitchFamily="50" charset="0"/>
              </a:rPr>
              <a:t>Địa</a:t>
            </a:r>
            <a:r>
              <a:rPr lang="en-US" sz="2400" b="1" dirty="0">
                <a:latin typeface="iCiel Baliho Script" pitchFamily="50" charset="0"/>
              </a:rPr>
              <a:t> </a:t>
            </a:r>
            <a:r>
              <a:rPr lang="en-US" sz="2400" b="1" dirty="0" err="1">
                <a:latin typeface="iCiel Baliho Script" pitchFamily="50" charset="0"/>
              </a:rPr>
              <a:t>Cầu</a:t>
            </a:r>
            <a:r>
              <a:rPr lang="en-US" sz="2400" b="1" dirty="0">
                <a:latin typeface="iCiel Baliho Script" pitchFamily="50" charset="0"/>
              </a:rPr>
              <a:t>.</a:t>
            </a:r>
            <a:endParaRPr lang="en-US" sz="2400" b="1" dirty="0">
              <a:effectLst/>
              <a:latin typeface="iCiel Baliho Script" pitchFamily="50" charset="0"/>
              <a:ea typeface="Times New Roman" panose="02020603050405020304" pitchFamily="18" charset="0"/>
            </a:endParaRPr>
          </a:p>
        </p:txBody>
      </p:sp>
      <p:sp>
        <p:nvSpPr>
          <p:cNvPr id="27" name="TextBox 26">
            <a:extLst>
              <a:ext uri="{FF2B5EF4-FFF2-40B4-BE49-F238E27FC236}">
                <a16:creationId xmlns:a16="http://schemas.microsoft.com/office/drawing/2014/main" id="{515BA607-F99A-42D3-BD5E-7813CEE7BDC1}"/>
              </a:ext>
            </a:extLst>
          </p:cNvPr>
          <p:cNvSpPr txBox="1"/>
          <p:nvPr/>
        </p:nvSpPr>
        <p:spPr>
          <a:xfrm>
            <a:off x="5839254" y="5539259"/>
            <a:ext cx="6160263" cy="937949"/>
          </a:xfrm>
          <a:prstGeom prst="rect">
            <a:avLst/>
          </a:prstGeom>
          <a:solidFill>
            <a:schemeClr val="accent4">
              <a:lumMod val="40000"/>
              <a:lumOff val="60000"/>
            </a:schemeClr>
          </a:solidFill>
          <a:ln w="3175">
            <a:solidFill>
              <a:schemeClr val="tx1"/>
            </a:solidFill>
            <a:prstDash val="sysDot"/>
          </a:ln>
        </p:spPr>
        <p:txBody>
          <a:bodyPr wrap="square">
            <a:spAutoFit/>
          </a:bodyPr>
          <a:lstStyle/>
          <a:p>
            <a:pPr marL="57150" marR="0" indent="114300">
              <a:lnSpc>
                <a:spcPct val="120000"/>
              </a:lnSpc>
              <a:spcBef>
                <a:spcPts val="0"/>
              </a:spcBef>
              <a:spcAft>
                <a:spcPts val="0"/>
              </a:spcAft>
              <a:tabLst>
                <a:tab pos="857250" algn="l"/>
              </a:tabLst>
            </a:pPr>
            <a:r>
              <a:rPr lang="en-US" sz="2400" b="1" dirty="0">
                <a:latin typeface="iCiel Baliho Script" pitchFamily="50" charset="0"/>
              </a:rPr>
              <a:t>d) </a:t>
            </a:r>
            <a:r>
              <a:rPr lang="en-US" sz="2400" b="1" dirty="0" err="1">
                <a:latin typeface="iCiel Baliho Script" pitchFamily="50" charset="0"/>
              </a:rPr>
              <a:t>vòng</a:t>
            </a:r>
            <a:r>
              <a:rPr lang="en-US" sz="2400" b="1" dirty="0">
                <a:latin typeface="iCiel Baliho Script" pitchFamily="50" charset="0"/>
              </a:rPr>
              <a:t> </a:t>
            </a:r>
            <a:r>
              <a:rPr lang="en-US" sz="2400" b="1" dirty="0" err="1">
                <a:latin typeface="iCiel Baliho Script" pitchFamily="50" charset="0"/>
              </a:rPr>
              <a:t>tròn</a:t>
            </a:r>
            <a:r>
              <a:rPr lang="en-US" sz="2400" b="1" dirty="0">
                <a:latin typeface="iCiel Baliho Script" pitchFamily="50" charset="0"/>
              </a:rPr>
              <a:t> bao </a:t>
            </a:r>
            <a:r>
              <a:rPr lang="en-US" sz="2400" b="1" dirty="0" err="1">
                <a:latin typeface="iCiel Baliho Script" pitchFamily="50" charset="0"/>
              </a:rPr>
              <a:t>quanh</a:t>
            </a:r>
            <a:r>
              <a:rPr lang="en-US" sz="2400" b="1" dirty="0">
                <a:latin typeface="iCiel Baliho Script" pitchFamily="50" charset="0"/>
              </a:rPr>
              <a:t> </a:t>
            </a:r>
            <a:r>
              <a:rPr lang="en-US" sz="2400" b="1" dirty="0" err="1">
                <a:latin typeface="iCiel Baliho Script" pitchFamily="50" charset="0"/>
              </a:rPr>
              <a:t>quả</a:t>
            </a:r>
            <a:r>
              <a:rPr lang="en-US" sz="2400" b="1" dirty="0">
                <a:latin typeface="iCiel Baliho Script" pitchFamily="50" charset="0"/>
              </a:rPr>
              <a:t> </a:t>
            </a:r>
            <a:r>
              <a:rPr lang="en-US" sz="2400" b="1" dirty="0" err="1">
                <a:latin typeface="iCiel Baliho Script" pitchFamily="50" charset="0"/>
              </a:rPr>
              <a:t>Địa</a:t>
            </a:r>
            <a:r>
              <a:rPr lang="en-US" sz="2400" b="1" dirty="0">
                <a:latin typeface="iCiel Baliho Script" pitchFamily="50" charset="0"/>
              </a:rPr>
              <a:t> </a:t>
            </a:r>
            <a:r>
              <a:rPr lang="en-US" sz="2400" b="1" dirty="0" err="1">
                <a:latin typeface="iCiel Baliho Script" pitchFamily="50" charset="0"/>
              </a:rPr>
              <a:t>Cầu</a:t>
            </a:r>
            <a:r>
              <a:rPr lang="en-US" sz="2400" b="1" dirty="0">
                <a:latin typeface="iCiel Baliho Script" pitchFamily="50" charset="0"/>
              </a:rPr>
              <a:t> </a:t>
            </a:r>
            <a:r>
              <a:rPr lang="en-US" sz="2400" b="1" dirty="0" err="1">
                <a:latin typeface="iCiel Baliho Script" pitchFamily="50" charset="0"/>
              </a:rPr>
              <a:t>và</a:t>
            </a:r>
            <a:r>
              <a:rPr lang="en-US" sz="2400" b="1" dirty="0">
                <a:latin typeface="iCiel Baliho Script" pitchFamily="50" charset="0"/>
              </a:rPr>
              <a:t> </a:t>
            </a:r>
            <a:r>
              <a:rPr lang="en-US" sz="2400" b="1" dirty="0" err="1">
                <a:latin typeface="iCiel Baliho Script" pitchFamily="50" charset="0"/>
              </a:rPr>
              <a:t>vuông</a:t>
            </a:r>
            <a:r>
              <a:rPr lang="en-US" sz="2400" b="1" dirty="0">
                <a:latin typeface="iCiel Baliho Script" pitchFamily="50" charset="0"/>
              </a:rPr>
              <a:t> </a:t>
            </a:r>
            <a:r>
              <a:rPr lang="en-US" sz="2400" b="1" dirty="0" err="1">
                <a:latin typeface="iCiel Baliho Script" pitchFamily="50" charset="0"/>
              </a:rPr>
              <a:t>góc</a:t>
            </a:r>
            <a:r>
              <a:rPr lang="en-US" sz="2400" b="1" dirty="0">
                <a:latin typeface="iCiel Baliho Script" pitchFamily="50" charset="0"/>
              </a:rPr>
              <a:t> </a:t>
            </a:r>
            <a:r>
              <a:rPr lang="en-US" sz="2400" b="1" dirty="0" err="1">
                <a:latin typeface="iCiel Baliho Script" pitchFamily="50" charset="0"/>
              </a:rPr>
              <a:t>với</a:t>
            </a:r>
            <a:r>
              <a:rPr lang="en-US" sz="2400" b="1" dirty="0">
                <a:latin typeface="iCiel Baliho Script" pitchFamily="50" charset="0"/>
              </a:rPr>
              <a:t> </a:t>
            </a:r>
            <a:r>
              <a:rPr lang="en-US" sz="2400" b="1" dirty="0" err="1">
                <a:latin typeface="iCiel Baliho Script" pitchFamily="50" charset="0"/>
              </a:rPr>
              <a:t>kinh</a:t>
            </a:r>
            <a:r>
              <a:rPr lang="en-US" sz="2400" b="1" dirty="0">
                <a:latin typeface="iCiel Baliho Script" pitchFamily="50" charset="0"/>
              </a:rPr>
              <a:t> </a:t>
            </a:r>
            <a:r>
              <a:rPr lang="en-US" sz="2400" b="1" dirty="0" err="1">
                <a:latin typeface="iCiel Baliho Script" pitchFamily="50" charset="0"/>
              </a:rPr>
              <a:t>tuyến</a:t>
            </a:r>
            <a:r>
              <a:rPr lang="en-US" sz="2400" b="1" dirty="0">
                <a:latin typeface="iCiel Baliho Script" pitchFamily="50" charset="0"/>
              </a:rPr>
              <a:t>.</a:t>
            </a:r>
            <a:endParaRPr lang="en-US" sz="2400" b="1" dirty="0">
              <a:effectLst/>
              <a:latin typeface="iCiel Baliho Script" pitchFamily="50" charset="0"/>
              <a:ea typeface="Times New Roman" panose="02020603050405020304" pitchFamily="18" charset="0"/>
            </a:endParaRPr>
          </a:p>
        </p:txBody>
      </p:sp>
      <p:sp>
        <p:nvSpPr>
          <p:cNvPr id="28" name="TextBox 27">
            <a:extLst>
              <a:ext uri="{FF2B5EF4-FFF2-40B4-BE49-F238E27FC236}">
                <a16:creationId xmlns:a16="http://schemas.microsoft.com/office/drawing/2014/main" id="{580BD9D1-F16A-4071-BFEE-21A64EEBBFC5}"/>
              </a:ext>
            </a:extLst>
          </p:cNvPr>
          <p:cNvSpPr txBox="1"/>
          <p:nvPr/>
        </p:nvSpPr>
        <p:spPr>
          <a:xfrm>
            <a:off x="415424" y="2660919"/>
            <a:ext cx="595744" cy="646331"/>
          </a:xfrm>
          <a:prstGeom prst="rect">
            <a:avLst/>
          </a:prstGeom>
          <a:solidFill>
            <a:schemeClr val="bg1"/>
          </a:solidFill>
          <a:ln w="9525">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2</a:t>
            </a:r>
            <a:endParaRPr lang="en-US" sz="3600" b="1" dirty="0"/>
          </a:p>
        </p:txBody>
      </p:sp>
      <p:sp>
        <p:nvSpPr>
          <p:cNvPr id="30" name="TextBox 29">
            <a:extLst>
              <a:ext uri="{FF2B5EF4-FFF2-40B4-BE49-F238E27FC236}">
                <a16:creationId xmlns:a16="http://schemas.microsoft.com/office/drawing/2014/main" id="{A17AF950-58A9-429A-9E95-79DDF71D3660}"/>
              </a:ext>
            </a:extLst>
          </p:cNvPr>
          <p:cNvSpPr txBox="1"/>
          <p:nvPr/>
        </p:nvSpPr>
        <p:spPr>
          <a:xfrm>
            <a:off x="415424" y="3447972"/>
            <a:ext cx="595744" cy="646331"/>
          </a:xfrm>
          <a:prstGeom prst="rect">
            <a:avLst/>
          </a:prstGeom>
          <a:solidFill>
            <a:schemeClr val="bg1"/>
          </a:solidFill>
          <a:ln w="9525">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3</a:t>
            </a:r>
            <a:endParaRPr lang="en-US" sz="3600" b="1" dirty="0"/>
          </a:p>
        </p:txBody>
      </p:sp>
      <p:sp>
        <p:nvSpPr>
          <p:cNvPr id="31" name="TextBox 30">
            <a:extLst>
              <a:ext uri="{FF2B5EF4-FFF2-40B4-BE49-F238E27FC236}">
                <a16:creationId xmlns:a16="http://schemas.microsoft.com/office/drawing/2014/main" id="{7D11C65E-0432-4432-9651-1D4E499EE05E}"/>
              </a:ext>
            </a:extLst>
          </p:cNvPr>
          <p:cNvSpPr txBox="1"/>
          <p:nvPr/>
        </p:nvSpPr>
        <p:spPr>
          <a:xfrm>
            <a:off x="415424" y="4256289"/>
            <a:ext cx="595744" cy="646331"/>
          </a:xfrm>
          <a:prstGeom prst="rect">
            <a:avLst/>
          </a:prstGeom>
          <a:solidFill>
            <a:schemeClr val="bg1"/>
          </a:solidFill>
          <a:ln w="9525">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4</a:t>
            </a:r>
            <a:endParaRPr lang="en-US" sz="3600" b="1" dirty="0"/>
          </a:p>
        </p:txBody>
      </p:sp>
      <p:sp>
        <p:nvSpPr>
          <p:cNvPr id="32" name="TextBox 31">
            <a:extLst>
              <a:ext uri="{FF2B5EF4-FFF2-40B4-BE49-F238E27FC236}">
                <a16:creationId xmlns:a16="http://schemas.microsoft.com/office/drawing/2014/main" id="{904D2522-7002-4DDB-A458-5E504A562630}"/>
              </a:ext>
            </a:extLst>
          </p:cNvPr>
          <p:cNvSpPr txBox="1"/>
          <p:nvPr/>
        </p:nvSpPr>
        <p:spPr>
          <a:xfrm>
            <a:off x="2298150" y="1824716"/>
            <a:ext cx="595744" cy="646331"/>
          </a:xfrm>
          <a:prstGeom prst="rect">
            <a:avLst/>
          </a:prstGeom>
          <a:solidFill>
            <a:schemeClr val="accent4">
              <a:lumMod val="60000"/>
              <a:lumOff val="40000"/>
            </a:schemeClr>
          </a:solidFill>
          <a:ln w="6350">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c</a:t>
            </a:r>
            <a:endParaRPr lang="en-US" sz="3600" b="1" dirty="0"/>
          </a:p>
        </p:txBody>
      </p:sp>
      <p:sp>
        <p:nvSpPr>
          <p:cNvPr id="33" name="TextBox 32">
            <a:extLst>
              <a:ext uri="{FF2B5EF4-FFF2-40B4-BE49-F238E27FC236}">
                <a16:creationId xmlns:a16="http://schemas.microsoft.com/office/drawing/2014/main" id="{868D989E-7AAB-4BAF-AB3A-87C6D2D71E52}"/>
              </a:ext>
            </a:extLst>
          </p:cNvPr>
          <p:cNvSpPr txBox="1"/>
          <p:nvPr/>
        </p:nvSpPr>
        <p:spPr>
          <a:xfrm>
            <a:off x="2298150" y="2660919"/>
            <a:ext cx="595744" cy="646331"/>
          </a:xfrm>
          <a:prstGeom prst="rect">
            <a:avLst/>
          </a:prstGeom>
          <a:solidFill>
            <a:schemeClr val="accent4">
              <a:lumMod val="60000"/>
              <a:lumOff val="40000"/>
            </a:schemeClr>
          </a:solidFill>
          <a:ln w="6350">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d</a:t>
            </a:r>
            <a:endParaRPr lang="en-US" sz="3600" b="1" dirty="0"/>
          </a:p>
        </p:txBody>
      </p:sp>
      <p:sp>
        <p:nvSpPr>
          <p:cNvPr id="34" name="TextBox 33">
            <a:extLst>
              <a:ext uri="{FF2B5EF4-FFF2-40B4-BE49-F238E27FC236}">
                <a16:creationId xmlns:a16="http://schemas.microsoft.com/office/drawing/2014/main" id="{F6198E2A-4574-4A6B-82C1-50821A447F65}"/>
              </a:ext>
            </a:extLst>
          </p:cNvPr>
          <p:cNvSpPr txBox="1"/>
          <p:nvPr/>
        </p:nvSpPr>
        <p:spPr>
          <a:xfrm>
            <a:off x="2295805" y="3475658"/>
            <a:ext cx="595744" cy="646331"/>
          </a:xfrm>
          <a:prstGeom prst="rect">
            <a:avLst/>
          </a:prstGeom>
          <a:solidFill>
            <a:schemeClr val="accent4">
              <a:lumMod val="60000"/>
              <a:lumOff val="40000"/>
            </a:schemeClr>
          </a:solidFill>
          <a:ln w="6350">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b</a:t>
            </a:r>
            <a:endParaRPr lang="en-US" sz="3600" b="1" dirty="0"/>
          </a:p>
        </p:txBody>
      </p:sp>
      <p:sp>
        <p:nvSpPr>
          <p:cNvPr id="35" name="TextBox 34">
            <a:extLst>
              <a:ext uri="{FF2B5EF4-FFF2-40B4-BE49-F238E27FC236}">
                <a16:creationId xmlns:a16="http://schemas.microsoft.com/office/drawing/2014/main" id="{32B3BEED-B654-4C85-8101-97DE88725E79}"/>
              </a:ext>
            </a:extLst>
          </p:cNvPr>
          <p:cNvSpPr txBox="1"/>
          <p:nvPr/>
        </p:nvSpPr>
        <p:spPr>
          <a:xfrm>
            <a:off x="2295805" y="4247982"/>
            <a:ext cx="595744" cy="646331"/>
          </a:xfrm>
          <a:prstGeom prst="rect">
            <a:avLst/>
          </a:prstGeom>
          <a:solidFill>
            <a:schemeClr val="accent4">
              <a:lumMod val="60000"/>
              <a:lumOff val="40000"/>
            </a:schemeClr>
          </a:solidFill>
          <a:ln w="6350">
            <a:solidFill>
              <a:schemeClr val="tx1"/>
            </a:solidFill>
          </a:ln>
        </p:spPr>
        <p:txBody>
          <a:bodyPr wrap="square">
            <a:spAutoFit/>
          </a:bodyPr>
          <a:lstStyle/>
          <a:p>
            <a:pPr algn="ctr"/>
            <a:r>
              <a:rPr lang="en-US" sz="3600" b="1" dirty="0">
                <a:solidFill>
                  <a:schemeClr val="tx1"/>
                </a:solidFill>
                <a:latin typeface="#9Slide03 SVN-PF Din Text Pro C" panose="02000506020000020004" pitchFamily="2" charset="0"/>
                <a:cs typeface="Arial" panose="020B0604020202020204" pitchFamily="34" charset="0"/>
              </a:rPr>
              <a:t>a</a:t>
            </a:r>
            <a:endParaRPr lang="en-US" sz="3600" b="1" dirty="0"/>
          </a:p>
        </p:txBody>
      </p:sp>
      <p:cxnSp>
        <p:nvCxnSpPr>
          <p:cNvPr id="36" name="Straight Arrow Connector 35">
            <a:extLst>
              <a:ext uri="{FF2B5EF4-FFF2-40B4-BE49-F238E27FC236}">
                <a16:creationId xmlns:a16="http://schemas.microsoft.com/office/drawing/2014/main" id="{D97FDDC9-16A1-4C4C-B163-E67133FF0F16}"/>
              </a:ext>
            </a:extLst>
          </p:cNvPr>
          <p:cNvCxnSpPr>
            <a:cxnSpLocks/>
            <a:stCxn id="10" idx="3"/>
            <a:endCxn id="32" idx="1"/>
          </p:cNvCxnSpPr>
          <p:nvPr/>
        </p:nvCxnSpPr>
        <p:spPr>
          <a:xfrm>
            <a:off x="1011168" y="2147882"/>
            <a:ext cx="1286982" cy="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0E4E714-0E54-455A-9E82-194E1626D303}"/>
              </a:ext>
            </a:extLst>
          </p:cNvPr>
          <p:cNvCxnSpPr>
            <a:cxnSpLocks/>
            <a:stCxn id="28" idx="3"/>
            <a:endCxn id="33" idx="1"/>
          </p:cNvCxnSpPr>
          <p:nvPr/>
        </p:nvCxnSpPr>
        <p:spPr>
          <a:xfrm>
            <a:off x="1011168" y="2984085"/>
            <a:ext cx="1286982" cy="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F3424CB-D6D5-470F-B9DA-F9C6B0006119}"/>
              </a:ext>
            </a:extLst>
          </p:cNvPr>
          <p:cNvCxnSpPr>
            <a:cxnSpLocks/>
          </p:cNvCxnSpPr>
          <p:nvPr/>
        </p:nvCxnSpPr>
        <p:spPr>
          <a:xfrm>
            <a:off x="1008823" y="3743251"/>
            <a:ext cx="1286982" cy="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F7CBD8-5866-4D7A-8AF1-5C2190883B1A}"/>
              </a:ext>
            </a:extLst>
          </p:cNvPr>
          <p:cNvCxnSpPr>
            <a:cxnSpLocks/>
          </p:cNvCxnSpPr>
          <p:nvPr/>
        </p:nvCxnSpPr>
        <p:spPr>
          <a:xfrm>
            <a:off x="1008823" y="4579454"/>
            <a:ext cx="1286982" cy="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16" presetClass="entr" presetSubtype="21"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par>
                                <p:cTn id="59" presetID="16" presetClass="entr" presetSubtype="21"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barn(inVertical)">
                                      <p:cBhvr>
                                        <p:cTn id="61" dur="500"/>
                                        <p:tgtEl>
                                          <p:spTgt spid="3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500"/>
                                        <p:tgtEl>
                                          <p:spTgt spid="3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barn(inVertical)">
                                      <p:cBhvr>
                                        <p:cTn id="70" dur="500"/>
                                        <p:tgtEl>
                                          <p:spTgt spid="4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500"/>
                                        <p:tgtEl>
                                          <p:spTgt spid="31"/>
                                        </p:tgtEl>
                                      </p:cBhvr>
                                    </p:animEffect>
                                  </p:childTnLst>
                                </p:cTn>
                              </p:par>
                              <p:par>
                                <p:cTn id="77" presetID="16" presetClass="entr" presetSubtype="21"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barn(inVertical)">
                                      <p:cBhvr>
                                        <p:cTn id="79" dur="500"/>
                                        <p:tgtEl>
                                          <p:spTgt spid="4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0" grpId="0" animBg="1"/>
      <p:bldP spid="21" grpId="0" animBg="1"/>
      <p:bldP spid="22"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673" y="2313709"/>
            <a:ext cx="6175173" cy="2202654"/>
          </a:xfrm>
          <a:prstGeom prst="rect">
            <a:avLst/>
          </a:prstGeom>
          <a:noFill/>
        </p:spPr>
        <p:txBody>
          <a:bodyPr wrap="square" rtlCol="0">
            <a:spAutoFit/>
          </a:bodyPr>
          <a:lstStyle/>
          <a:p>
            <a:pPr algn="just">
              <a:lnSpc>
                <a:spcPct val="115000"/>
              </a:lnSpc>
              <a:spcAft>
                <a:spcPts val="1000"/>
              </a:spcAft>
            </a:pPr>
            <a:r>
              <a:rPr lang="en-US" sz="2800" b="1" dirty="0">
                <a:solidFill>
                  <a:srgbClr val="FF0000"/>
                </a:solidFill>
                <a:latin typeface="Times New Roman"/>
                <a:ea typeface="Calibri"/>
                <a:cs typeface="Times New Roman"/>
              </a:rPr>
              <a:t>Quan sát hình 4 và đọc thông tin trong mục 2, em hãy:</a:t>
            </a:r>
            <a:endParaRPr lang="en-US" sz="2800" dirty="0">
              <a:solidFill>
                <a:srgbClr val="FF0000"/>
              </a:solidFill>
              <a:latin typeface="Calibri"/>
              <a:ea typeface="Calibri"/>
              <a:cs typeface="Times New Roman"/>
            </a:endParaRPr>
          </a:p>
          <a:p>
            <a:pPr algn="just">
              <a:lnSpc>
                <a:spcPct val="115000"/>
              </a:lnSpc>
              <a:spcAft>
                <a:spcPts val="1000"/>
              </a:spcAft>
            </a:pPr>
            <a:r>
              <a:rPr lang="en-US" sz="2800" b="1" dirty="0">
                <a:solidFill>
                  <a:srgbClr val="FF0000"/>
                </a:solidFill>
                <a:latin typeface="Times New Roman"/>
                <a:ea typeface="Calibri"/>
                <a:cs typeface="Times New Roman"/>
              </a:rPr>
              <a:t>Nêu khái niệm: kinh độ, vĩ độ, </a:t>
            </a:r>
            <a:r>
              <a:rPr lang="en-US" sz="2800" b="1" dirty="0" err="1">
                <a:solidFill>
                  <a:srgbClr val="FF0000"/>
                </a:solidFill>
                <a:latin typeface="Times New Roman"/>
                <a:ea typeface="Calibri"/>
                <a:cs typeface="Times New Roman"/>
              </a:rPr>
              <a:t>tọa</a:t>
            </a:r>
            <a:r>
              <a:rPr lang="en-US" sz="2800" b="1" dirty="0">
                <a:solidFill>
                  <a:srgbClr val="FF0000"/>
                </a:solidFill>
                <a:latin typeface="Times New Roman"/>
                <a:ea typeface="Calibri"/>
                <a:cs typeface="Times New Roman"/>
              </a:rPr>
              <a:t> độ địa lí của một điểm.</a:t>
            </a:r>
            <a:endParaRPr lang="en-US" sz="2800" dirty="0">
              <a:solidFill>
                <a:srgbClr val="FF0000"/>
              </a:solidFill>
              <a:latin typeface="Calibri"/>
              <a:ea typeface="Calibri"/>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846" y="1246909"/>
            <a:ext cx="5483298" cy="543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28"/>
          <p:cNvSpPr txBox="1"/>
          <p:nvPr/>
        </p:nvSpPr>
        <p:spPr>
          <a:xfrm>
            <a:off x="245326" y="202223"/>
            <a:ext cx="5065810" cy="523220"/>
          </a:xfrm>
          <a:prstGeom prst="rect">
            <a:avLst/>
          </a:prstGeom>
          <a:noFill/>
        </p:spPr>
        <p:txBody>
          <a:bodyPr wrap="none" rtlCol="0">
            <a:spAutoFit/>
          </a:bodyPr>
          <a:lstStyle/>
          <a:p>
            <a:pPr algn="ct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2. Kinh độ, vĩ độ và </a:t>
            </a:r>
            <a:r>
              <a:rPr lang="en-US" altLang="zh-CN" sz="28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tọa</a:t>
            </a: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độ địa lí</a:t>
            </a:r>
            <a:endParaRPr lang="zh-CN" altLang="en-US"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3111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17"/>
          <p:cNvSpPr>
            <a:spLocks noChangeShapeType="1"/>
          </p:cNvSpPr>
          <p:nvPr/>
        </p:nvSpPr>
        <p:spPr bwMode="auto">
          <a:xfrm flipH="1">
            <a:off x="6451600" y="1905000"/>
            <a:ext cx="0" cy="4267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Line 118"/>
          <p:cNvSpPr>
            <a:spLocks noChangeShapeType="1"/>
          </p:cNvSpPr>
          <p:nvPr/>
        </p:nvSpPr>
        <p:spPr bwMode="auto">
          <a:xfrm>
            <a:off x="5613400" y="3124200"/>
            <a:ext cx="495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19"/>
          <p:cNvSpPr>
            <a:spLocks noChangeShapeType="1"/>
          </p:cNvSpPr>
          <p:nvPr/>
        </p:nvSpPr>
        <p:spPr bwMode="auto">
          <a:xfrm>
            <a:off x="6451600" y="2971800"/>
            <a:ext cx="0" cy="3200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4" name="Line 120"/>
          <p:cNvSpPr>
            <a:spLocks noChangeShapeType="1"/>
          </p:cNvSpPr>
          <p:nvPr/>
        </p:nvSpPr>
        <p:spPr bwMode="auto">
          <a:xfrm>
            <a:off x="6451600" y="1981200"/>
            <a:ext cx="0" cy="419100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5" name="Line 121"/>
          <p:cNvSpPr>
            <a:spLocks noChangeShapeType="1"/>
          </p:cNvSpPr>
          <p:nvPr/>
        </p:nvSpPr>
        <p:spPr bwMode="auto">
          <a:xfrm flipH="1">
            <a:off x="5613400" y="3124200"/>
            <a:ext cx="4953000" cy="0"/>
          </a:xfrm>
          <a:prstGeom prst="line">
            <a:avLst/>
          </a:prstGeom>
          <a:noFill/>
          <a:ln w="38100">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122"/>
          <p:cNvSpPr>
            <a:spLocks noChangeShapeType="1"/>
          </p:cNvSpPr>
          <p:nvPr/>
        </p:nvSpPr>
        <p:spPr bwMode="auto">
          <a:xfrm flipH="1">
            <a:off x="5842000" y="1806575"/>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123"/>
          <p:cNvSpPr>
            <a:spLocks noChangeShapeType="1"/>
          </p:cNvSpPr>
          <p:nvPr/>
        </p:nvSpPr>
        <p:spPr bwMode="auto">
          <a:xfrm flipH="1">
            <a:off x="7089775" y="1835150"/>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124"/>
          <p:cNvSpPr>
            <a:spLocks noChangeShapeType="1"/>
          </p:cNvSpPr>
          <p:nvPr/>
        </p:nvSpPr>
        <p:spPr bwMode="auto">
          <a:xfrm flipH="1">
            <a:off x="7729538" y="1656279"/>
            <a:ext cx="0" cy="438574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25"/>
          <p:cNvSpPr>
            <a:spLocks noChangeShapeType="1"/>
          </p:cNvSpPr>
          <p:nvPr/>
        </p:nvSpPr>
        <p:spPr bwMode="auto">
          <a:xfrm flipH="1">
            <a:off x="8396288" y="1835150"/>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126"/>
          <p:cNvSpPr>
            <a:spLocks noChangeShapeType="1"/>
          </p:cNvSpPr>
          <p:nvPr/>
        </p:nvSpPr>
        <p:spPr bwMode="auto">
          <a:xfrm flipH="1">
            <a:off x="9020175" y="1851025"/>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Line 127"/>
          <p:cNvSpPr>
            <a:spLocks noChangeShapeType="1"/>
          </p:cNvSpPr>
          <p:nvPr/>
        </p:nvSpPr>
        <p:spPr bwMode="auto">
          <a:xfrm flipH="1">
            <a:off x="9702800" y="1851025"/>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128"/>
          <p:cNvSpPr>
            <a:spLocks noChangeShapeType="1"/>
          </p:cNvSpPr>
          <p:nvPr/>
        </p:nvSpPr>
        <p:spPr bwMode="auto">
          <a:xfrm>
            <a:off x="5616576" y="3802063"/>
            <a:ext cx="5102225"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29"/>
          <p:cNvSpPr>
            <a:spLocks noChangeShapeType="1"/>
          </p:cNvSpPr>
          <p:nvPr/>
        </p:nvSpPr>
        <p:spPr bwMode="auto">
          <a:xfrm>
            <a:off x="5689601" y="2436813"/>
            <a:ext cx="5102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30"/>
          <p:cNvSpPr>
            <a:spLocks noChangeShapeType="1"/>
          </p:cNvSpPr>
          <p:nvPr/>
        </p:nvSpPr>
        <p:spPr bwMode="auto">
          <a:xfrm>
            <a:off x="5588001" y="4456113"/>
            <a:ext cx="5102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31"/>
          <p:cNvSpPr>
            <a:spLocks noChangeShapeType="1"/>
          </p:cNvSpPr>
          <p:nvPr/>
        </p:nvSpPr>
        <p:spPr bwMode="auto">
          <a:xfrm>
            <a:off x="5588001" y="5094288"/>
            <a:ext cx="5102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32"/>
          <p:cNvSpPr>
            <a:spLocks noChangeShapeType="1"/>
          </p:cNvSpPr>
          <p:nvPr/>
        </p:nvSpPr>
        <p:spPr bwMode="auto">
          <a:xfrm>
            <a:off x="5559426" y="5746750"/>
            <a:ext cx="5102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Text Box 133"/>
          <p:cNvSpPr txBox="1">
            <a:spLocks noChangeArrowheads="1"/>
          </p:cNvSpPr>
          <p:nvPr/>
        </p:nvSpPr>
        <p:spPr bwMode="auto">
          <a:xfrm>
            <a:off x="5091113" y="35956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FF"/>
                </a:solidFill>
                <a:latin typeface="Calibri" panose="020F0502020204030204" pitchFamily="34" charset="0"/>
              </a:rPr>
              <a:t>O</a:t>
            </a:r>
            <a:r>
              <a:rPr lang="en-US" altLang="en-US" sz="1800" b="1" baseline="30000">
                <a:solidFill>
                  <a:srgbClr val="0000FF"/>
                </a:solidFill>
                <a:latin typeface="Calibri" panose="020F0502020204030204" pitchFamily="34" charset="0"/>
              </a:rPr>
              <a:t>0</a:t>
            </a:r>
            <a:endParaRPr lang="en-US" altLang="en-US" sz="1800" b="1">
              <a:solidFill>
                <a:srgbClr val="0000FF"/>
              </a:solidFill>
              <a:latin typeface="Calibri" panose="020F0502020204030204" pitchFamily="34" charset="0"/>
            </a:endParaRPr>
          </a:p>
        </p:txBody>
      </p:sp>
      <p:sp>
        <p:nvSpPr>
          <p:cNvPr id="20499" name="Text Box 134"/>
          <p:cNvSpPr txBox="1">
            <a:spLocks noChangeArrowheads="1"/>
          </p:cNvSpPr>
          <p:nvPr/>
        </p:nvSpPr>
        <p:spPr bwMode="auto">
          <a:xfrm>
            <a:off x="7426325" y="6034088"/>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FF"/>
                </a:solidFill>
                <a:latin typeface="Calibri" panose="020F0502020204030204" pitchFamily="34" charset="0"/>
              </a:rPr>
              <a:t>O</a:t>
            </a:r>
            <a:r>
              <a:rPr lang="en-US" altLang="en-US" sz="1800" b="1" baseline="30000">
                <a:solidFill>
                  <a:srgbClr val="0000FF"/>
                </a:solidFill>
                <a:latin typeface="Calibri" panose="020F0502020204030204" pitchFamily="34" charset="0"/>
              </a:rPr>
              <a:t>o</a:t>
            </a:r>
            <a:endParaRPr lang="en-US" altLang="en-US" sz="1800" b="1">
              <a:solidFill>
                <a:srgbClr val="0000FF"/>
              </a:solidFill>
              <a:latin typeface="Calibri" panose="020F0502020204030204" pitchFamily="34" charset="0"/>
            </a:endParaRPr>
          </a:p>
        </p:txBody>
      </p:sp>
      <p:sp>
        <p:nvSpPr>
          <p:cNvPr id="20500" name="Line 135"/>
          <p:cNvSpPr>
            <a:spLocks noChangeShapeType="1"/>
          </p:cNvSpPr>
          <p:nvPr/>
        </p:nvSpPr>
        <p:spPr bwMode="auto">
          <a:xfrm flipH="1">
            <a:off x="10385425" y="1882775"/>
            <a:ext cx="0" cy="419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1" name="Text Box 137"/>
          <p:cNvSpPr txBox="1">
            <a:spLocks noChangeArrowheads="1"/>
          </p:cNvSpPr>
          <p:nvPr/>
        </p:nvSpPr>
        <p:spPr bwMode="auto">
          <a:xfrm>
            <a:off x="6097588" y="2783327"/>
            <a:ext cx="303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9Slide03 SVN-PF Din Text Pro C" panose="02000506020000020004" pitchFamily="2" charset="0"/>
              </a:rPr>
              <a:t>C</a:t>
            </a:r>
          </a:p>
        </p:txBody>
      </p:sp>
      <p:sp>
        <p:nvSpPr>
          <p:cNvPr id="20503" name="Text Box 138"/>
          <p:cNvSpPr txBox="1">
            <a:spLocks noChangeArrowheads="1"/>
          </p:cNvSpPr>
          <p:nvPr/>
        </p:nvSpPr>
        <p:spPr bwMode="auto">
          <a:xfrm>
            <a:off x="5080001" y="28194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10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04" name="Text Box 139"/>
          <p:cNvSpPr txBox="1">
            <a:spLocks noChangeArrowheads="1"/>
          </p:cNvSpPr>
          <p:nvPr/>
        </p:nvSpPr>
        <p:spPr bwMode="auto">
          <a:xfrm>
            <a:off x="5521326" y="1471613"/>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latin typeface="Calibri" panose="020F0502020204030204" pitchFamily="34" charset="0"/>
              </a:rPr>
              <a:t>30</a:t>
            </a:r>
            <a:r>
              <a:rPr lang="en-US" altLang="en-US" sz="1800" b="1" baseline="30000" dirty="0">
                <a:latin typeface="Calibri" panose="020F0502020204030204" pitchFamily="34" charset="0"/>
              </a:rPr>
              <a:t>o</a:t>
            </a:r>
            <a:endParaRPr lang="en-US" altLang="en-US" sz="1800" b="1" dirty="0">
              <a:latin typeface="Calibri" panose="020F0502020204030204" pitchFamily="34" charset="0"/>
            </a:endParaRPr>
          </a:p>
        </p:txBody>
      </p:sp>
      <p:sp>
        <p:nvSpPr>
          <p:cNvPr id="20505" name="Text Box 140"/>
          <p:cNvSpPr txBox="1">
            <a:spLocks noChangeArrowheads="1"/>
          </p:cNvSpPr>
          <p:nvPr/>
        </p:nvSpPr>
        <p:spPr bwMode="auto">
          <a:xfrm>
            <a:off x="6207126" y="1449388"/>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20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06" name="Text Box 141"/>
          <p:cNvSpPr txBox="1">
            <a:spLocks noChangeArrowheads="1"/>
          </p:cNvSpPr>
          <p:nvPr/>
        </p:nvSpPr>
        <p:spPr bwMode="auto">
          <a:xfrm>
            <a:off x="7045326" y="1471613"/>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10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07" name="Text Box 142"/>
          <p:cNvSpPr txBox="1">
            <a:spLocks noChangeArrowheads="1"/>
          </p:cNvSpPr>
          <p:nvPr/>
        </p:nvSpPr>
        <p:spPr bwMode="auto">
          <a:xfrm>
            <a:off x="8120064" y="153035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10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08" name="Text Box 143"/>
          <p:cNvSpPr txBox="1">
            <a:spLocks noChangeArrowheads="1"/>
          </p:cNvSpPr>
          <p:nvPr/>
        </p:nvSpPr>
        <p:spPr bwMode="auto">
          <a:xfrm>
            <a:off x="8818564" y="15113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20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09" name="Text Box 144"/>
          <p:cNvSpPr txBox="1">
            <a:spLocks noChangeArrowheads="1"/>
          </p:cNvSpPr>
          <p:nvPr/>
        </p:nvSpPr>
        <p:spPr bwMode="auto">
          <a:xfrm>
            <a:off x="9499601" y="15113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30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10" name="Text Box 145"/>
          <p:cNvSpPr txBox="1">
            <a:spLocks noChangeArrowheads="1"/>
          </p:cNvSpPr>
          <p:nvPr/>
        </p:nvSpPr>
        <p:spPr bwMode="auto">
          <a:xfrm>
            <a:off x="10185400" y="1524001"/>
            <a:ext cx="63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40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16" name="Line 151"/>
          <p:cNvSpPr>
            <a:spLocks noChangeShapeType="1"/>
          </p:cNvSpPr>
          <p:nvPr/>
        </p:nvSpPr>
        <p:spPr bwMode="auto">
          <a:xfrm>
            <a:off x="6451600" y="1981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152"/>
          <p:cNvSpPr>
            <a:spLocks noChangeShapeType="1"/>
          </p:cNvSpPr>
          <p:nvPr/>
        </p:nvSpPr>
        <p:spPr bwMode="auto">
          <a:xfrm>
            <a:off x="64516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153"/>
          <p:cNvSpPr>
            <a:spLocks noChangeShapeType="1"/>
          </p:cNvSpPr>
          <p:nvPr/>
        </p:nvSpPr>
        <p:spPr bwMode="auto">
          <a:xfrm>
            <a:off x="6451600" y="2514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154"/>
          <p:cNvSpPr>
            <a:spLocks noChangeShapeType="1"/>
          </p:cNvSpPr>
          <p:nvPr/>
        </p:nvSpPr>
        <p:spPr bwMode="auto">
          <a:xfrm>
            <a:off x="6451600" y="2667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0" name="Line 155"/>
          <p:cNvSpPr>
            <a:spLocks noChangeShapeType="1"/>
          </p:cNvSpPr>
          <p:nvPr/>
        </p:nvSpPr>
        <p:spPr bwMode="auto">
          <a:xfrm flipV="1">
            <a:off x="6451600" y="19050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0" name="AutoShape 156"/>
          <p:cNvSpPr>
            <a:spLocks/>
          </p:cNvSpPr>
          <p:nvPr/>
        </p:nvSpPr>
        <p:spPr bwMode="auto">
          <a:xfrm rot="-5400000">
            <a:off x="6908800" y="2209800"/>
            <a:ext cx="304800" cy="1219200"/>
          </a:xfrm>
          <a:prstGeom prst="rightBrace">
            <a:avLst>
              <a:gd name="adj1" fmla="val 33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6301" name="Text Box 157"/>
          <p:cNvSpPr txBox="1">
            <a:spLocks noChangeArrowheads="1"/>
          </p:cNvSpPr>
          <p:nvPr/>
        </p:nvSpPr>
        <p:spPr bwMode="auto">
          <a:xfrm>
            <a:off x="6756400" y="2366963"/>
            <a:ext cx="497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accent2"/>
                </a:solidFill>
                <a:latin typeface="Calibri" panose="020F0502020204030204" pitchFamily="34" charset="0"/>
              </a:rPr>
              <a:t>20</a:t>
            </a:r>
            <a:r>
              <a:rPr lang="en-US" altLang="en-US" sz="1800" b="1" baseline="30000">
                <a:solidFill>
                  <a:schemeClr val="accent2"/>
                </a:solidFill>
                <a:latin typeface="Calibri" panose="020F0502020204030204" pitchFamily="34" charset="0"/>
              </a:rPr>
              <a:t>0</a:t>
            </a:r>
            <a:endParaRPr lang="en-US" altLang="en-US" sz="1800" b="1">
              <a:solidFill>
                <a:schemeClr val="accent2"/>
              </a:solidFill>
              <a:latin typeface="Calibri" panose="020F0502020204030204" pitchFamily="34" charset="0"/>
            </a:endParaRPr>
          </a:p>
        </p:txBody>
      </p:sp>
      <p:sp>
        <p:nvSpPr>
          <p:cNvPr id="6302" name="AutoShape 158"/>
          <p:cNvSpPr>
            <a:spLocks/>
          </p:cNvSpPr>
          <p:nvPr/>
        </p:nvSpPr>
        <p:spPr bwMode="auto">
          <a:xfrm rot="-159653">
            <a:off x="6451600" y="3125788"/>
            <a:ext cx="228600" cy="609600"/>
          </a:xfrm>
          <a:prstGeom prst="rightBrace">
            <a:avLst>
              <a:gd name="adj1" fmla="val 22222"/>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6303" name="Text Box 159"/>
          <p:cNvSpPr txBox="1">
            <a:spLocks noChangeArrowheads="1"/>
          </p:cNvSpPr>
          <p:nvPr/>
        </p:nvSpPr>
        <p:spPr bwMode="auto">
          <a:xfrm>
            <a:off x="6604000" y="3236913"/>
            <a:ext cx="497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accent2"/>
                </a:solidFill>
                <a:latin typeface="Calibri" panose="020F0502020204030204" pitchFamily="34" charset="0"/>
              </a:rPr>
              <a:t>10</a:t>
            </a:r>
            <a:r>
              <a:rPr lang="en-US" altLang="en-US" sz="1800" b="1" baseline="30000">
                <a:solidFill>
                  <a:schemeClr val="accent2"/>
                </a:solidFill>
                <a:latin typeface="Calibri" panose="020F0502020204030204" pitchFamily="34" charset="0"/>
              </a:rPr>
              <a:t>0</a:t>
            </a:r>
            <a:endParaRPr lang="en-US" altLang="en-US" sz="1800" b="1">
              <a:solidFill>
                <a:schemeClr val="accent2"/>
              </a:solidFill>
              <a:latin typeface="Calibri" panose="020F0502020204030204" pitchFamily="34" charset="0"/>
            </a:endParaRPr>
          </a:p>
        </p:txBody>
      </p:sp>
      <p:sp>
        <p:nvSpPr>
          <p:cNvPr id="6304" name="AutoShape 160"/>
          <p:cNvSpPr>
            <a:spLocks noChangeArrowheads="1"/>
          </p:cNvSpPr>
          <p:nvPr/>
        </p:nvSpPr>
        <p:spPr bwMode="auto">
          <a:xfrm>
            <a:off x="6375400" y="3033713"/>
            <a:ext cx="152400" cy="144462"/>
          </a:xfrm>
          <a:prstGeom prst="star8">
            <a:avLst>
              <a:gd name="adj" fmla="val 3825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nvGrpSpPr>
          <p:cNvPr id="2" name="Group 167"/>
          <p:cNvGrpSpPr>
            <a:grpSpLocks/>
          </p:cNvGrpSpPr>
          <p:nvPr/>
        </p:nvGrpSpPr>
        <p:grpSpPr bwMode="auto">
          <a:xfrm>
            <a:off x="2513851" y="1616333"/>
            <a:ext cx="1759701" cy="1295400"/>
            <a:chOff x="371" y="2304"/>
            <a:chExt cx="816" cy="816"/>
          </a:xfrm>
        </p:grpSpPr>
        <p:sp>
          <p:nvSpPr>
            <p:cNvPr id="20544" name="Rectangle 168">
              <a:hlinkClick r:id="rId2" action="ppaction://hlinksldjump"/>
            </p:cNvPr>
            <p:cNvSpPr>
              <a:spLocks noChangeArrowheads="1"/>
            </p:cNvSpPr>
            <p:nvPr/>
          </p:nvSpPr>
          <p:spPr bwMode="auto">
            <a:xfrm>
              <a:off x="371" y="2304"/>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0000FF"/>
                  </a:solidFill>
                  <a:latin typeface="iCiel Baliho Script" pitchFamily="50" charset="0"/>
                </a:rPr>
                <a:t>C</a:t>
              </a:r>
            </a:p>
          </p:txBody>
        </p:sp>
        <p:sp>
          <p:nvSpPr>
            <p:cNvPr id="20545" name="AutoShape 169"/>
            <p:cNvSpPr>
              <a:spLocks/>
            </p:cNvSpPr>
            <p:nvPr/>
          </p:nvSpPr>
          <p:spPr bwMode="auto">
            <a:xfrm>
              <a:off x="576" y="2450"/>
              <a:ext cx="96" cy="576"/>
            </a:xfrm>
            <a:prstGeom prst="leftBrace">
              <a:avLst>
                <a:gd name="adj1" fmla="val 50000"/>
                <a:gd name="adj2" fmla="val 50000"/>
              </a:avLst>
            </a:prstGeom>
            <a:noFill/>
            <a:ln w="28575">
              <a:solidFill>
                <a:srgbClr val="33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latin typeface="iCiel Baliho Script" pitchFamily="50" charset="0"/>
              </a:endParaRPr>
            </a:p>
          </p:txBody>
        </p:sp>
        <p:sp>
          <p:nvSpPr>
            <p:cNvPr id="20546" name="Text Box 170"/>
            <p:cNvSpPr txBox="1">
              <a:spLocks noChangeArrowheads="1"/>
            </p:cNvSpPr>
            <p:nvPr/>
          </p:nvSpPr>
          <p:spPr bwMode="auto">
            <a:xfrm>
              <a:off x="638" y="2387"/>
              <a:ext cx="3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800000"/>
                  </a:solidFill>
                  <a:latin typeface="iCiel Baliho Script" pitchFamily="50" charset="0"/>
                </a:rPr>
                <a:t>10</a:t>
              </a:r>
              <a:r>
                <a:rPr lang="en-US" altLang="en-US" sz="2800" baseline="30000" dirty="0">
                  <a:solidFill>
                    <a:srgbClr val="800000"/>
                  </a:solidFill>
                  <a:latin typeface="iCiel Baliho Script" pitchFamily="50" charset="0"/>
                </a:rPr>
                <a:t>o</a:t>
              </a:r>
              <a:r>
                <a:rPr lang="en-US" altLang="en-US" sz="2800" dirty="0">
                  <a:solidFill>
                    <a:srgbClr val="800000"/>
                  </a:solidFill>
                  <a:latin typeface="iCiel Baliho Script" pitchFamily="50" charset="0"/>
                </a:rPr>
                <a:t>B</a:t>
              </a:r>
            </a:p>
          </p:txBody>
        </p:sp>
        <p:sp>
          <p:nvSpPr>
            <p:cNvPr id="20547" name="Text Box 171"/>
            <p:cNvSpPr txBox="1">
              <a:spLocks noChangeArrowheads="1"/>
            </p:cNvSpPr>
            <p:nvPr/>
          </p:nvSpPr>
          <p:spPr bwMode="auto">
            <a:xfrm>
              <a:off x="634" y="2773"/>
              <a:ext cx="3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800000"/>
                  </a:solidFill>
                  <a:latin typeface="iCiel Baliho Script" pitchFamily="50" charset="0"/>
                </a:rPr>
                <a:t>20</a:t>
              </a:r>
              <a:r>
                <a:rPr lang="en-US" altLang="en-US" sz="2800" baseline="30000" dirty="0">
                  <a:solidFill>
                    <a:srgbClr val="800000"/>
                  </a:solidFill>
                  <a:latin typeface="iCiel Baliho Script" pitchFamily="50" charset="0"/>
                </a:rPr>
                <a:t>o</a:t>
              </a:r>
              <a:r>
                <a:rPr lang="en-US" altLang="en-US" sz="2800" dirty="0">
                  <a:solidFill>
                    <a:srgbClr val="800000"/>
                  </a:solidFill>
                  <a:latin typeface="iCiel Baliho Script" pitchFamily="50" charset="0"/>
                </a:rPr>
                <a:t>T</a:t>
              </a:r>
            </a:p>
          </p:txBody>
        </p:sp>
      </p:grpSp>
      <p:sp>
        <p:nvSpPr>
          <p:cNvPr id="20527" name="Text Box 172"/>
          <p:cNvSpPr txBox="1">
            <a:spLocks noChangeArrowheads="1"/>
          </p:cNvSpPr>
          <p:nvPr/>
        </p:nvSpPr>
        <p:spPr bwMode="auto">
          <a:xfrm>
            <a:off x="5105400" y="2209800"/>
            <a:ext cx="497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20</a:t>
            </a:r>
            <a:r>
              <a:rPr lang="en-US" altLang="en-US" sz="1800" b="1" baseline="30000">
                <a:latin typeface="Calibri" panose="020F0502020204030204" pitchFamily="34" charset="0"/>
              </a:rPr>
              <a:t>0</a:t>
            </a:r>
            <a:endParaRPr lang="en-US" altLang="en-US" sz="1800" b="1">
              <a:latin typeface="Calibri" panose="020F0502020204030204" pitchFamily="34" charset="0"/>
            </a:endParaRPr>
          </a:p>
        </p:txBody>
      </p:sp>
      <p:sp>
        <p:nvSpPr>
          <p:cNvPr id="20528" name="Text Box 173"/>
          <p:cNvSpPr txBox="1">
            <a:spLocks noChangeArrowheads="1"/>
          </p:cNvSpPr>
          <p:nvPr/>
        </p:nvSpPr>
        <p:spPr bwMode="auto">
          <a:xfrm>
            <a:off x="5030789" y="41910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10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29" name="Text Box 174"/>
          <p:cNvSpPr txBox="1">
            <a:spLocks noChangeArrowheads="1"/>
          </p:cNvSpPr>
          <p:nvPr/>
        </p:nvSpPr>
        <p:spPr bwMode="auto">
          <a:xfrm>
            <a:off x="5030789" y="48768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20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30" name="Text Box 175"/>
          <p:cNvSpPr txBox="1">
            <a:spLocks noChangeArrowheads="1"/>
          </p:cNvSpPr>
          <p:nvPr/>
        </p:nvSpPr>
        <p:spPr bwMode="auto">
          <a:xfrm>
            <a:off x="5106989" y="563880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latin typeface="Calibri" panose="020F0502020204030204" pitchFamily="34" charset="0"/>
              </a:rPr>
              <a:t>30</a:t>
            </a:r>
            <a:r>
              <a:rPr lang="en-US" altLang="en-US" sz="1800" b="1" baseline="30000">
                <a:latin typeface="Calibri" panose="020F0502020204030204" pitchFamily="34" charset="0"/>
              </a:rPr>
              <a:t>o</a:t>
            </a:r>
            <a:endParaRPr lang="en-US" altLang="en-US" sz="1800" b="1">
              <a:latin typeface="Calibri" panose="020F0502020204030204" pitchFamily="34" charset="0"/>
            </a:endParaRPr>
          </a:p>
        </p:txBody>
      </p:sp>
      <p:sp>
        <p:nvSpPr>
          <p:cNvPr id="20532" name="Text Box 181"/>
          <p:cNvSpPr txBox="1">
            <a:spLocks noChangeArrowheads="1"/>
          </p:cNvSpPr>
          <p:nvPr/>
        </p:nvSpPr>
        <p:spPr bwMode="auto">
          <a:xfrm>
            <a:off x="9906000" y="1143001"/>
            <a:ext cx="381836" cy="461665"/>
          </a:xfrm>
          <a:prstGeom prst="rect">
            <a:avLst/>
          </a:prstGeom>
          <a:solidFill>
            <a:schemeClr val="accent4">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0000"/>
                </a:solidFill>
                <a:latin typeface="Calibri" panose="020F0502020204030204" pitchFamily="34" charset="0"/>
              </a:rPr>
              <a:t>Đ</a:t>
            </a:r>
          </a:p>
        </p:txBody>
      </p:sp>
      <p:sp>
        <p:nvSpPr>
          <p:cNvPr id="20533" name="Text Box 182"/>
          <p:cNvSpPr txBox="1">
            <a:spLocks noChangeArrowheads="1"/>
          </p:cNvSpPr>
          <p:nvPr/>
        </p:nvSpPr>
        <p:spPr bwMode="auto">
          <a:xfrm>
            <a:off x="6722862" y="1010654"/>
            <a:ext cx="336952" cy="461665"/>
          </a:xfrm>
          <a:prstGeom prst="rect">
            <a:avLst/>
          </a:prstGeom>
          <a:solidFill>
            <a:schemeClr val="accent4">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0000"/>
                </a:solidFill>
                <a:latin typeface="Calibri" panose="020F0502020204030204" pitchFamily="34" charset="0"/>
              </a:rPr>
              <a:t>T</a:t>
            </a:r>
          </a:p>
        </p:txBody>
      </p:sp>
      <p:sp>
        <p:nvSpPr>
          <p:cNvPr id="20534" name="Text Box 183"/>
          <p:cNvSpPr txBox="1">
            <a:spLocks noChangeArrowheads="1"/>
          </p:cNvSpPr>
          <p:nvPr/>
        </p:nvSpPr>
        <p:spPr bwMode="auto">
          <a:xfrm>
            <a:off x="5061937" y="1707357"/>
            <a:ext cx="357790" cy="461665"/>
          </a:xfrm>
          <a:prstGeom prst="rect">
            <a:avLst/>
          </a:prstGeom>
          <a:solidFill>
            <a:schemeClr val="accent4">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0000"/>
                </a:solidFill>
                <a:latin typeface="Calibri" panose="020F0502020204030204" pitchFamily="34" charset="0"/>
              </a:rPr>
              <a:t>B</a:t>
            </a:r>
          </a:p>
        </p:txBody>
      </p:sp>
      <p:sp>
        <p:nvSpPr>
          <p:cNvPr id="20535" name="Text Box 184"/>
          <p:cNvSpPr txBox="1">
            <a:spLocks noChangeArrowheads="1"/>
          </p:cNvSpPr>
          <p:nvPr/>
        </p:nvSpPr>
        <p:spPr bwMode="auto">
          <a:xfrm>
            <a:off x="5105400" y="5181601"/>
            <a:ext cx="386644" cy="461665"/>
          </a:xfrm>
          <a:prstGeom prst="rect">
            <a:avLst/>
          </a:prstGeom>
          <a:solidFill>
            <a:schemeClr val="accent4">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0000"/>
                </a:solidFill>
                <a:latin typeface="Calibri" panose="020F0502020204030204" pitchFamily="34" charset="0"/>
              </a:rPr>
              <a:t>N</a:t>
            </a:r>
          </a:p>
        </p:txBody>
      </p:sp>
      <p:sp>
        <p:nvSpPr>
          <p:cNvPr id="76" name="Rectangle 185">
            <a:extLst>
              <a:ext uri="{FF2B5EF4-FFF2-40B4-BE49-F238E27FC236}">
                <a16:creationId xmlns:a16="http://schemas.microsoft.com/office/drawing/2014/main" id="{EC8B3F5E-21C6-49CF-98C4-342BCEA5464F}"/>
              </a:ext>
            </a:extLst>
          </p:cNvPr>
          <p:cNvSpPr>
            <a:spLocks noChangeArrowheads="1"/>
          </p:cNvSpPr>
          <p:nvPr/>
        </p:nvSpPr>
        <p:spPr bwMode="auto">
          <a:xfrm>
            <a:off x="10970358" y="706452"/>
            <a:ext cx="1151918" cy="584775"/>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err="1">
                <a:solidFill>
                  <a:srgbClr val="C00000"/>
                </a:solidFill>
                <a:latin typeface="#9Slide03 SVN-PF Din Text Pro C" panose="02000506020000020004" pitchFamily="2" charset="0"/>
              </a:rPr>
              <a:t>Kinh</a:t>
            </a:r>
            <a:r>
              <a:rPr lang="en-US" altLang="en-US" b="1" dirty="0">
                <a:solidFill>
                  <a:srgbClr val="C00000"/>
                </a:solidFill>
                <a:latin typeface="#9Slide03 SVN-PF Din Text Pro C" panose="02000506020000020004" pitchFamily="2" charset="0"/>
              </a:rPr>
              <a:t> </a:t>
            </a:r>
            <a:r>
              <a:rPr lang="en-US" altLang="en-US" b="1" dirty="0" err="1">
                <a:solidFill>
                  <a:srgbClr val="C00000"/>
                </a:solidFill>
                <a:latin typeface="#9Slide03 SVN-PF Din Text Pro C" panose="02000506020000020004" pitchFamily="2" charset="0"/>
              </a:rPr>
              <a:t>độ</a:t>
            </a:r>
            <a:endParaRPr lang="en-US" altLang="en-US" b="1" dirty="0">
              <a:solidFill>
                <a:srgbClr val="C00000"/>
              </a:solidFill>
              <a:latin typeface="#9Slide03 SVN-PF Din Text Pro C" panose="02000506020000020004" pitchFamily="2" charset="0"/>
            </a:endParaRPr>
          </a:p>
        </p:txBody>
      </p:sp>
      <p:sp>
        <p:nvSpPr>
          <p:cNvPr id="77" name="Rectangle 185">
            <a:extLst>
              <a:ext uri="{FF2B5EF4-FFF2-40B4-BE49-F238E27FC236}">
                <a16:creationId xmlns:a16="http://schemas.microsoft.com/office/drawing/2014/main" id="{C9CA5D5D-5363-4108-9A59-3A7102C2B40F}"/>
              </a:ext>
            </a:extLst>
          </p:cNvPr>
          <p:cNvSpPr>
            <a:spLocks noChangeArrowheads="1"/>
          </p:cNvSpPr>
          <p:nvPr/>
        </p:nvSpPr>
        <p:spPr bwMode="auto">
          <a:xfrm>
            <a:off x="2881637" y="4163725"/>
            <a:ext cx="1151918" cy="584775"/>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err="1">
                <a:solidFill>
                  <a:srgbClr val="C00000"/>
                </a:solidFill>
                <a:latin typeface="#9Slide03 SVN-PF Din Text Pro C" panose="02000506020000020004" pitchFamily="2" charset="0"/>
              </a:rPr>
              <a:t>Vĩ</a:t>
            </a:r>
            <a:r>
              <a:rPr lang="en-US" altLang="en-US" b="1" dirty="0">
                <a:solidFill>
                  <a:srgbClr val="C00000"/>
                </a:solidFill>
                <a:latin typeface="#9Slide03 SVN-PF Din Text Pro C" panose="02000506020000020004" pitchFamily="2" charset="0"/>
              </a:rPr>
              <a:t> </a:t>
            </a:r>
            <a:r>
              <a:rPr lang="en-US" altLang="en-US" b="1" dirty="0" err="1">
                <a:solidFill>
                  <a:srgbClr val="C00000"/>
                </a:solidFill>
                <a:latin typeface="#9Slide03 SVN-PF Din Text Pro C" panose="02000506020000020004" pitchFamily="2" charset="0"/>
              </a:rPr>
              <a:t>độ</a:t>
            </a:r>
            <a:endParaRPr lang="en-US" altLang="en-US" b="1" dirty="0">
              <a:solidFill>
                <a:srgbClr val="C00000"/>
              </a:solidFill>
              <a:latin typeface="#9Slide03 SVN-PF Din Text Pro C" panose="02000506020000020004" pitchFamily="2" charset="0"/>
            </a:endParaRPr>
          </a:p>
        </p:txBody>
      </p:sp>
      <p:cxnSp>
        <p:nvCxnSpPr>
          <p:cNvPr id="6" name="Straight Arrow Connector 5">
            <a:extLst>
              <a:ext uri="{FF2B5EF4-FFF2-40B4-BE49-F238E27FC236}">
                <a16:creationId xmlns:a16="http://schemas.microsoft.com/office/drawing/2014/main" id="{F1CF3B45-554B-4397-A92F-4FA4C500BD13}"/>
              </a:ext>
            </a:extLst>
          </p:cNvPr>
          <p:cNvCxnSpPr>
            <a:stCxn id="77" idx="3"/>
            <a:endCxn id="20503" idx="1"/>
          </p:cNvCxnSpPr>
          <p:nvPr/>
        </p:nvCxnSpPr>
        <p:spPr>
          <a:xfrm flipV="1">
            <a:off x="4033555" y="3004066"/>
            <a:ext cx="1046446" cy="1452047"/>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CE40438-DECA-4E27-871C-39A0ABDA44B4}"/>
              </a:ext>
            </a:extLst>
          </p:cNvPr>
          <p:cNvCxnSpPr>
            <a:cxnSpLocks/>
            <a:stCxn id="77" idx="3"/>
            <a:endCxn id="20498" idx="1"/>
          </p:cNvCxnSpPr>
          <p:nvPr/>
        </p:nvCxnSpPr>
        <p:spPr>
          <a:xfrm flipV="1">
            <a:off x="4033555" y="3780354"/>
            <a:ext cx="1057558" cy="675759"/>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2503926-2BFF-4F8F-9F10-207509C51A36}"/>
              </a:ext>
            </a:extLst>
          </p:cNvPr>
          <p:cNvCxnSpPr>
            <a:cxnSpLocks/>
            <a:stCxn id="77" idx="3"/>
            <a:endCxn id="20530" idx="1"/>
          </p:cNvCxnSpPr>
          <p:nvPr/>
        </p:nvCxnSpPr>
        <p:spPr>
          <a:xfrm>
            <a:off x="4033555" y="4456113"/>
            <a:ext cx="1073434" cy="1367353"/>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9DF7A1-358A-409D-9167-13EC989995DE}"/>
              </a:ext>
            </a:extLst>
          </p:cNvPr>
          <p:cNvCxnSpPr>
            <a:stCxn id="76" idx="1"/>
            <a:endCxn id="20510" idx="0"/>
          </p:cNvCxnSpPr>
          <p:nvPr/>
        </p:nvCxnSpPr>
        <p:spPr>
          <a:xfrm flipH="1">
            <a:off x="10502900" y="998840"/>
            <a:ext cx="467458" cy="525161"/>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32BC09C-768A-400D-AD46-C4DFE2594312}"/>
              </a:ext>
            </a:extLst>
          </p:cNvPr>
          <p:cNvCxnSpPr>
            <a:cxnSpLocks/>
            <a:stCxn id="76" idx="1"/>
          </p:cNvCxnSpPr>
          <p:nvPr/>
        </p:nvCxnSpPr>
        <p:spPr>
          <a:xfrm flipH="1">
            <a:off x="7729538" y="998840"/>
            <a:ext cx="3240820" cy="648045"/>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A16072A6-6B3D-4234-8E2A-014BA74773D1}"/>
              </a:ext>
            </a:extLst>
          </p:cNvPr>
          <p:cNvCxnSpPr>
            <a:cxnSpLocks/>
            <a:stCxn id="76" idx="1"/>
            <a:endCxn id="20505" idx="0"/>
          </p:cNvCxnSpPr>
          <p:nvPr/>
        </p:nvCxnSpPr>
        <p:spPr>
          <a:xfrm flipH="1">
            <a:off x="6458157" y="998840"/>
            <a:ext cx="4512201" cy="4505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Rectangle 185">
            <a:extLst>
              <a:ext uri="{FF2B5EF4-FFF2-40B4-BE49-F238E27FC236}">
                <a16:creationId xmlns:a16="http://schemas.microsoft.com/office/drawing/2014/main" id="{4DC94619-0D87-407D-87B4-19C567FCDF77}"/>
              </a:ext>
            </a:extLst>
          </p:cNvPr>
          <p:cNvSpPr>
            <a:spLocks noChangeArrowheads="1"/>
          </p:cNvSpPr>
          <p:nvPr/>
        </p:nvSpPr>
        <p:spPr bwMode="auto">
          <a:xfrm>
            <a:off x="419200" y="1604666"/>
            <a:ext cx="1555689" cy="2062103"/>
          </a:xfrm>
          <a:prstGeom prst="rect">
            <a:avLst/>
          </a:prstGeom>
          <a:solidFill>
            <a:schemeClr val="accent5">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b="1" dirty="0" err="1">
                <a:solidFill>
                  <a:srgbClr val="C00000"/>
                </a:solidFill>
                <a:latin typeface="Times New Roman" panose="02020603050405020304" pitchFamily="18" charset="0"/>
                <a:cs typeface="Times New Roman" panose="02020603050405020304" pitchFamily="18" charset="0"/>
              </a:rPr>
              <a:t>Tọa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độ</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địa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lí</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của</a:t>
            </a:r>
            <a:r>
              <a:rPr lang="en-US" altLang="en-US" b="1" dirty="0">
                <a:solidFill>
                  <a:srgbClr val="C00000"/>
                </a:solidFill>
                <a:latin typeface="Times New Roman" panose="02020603050405020304" pitchFamily="18" charset="0"/>
                <a:cs typeface="Times New Roman" panose="02020603050405020304" pitchFamily="18" charset="0"/>
              </a:rPr>
              <a:t> 1 </a:t>
            </a:r>
            <a:r>
              <a:rPr lang="en-US" altLang="en-US" b="1" dirty="0" err="1">
                <a:solidFill>
                  <a:srgbClr val="C00000"/>
                </a:solidFill>
                <a:latin typeface="Times New Roman" panose="02020603050405020304" pitchFamily="18" charset="0"/>
                <a:cs typeface="Times New Roman" panose="02020603050405020304" pitchFamily="18" charset="0"/>
              </a:rPr>
              <a:t>điểm</a:t>
            </a:r>
            <a:endParaRPr lang="en-US" altLang="en-US" b="1" dirty="0">
              <a:solidFill>
                <a:srgbClr val="C00000"/>
              </a:solidFill>
              <a:latin typeface="Times New Roman" panose="02020603050405020304" pitchFamily="18" charset="0"/>
              <a:cs typeface="Times New Roman" panose="02020603050405020304" pitchFamily="18" charset="0"/>
            </a:endParaRPr>
          </a:p>
        </p:txBody>
      </p:sp>
      <p:pic>
        <p:nvPicPr>
          <p:cNvPr id="11266" name="Picture 2" descr="Du học sinh có nên về nước trong dịch Covid19 - GLC Edu">
            <a:extLst>
              <a:ext uri="{FF2B5EF4-FFF2-40B4-BE49-F238E27FC236}">
                <a16:creationId xmlns:a16="http://schemas.microsoft.com/office/drawing/2014/main" id="{6F703E82-1289-4DE2-9928-FB3FF23850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00" b="95667" l="9947" r="89876">
                        <a14:foregroundMark x1="85080" y1="91333" x2="85080" y2="91333"/>
                        <a14:foregroundMark x1="73179" y1="99833" x2="20249" y2="95333"/>
                        <a14:foregroundMark x1="20249" y1="95333" x2="35346" y2="89833"/>
                        <a14:foregroundMark x1="35346" y1="89833" x2="37300" y2="90167"/>
                        <a14:foregroundMark x1="40675" y1="91167" x2="56128" y2="88333"/>
                        <a14:foregroundMark x1="56128" y1="88333" x2="67140" y2="90667"/>
                        <a14:foregroundMark x1="67140" y1="90667" x2="52575" y2="87833"/>
                        <a14:foregroundMark x1="52575" y1="87833" x2="67496" y2="91167"/>
                        <a14:foregroundMark x1="67496" y1="91167" x2="60391" y2="95667"/>
                        <a14:foregroundMark x1="55595" y1="7667" x2="55595" y2="7667"/>
                        <a14:foregroundMark x1="85613" y1="4500" x2="85613" y2="4500"/>
                        <a14:foregroundMark x1="75311" y1="19000" x2="75311" y2="19000"/>
                        <a14:foregroundMark x1="76199" y1="1500" x2="76199" y2="1500"/>
                      </a14:backgroundRemoval>
                    </a14:imgEffect>
                  </a14:imgLayer>
                </a14:imgProps>
              </a:ext>
              <a:ext uri="{28A0092B-C50C-407E-A947-70E740481C1C}">
                <a14:useLocalDpi xmlns:a14="http://schemas.microsoft.com/office/drawing/2010/main" val="0"/>
              </a:ext>
            </a:extLst>
          </a:blip>
          <a:srcRect/>
          <a:stretch>
            <a:fillRect/>
          </a:stretch>
        </p:blipFill>
        <p:spPr bwMode="auto">
          <a:xfrm>
            <a:off x="-364812" y="4247687"/>
            <a:ext cx="2445930" cy="260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9858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04"/>
                                        </p:tgtEl>
                                        <p:attrNameLst>
                                          <p:attrName>style.visibility</p:attrName>
                                        </p:attrNameLst>
                                      </p:cBhvr>
                                      <p:to>
                                        <p:strVal val="visible"/>
                                      </p:to>
                                    </p:set>
                                    <p:animEffect transition="in" filter="blinds(horizontal)">
                                      <p:cBhvr>
                                        <p:cTn id="7" dur="500"/>
                                        <p:tgtEl>
                                          <p:spTgt spid="6304"/>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6304"/>
                                        </p:tgtEl>
                                        <p:attrNameLst>
                                          <p:attrName>style.color</p:attrName>
                                        </p:attrNameLst>
                                      </p:cBhvr>
                                      <p:by>
                                        <p:hsl h="-7200000" s="0" l="0"/>
                                      </p:by>
                                    </p:animClr>
                                    <p:animClr clrSpc="hsl" dir="cw">
                                      <p:cBhvr>
                                        <p:cTn id="10" dur="500" fill="hold"/>
                                        <p:tgtEl>
                                          <p:spTgt spid="6304"/>
                                        </p:tgtEl>
                                        <p:attrNameLst>
                                          <p:attrName>fillcolor</p:attrName>
                                        </p:attrNameLst>
                                      </p:cBhvr>
                                      <p:by>
                                        <p:hsl h="-7200000" s="0" l="0"/>
                                      </p:by>
                                    </p:animClr>
                                    <p:animClr clrSpc="hsl" dir="cw">
                                      <p:cBhvr>
                                        <p:cTn id="11" dur="500" fill="hold"/>
                                        <p:tgtEl>
                                          <p:spTgt spid="6304"/>
                                        </p:tgtEl>
                                        <p:attrNameLst>
                                          <p:attrName>stroke.color</p:attrName>
                                        </p:attrNameLst>
                                      </p:cBhvr>
                                      <p:by>
                                        <p:hsl h="-7200000" s="0" l="0"/>
                                      </p:by>
                                    </p:animClr>
                                    <p:set>
                                      <p:cBhvr>
                                        <p:cTn id="12" dur="500" fill="hold"/>
                                        <p:tgtEl>
                                          <p:spTgt spid="6304"/>
                                        </p:tgtEl>
                                        <p:attrNameLst>
                                          <p:attrName>fill.type</p:attrName>
                                        </p:attrNameLst>
                                      </p:cBhvr>
                                      <p:to>
                                        <p:strVal val="solid"/>
                                      </p:to>
                                    </p:set>
                                  </p:childTnLst>
                                </p:cTn>
                              </p:par>
                              <p:par>
                                <p:cTn id="13" presetID="3" presetClass="entr" presetSubtype="10" fill="hold" grpId="0" nodeType="withEffect">
                                  <p:stCondLst>
                                    <p:cond delay="0"/>
                                  </p:stCondLst>
                                  <p:childTnLst>
                                    <p:set>
                                      <p:cBhvr>
                                        <p:cTn id="14" dur="1" fill="hold">
                                          <p:stCondLst>
                                            <p:cond delay="0"/>
                                          </p:stCondLst>
                                        </p:cTn>
                                        <p:tgtEl>
                                          <p:spTgt spid="6281"/>
                                        </p:tgtEl>
                                        <p:attrNameLst>
                                          <p:attrName>style.visibility</p:attrName>
                                        </p:attrNameLst>
                                      </p:cBhvr>
                                      <p:to>
                                        <p:strVal val="visible"/>
                                      </p:to>
                                    </p:set>
                                    <p:animEffect transition="in" filter="blinds(horizontal)">
                                      <p:cBhvr>
                                        <p:cTn id="15" dur="500"/>
                                        <p:tgtEl>
                                          <p:spTgt spid="62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repeatCount="10000" fill="hold" grpId="0" nodeType="clickEffect">
                                  <p:stCondLst>
                                    <p:cond delay="0"/>
                                  </p:stCondLst>
                                  <p:childTnLst>
                                    <p:set>
                                      <p:cBhvr>
                                        <p:cTn id="19" dur="1" fill="hold">
                                          <p:stCondLst>
                                            <p:cond delay="0"/>
                                          </p:stCondLst>
                                        </p:cTn>
                                        <p:tgtEl>
                                          <p:spTgt spid="6264"/>
                                        </p:tgtEl>
                                        <p:attrNameLst>
                                          <p:attrName>style.visibility</p:attrName>
                                        </p:attrNameLst>
                                      </p:cBhvr>
                                      <p:to>
                                        <p:strVal val="visible"/>
                                      </p:to>
                                    </p:set>
                                    <p:animEffect transition="in" filter="wipe(down)">
                                      <p:cBhvr>
                                        <p:cTn id="20" dur="500"/>
                                        <p:tgtEl>
                                          <p:spTgt spid="62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301"/>
                                        </p:tgtEl>
                                        <p:attrNameLst>
                                          <p:attrName>style.visibility</p:attrName>
                                        </p:attrNameLst>
                                      </p:cBhvr>
                                      <p:to>
                                        <p:strVal val="visible"/>
                                      </p:to>
                                    </p:set>
                                    <p:animEffect transition="in" filter="blinds(horizontal)">
                                      <p:cBhvr>
                                        <p:cTn id="25" dur="500"/>
                                        <p:tgtEl>
                                          <p:spTgt spid="630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300"/>
                                        </p:tgtEl>
                                        <p:attrNameLst>
                                          <p:attrName>style.visibility</p:attrName>
                                        </p:attrNameLst>
                                      </p:cBhvr>
                                      <p:to>
                                        <p:strVal val="visible"/>
                                      </p:to>
                                    </p:set>
                                    <p:animEffect transition="in" filter="blinds(horizontal)">
                                      <p:cBhvr>
                                        <p:cTn id="28" dur="500"/>
                                        <p:tgtEl>
                                          <p:spTgt spid="63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repeatCount="10000" fill="hold" grpId="0" nodeType="clickEffect">
                                  <p:stCondLst>
                                    <p:cond delay="0"/>
                                  </p:stCondLst>
                                  <p:childTnLst>
                                    <p:set>
                                      <p:cBhvr>
                                        <p:cTn id="32" dur="1" fill="hold">
                                          <p:stCondLst>
                                            <p:cond delay="0"/>
                                          </p:stCondLst>
                                        </p:cTn>
                                        <p:tgtEl>
                                          <p:spTgt spid="6265"/>
                                        </p:tgtEl>
                                        <p:attrNameLst>
                                          <p:attrName>style.visibility</p:attrName>
                                        </p:attrNameLst>
                                      </p:cBhvr>
                                      <p:to>
                                        <p:strVal val="visible"/>
                                      </p:to>
                                    </p:set>
                                    <p:animEffect transition="in" filter="wipe(left)">
                                      <p:cBhvr>
                                        <p:cTn id="33" dur="500"/>
                                        <p:tgtEl>
                                          <p:spTgt spid="62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302"/>
                                        </p:tgtEl>
                                        <p:attrNameLst>
                                          <p:attrName>style.visibility</p:attrName>
                                        </p:attrNameLst>
                                      </p:cBhvr>
                                      <p:to>
                                        <p:strVal val="visible"/>
                                      </p:to>
                                    </p:set>
                                    <p:animEffect transition="in" filter="blinds(horizontal)">
                                      <p:cBhvr>
                                        <p:cTn id="38" dur="500"/>
                                        <p:tgtEl>
                                          <p:spTgt spid="630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303"/>
                                        </p:tgtEl>
                                        <p:attrNameLst>
                                          <p:attrName>style.visibility</p:attrName>
                                        </p:attrNameLst>
                                      </p:cBhvr>
                                      <p:to>
                                        <p:strVal val="visible"/>
                                      </p:to>
                                    </p:set>
                                    <p:animEffect transition="in" filter="blinds(horizontal)">
                                      <p:cBhvr>
                                        <p:cTn id="41" dur="500"/>
                                        <p:tgtEl>
                                          <p:spTgt spid="6303"/>
                                        </p:tgtEl>
                                      </p:cBhvr>
                                    </p:animEffect>
                                  </p:childTnLst>
                                </p:cTn>
                              </p:par>
                            </p:childTnLst>
                          </p:cTn>
                        </p:par>
                        <p:par>
                          <p:cTn id="42" fill="hold" nodeType="afterGroup">
                            <p:stCondLst>
                              <p:cond delay="500"/>
                            </p:stCondLst>
                            <p:childTnLst>
                              <p:par>
                                <p:cTn id="43" presetID="3" presetClass="exit" presetSubtype="10" fill="hold" grpId="1" nodeType="afterEffect">
                                  <p:stCondLst>
                                    <p:cond delay="0"/>
                                  </p:stCondLst>
                                  <p:childTnLst>
                                    <p:animEffect transition="out" filter="blinds(horizontal)">
                                      <p:cBhvr>
                                        <p:cTn id="44" dur="500"/>
                                        <p:tgtEl>
                                          <p:spTgt spid="6265"/>
                                        </p:tgtEl>
                                      </p:cBhvr>
                                    </p:animEffect>
                                    <p:set>
                                      <p:cBhvr>
                                        <p:cTn id="45" dur="1" fill="hold">
                                          <p:stCondLst>
                                            <p:cond delay="499"/>
                                          </p:stCondLst>
                                        </p:cTn>
                                        <p:tgtEl>
                                          <p:spTgt spid="6265"/>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6264"/>
                                        </p:tgtEl>
                                      </p:cBhvr>
                                    </p:animEffect>
                                    <p:set>
                                      <p:cBhvr>
                                        <p:cTn id="48" dur="1" fill="hold">
                                          <p:stCondLst>
                                            <p:cond delay="499"/>
                                          </p:stCondLst>
                                        </p:cTn>
                                        <p:tgtEl>
                                          <p:spTgt spid="626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diamond(in)">
                                      <p:cBhvr>
                                        <p:cTn id="53" dur="2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diamond(in)">
                                      <p:cBhvr>
                                        <p:cTn id="58"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4" grpId="0" animBg="1"/>
      <p:bldP spid="6264" grpId="1" animBg="1"/>
      <p:bldP spid="6265" grpId="0" animBg="1"/>
      <p:bldP spid="6265" grpId="1" animBg="1"/>
      <p:bldP spid="6281" grpId="0"/>
      <p:bldP spid="6300" grpId="0" animBg="1"/>
      <p:bldP spid="6301" grpId="0"/>
      <p:bldP spid="6302" grpId="0" animBg="1"/>
      <p:bldP spid="6303" grpId="0"/>
      <p:bldP spid="6304" grpId="0" animBg="1"/>
      <p:bldP spid="6304" grpId="1" animBg="1"/>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5">
            <a:extLst>
              <a:ext uri="{FF2B5EF4-FFF2-40B4-BE49-F238E27FC236}">
                <a16:creationId xmlns:a16="http://schemas.microsoft.com/office/drawing/2014/main" id="{7AB6EC89-01C3-4167-9E18-A90E489362B5}"/>
              </a:ext>
            </a:extLst>
          </p:cNvPr>
          <p:cNvSpPr>
            <a:spLocks noChangeArrowheads="1"/>
          </p:cNvSpPr>
          <p:nvPr/>
        </p:nvSpPr>
        <p:spPr bwMode="auto">
          <a:xfrm>
            <a:off x="112691" y="1071317"/>
            <a:ext cx="1189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Kinh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khoảng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tuyến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tuyến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a:t>
            </a:r>
            <a:r>
              <a:rPr lang="en-US" altLang="en-US" sz="2800" b="1" dirty="0">
                <a:latin typeface="Times New Roman" panose="02020603050405020304" pitchFamily="18" charset="0"/>
                <a:cs typeface="Times New Roman" panose="02020603050405020304" pitchFamily="18" charset="0"/>
              </a:rPr>
              <a:t>.</a:t>
            </a:r>
          </a:p>
        </p:txBody>
      </p:sp>
      <p:sp>
        <p:nvSpPr>
          <p:cNvPr id="5" name="Rectangle 186">
            <a:extLst>
              <a:ext uri="{FF2B5EF4-FFF2-40B4-BE49-F238E27FC236}">
                <a16:creationId xmlns:a16="http://schemas.microsoft.com/office/drawing/2014/main" id="{66C45ACD-AA8F-4906-A1BD-A716AF548B22}"/>
              </a:ext>
            </a:extLst>
          </p:cNvPr>
          <p:cNvSpPr>
            <a:spLocks noChangeArrowheads="1"/>
          </p:cNvSpPr>
          <p:nvPr/>
        </p:nvSpPr>
        <p:spPr bwMode="auto">
          <a:xfrm>
            <a:off x="112691" y="2949696"/>
            <a:ext cx="1189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Tọa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địa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lý</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a:t>
            </a:r>
            <a:r>
              <a:rPr lang="en-US" altLang="en-US" sz="2800" b="1" dirty="0">
                <a:latin typeface="Times New Roman" panose="02020603050405020304" pitchFamily="18" charset="0"/>
                <a:cs typeface="Times New Roman" panose="02020603050405020304" pitchFamily="18" charset="0"/>
              </a:rPr>
              <a:t>.</a:t>
            </a:r>
          </a:p>
        </p:txBody>
      </p:sp>
      <p:sp>
        <p:nvSpPr>
          <p:cNvPr id="6" name="Rectangle 187">
            <a:extLst>
              <a:ext uri="{FF2B5EF4-FFF2-40B4-BE49-F238E27FC236}">
                <a16:creationId xmlns:a16="http://schemas.microsoft.com/office/drawing/2014/main" id="{51B920F7-A555-454F-BA7C-1A79DAE930C7}"/>
              </a:ext>
            </a:extLst>
          </p:cNvPr>
          <p:cNvSpPr>
            <a:spLocks noChangeArrowheads="1"/>
          </p:cNvSpPr>
          <p:nvPr/>
        </p:nvSpPr>
        <p:spPr bwMode="auto">
          <a:xfrm>
            <a:off x="112691" y="2025424"/>
            <a:ext cx="1189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Vĩ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khoảng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bằng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tuyến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gốc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tuyến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điểm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a:t>
            </a:r>
            <a:r>
              <a:rPr lang="en-US" altLang="en-US" sz="2800" b="1" dirty="0">
                <a:latin typeface="Times New Roman" panose="02020603050405020304" pitchFamily="18" charset="0"/>
                <a:cs typeface="Times New Roman" panose="02020603050405020304" pitchFamily="18" charset="0"/>
              </a:rPr>
              <a:t>. </a:t>
            </a:r>
          </a:p>
        </p:txBody>
      </p:sp>
      <p:sp>
        <p:nvSpPr>
          <p:cNvPr id="7" name="Rectangle 188">
            <a:extLst>
              <a:ext uri="{FF2B5EF4-FFF2-40B4-BE49-F238E27FC236}">
                <a16:creationId xmlns:a16="http://schemas.microsoft.com/office/drawing/2014/main" id="{CC6B7E43-4DD4-4DFB-9E90-46891F2861AE}"/>
              </a:ext>
            </a:extLst>
          </p:cNvPr>
          <p:cNvSpPr>
            <a:spLocks noChangeArrowheads="1"/>
          </p:cNvSpPr>
          <p:nvPr/>
        </p:nvSpPr>
        <p:spPr bwMode="auto">
          <a:xfrm>
            <a:off x="112691" y="3642193"/>
            <a:ext cx="12163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800" b="1" dirty="0">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Cách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ghi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a:t>
            </a:r>
          </a:p>
        </p:txBody>
      </p:sp>
      <p:grpSp>
        <p:nvGrpSpPr>
          <p:cNvPr id="8" name="Group 167">
            <a:extLst>
              <a:ext uri="{FF2B5EF4-FFF2-40B4-BE49-F238E27FC236}">
                <a16:creationId xmlns:a16="http://schemas.microsoft.com/office/drawing/2014/main" id="{D732A894-C282-4B13-828C-18B6DDC78AEA}"/>
              </a:ext>
            </a:extLst>
          </p:cNvPr>
          <p:cNvGrpSpPr>
            <a:grpSpLocks/>
          </p:cNvGrpSpPr>
          <p:nvPr/>
        </p:nvGrpSpPr>
        <p:grpSpPr bwMode="auto">
          <a:xfrm>
            <a:off x="636376" y="4671665"/>
            <a:ext cx="2141855" cy="1420814"/>
            <a:chOff x="371" y="2267"/>
            <a:chExt cx="673" cy="895"/>
          </a:xfrm>
        </p:grpSpPr>
        <p:sp>
          <p:nvSpPr>
            <p:cNvPr id="9" name="Rectangle 168">
              <a:hlinkClick r:id="rId2" action="ppaction://hlinksldjump"/>
              <a:extLst>
                <a:ext uri="{FF2B5EF4-FFF2-40B4-BE49-F238E27FC236}">
                  <a16:creationId xmlns:a16="http://schemas.microsoft.com/office/drawing/2014/main" id="{883118A0-6F35-423A-A312-11D58ADBC370}"/>
                </a:ext>
              </a:extLst>
            </p:cNvPr>
            <p:cNvSpPr>
              <a:spLocks noChangeArrowheads="1"/>
            </p:cNvSpPr>
            <p:nvPr/>
          </p:nvSpPr>
          <p:spPr bwMode="auto">
            <a:xfrm>
              <a:off x="371" y="2304"/>
              <a:ext cx="55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C</a:t>
              </a:r>
            </a:p>
          </p:txBody>
        </p:sp>
        <p:sp>
          <p:nvSpPr>
            <p:cNvPr id="10" name="AutoShape 169">
              <a:extLst>
                <a:ext uri="{FF2B5EF4-FFF2-40B4-BE49-F238E27FC236}">
                  <a16:creationId xmlns:a16="http://schemas.microsoft.com/office/drawing/2014/main" id="{F56981AE-2B15-4A86-99DD-9841CF83C51F}"/>
                </a:ext>
              </a:extLst>
            </p:cNvPr>
            <p:cNvSpPr>
              <a:spLocks/>
            </p:cNvSpPr>
            <p:nvPr/>
          </p:nvSpPr>
          <p:spPr bwMode="auto">
            <a:xfrm>
              <a:off x="501" y="2447"/>
              <a:ext cx="96" cy="576"/>
            </a:xfrm>
            <a:prstGeom prst="leftBrace">
              <a:avLst>
                <a:gd name="adj1" fmla="val 50000"/>
                <a:gd name="adj2" fmla="val 50000"/>
              </a:avLst>
            </a:prstGeom>
            <a:noFill/>
            <a:ln w="28575">
              <a:solidFill>
                <a:srgbClr val="33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b="1">
                <a:latin typeface="Times New Roman" panose="02020603050405020304" pitchFamily="18" charset="0"/>
                <a:cs typeface="Times New Roman" panose="02020603050405020304" pitchFamily="18" charset="0"/>
              </a:endParaRPr>
            </a:p>
          </p:txBody>
        </p:sp>
        <p:sp>
          <p:nvSpPr>
            <p:cNvPr id="11" name="Text Box 170">
              <a:extLst>
                <a:ext uri="{FF2B5EF4-FFF2-40B4-BE49-F238E27FC236}">
                  <a16:creationId xmlns:a16="http://schemas.microsoft.com/office/drawing/2014/main" id="{1CE3770F-235F-4277-AB26-B73675BEC728}"/>
                </a:ext>
              </a:extLst>
            </p:cNvPr>
            <p:cNvSpPr txBox="1">
              <a:spLocks noChangeArrowheads="1"/>
            </p:cNvSpPr>
            <p:nvPr/>
          </p:nvSpPr>
          <p:spPr bwMode="auto">
            <a:xfrm>
              <a:off x="578" y="2267"/>
              <a:ext cx="46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800000"/>
                  </a:solidFill>
                  <a:latin typeface="Times New Roman" panose="02020603050405020304" pitchFamily="18" charset="0"/>
                  <a:cs typeface="Times New Roman" panose="02020603050405020304" pitchFamily="18" charset="0"/>
                </a:rPr>
                <a:t>10</a:t>
              </a:r>
              <a:r>
                <a:rPr lang="en-US" altLang="en-US" b="1" baseline="30000" dirty="0">
                  <a:solidFill>
                    <a:srgbClr val="800000"/>
                  </a:solidFill>
                  <a:latin typeface="Times New Roman" panose="02020603050405020304" pitchFamily="18" charset="0"/>
                  <a:cs typeface="Times New Roman" panose="02020603050405020304" pitchFamily="18" charset="0"/>
                </a:rPr>
                <a:t>o</a:t>
              </a:r>
              <a:r>
                <a:rPr lang="en-US" altLang="en-US" b="1" dirty="0">
                  <a:solidFill>
                    <a:srgbClr val="800000"/>
                  </a:solidFill>
                  <a:latin typeface="Times New Roman" panose="02020603050405020304" pitchFamily="18" charset="0"/>
                  <a:cs typeface="Times New Roman" panose="02020603050405020304" pitchFamily="18" charset="0"/>
                </a:rPr>
                <a:t>B</a:t>
              </a:r>
            </a:p>
          </p:txBody>
        </p:sp>
        <p:sp>
          <p:nvSpPr>
            <p:cNvPr id="12" name="Text Box 171">
              <a:extLst>
                <a:ext uri="{FF2B5EF4-FFF2-40B4-BE49-F238E27FC236}">
                  <a16:creationId xmlns:a16="http://schemas.microsoft.com/office/drawing/2014/main" id="{8DDB49A2-471A-44B0-A23D-C85D33CE07AC}"/>
                </a:ext>
              </a:extLst>
            </p:cNvPr>
            <p:cNvSpPr txBox="1">
              <a:spLocks noChangeArrowheads="1"/>
            </p:cNvSpPr>
            <p:nvPr/>
          </p:nvSpPr>
          <p:spPr bwMode="auto">
            <a:xfrm>
              <a:off x="597" y="2794"/>
              <a:ext cx="3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800000"/>
                  </a:solidFill>
                  <a:latin typeface="Times New Roman" panose="02020603050405020304" pitchFamily="18" charset="0"/>
                  <a:cs typeface="Times New Roman" panose="02020603050405020304" pitchFamily="18" charset="0"/>
                </a:rPr>
                <a:t>20</a:t>
              </a:r>
              <a:r>
                <a:rPr lang="en-US" altLang="en-US" b="1" baseline="30000" dirty="0">
                  <a:solidFill>
                    <a:srgbClr val="800000"/>
                  </a:solidFill>
                  <a:latin typeface="Times New Roman" panose="02020603050405020304" pitchFamily="18" charset="0"/>
                  <a:cs typeface="Times New Roman" panose="02020603050405020304" pitchFamily="18" charset="0"/>
                </a:rPr>
                <a:t>o</a:t>
              </a:r>
              <a:r>
                <a:rPr lang="en-US" altLang="en-US" b="1" dirty="0">
                  <a:solidFill>
                    <a:srgbClr val="800000"/>
                  </a:solidFill>
                  <a:latin typeface="Times New Roman" panose="02020603050405020304" pitchFamily="18" charset="0"/>
                  <a:cs typeface="Times New Roman" panose="02020603050405020304" pitchFamily="18" charset="0"/>
                </a:rPr>
                <a:t>T</a:t>
              </a:r>
            </a:p>
          </p:txBody>
        </p:sp>
      </p:grpSp>
      <p:sp>
        <p:nvSpPr>
          <p:cNvPr id="13" name="TextBox 12">
            <a:extLst>
              <a:ext uri="{FF2B5EF4-FFF2-40B4-BE49-F238E27FC236}">
                <a16:creationId xmlns:a16="http://schemas.microsoft.com/office/drawing/2014/main" id="{E4A4AC64-17D7-4163-85C3-FBFA495F74FC}"/>
              </a:ext>
            </a:extLst>
          </p:cNvPr>
          <p:cNvSpPr txBox="1"/>
          <p:nvPr/>
        </p:nvSpPr>
        <p:spPr>
          <a:xfrm>
            <a:off x="4098714" y="5089685"/>
            <a:ext cx="5931489" cy="584775"/>
          </a:xfrm>
          <a:prstGeom prst="rect">
            <a:avLst/>
          </a:prstGeom>
          <a:noFill/>
        </p:spPr>
        <p:txBody>
          <a:bodyPr wrap="square">
            <a:spAutoFit/>
          </a:bodyPr>
          <a:lstStyle/>
          <a:p>
            <a:r>
              <a:rPr lang="en-US" altLang="en-US" sz="3200" b="1" dirty="0">
                <a:latin typeface="Times New Roman" panose="02020603050405020304" pitchFamily="18" charset="0"/>
                <a:cs typeface="Times New Roman" panose="02020603050405020304" pitchFamily="18" charset="0"/>
              </a:rPr>
              <a:t> hoặc    </a:t>
            </a:r>
            <a:r>
              <a:rPr lang="en-US" altLang="en-US" sz="3200" b="1" dirty="0">
                <a:solidFill>
                  <a:srgbClr val="0000FF"/>
                </a:solidFill>
                <a:latin typeface="Times New Roman" panose="02020603050405020304" pitchFamily="18" charset="0"/>
                <a:cs typeface="Times New Roman" panose="02020603050405020304" pitchFamily="18" charset="0"/>
              </a:rPr>
              <a:t>C </a:t>
            </a:r>
            <a:r>
              <a:rPr lang="en-US" altLang="en-US" sz="3200" b="1" dirty="0">
                <a:latin typeface="Times New Roman" panose="02020603050405020304" pitchFamily="18" charset="0"/>
                <a:cs typeface="Times New Roman" panose="02020603050405020304" pitchFamily="18" charset="0"/>
              </a:rPr>
              <a:t>(10</a:t>
            </a:r>
            <a:r>
              <a:rPr lang="en-US" altLang="en-US" sz="3200" b="1" baseline="30000" dirty="0">
                <a:latin typeface="Times New Roman" panose="02020603050405020304" pitchFamily="18" charset="0"/>
                <a:cs typeface="Times New Roman" panose="02020603050405020304" pitchFamily="18" charset="0"/>
              </a:rPr>
              <a:t>0</a:t>
            </a:r>
            <a:r>
              <a:rPr lang="en-US" altLang="en-US" sz="3200" b="1" dirty="0">
                <a:latin typeface="Times New Roman" panose="02020603050405020304" pitchFamily="18" charset="0"/>
                <a:cs typeface="Times New Roman" panose="02020603050405020304" pitchFamily="18" charset="0"/>
              </a:rPr>
              <a:t>B, 20</a:t>
            </a:r>
            <a:r>
              <a:rPr lang="en-US" altLang="en-US" sz="3200" b="1" baseline="30000" dirty="0">
                <a:latin typeface="Times New Roman" panose="02020603050405020304" pitchFamily="18" charset="0"/>
                <a:cs typeface="Times New Roman" panose="02020603050405020304" pitchFamily="18" charset="0"/>
              </a:rPr>
              <a:t>0</a:t>
            </a:r>
            <a:r>
              <a:rPr lang="en-US" altLang="en-US" sz="3200" b="1" dirty="0">
                <a:latin typeface="Times New Roman" panose="02020603050405020304" pitchFamily="18" charset="0"/>
                <a:cs typeface="Times New Roman" panose="02020603050405020304" pitchFamily="18" charset="0"/>
              </a:rPr>
              <a:t>T)</a:t>
            </a:r>
            <a:endParaRPr lang="en-US" sz="3200" b="1" dirty="0">
              <a:latin typeface="Times New Roman" panose="02020603050405020304" pitchFamily="18" charset="0"/>
              <a:cs typeface="Times New Roman" panose="02020603050405020304" pitchFamily="18" charset="0"/>
            </a:endParaRPr>
          </a:p>
        </p:txBody>
      </p:sp>
      <p:sp>
        <p:nvSpPr>
          <p:cNvPr id="24" name="文本框 28"/>
          <p:cNvSpPr txBox="1"/>
          <p:nvPr/>
        </p:nvSpPr>
        <p:spPr>
          <a:xfrm>
            <a:off x="245326" y="202223"/>
            <a:ext cx="5065810" cy="523220"/>
          </a:xfrm>
          <a:prstGeom prst="rect">
            <a:avLst/>
          </a:prstGeom>
          <a:noFill/>
        </p:spPr>
        <p:txBody>
          <a:bodyPr wrap="none" rtlCol="0">
            <a:spAutoFit/>
          </a:bodyPr>
          <a:lstStyle/>
          <a:p>
            <a:pPr algn="ct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2. Kinh độ, vĩ độ và </a:t>
            </a:r>
            <a:r>
              <a:rPr lang="en-US" altLang="zh-CN" sz="28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tọa</a:t>
            </a: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độ địa lí</a:t>
            </a:r>
            <a:endParaRPr lang="zh-CN" altLang="en-US"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95694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5562600" y="914400"/>
            <a:ext cx="0" cy="426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Line 3"/>
          <p:cNvSpPr>
            <a:spLocks noChangeShapeType="1"/>
          </p:cNvSpPr>
          <p:nvPr/>
        </p:nvSpPr>
        <p:spPr bwMode="auto">
          <a:xfrm>
            <a:off x="4724400" y="2133600"/>
            <a:ext cx="4953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Line 4"/>
          <p:cNvSpPr>
            <a:spLocks noChangeShapeType="1"/>
          </p:cNvSpPr>
          <p:nvPr/>
        </p:nvSpPr>
        <p:spPr bwMode="auto">
          <a:xfrm>
            <a:off x="5562600" y="19812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p:cNvSpPr>
            <a:spLocks noChangeShapeType="1"/>
          </p:cNvSpPr>
          <p:nvPr/>
        </p:nvSpPr>
        <p:spPr bwMode="auto">
          <a:xfrm>
            <a:off x="5562600" y="1078135"/>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Line 6"/>
          <p:cNvSpPr>
            <a:spLocks noChangeShapeType="1"/>
          </p:cNvSpPr>
          <p:nvPr/>
        </p:nvSpPr>
        <p:spPr bwMode="auto">
          <a:xfrm flipH="1">
            <a:off x="4724400" y="2133600"/>
            <a:ext cx="4953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p:cNvSpPr>
            <a:spLocks noChangeShapeType="1"/>
          </p:cNvSpPr>
          <p:nvPr/>
        </p:nvSpPr>
        <p:spPr bwMode="auto">
          <a:xfrm flipH="1">
            <a:off x="4953000" y="903510"/>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Line 8"/>
          <p:cNvSpPr>
            <a:spLocks noChangeShapeType="1"/>
          </p:cNvSpPr>
          <p:nvPr/>
        </p:nvSpPr>
        <p:spPr bwMode="auto">
          <a:xfrm flipH="1">
            <a:off x="6200775" y="932085"/>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H="1">
            <a:off x="6840538" y="860425"/>
            <a:ext cx="0" cy="419100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H="1">
            <a:off x="7507288" y="889221"/>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H="1">
            <a:off x="8131175" y="860425"/>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p:cNvSpPr>
            <a:spLocks noChangeShapeType="1"/>
          </p:cNvSpPr>
          <p:nvPr/>
        </p:nvSpPr>
        <p:spPr bwMode="auto">
          <a:xfrm flipH="1">
            <a:off x="8813800" y="905096"/>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3"/>
          <p:cNvSpPr>
            <a:spLocks noChangeShapeType="1"/>
          </p:cNvSpPr>
          <p:nvPr/>
        </p:nvSpPr>
        <p:spPr bwMode="auto">
          <a:xfrm>
            <a:off x="4727576" y="2811463"/>
            <a:ext cx="5102225"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4"/>
          <p:cNvSpPr>
            <a:spLocks noChangeShapeType="1"/>
          </p:cNvSpPr>
          <p:nvPr/>
        </p:nvSpPr>
        <p:spPr bwMode="auto">
          <a:xfrm>
            <a:off x="4800601" y="1446213"/>
            <a:ext cx="5102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5"/>
          <p:cNvSpPr>
            <a:spLocks noChangeShapeType="1"/>
          </p:cNvSpPr>
          <p:nvPr/>
        </p:nvSpPr>
        <p:spPr bwMode="auto">
          <a:xfrm>
            <a:off x="4699001" y="3465513"/>
            <a:ext cx="5102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6"/>
          <p:cNvSpPr>
            <a:spLocks noChangeShapeType="1"/>
          </p:cNvSpPr>
          <p:nvPr/>
        </p:nvSpPr>
        <p:spPr bwMode="auto">
          <a:xfrm>
            <a:off x="4699001" y="4103688"/>
            <a:ext cx="5102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7"/>
          <p:cNvSpPr>
            <a:spLocks noChangeShapeType="1"/>
          </p:cNvSpPr>
          <p:nvPr/>
        </p:nvSpPr>
        <p:spPr bwMode="auto">
          <a:xfrm>
            <a:off x="4670426" y="4756150"/>
            <a:ext cx="5102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Text Box 18"/>
          <p:cNvSpPr txBox="1">
            <a:spLocks noChangeArrowheads="1"/>
          </p:cNvSpPr>
          <p:nvPr/>
        </p:nvSpPr>
        <p:spPr bwMode="auto">
          <a:xfrm>
            <a:off x="9856789" y="2667001"/>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FF"/>
                </a:solidFill>
              </a:rPr>
              <a:t>O</a:t>
            </a:r>
            <a:r>
              <a:rPr lang="en-US" altLang="en-US" sz="1800" b="1" baseline="30000">
                <a:solidFill>
                  <a:srgbClr val="0000FF"/>
                </a:solidFill>
              </a:rPr>
              <a:t>0</a:t>
            </a:r>
            <a:endParaRPr lang="en-US" altLang="en-US" sz="1800" b="1">
              <a:solidFill>
                <a:srgbClr val="0000FF"/>
              </a:solidFill>
            </a:endParaRPr>
          </a:p>
        </p:txBody>
      </p:sp>
      <p:sp>
        <p:nvSpPr>
          <p:cNvPr id="22547" name="Text Box 19"/>
          <p:cNvSpPr txBox="1">
            <a:spLocks noChangeArrowheads="1"/>
          </p:cNvSpPr>
          <p:nvPr/>
        </p:nvSpPr>
        <p:spPr bwMode="auto">
          <a:xfrm>
            <a:off x="6629401" y="457201"/>
            <a:ext cx="455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FF"/>
                </a:solidFill>
              </a:rPr>
              <a:t>O</a:t>
            </a:r>
            <a:r>
              <a:rPr lang="en-US" altLang="en-US" sz="1800" b="1" baseline="30000">
                <a:solidFill>
                  <a:srgbClr val="0000FF"/>
                </a:solidFill>
              </a:rPr>
              <a:t>o</a:t>
            </a:r>
            <a:endParaRPr lang="en-US" altLang="en-US" sz="1800" b="1">
              <a:solidFill>
                <a:srgbClr val="0000FF"/>
              </a:solidFill>
            </a:endParaRPr>
          </a:p>
        </p:txBody>
      </p:sp>
      <p:sp>
        <p:nvSpPr>
          <p:cNvPr id="22548" name="Line 20"/>
          <p:cNvSpPr>
            <a:spLocks noChangeShapeType="1"/>
          </p:cNvSpPr>
          <p:nvPr/>
        </p:nvSpPr>
        <p:spPr bwMode="auto">
          <a:xfrm flipH="1">
            <a:off x="9496425" y="936846"/>
            <a:ext cx="0" cy="419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Text Box 21"/>
          <p:cNvSpPr txBox="1">
            <a:spLocks noChangeArrowheads="1"/>
          </p:cNvSpPr>
          <p:nvPr/>
        </p:nvSpPr>
        <p:spPr bwMode="auto">
          <a:xfrm>
            <a:off x="5143501" y="1629215"/>
            <a:ext cx="3433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0000FF"/>
                </a:solidFill>
                <a:latin typeface="#9Slide03 SVN-PF Din Text Pro C" panose="02000506020000020004" pitchFamily="2" charset="0"/>
              </a:rPr>
              <a:t>C</a:t>
            </a:r>
          </a:p>
        </p:txBody>
      </p:sp>
      <p:sp>
        <p:nvSpPr>
          <p:cNvPr id="22550" name="Text Box 22"/>
          <p:cNvSpPr txBox="1">
            <a:spLocks noChangeArrowheads="1"/>
          </p:cNvSpPr>
          <p:nvPr/>
        </p:nvSpPr>
        <p:spPr bwMode="auto">
          <a:xfrm>
            <a:off x="9845676" y="1919288"/>
            <a:ext cx="531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a:t>
            </a:r>
            <a:r>
              <a:rPr lang="en-US" altLang="en-US" sz="1800" b="1" baseline="30000"/>
              <a:t>o</a:t>
            </a:r>
            <a:endParaRPr lang="en-US" altLang="en-US" sz="1800" b="1"/>
          </a:p>
        </p:txBody>
      </p:sp>
      <p:sp>
        <p:nvSpPr>
          <p:cNvPr id="22551" name="Text Box 23"/>
          <p:cNvSpPr txBox="1">
            <a:spLocks noChangeArrowheads="1"/>
          </p:cNvSpPr>
          <p:nvPr/>
        </p:nvSpPr>
        <p:spPr bwMode="auto">
          <a:xfrm>
            <a:off x="9829800" y="1219201"/>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dirty="0"/>
              <a:t>20</a:t>
            </a:r>
            <a:r>
              <a:rPr lang="en-US" altLang="en-US" sz="1800" b="1" baseline="30000" dirty="0"/>
              <a:t>0</a:t>
            </a:r>
            <a:endParaRPr lang="en-US" altLang="en-US" sz="1800" b="1" dirty="0"/>
          </a:p>
        </p:txBody>
      </p:sp>
      <p:sp>
        <p:nvSpPr>
          <p:cNvPr id="22552" name="Text Box 24"/>
          <p:cNvSpPr txBox="1">
            <a:spLocks noChangeArrowheads="1"/>
          </p:cNvSpPr>
          <p:nvPr/>
        </p:nvSpPr>
        <p:spPr bwMode="auto">
          <a:xfrm>
            <a:off x="9753601" y="3276601"/>
            <a:ext cx="53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a:t>
            </a:r>
            <a:r>
              <a:rPr lang="en-US" altLang="en-US" sz="1800" b="1" baseline="30000"/>
              <a:t>o</a:t>
            </a:r>
            <a:endParaRPr lang="en-US" altLang="en-US" sz="1800" b="1"/>
          </a:p>
        </p:txBody>
      </p:sp>
      <p:sp>
        <p:nvSpPr>
          <p:cNvPr id="22553" name="Text Box 25"/>
          <p:cNvSpPr txBox="1">
            <a:spLocks noChangeArrowheads="1"/>
          </p:cNvSpPr>
          <p:nvPr/>
        </p:nvSpPr>
        <p:spPr bwMode="auto">
          <a:xfrm>
            <a:off x="9829801" y="3886201"/>
            <a:ext cx="53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20</a:t>
            </a:r>
            <a:r>
              <a:rPr lang="en-US" altLang="en-US" sz="1800" b="1" baseline="30000"/>
              <a:t>o</a:t>
            </a:r>
            <a:endParaRPr lang="en-US" altLang="en-US" sz="1800" b="1"/>
          </a:p>
        </p:txBody>
      </p:sp>
      <p:sp>
        <p:nvSpPr>
          <p:cNvPr id="22554" name="Text Box 26"/>
          <p:cNvSpPr txBox="1">
            <a:spLocks noChangeArrowheads="1"/>
          </p:cNvSpPr>
          <p:nvPr/>
        </p:nvSpPr>
        <p:spPr bwMode="auto">
          <a:xfrm>
            <a:off x="9829801" y="4572001"/>
            <a:ext cx="53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30</a:t>
            </a:r>
            <a:r>
              <a:rPr lang="en-US" altLang="en-US" sz="1800" b="1" baseline="30000"/>
              <a:t>o</a:t>
            </a:r>
            <a:endParaRPr lang="en-US" altLang="en-US" sz="1800" b="1"/>
          </a:p>
        </p:txBody>
      </p:sp>
      <p:sp>
        <p:nvSpPr>
          <p:cNvPr id="22555" name="Text Box 27"/>
          <p:cNvSpPr txBox="1">
            <a:spLocks noChangeArrowheads="1"/>
          </p:cNvSpPr>
          <p:nvPr/>
        </p:nvSpPr>
        <p:spPr bwMode="auto">
          <a:xfrm>
            <a:off x="4632326" y="481013"/>
            <a:ext cx="531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30</a:t>
            </a:r>
            <a:r>
              <a:rPr lang="en-US" altLang="en-US" sz="1800" b="1" baseline="30000"/>
              <a:t>o</a:t>
            </a:r>
            <a:endParaRPr lang="en-US" altLang="en-US" sz="1800" b="1"/>
          </a:p>
        </p:txBody>
      </p:sp>
      <p:sp>
        <p:nvSpPr>
          <p:cNvPr id="22556" name="Text Box 28"/>
          <p:cNvSpPr txBox="1">
            <a:spLocks noChangeArrowheads="1"/>
          </p:cNvSpPr>
          <p:nvPr/>
        </p:nvSpPr>
        <p:spPr bwMode="auto">
          <a:xfrm>
            <a:off x="5318126" y="458788"/>
            <a:ext cx="531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20</a:t>
            </a:r>
            <a:r>
              <a:rPr lang="en-US" altLang="en-US" sz="1800" b="1" baseline="30000"/>
              <a:t>o</a:t>
            </a:r>
            <a:endParaRPr lang="en-US" altLang="en-US" sz="1800" b="1"/>
          </a:p>
        </p:txBody>
      </p:sp>
      <p:sp>
        <p:nvSpPr>
          <p:cNvPr id="22557" name="Text Box 29"/>
          <p:cNvSpPr txBox="1">
            <a:spLocks noChangeArrowheads="1"/>
          </p:cNvSpPr>
          <p:nvPr/>
        </p:nvSpPr>
        <p:spPr bwMode="auto">
          <a:xfrm>
            <a:off x="6156326" y="481013"/>
            <a:ext cx="531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a:t>
            </a:r>
            <a:r>
              <a:rPr lang="en-US" altLang="en-US" sz="1800" b="1" baseline="30000"/>
              <a:t>o</a:t>
            </a:r>
            <a:endParaRPr lang="en-US" altLang="en-US" sz="1800" b="1"/>
          </a:p>
        </p:txBody>
      </p:sp>
      <p:sp>
        <p:nvSpPr>
          <p:cNvPr id="22558" name="Text Box 30"/>
          <p:cNvSpPr txBox="1">
            <a:spLocks noChangeArrowheads="1"/>
          </p:cNvSpPr>
          <p:nvPr/>
        </p:nvSpPr>
        <p:spPr bwMode="auto">
          <a:xfrm>
            <a:off x="7231063" y="539751"/>
            <a:ext cx="531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10</a:t>
            </a:r>
            <a:r>
              <a:rPr lang="en-US" altLang="en-US" sz="1800" b="1" baseline="30000"/>
              <a:t>o</a:t>
            </a:r>
            <a:endParaRPr lang="en-US" altLang="en-US" sz="1800" b="1"/>
          </a:p>
        </p:txBody>
      </p:sp>
      <p:sp>
        <p:nvSpPr>
          <p:cNvPr id="22559" name="Text Box 31"/>
          <p:cNvSpPr txBox="1">
            <a:spLocks noChangeArrowheads="1"/>
          </p:cNvSpPr>
          <p:nvPr/>
        </p:nvSpPr>
        <p:spPr bwMode="auto">
          <a:xfrm>
            <a:off x="7929563" y="520701"/>
            <a:ext cx="531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20</a:t>
            </a:r>
            <a:r>
              <a:rPr lang="en-US" altLang="en-US" sz="1800" b="1" baseline="30000"/>
              <a:t>o</a:t>
            </a:r>
            <a:endParaRPr lang="en-US" altLang="en-US" sz="1800" b="1"/>
          </a:p>
        </p:txBody>
      </p:sp>
      <p:sp>
        <p:nvSpPr>
          <p:cNvPr id="22560" name="Text Box 32"/>
          <p:cNvSpPr txBox="1">
            <a:spLocks noChangeArrowheads="1"/>
          </p:cNvSpPr>
          <p:nvPr/>
        </p:nvSpPr>
        <p:spPr bwMode="auto">
          <a:xfrm>
            <a:off x="8610601" y="520701"/>
            <a:ext cx="53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30</a:t>
            </a:r>
            <a:r>
              <a:rPr lang="en-US" altLang="en-US" sz="1800" b="1" baseline="30000"/>
              <a:t>o</a:t>
            </a:r>
            <a:endParaRPr lang="en-US" altLang="en-US" sz="1800" b="1"/>
          </a:p>
        </p:txBody>
      </p:sp>
      <p:sp>
        <p:nvSpPr>
          <p:cNvPr id="22561" name="Text Box 33"/>
          <p:cNvSpPr txBox="1">
            <a:spLocks noChangeArrowheads="1"/>
          </p:cNvSpPr>
          <p:nvPr/>
        </p:nvSpPr>
        <p:spPr bwMode="auto">
          <a:xfrm>
            <a:off x="9296400" y="533401"/>
            <a:ext cx="63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40</a:t>
            </a:r>
            <a:r>
              <a:rPr lang="en-US" altLang="en-US" sz="1800" b="1" baseline="30000"/>
              <a:t>o</a:t>
            </a:r>
            <a:endParaRPr lang="en-US" altLang="en-US" sz="1800" b="1"/>
          </a:p>
        </p:txBody>
      </p:sp>
      <p:sp>
        <p:nvSpPr>
          <p:cNvPr id="121894" name="AutoShape 38"/>
          <p:cNvSpPr>
            <a:spLocks noChangeArrowheads="1"/>
          </p:cNvSpPr>
          <p:nvPr/>
        </p:nvSpPr>
        <p:spPr bwMode="auto">
          <a:xfrm>
            <a:off x="8648700" y="1340071"/>
            <a:ext cx="304800" cy="304800"/>
          </a:xfrm>
          <a:prstGeom prst="star8">
            <a:avLst>
              <a:gd name="adj" fmla="val 382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895" name="Text Box 39"/>
          <p:cNvSpPr txBox="1">
            <a:spLocks noChangeArrowheads="1"/>
          </p:cNvSpPr>
          <p:nvPr/>
        </p:nvSpPr>
        <p:spPr bwMode="auto">
          <a:xfrm>
            <a:off x="8229600" y="943636"/>
            <a:ext cx="3465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FF"/>
                </a:solidFill>
                <a:latin typeface="#9Slide03 SVN-PF Din Text Pro C" panose="02000506020000020004" pitchFamily="2" charset="0"/>
              </a:rPr>
              <a:t>A</a:t>
            </a:r>
          </a:p>
        </p:txBody>
      </p:sp>
      <p:sp>
        <p:nvSpPr>
          <p:cNvPr id="121896" name="Text Box 40"/>
          <p:cNvSpPr txBox="1">
            <a:spLocks noChangeArrowheads="1"/>
          </p:cNvSpPr>
          <p:nvPr/>
        </p:nvSpPr>
        <p:spPr bwMode="auto">
          <a:xfrm>
            <a:off x="8953500" y="4191440"/>
            <a:ext cx="3545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FF"/>
                </a:solidFill>
                <a:latin typeface="#9Slide03 SVN-PF Din Text Pro C" panose="02000506020000020004" pitchFamily="2" charset="0"/>
              </a:rPr>
              <a:t>B</a:t>
            </a:r>
          </a:p>
        </p:txBody>
      </p:sp>
      <p:sp>
        <p:nvSpPr>
          <p:cNvPr id="121897" name="Text Box 41"/>
          <p:cNvSpPr txBox="1">
            <a:spLocks noChangeArrowheads="1"/>
          </p:cNvSpPr>
          <p:nvPr/>
        </p:nvSpPr>
        <p:spPr bwMode="auto">
          <a:xfrm>
            <a:off x="4991100" y="4188265"/>
            <a:ext cx="3593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FF"/>
                </a:solidFill>
                <a:latin typeface="#9Slide03 SVN-PF Din Text Pro C" panose="02000506020000020004" pitchFamily="2" charset="0"/>
              </a:rPr>
              <a:t>D</a:t>
            </a:r>
          </a:p>
        </p:txBody>
      </p:sp>
      <p:grpSp>
        <p:nvGrpSpPr>
          <p:cNvPr id="5" name="Group 4">
            <a:extLst>
              <a:ext uri="{FF2B5EF4-FFF2-40B4-BE49-F238E27FC236}">
                <a16:creationId xmlns:a16="http://schemas.microsoft.com/office/drawing/2014/main" id="{9F7B5C83-037B-47DF-8A15-65B548446F81}"/>
              </a:ext>
            </a:extLst>
          </p:cNvPr>
          <p:cNvGrpSpPr/>
          <p:nvPr/>
        </p:nvGrpSpPr>
        <p:grpSpPr>
          <a:xfrm>
            <a:off x="131560" y="5047053"/>
            <a:ext cx="1443702" cy="1295400"/>
            <a:chOff x="2057400" y="307975"/>
            <a:chExt cx="1443702" cy="1295400"/>
          </a:xfrm>
        </p:grpSpPr>
        <p:grpSp>
          <p:nvGrpSpPr>
            <p:cNvPr id="2" name="Group 1">
              <a:extLst>
                <a:ext uri="{FF2B5EF4-FFF2-40B4-BE49-F238E27FC236}">
                  <a16:creationId xmlns:a16="http://schemas.microsoft.com/office/drawing/2014/main" id="{7ACD2015-5D76-4F58-B006-93DB344ABEB6}"/>
                </a:ext>
              </a:extLst>
            </p:cNvPr>
            <p:cNvGrpSpPr/>
            <p:nvPr/>
          </p:nvGrpSpPr>
          <p:grpSpPr>
            <a:xfrm>
              <a:off x="2057400" y="307975"/>
              <a:ext cx="1295400" cy="1295400"/>
              <a:chOff x="2057400" y="307975"/>
              <a:chExt cx="1295400" cy="1295400"/>
            </a:xfrm>
          </p:grpSpPr>
          <p:sp>
            <p:nvSpPr>
              <p:cNvPr id="121901" name="Rectangle 45"/>
              <p:cNvSpPr>
                <a:spLocks noChangeArrowheads="1"/>
              </p:cNvSpPr>
              <p:nvPr/>
            </p:nvSpPr>
            <p:spPr bwMode="auto">
              <a:xfrm>
                <a:off x="2057400" y="307975"/>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00FF"/>
                    </a:solidFill>
                    <a:latin typeface="iCiel Baliho Script" pitchFamily="50" charset="0"/>
                  </a:rPr>
                  <a:t>A</a:t>
                </a:r>
              </a:p>
            </p:txBody>
          </p:sp>
          <p:sp>
            <p:nvSpPr>
              <p:cNvPr id="121902" name="AutoShape 46"/>
              <p:cNvSpPr>
                <a:spLocks/>
              </p:cNvSpPr>
              <p:nvPr/>
            </p:nvSpPr>
            <p:spPr bwMode="auto">
              <a:xfrm>
                <a:off x="2482850" y="536575"/>
                <a:ext cx="152400" cy="914400"/>
              </a:xfrm>
              <a:prstGeom prst="leftBrace">
                <a:avLst>
                  <a:gd name="adj1" fmla="val 50000"/>
                  <a:gd name="adj2" fmla="val 50000"/>
                </a:avLst>
              </a:prstGeom>
              <a:noFill/>
              <a:ln w="28575">
                <a:solidFill>
                  <a:srgbClr val="33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21905" name="Text Box 49"/>
            <p:cNvSpPr txBox="1">
              <a:spLocks noChangeArrowheads="1"/>
            </p:cNvSpPr>
            <p:nvPr/>
          </p:nvSpPr>
          <p:spPr bwMode="auto">
            <a:xfrm>
              <a:off x="2643852" y="1054696"/>
              <a:ext cx="8572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30</a:t>
              </a:r>
              <a:r>
                <a:rPr lang="en-US" altLang="en-US" sz="2400" b="1" baseline="30000" dirty="0">
                  <a:solidFill>
                    <a:srgbClr val="800000"/>
                  </a:solidFill>
                </a:rPr>
                <a:t>0</a:t>
              </a:r>
              <a:r>
                <a:rPr lang="en-US" altLang="en-US" sz="2400" b="1" dirty="0">
                  <a:solidFill>
                    <a:srgbClr val="800000"/>
                  </a:solidFill>
                </a:rPr>
                <a:t>Đ</a:t>
              </a:r>
            </a:p>
          </p:txBody>
        </p:sp>
        <p:sp>
          <p:nvSpPr>
            <p:cNvPr id="121906" name="Text Box 50"/>
            <p:cNvSpPr txBox="1">
              <a:spLocks noChangeArrowheads="1"/>
            </p:cNvSpPr>
            <p:nvPr/>
          </p:nvSpPr>
          <p:spPr bwMode="auto">
            <a:xfrm>
              <a:off x="2620502" y="394892"/>
              <a:ext cx="8572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20</a:t>
              </a:r>
              <a:r>
                <a:rPr lang="en-US" altLang="en-US" sz="2400" b="1" baseline="30000" dirty="0">
                  <a:solidFill>
                    <a:srgbClr val="800000"/>
                  </a:solidFill>
                </a:rPr>
                <a:t>0</a:t>
              </a:r>
              <a:r>
                <a:rPr lang="en-US" altLang="en-US" sz="2400" b="1" dirty="0">
                  <a:solidFill>
                    <a:srgbClr val="800000"/>
                  </a:solidFill>
                </a:rPr>
                <a:t>B</a:t>
              </a:r>
            </a:p>
          </p:txBody>
        </p:sp>
      </p:grpSp>
      <p:grpSp>
        <p:nvGrpSpPr>
          <p:cNvPr id="4" name="Group 3">
            <a:extLst>
              <a:ext uri="{FF2B5EF4-FFF2-40B4-BE49-F238E27FC236}">
                <a16:creationId xmlns:a16="http://schemas.microsoft.com/office/drawing/2014/main" id="{50FBD76E-8233-40DF-9514-578EC3976C2D}"/>
              </a:ext>
            </a:extLst>
          </p:cNvPr>
          <p:cNvGrpSpPr/>
          <p:nvPr/>
        </p:nvGrpSpPr>
        <p:grpSpPr>
          <a:xfrm>
            <a:off x="1941005" y="5123085"/>
            <a:ext cx="1486718" cy="1295400"/>
            <a:chOff x="1981200" y="1981200"/>
            <a:chExt cx="1486718" cy="1295400"/>
          </a:xfrm>
        </p:grpSpPr>
        <p:sp>
          <p:nvSpPr>
            <p:cNvPr id="121903" name="Rectangle 47"/>
            <p:cNvSpPr>
              <a:spLocks noChangeArrowheads="1"/>
            </p:cNvSpPr>
            <p:nvPr/>
          </p:nvSpPr>
          <p:spPr bwMode="auto">
            <a:xfrm>
              <a:off x="1981200" y="19812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iCiel Baliho Script" pitchFamily="50" charset="0"/>
                </a:rPr>
                <a:t>B</a:t>
              </a:r>
            </a:p>
          </p:txBody>
        </p:sp>
        <p:sp>
          <p:nvSpPr>
            <p:cNvPr id="121904" name="AutoShape 48"/>
            <p:cNvSpPr>
              <a:spLocks/>
            </p:cNvSpPr>
            <p:nvPr/>
          </p:nvSpPr>
          <p:spPr bwMode="auto">
            <a:xfrm>
              <a:off x="2439988" y="2163763"/>
              <a:ext cx="152400" cy="914400"/>
            </a:xfrm>
            <a:prstGeom prst="leftBrace">
              <a:avLst>
                <a:gd name="adj1" fmla="val 50000"/>
                <a:gd name="adj2" fmla="val 50000"/>
              </a:avLst>
            </a:prstGeom>
            <a:noFill/>
            <a:ln w="28575">
              <a:solidFill>
                <a:srgbClr val="33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907" name="Text Box 51"/>
            <p:cNvSpPr txBox="1">
              <a:spLocks noChangeArrowheads="1"/>
            </p:cNvSpPr>
            <p:nvPr/>
          </p:nvSpPr>
          <p:spPr bwMode="auto">
            <a:xfrm>
              <a:off x="2590800" y="2695108"/>
              <a:ext cx="8572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40</a:t>
              </a:r>
              <a:r>
                <a:rPr lang="en-US" altLang="en-US" sz="2400" b="1" baseline="30000" dirty="0">
                  <a:solidFill>
                    <a:srgbClr val="800000"/>
                  </a:solidFill>
                </a:rPr>
                <a:t>0</a:t>
              </a:r>
              <a:r>
                <a:rPr lang="en-US" altLang="en-US" sz="2400" b="1" dirty="0">
                  <a:solidFill>
                    <a:srgbClr val="800000"/>
                  </a:solidFill>
                </a:rPr>
                <a:t>Đ</a:t>
              </a:r>
            </a:p>
          </p:txBody>
        </p:sp>
        <p:sp>
          <p:nvSpPr>
            <p:cNvPr id="121908" name="Text Box 52"/>
            <p:cNvSpPr txBox="1">
              <a:spLocks noChangeArrowheads="1"/>
            </p:cNvSpPr>
            <p:nvPr/>
          </p:nvSpPr>
          <p:spPr bwMode="auto">
            <a:xfrm>
              <a:off x="2610668" y="2081213"/>
              <a:ext cx="8572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30</a:t>
              </a:r>
              <a:r>
                <a:rPr lang="en-US" altLang="en-US" sz="2400" b="1" baseline="30000" dirty="0">
                  <a:solidFill>
                    <a:srgbClr val="800000"/>
                  </a:solidFill>
                </a:rPr>
                <a:t>0</a:t>
              </a:r>
              <a:r>
                <a:rPr lang="en-US" altLang="en-US" sz="2400" b="1" dirty="0">
                  <a:solidFill>
                    <a:srgbClr val="800000"/>
                  </a:solidFill>
                </a:rPr>
                <a:t>N</a:t>
              </a:r>
            </a:p>
          </p:txBody>
        </p:sp>
      </p:grpSp>
      <p:grpSp>
        <p:nvGrpSpPr>
          <p:cNvPr id="3" name="Group 2">
            <a:extLst>
              <a:ext uri="{FF2B5EF4-FFF2-40B4-BE49-F238E27FC236}">
                <a16:creationId xmlns:a16="http://schemas.microsoft.com/office/drawing/2014/main" id="{4B88B429-3698-4A2B-9FA8-E873D89F9005}"/>
              </a:ext>
            </a:extLst>
          </p:cNvPr>
          <p:cNvGrpSpPr/>
          <p:nvPr/>
        </p:nvGrpSpPr>
        <p:grpSpPr>
          <a:xfrm>
            <a:off x="3784091" y="5123085"/>
            <a:ext cx="1419225" cy="1295400"/>
            <a:chOff x="1962150" y="5295900"/>
            <a:chExt cx="1419225" cy="1295400"/>
          </a:xfrm>
        </p:grpSpPr>
        <p:sp>
          <p:nvSpPr>
            <p:cNvPr id="121899" name="Rectangle 43"/>
            <p:cNvSpPr>
              <a:spLocks noChangeArrowheads="1"/>
            </p:cNvSpPr>
            <p:nvPr/>
          </p:nvSpPr>
          <p:spPr bwMode="auto">
            <a:xfrm>
              <a:off x="1962150" y="52959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0000FF"/>
                  </a:solidFill>
                  <a:latin typeface="iCiel Baliho Script" pitchFamily="50" charset="0"/>
                </a:rPr>
                <a:t>D</a:t>
              </a:r>
            </a:p>
          </p:txBody>
        </p:sp>
        <p:sp>
          <p:nvSpPr>
            <p:cNvPr id="121900" name="AutoShape 44"/>
            <p:cNvSpPr>
              <a:spLocks/>
            </p:cNvSpPr>
            <p:nvPr/>
          </p:nvSpPr>
          <p:spPr bwMode="auto">
            <a:xfrm>
              <a:off x="2409825" y="5486400"/>
              <a:ext cx="152400" cy="914400"/>
            </a:xfrm>
            <a:prstGeom prst="leftBrace">
              <a:avLst>
                <a:gd name="adj1" fmla="val 50000"/>
                <a:gd name="adj2" fmla="val 50000"/>
              </a:avLst>
            </a:prstGeom>
            <a:noFill/>
            <a:ln w="28575">
              <a:solidFill>
                <a:srgbClr val="33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909" name="Text Box 53"/>
            <p:cNvSpPr txBox="1">
              <a:spLocks noChangeArrowheads="1"/>
            </p:cNvSpPr>
            <p:nvPr/>
          </p:nvSpPr>
          <p:spPr bwMode="auto">
            <a:xfrm>
              <a:off x="2559050" y="6092825"/>
              <a:ext cx="822325"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30</a:t>
              </a:r>
              <a:r>
                <a:rPr lang="en-US" altLang="en-US" sz="2400" b="1" baseline="30000" dirty="0">
                  <a:solidFill>
                    <a:srgbClr val="800000"/>
                  </a:solidFill>
                </a:rPr>
                <a:t>0</a:t>
              </a:r>
              <a:r>
                <a:rPr lang="en-US" altLang="en-US" sz="2400" b="1" dirty="0">
                  <a:solidFill>
                    <a:srgbClr val="800000"/>
                  </a:solidFill>
                </a:rPr>
                <a:t>T</a:t>
              </a:r>
            </a:p>
          </p:txBody>
        </p:sp>
        <p:sp>
          <p:nvSpPr>
            <p:cNvPr id="121910" name="Text Box 54"/>
            <p:cNvSpPr txBox="1">
              <a:spLocks noChangeArrowheads="1"/>
            </p:cNvSpPr>
            <p:nvPr/>
          </p:nvSpPr>
          <p:spPr bwMode="auto">
            <a:xfrm>
              <a:off x="2514600" y="5473500"/>
              <a:ext cx="857250"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800000"/>
                  </a:solidFill>
                </a:rPr>
                <a:t>30</a:t>
              </a:r>
              <a:r>
                <a:rPr lang="en-US" altLang="en-US" sz="2400" b="1" baseline="30000" dirty="0">
                  <a:solidFill>
                    <a:srgbClr val="800000"/>
                  </a:solidFill>
                </a:rPr>
                <a:t>0</a:t>
              </a:r>
              <a:r>
                <a:rPr lang="en-US" altLang="en-US" sz="2400" b="1" dirty="0">
                  <a:solidFill>
                    <a:srgbClr val="800000"/>
                  </a:solidFill>
                </a:rPr>
                <a:t>N</a:t>
              </a:r>
            </a:p>
          </p:txBody>
        </p:sp>
      </p:grpSp>
      <p:sp>
        <p:nvSpPr>
          <p:cNvPr id="22583" name="Line 55"/>
          <p:cNvSpPr>
            <a:spLocks noChangeShapeType="1"/>
          </p:cNvSpPr>
          <p:nvPr/>
        </p:nvSpPr>
        <p:spPr bwMode="auto">
          <a:xfrm>
            <a:off x="5562600" y="9906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4" name="Line 56"/>
          <p:cNvSpPr>
            <a:spLocks noChangeShapeType="1"/>
          </p:cNvSpPr>
          <p:nvPr/>
        </p:nvSpPr>
        <p:spPr bwMode="auto">
          <a:xfrm>
            <a:off x="5562600" y="1295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5" name="Line 57"/>
          <p:cNvSpPr>
            <a:spLocks noChangeShapeType="1"/>
          </p:cNvSpPr>
          <p:nvPr/>
        </p:nvSpPr>
        <p:spPr bwMode="auto">
          <a:xfrm>
            <a:off x="5562600" y="1524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6" name="Line 58"/>
          <p:cNvSpPr>
            <a:spLocks noChangeShapeType="1"/>
          </p:cNvSpPr>
          <p:nvPr/>
        </p:nvSpPr>
        <p:spPr bwMode="auto">
          <a:xfrm>
            <a:off x="5562600" y="1648264"/>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9Slide03 SVN-PF Din Text Pro C" panose="02000506020000020004" pitchFamily="2" charset="0"/>
            </a:endParaRPr>
          </a:p>
        </p:txBody>
      </p:sp>
      <p:sp>
        <p:nvSpPr>
          <p:cNvPr id="22587" name="Line 59"/>
          <p:cNvSpPr>
            <a:spLocks noChangeShapeType="1"/>
          </p:cNvSpPr>
          <p:nvPr/>
        </p:nvSpPr>
        <p:spPr bwMode="auto">
          <a:xfrm flipV="1">
            <a:off x="5562600" y="914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8" name="AutoShape 60"/>
          <p:cNvSpPr>
            <a:spLocks/>
          </p:cNvSpPr>
          <p:nvPr/>
        </p:nvSpPr>
        <p:spPr bwMode="auto">
          <a:xfrm rot="-5400000">
            <a:off x="6057900" y="1276350"/>
            <a:ext cx="304800" cy="1219200"/>
          </a:xfrm>
          <a:prstGeom prst="rightBrace">
            <a:avLst>
              <a:gd name="adj1" fmla="val 33333"/>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2589" name="Text Box 61"/>
          <p:cNvSpPr txBox="1">
            <a:spLocks noChangeArrowheads="1"/>
          </p:cNvSpPr>
          <p:nvPr/>
        </p:nvSpPr>
        <p:spPr bwMode="auto">
          <a:xfrm>
            <a:off x="5962650" y="1433513"/>
            <a:ext cx="522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accent2"/>
                </a:solidFill>
              </a:rPr>
              <a:t>20</a:t>
            </a:r>
            <a:r>
              <a:rPr lang="en-US" altLang="en-US" sz="1800" b="1" baseline="30000">
                <a:solidFill>
                  <a:schemeClr val="accent2"/>
                </a:solidFill>
              </a:rPr>
              <a:t>0</a:t>
            </a:r>
            <a:endParaRPr lang="en-US" altLang="en-US" sz="1800" b="1">
              <a:solidFill>
                <a:schemeClr val="accent2"/>
              </a:solidFill>
            </a:endParaRPr>
          </a:p>
        </p:txBody>
      </p:sp>
      <p:sp>
        <p:nvSpPr>
          <p:cNvPr id="22590" name="AutoShape 62"/>
          <p:cNvSpPr>
            <a:spLocks/>
          </p:cNvSpPr>
          <p:nvPr/>
        </p:nvSpPr>
        <p:spPr bwMode="auto">
          <a:xfrm rot="-159653">
            <a:off x="5581650" y="2171700"/>
            <a:ext cx="228600" cy="609600"/>
          </a:xfrm>
          <a:prstGeom prst="rightBrace">
            <a:avLst>
              <a:gd name="adj1" fmla="val 22222"/>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2591" name="Text Box 63"/>
          <p:cNvSpPr txBox="1">
            <a:spLocks noChangeArrowheads="1"/>
          </p:cNvSpPr>
          <p:nvPr/>
        </p:nvSpPr>
        <p:spPr bwMode="auto">
          <a:xfrm>
            <a:off x="5715000" y="2246313"/>
            <a:ext cx="522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solidFill>
                  <a:schemeClr val="accent2"/>
                </a:solidFill>
              </a:rPr>
              <a:t>10</a:t>
            </a:r>
            <a:r>
              <a:rPr lang="en-US" altLang="en-US" sz="1800" b="1" baseline="30000">
                <a:solidFill>
                  <a:schemeClr val="accent2"/>
                </a:solidFill>
              </a:rPr>
              <a:t>0</a:t>
            </a:r>
            <a:endParaRPr lang="en-US" altLang="en-US" sz="1800" b="1">
              <a:solidFill>
                <a:schemeClr val="accent2"/>
              </a:solidFill>
            </a:endParaRPr>
          </a:p>
        </p:txBody>
      </p:sp>
      <p:sp>
        <p:nvSpPr>
          <p:cNvPr id="22592" name="AutoShape 64"/>
          <p:cNvSpPr>
            <a:spLocks noChangeArrowheads="1"/>
          </p:cNvSpPr>
          <p:nvPr/>
        </p:nvSpPr>
        <p:spPr bwMode="auto">
          <a:xfrm>
            <a:off x="5448300" y="2000251"/>
            <a:ext cx="228600" cy="206375"/>
          </a:xfrm>
          <a:prstGeom prst="star8">
            <a:avLst>
              <a:gd name="adj" fmla="val 38250"/>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921" name="AutoShape 65"/>
          <p:cNvSpPr>
            <a:spLocks noChangeArrowheads="1"/>
          </p:cNvSpPr>
          <p:nvPr/>
        </p:nvSpPr>
        <p:spPr bwMode="auto">
          <a:xfrm>
            <a:off x="9353550" y="4572000"/>
            <a:ext cx="304800" cy="304800"/>
          </a:xfrm>
          <a:prstGeom prst="star8">
            <a:avLst>
              <a:gd name="adj" fmla="val 382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922" name="AutoShape 66"/>
          <p:cNvSpPr>
            <a:spLocks noChangeArrowheads="1"/>
          </p:cNvSpPr>
          <p:nvPr/>
        </p:nvSpPr>
        <p:spPr bwMode="auto">
          <a:xfrm>
            <a:off x="4800600" y="4591050"/>
            <a:ext cx="304800" cy="304800"/>
          </a:xfrm>
          <a:prstGeom prst="star8">
            <a:avLst>
              <a:gd name="adj" fmla="val 382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1923" name="AutoShape 67"/>
          <p:cNvSpPr>
            <a:spLocks noChangeArrowheads="1"/>
          </p:cNvSpPr>
          <p:nvPr/>
        </p:nvSpPr>
        <p:spPr bwMode="auto">
          <a:xfrm>
            <a:off x="477438" y="1064090"/>
            <a:ext cx="3981851" cy="2528882"/>
          </a:xfrm>
          <a:prstGeom prst="cloudCallout">
            <a:avLst>
              <a:gd name="adj1" fmla="val -48555"/>
              <a:gd name="adj2" fmla="val 77264"/>
            </a:avLst>
          </a:prstGeom>
          <a:solidFill>
            <a:srgbClr val="FFC000"/>
          </a:solidFill>
          <a:ln w="9525">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err="1">
                <a:latin typeface="iCiel Baliho Script" pitchFamily="50" charset="0"/>
                <a:cs typeface="Times New Roman" panose="02020603050405020304" pitchFamily="18" charset="0"/>
              </a:rPr>
              <a:t>Xác</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định</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tọa</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độ</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địa</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lý</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của</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các</a:t>
            </a:r>
            <a:r>
              <a:rPr lang="en-US" altLang="en-US" sz="2800" dirty="0">
                <a:latin typeface="iCiel Baliho Script" pitchFamily="50" charset="0"/>
                <a:cs typeface="Times New Roman" panose="02020603050405020304" pitchFamily="18" charset="0"/>
              </a:rPr>
              <a:t> </a:t>
            </a:r>
            <a:r>
              <a:rPr lang="en-US" altLang="en-US" sz="2800" dirty="0" err="1">
                <a:latin typeface="iCiel Baliho Script" pitchFamily="50" charset="0"/>
                <a:cs typeface="Times New Roman" panose="02020603050405020304" pitchFamily="18" charset="0"/>
              </a:rPr>
              <a:t>điểm</a:t>
            </a:r>
            <a:r>
              <a:rPr lang="en-US" altLang="en-US" sz="2800" dirty="0">
                <a:latin typeface="iCiel Baliho Script" pitchFamily="50" charset="0"/>
                <a:cs typeface="Times New Roman" panose="02020603050405020304" pitchFamily="18" charset="0"/>
              </a:rPr>
              <a:t> A, B, D.</a:t>
            </a:r>
          </a:p>
        </p:txBody>
      </p:sp>
      <p:sp>
        <p:nvSpPr>
          <p:cNvPr id="121924" name="Line 68"/>
          <p:cNvSpPr>
            <a:spLocks noChangeShapeType="1"/>
          </p:cNvSpPr>
          <p:nvPr/>
        </p:nvSpPr>
        <p:spPr bwMode="auto">
          <a:xfrm>
            <a:off x="6858000" y="1492471"/>
            <a:ext cx="1752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25" name="Line 69"/>
          <p:cNvSpPr>
            <a:spLocks noChangeShapeType="1"/>
          </p:cNvSpPr>
          <p:nvPr/>
        </p:nvSpPr>
        <p:spPr bwMode="auto">
          <a:xfrm flipV="1">
            <a:off x="8801100" y="1600200"/>
            <a:ext cx="0" cy="12192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26" name="Line 70"/>
          <p:cNvSpPr>
            <a:spLocks noChangeShapeType="1"/>
          </p:cNvSpPr>
          <p:nvPr/>
        </p:nvSpPr>
        <p:spPr bwMode="auto">
          <a:xfrm flipV="1">
            <a:off x="6838950" y="4724400"/>
            <a:ext cx="2533650" cy="190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27" name="Line 71"/>
          <p:cNvSpPr>
            <a:spLocks noChangeShapeType="1"/>
          </p:cNvSpPr>
          <p:nvPr/>
        </p:nvSpPr>
        <p:spPr bwMode="auto">
          <a:xfrm>
            <a:off x="9486900" y="2781300"/>
            <a:ext cx="19050" cy="17907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28" name="Line 72"/>
          <p:cNvSpPr>
            <a:spLocks noChangeShapeType="1"/>
          </p:cNvSpPr>
          <p:nvPr/>
        </p:nvSpPr>
        <p:spPr bwMode="auto">
          <a:xfrm>
            <a:off x="4953000" y="2819400"/>
            <a:ext cx="19050" cy="17907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29" name="Line 73"/>
          <p:cNvSpPr>
            <a:spLocks noChangeShapeType="1"/>
          </p:cNvSpPr>
          <p:nvPr/>
        </p:nvSpPr>
        <p:spPr bwMode="auto">
          <a:xfrm flipH="1">
            <a:off x="5029200" y="4743450"/>
            <a:ext cx="19050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7" name="Picture 2" descr="Du học sinh có nên về nước trong dịch Covid19 - GLC Edu">
            <a:extLst>
              <a:ext uri="{FF2B5EF4-FFF2-40B4-BE49-F238E27FC236}">
                <a16:creationId xmlns:a16="http://schemas.microsoft.com/office/drawing/2014/main" id="{EBE55C7A-F93A-4175-AE49-F3E3FF545B9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0" b="95667" l="9947" r="89876">
                        <a14:foregroundMark x1="85080" y1="91333" x2="85080" y2="91333"/>
                        <a14:foregroundMark x1="73179" y1="99833" x2="20249" y2="95333"/>
                        <a14:foregroundMark x1="20249" y1="95333" x2="35346" y2="89833"/>
                        <a14:foregroundMark x1="35346" y1="89833" x2="37300" y2="90167"/>
                        <a14:foregroundMark x1="40675" y1="91167" x2="56128" y2="88333"/>
                        <a14:foregroundMark x1="56128" y1="88333" x2="67140" y2="90667"/>
                        <a14:foregroundMark x1="67140" y1="90667" x2="52575" y2="87833"/>
                        <a14:foregroundMark x1="52575" y1="87833" x2="67496" y2="91167"/>
                        <a14:foregroundMark x1="67496" y1="91167" x2="60391" y2="95667"/>
                        <a14:foregroundMark x1="55595" y1="7667" x2="55595" y2="7667"/>
                        <a14:foregroundMark x1="85613" y1="4500" x2="85613" y2="4500"/>
                        <a14:foregroundMark x1="75311" y1="19000" x2="75311" y2="19000"/>
                        <a14:foregroundMark x1="76199" y1="1500" x2="76199" y2="1500"/>
                      </a14:backgroundRemoval>
                    </a14:imgEffect>
                  </a14:imgLayer>
                </a14:imgProps>
              </a:ext>
              <a:ext uri="{28A0092B-C50C-407E-A947-70E740481C1C}">
                <a14:useLocalDpi xmlns:a14="http://schemas.microsoft.com/office/drawing/2010/main" val="0"/>
              </a:ext>
            </a:extLst>
          </a:blip>
          <a:srcRect/>
          <a:stretch>
            <a:fillRect/>
          </a:stretch>
        </p:blipFill>
        <p:spPr bwMode="auto">
          <a:xfrm>
            <a:off x="10455275" y="4744417"/>
            <a:ext cx="1965012" cy="2094151"/>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AE14D971-F21D-48FD-A0C6-A7D00C8269F0}"/>
              </a:ext>
            </a:extLst>
          </p:cNvPr>
          <p:cNvSpPr/>
          <p:nvPr/>
        </p:nvSpPr>
        <p:spPr>
          <a:xfrm>
            <a:off x="48182" y="83953"/>
            <a:ext cx="4183584" cy="769441"/>
          </a:xfrm>
          <a:prstGeom prst="rect">
            <a:avLst/>
          </a:prstGeom>
          <a:noFill/>
        </p:spPr>
        <p:txBody>
          <a:bodyPr wrap="square" lIns="91440" tIns="45720" rIns="91440" bIns="45720">
            <a:spAutoFit/>
          </a:bodyPr>
          <a:lstStyle/>
          <a:p>
            <a:pPr algn="ctr"/>
            <a:r>
              <a:rPr lang="en-US" sz="4400" b="1" dirty="0">
                <a:ln w="9525">
                  <a:solidFill>
                    <a:schemeClr val="bg1"/>
                  </a:solidFill>
                  <a:prstDash val="solid"/>
                </a:ln>
                <a:solidFill>
                  <a:srgbClr val="004882"/>
                </a:solidFill>
                <a:effectLst>
                  <a:outerShdw blurRad="12700" dist="38100" dir="2700000" algn="tl" rotWithShape="0">
                    <a:schemeClr val="bg1">
                      <a:lumMod val="50000"/>
                    </a:schemeClr>
                  </a:outerShdw>
                </a:effectLst>
                <a:latin typeface="#9Slide03 SVN-PF Din Text Pro C" panose="02000506020000020004" pitchFamily="2" charset="0"/>
              </a:rPr>
              <a:t>TỌA ĐỘ ĐỊA LÍ</a:t>
            </a:r>
            <a:endParaRPr lang="en-US" sz="4800" b="1" cap="none" spc="0" dirty="0">
              <a:ln w="9525">
                <a:solidFill>
                  <a:schemeClr val="bg1"/>
                </a:solidFill>
                <a:prstDash val="solid"/>
              </a:ln>
              <a:solidFill>
                <a:srgbClr val="004882"/>
              </a:solidFill>
              <a:effectLst>
                <a:outerShdw blurRad="12700" dist="38100" dir="2700000" algn="tl" rotWithShape="0">
                  <a:schemeClr val="bg1">
                    <a:lumMod val="50000"/>
                  </a:schemeClr>
                </a:outerShdw>
              </a:effectLst>
              <a:latin typeface="#9Slide03 SVN-PF Din Text Pro C" panose="02000506020000020004" pitchFamily="2" charset="0"/>
            </a:endParaRPr>
          </a:p>
        </p:txBody>
      </p:sp>
    </p:spTree>
    <p:custDataLst>
      <p:tags r:id="rId1"/>
    </p:custDataLst>
    <p:extLst>
      <p:ext uri="{BB962C8B-B14F-4D97-AF65-F5344CB8AC3E}">
        <p14:creationId xmlns:p14="http://schemas.microsoft.com/office/powerpoint/2010/main" val="1807501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895"/>
                                        </p:tgtEl>
                                        <p:attrNameLst>
                                          <p:attrName>style.visibility</p:attrName>
                                        </p:attrNameLst>
                                      </p:cBhvr>
                                      <p:to>
                                        <p:strVal val="visible"/>
                                      </p:to>
                                    </p:set>
                                    <p:animEffect transition="in" filter="barn(inVertical)">
                                      <p:cBhvr>
                                        <p:cTn id="7" dur="500"/>
                                        <p:tgtEl>
                                          <p:spTgt spid="12189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1894"/>
                                        </p:tgtEl>
                                        <p:attrNameLst>
                                          <p:attrName>style.visibility</p:attrName>
                                        </p:attrNameLst>
                                      </p:cBhvr>
                                      <p:to>
                                        <p:strVal val="visible"/>
                                      </p:to>
                                    </p:set>
                                    <p:animEffect transition="in" filter="barn(inVertical)">
                                      <p:cBhvr>
                                        <p:cTn id="10" dur="500"/>
                                        <p:tgtEl>
                                          <p:spTgt spid="12189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1921"/>
                                        </p:tgtEl>
                                        <p:attrNameLst>
                                          <p:attrName>style.visibility</p:attrName>
                                        </p:attrNameLst>
                                      </p:cBhvr>
                                      <p:to>
                                        <p:strVal val="visible"/>
                                      </p:to>
                                    </p:set>
                                    <p:animEffect transition="in" filter="barn(inVertical)">
                                      <p:cBhvr>
                                        <p:cTn id="13" dur="500"/>
                                        <p:tgtEl>
                                          <p:spTgt spid="12192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1896"/>
                                        </p:tgtEl>
                                        <p:attrNameLst>
                                          <p:attrName>style.visibility</p:attrName>
                                        </p:attrNameLst>
                                      </p:cBhvr>
                                      <p:to>
                                        <p:strVal val="visible"/>
                                      </p:to>
                                    </p:set>
                                    <p:animEffect transition="in" filter="barn(inVertical)">
                                      <p:cBhvr>
                                        <p:cTn id="16" dur="500"/>
                                        <p:tgtEl>
                                          <p:spTgt spid="12189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1922"/>
                                        </p:tgtEl>
                                        <p:attrNameLst>
                                          <p:attrName>style.visibility</p:attrName>
                                        </p:attrNameLst>
                                      </p:cBhvr>
                                      <p:to>
                                        <p:strVal val="visible"/>
                                      </p:to>
                                    </p:set>
                                    <p:animEffect transition="in" filter="barn(inVertical)">
                                      <p:cBhvr>
                                        <p:cTn id="19" dur="500"/>
                                        <p:tgtEl>
                                          <p:spTgt spid="1219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1897"/>
                                        </p:tgtEl>
                                        <p:attrNameLst>
                                          <p:attrName>style.visibility</p:attrName>
                                        </p:attrNameLst>
                                      </p:cBhvr>
                                      <p:to>
                                        <p:strVal val="visible"/>
                                      </p:to>
                                    </p:set>
                                    <p:animEffect transition="in" filter="barn(inVertical)">
                                      <p:cBhvr>
                                        <p:cTn id="22" dur="500"/>
                                        <p:tgtEl>
                                          <p:spTgt spid="121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1923"/>
                                        </p:tgtEl>
                                        <p:attrNameLst>
                                          <p:attrName>style.visibility</p:attrName>
                                        </p:attrNameLst>
                                      </p:cBhvr>
                                      <p:to>
                                        <p:strVal val="visible"/>
                                      </p:to>
                                    </p:set>
                                    <p:animEffect transition="in" filter="barn(inVertical)">
                                      <p:cBhvr>
                                        <p:cTn id="27" dur="500"/>
                                        <p:tgtEl>
                                          <p:spTgt spid="121923"/>
                                        </p:tgtEl>
                                      </p:cBhvr>
                                    </p:animEffect>
                                  </p:childTnLst>
                                </p:cTn>
                              </p:par>
                              <p:par>
                                <p:cTn id="28" presetID="16" presetClass="entr" presetSubtype="21"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barn(inVertical)">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1924"/>
                                        </p:tgtEl>
                                        <p:attrNameLst>
                                          <p:attrName>style.visibility</p:attrName>
                                        </p:attrNameLst>
                                      </p:cBhvr>
                                      <p:to>
                                        <p:strVal val="visible"/>
                                      </p:to>
                                    </p:set>
                                    <p:animEffect transition="in" filter="wipe(down)">
                                      <p:cBhvr>
                                        <p:cTn id="35" dur="500"/>
                                        <p:tgtEl>
                                          <p:spTgt spid="1219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1925"/>
                                        </p:tgtEl>
                                        <p:attrNameLst>
                                          <p:attrName>style.visibility</p:attrName>
                                        </p:attrNameLst>
                                      </p:cBhvr>
                                      <p:to>
                                        <p:strVal val="visible"/>
                                      </p:to>
                                    </p:set>
                                    <p:animEffect transition="in" filter="wipe(down)">
                                      <p:cBhvr>
                                        <p:cTn id="38" dur="500"/>
                                        <p:tgtEl>
                                          <p:spTgt spid="1219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1927"/>
                                        </p:tgtEl>
                                        <p:attrNameLst>
                                          <p:attrName>style.visibility</p:attrName>
                                        </p:attrNameLst>
                                      </p:cBhvr>
                                      <p:to>
                                        <p:strVal val="visible"/>
                                      </p:to>
                                    </p:set>
                                    <p:animEffect transition="in" filter="barn(inVertical)">
                                      <p:cBhvr>
                                        <p:cTn id="50" dur="500"/>
                                        <p:tgtEl>
                                          <p:spTgt spid="12192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1926"/>
                                        </p:tgtEl>
                                        <p:attrNameLst>
                                          <p:attrName>style.visibility</p:attrName>
                                        </p:attrNameLst>
                                      </p:cBhvr>
                                      <p:to>
                                        <p:strVal val="visible"/>
                                      </p:to>
                                    </p:set>
                                    <p:animEffect transition="in" filter="barn(inVertical)">
                                      <p:cBhvr>
                                        <p:cTn id="53" dur="500"/>
                                        <p:tgtEl>
                                          <p:spTgt spid="1219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down)">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21929"/>
                                        </p:tgtEl>
                                        <p:attrNameLst>
                                          <p:attrName>style.visibility</p:attrName>
                                        </p:attrNameLst>
                                      </p:cBhvr>
                                      <p:to>
                                        <p:strVal val="visible"/>
                                      </p:to>
                                    </p:set>
                                    <p:animEffect transition="in" filter="barn(inVertical)">
                                      <p:cBhvr>
                                        <p:cTn id="63" dur="500"/>
                                        <p:tgtEl>
                                          <p:spTgt spid="12192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21928"/>
                                        </p:tgtEl>
                                        <p:attrNameLst>
                                          <p:attrName>style.visibility</p:attrName>
                                        </p:attrNameLst>
                                      </p:cBhvr>
                                      <p:to>
                                        <p:strVal val="visible"/>
                                      </p:to>
                                    </p:set>
                                    <p:animEffect transition="in" filter="barn(inVertical)">
                                      <p:cBhvr>
                                        <p:cTn id="66" dur="500"/>
                                        <p:tgtEl>
                                          <p:spTgt spid="12192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barn(inVertical)">
                                      <p:cBhvr>
                                        <p:cTn id="7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4" grpId="0" animBg="1"/>
      <p:bldP spid="121895" grpId="0"/>
      <p:bldP spid="121896" grpId="0"/>
      <p:bldP spid="121897" grpId="0"/>
      <p:bldP spid="121921" grpId="0" animBg="1"/>
      <p:bldP spid="121922" grpId="0" animBg="1"/>
      <p:bldP spid="121923" grpId="0" animBg="1"/>
      <p:bldP spid="121924" grpId="0" animBg="1"/>
      <p:bldP spid="121925" grpId="0" animBg="1"/>
      <p:bldP spid="121926" grpId="0" animBg="1"/>
      <p:bldP spid="121927" grpId="0" animBg="1"/>
      <p:bldP spid="121928" grpId="0" animBg="1"/>
      <p:bldP spid="1219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7">
            <a:extLst>
              <a:ext uri="{FF2B5EF4-FFF2-40B4-BE49-F238E27FC236}">
                <a16:creationId xmlns:a16="http://schemas.microsoft.com/office/drawing/2014/main" id="{A9A72B17-51AC-40C8-AFFD-5562738A1C84}"/>
              </a:ext>
            </a:extLst>
          </p:cNvPr>
          <p:cNvSpPr/>
          <p:nvPr/>
        </p:nvSpPr>
        <p:spPr>
          <a:xfrm>
            <a:off x="182363" y="181909"/>
            <a:ext cx="11891439" cy="1183966"/>
          </a:xfrm>
          <a:prstGeom prst="roundRect">
            <a:avLst/>
          </a:prstGeom>
          <a:solidFill>
            <a:srgbClr val="FFC000"/>
          </a:solidFill>
          <a:ln w="31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latin typeface="Times New Roman" panose="02020603050405020304" pitchFamily="18" charset="0"/>
                <a:cs typeface="Times New Roman" panose="02020603050405020304" pitchFamily="18" charset="0"/>
              </a:rPr>
              <a:t>Quan sát hình 4 SGK/109, xác định tọa độ địa lí của</a:t>
            </a:r>
            <a:r>
              <a:rPr lang="en-US" sz="3600" b="1" dirty="0">
                <a:solidFill>
                  <a:schemeClr val="tx1"/>
                </a:solidFill>
                <a:latin typeface="Times New Roman" panose="02020603050405020304" pitchFamily="18" charset="0"/>
                <a:cs typeface="Times New Roman" panose="02020603050405020304" pitchFamily="18" charset="0"/>
              </a:rPr>
              <a:t>:</a:t>
            </a:r>
          </a:p>
        </p:txBody>
      </p:sp>
      <p:pic>
        <p:nvPicPr>
          <p:cNvPr id="14338" name="Picture 1">
            <a:extLst>
              <a:ext uri="{FF2B5EF4-FFF2-40B4-BE49-F238E27FC236}">
                <a16:creationId xmlns:a16="http://schemas.microsoft.com/office/drawing/2014/main" id="{8304282E-CCE8-45C5-838F-A59B25BBE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640" y="1469765"/>
            <a:ext cx="5505156" cy="528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AACE110-FE18-48A6-A7EA-89DE5FBA4196}"/>
              </a:ext>
            </a:extLst>
          </p:cNvPr>
          <p:cNvSpPr txBox="1"/>
          <p:nvPr/>
        </p:nvSpPr>
        <p:spPr>
          <a:xfrm>
            <a:off x="153706" y="2413351"/>
            <a:ext cx="1758221" cy="584775"/>
          </a:xfrm>
          <a:prstGeom prst="rect">
            <a:avLst/>
          </a:prstGeom>
          <a:solidFill>
            <a:srgbClr val="FFC000"/>
          </a:solid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điểm A</a:t>
            </a:r>
            <a:r>
              <a:rPr lang="en-US" sz="3200" dirty="0">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872B065-3119-4361-B884-8B5F4DDFAAF9}"/>
              </a:ext>
            </a:extLst>
          </p:cNvPr>
          <p:cNvSpPr txBox="1"/>
          <p:nvPr/>
        </p:nvSpPr>
        <p:spPr>
          <a:xfrm>
            <a:off x="153706" y="3749208"/>
            <a:ext cx="1868110" cy="584775"/>
          </a:xfrm>
          <a:prstGeom prst="rect">
            <a:avLst/>
          </a:prstGeom>
          <a:solidFill>
            <a:srgbClr val="FFC000"/>
          </a:solid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điểm </a:t>
            </a:r>
            <a:r>
              <a:rPr lang="en-US" sz="3200" dirty="0">
                <a:solidFill>
                  <a:schemeClr val="tx1"/>
                </a:solidFill>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846CC19-C89B-4461-AA98-B7FECD9CA59C}"/>
              </a:ext>
            </a:extLst>
          </p:cNvPr>
          <p:cNvSpPr txBox="1"/>
          <p:nvPr/>
        </p:nvSpPr>
        <p:spPr>
          <a:xfrm>
            <a:off x="182363" y="5050932"/>
            <a:ext cx="1839453" cy="584775"/>
          </a:xfrm>
          <a:prstGeom prst="rect">
            <a:avLst/>
          </a:prstGeom>
          <a:solidFill>
            <a:srgbClr val="FFC000"/>
          </a:solidFill>
        </p:spPr>
        <p:txBody>
          <a:bodyPr wrap="square">
            <a:spAutoFit/>
          </a:bodyPr>
          <a:lstStyle/>
          <a:p>
            <a:r>
              <a:rPr lang="vi-VN" sz="3200" dirty="0">
                <a:solidFill>
                  <a:schemeClr val="tx1"/>
                </a:solidFill>
                <a:latin typeface="Times New Roman" panose="02020603050405020304" pitchFamily="18" charset="0"/>
                <a:cs typeface="Times New Roman" panose="02020603050405020304" pitchFamily="18" charset="0"/>
              </a:rPr>
              <a:t>điểm </a:t>
            </a:r>
            <a:r>
              <a:rPr lang="en-US" sz="3200" dirty="0">
                <a:solidFill>
                  <a:schemeClr val="tx1"/>
                </a:solidFill>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8E97D7-5671-4CDA-A965-7EB1B14CB91F}"/>
              </a:ext>
            </a:extLst>
          </p:cNvPr>
          <p:cNvSpPr txBox="1"/>
          <p:nvPr/>
        </p:nvSpPr>
        <p:spPr>
          <a:xfrm>
            <a:off x="2821024" y="2364568"/>
            <a:ext cx="3478958" cy="658642"/>
          </a:xfrm>
          <a:prstGeom prst="rect">
            <a:avLst/>
          </a:prstGeom>
          <a:noFill/>
          <a:ln>
            <a:solidFill>
              <a:schemeClr val="tx1"/>
            </a:solidFill>
            <a:prstDash val="sysDot"/>
          </a:ln>
        </p:spPr>
        <p:txBody>
          <a:bodyPr wrap="square">
            <a:spAutoFit/>
          </a:bodyPr>
          <a:lstStyle/>
          <a:p>
            <a:pPr algn="just">
              <a:lnSpc>
                <a:spcPct val="115000"/>
              </a:lnSpc>
            </a:pPr>
            <a:r>
              <a:rPr lang="nl-NL"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A (60</a:t>
            </a:r>
            <a:r>
              <a:rPr lang="nl-NL" sz="3200" b="1" baseline="30000"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0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 120</a:t>
            </a:r>
            <a:r>
              <a:rPr lang="nl-NL" sz="3200" b="1" baseline="30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0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t>
            </a:r>
            <a:endParaRPr lang="en-US"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F34A98D-5E2B-4150-870F-F8C729D35967}"/>
              </a:ext>
            </a:extLst>
          </p:cNvPr>
          <p:cNvSpPr txBox="1"/>
          <p:nvPr/>
        </p:nvSpPr>
        <p:spPr>
          <a:xfrm>
            <a:off x="2987917" y="3712275"/>
            <a:ext cx="3063323" cy="658642"/>
          </a:xfrm>
          <a:prstGeom prst="rect">
            <a:avLst/>
          </a:prstGeom>
          <a:noFill/>
          <a:ln>
            <a:solidFill>
              <a:schemeClr val="tx1"/>
            </a:solidFill>
            <a:prstDash val="sysDot"/>
          </a:ln>
        </p:spPr>
        <p:txBody>
          <a:bodyPr wrap="square">
            <a:spAutoFit/>
          </a:bodyPr>
          <a:lstStyle/>
          <a:p>
            <a:pPr algn="just">
              <a:lnSpc>
                <a:spcPct val="115000"/>
              </a:lnSpc>
            </a:pPr>
            <a:r>
              <a:rPr lang="nl-NL"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B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(30</a:t>
            </a:r>
            <a:r>
              <a:rPr lang="nl-NL" sz="3200" b="1" baseline="30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0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 60</a:t>
            </a:r>
            <a:r>
              <a:rPr lang="nl-NL" sz="3200" b="1" baseline="30000"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0</a:t>
            </a:r>
            <a:r>
              <a:rPr lang="nl-NL"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 Đ)</a:t>
            </a:r>
            <a:endParaRPr lang="en-US"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F2B52B2-99BC-4D87-B8EC-8B89C14D0CF3}"/>
              </a:ext>
            </a:extLst>
          </p:cNvPr>
          <p:cNvSpPr txBox="1"/>
          <p:nvPr/>
        </p:nvSpPr>
        <p:spPr>
          <a:xfrm>
            <a:off x="2821024" y="5012340"/>
            <a:ext cx="3039449" cy="584775"/>
          </a:xfrm>
          <a:prstGeom prst="rect">
            <a:avLst/>
          </a:prstGeom>
          <a:noFill/>
          <a:ln>
            <a:solidFill>
              <a:schemeClr val="tx1"/>
            </a:solidFill>
            <a:prstDash val="sysDot"/>
          </a:ln>
        </p:spPr>
        <p:txBody>
          <a:bodyPr wrap="square">
            <a:spAutoFit/>
          </a:bodyPr>
          <a:lstStyle/>
          <a:p>
            <a:r>
              <a:rPr lang="nl-NL"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C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(30</a:t>
            </a:r>
            <a:r>
              <a:rPr lang="nl-NL" sz="3200" b="1" baseline="30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0 </a:t>
            </a:r>
            <a:r>
              <a:rPr lang="nl-NL" sz="3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N, 90</a:t>
            </a:r>
            <a:r>
              <a:rPr lang="nl-NL" sz="3200" b="1" baseline="30000"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0</a:t>
            </a:r>
            <a:r>
              <a:rPr lang="nl-NL" sz="3200" b="1" dirty="0">
                <a:solidFill>
                  <a:srgbClr val="0070C0"/>
                </a:solidFill>
                <a:effectLst/>
                <a:latin typeface="Times New Roman" panose="02020603050405020304" pitchFamily="18" charset="0"/>
                <a:ea typeface="Tahoma" panose="020B0604030504040204" pitchFamily="34" charset="0"/>
                <a:cs typeface="Times New Roman" panose="02020603050405020304" pitchFamily="18" charset="0"/>
              </a:rPr>
              <a:t> Đ)</a:t>
            </a:r>
            <a:endParaRPr lang="en-US" sz="3200" b="1" dirty="0">
              <a:solidFill>
                <a:srgbClr val="0070C0"/>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14E8FE24-3184-4224-BC97-67A474EC80F0}"/>
              </a:ext>
            </a:extLst>
          </p:cNvPr>
          <p:cNvCxnSpPr>
            <a:cxnSpLocks/>
            <a:stCxn id="10" idx="3"/>
            <a:endCxn id="14" idx="1"/>
          </p:cNvCxnSpPr>
          <p:nvPr/>
        </p:nvCxnSpPr>
        <p:spPr>
          <a:xfrm flipV="1">
            <a:off x="1911927" y="2693889"/>
            <a:ext cx="909097" cy="1185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1C36D8-361F-4788-B4FB-9A05C11F97B7}"/>
              </a:ext>
            </a:extLst>
          </p:cNvPr>
          <p:cNvCxnSpPr>
            <a:cxnSpLocks/>
            <a:stCxn id="11" idx="3"/>
            <a:endCxn id="16" idx="1"/>
          </p:cNvCxnSpPr>
          <p:nvPr/>
        </p:nvCxnSpPr>
        <p:spPr>
          <a:xfrm>
            <a:off x="2021816" y="4041596"/>
            <a:ext cx="966101" cy="0"/>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CA67B6A-639E-44CD-898C-CE9C34BB196E}"/>
              </a:ext>
            </a:extLst>
          </p:cNvPr>
          <p:cNvCxnSpPr>
            <a:cxnSpLocks/>
            <a:stCxn id="12" idx="3"/>
            <a:endCxn id="18" idx="1"/>
          </p:cNvCxnSpPr>
          <p:nvPr/>
        </p:nvCxnSpPr>
        <p:spPr>
          <a:xfrm flipV="1">
            <a:off x="2021816" y="5304728"/>
            <a:ext cx="799208" cy="38592"/>
          </a:xfrm>
          <a:prstGeom prst="straightConnector1">
            <a:avLst/>
          </a:prstGeom>
          <a:ln w="38100">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700654" y="4013886"/>
            <a:ext cx="55418" cy="1147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97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4"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364" y="353476"/>
            <a:ext cx="8514550" cy="620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75279" y="1618353"/>
            <a:ext cx="3075443" cy="2357568"/>
          </a:xfrm>
          <a:prstGeom prst="rect">
            <a:avLst/>
          </a:prstGeom>
        </p:spPr>
        <p:txBody>
          <a:bodyPr wrap="square">
            <a:spAutoFit/>
          </a:bodyPr>
          <a:lstStyle/>
          <a:p>
            <a:pPr lvl="0" algn="just">
              <a:lnSpc>
                <a:spcPct val="115000"/>
              </a:lnSpc>
              <a:spcAft>
                <a:spcPts val="600"/>
              </a:spcAft>
            </a:pPr>
            <a:r>
              <a:rPr lang="nl-NL" sz="2400" b="1" dirty="0">
                <a:solidFill>
                  <a:srgbClr val="FF0000"/>
                </a:solidFill>
                <a:latin typeface="Times New Roman"/>
                <a:ea typeface="Calibri"/>
                <a:cs typeface="Times New Roman"/>
              </a:rPr>
              <a:t>A (30</a:t>
            </a:r>
            <a:r>
              <a:rPr lang="nl-NL" sz="2400" b="1" baseline="30000" dirty="0">
                <a:solidFill>
                  <a:srgbClr val="FF0000"/>
                </a:solidFill>
                <a:latin typeface="Times New Roman"/>
                <a:ea typeface="Calibri"/>
                <a:cs typeface="Times New Roman"/>
              </a:rPr>
              <a:t>0 </a:t>
            </a:r>
            <a:r>
              <a:rPr lang="nl-NL" sz="2400" b="1" dirty="0">
                <a:solidFill>
                  <a:srgbClr val="FF0000"/>
                </a:solidFill>
                <a:latin typeface="Times New Roman"/>
                <a:ea typeface="Calibri"/>
                <a:cs typeface="Times New Roman"/>
              </a:rPr>
              <a:t>Đ, 30</a:t>
            </a:r>
            <a:r>
              <a:rPr lang="nl-NL" sz="2400" b="1" baseline="30000" dirty="0">
                <a:solidFill>
                  <a:srgbClr val="FF0000"/>
                </a:solidFill>
                <a:latin typeface="Times New Roman"/>
                <a:ea typeface="Calibri"/>
                <a:cs typeface="Times New Roman"/>
              </a:rPr>
              <a:t>0</a:t>
            </a:r>
            <a:r>
              <a:rPr lang="nl-NL" sz="2400" b="1" dirty="0">
                <a:solidFill>
                  <a:srgbClr val="FF0000"/>
                </a:solidFill>
                <a:latin typeface="Times New Roman"/>
                <a:ea typeface="Calibri"/>
                <a:cs typeface="Times New Roman"/>
              </a:rPr>
              <a:t>B)</a:t>
            </a:r>
            <a:endParaRPr lang="en-US" sz="2400" b="1" dirty="0">
              <a:solidFill>
                <a:srgbClr val="FF0000"/>
              </a:solidFill>
              <a:latin typeface="Calibri"/>
              <a:ea typeface="Calibri"/>
              <a:cs typeface="Times New Roman"/>
            </a:endParaRPr>
          </a:p>
          <a:p>
            <a:pPr lvl="0" algn="just">
              <a:lnSpc>
                <a:spcPct val="115000"/>
              </a:lnSpc>
              <a:spcAft>
                <a:spcPts val="600"/>
              </a:spcAft>
            </a:pPr>
            <a:r>
              <a:rPr lang="nl-NL" sz="2400" b="1" dirty="0">
                <a:solidFill>
                  <a:srgbClr val="FF0000"/>
                </a:solidFill>
                <a:latin typeface="Times New Roman"/>
                <a:ea typeface="Calibri"/>
                <a:cs typeface="Times New Roman"/>
              </a:rPr>
              <a:t>B (0</a:t>
            </a:r>
            <a:r>
              <a:rPr lang="nl-NL" sz="2400" b="1" baseline="30000" dirty="0">
                <a:solidFill>
                  <a:srgbClr val="FF0000"/>
                </a:solidFill>
                <a:latin typeface="Times New Roman"/>
                <a:ea typeface="Calibri"/>
                <a:cs typeface="Times New Roman"/>
              </a:rPr>
              <a:t>0</a:t>
            </a:r>
            <a:r>
              <a:rPr lang="nl-NL" sz="2400" b="1" dirty="0">
                <a:solidFill>
                  <a:srgbClr val="FF0000"/>
                </a:solidFill>
                <a:latin typeface="Times New Roman"/>
                <a:ea typeface="Calibri"/>
                <a:cs typeface="Times New Roman"/>
              </a:rPr>
              <a:t>,  20</a:t>
            </a:r>
            <a:r>
              <a:rPr lang="nl-NL" sz="2400" b="1" baseline="30000" dirty="0">
                <a:solidFill>
                  <a:srgbClr val="FF0000"/>
                </a:solidFill>
                <a:latin typeface="Times New Roman"/>
                <a:ea typeface="Calibri"/>
                <a:cs typeface="Times New Roman"/>
              </a:rPr>
              <a:t>0</a:t>
            </a:r>
            <a:r>
              <a:rPr lang="nl-NL" sz="2400" b="1" dirty="0">
                <a:solidFill>
                  <a:srgbClr val="FF0000"/>
                </a:solidFill>
                <a:latin typeface="Times New Roman"/>
                <a:ea typeface="Calibri"/>
                <a:cs typeface="Times New Roman"/>
              </a:rPr>
              <a:t>B)</a:t>
            </a:r>
            <a:endParaRPr lang="en-US" sz="2400" b="1" dirty="0">
              <a:solidFill>
                <a:srgbClr val="FF0000"/>
              </a:solidFill>
              <a:latin typeface="Calibri"/>
              <a:ea typeface="Calibri"/>
              <a:cs typeface="Times New Roman"/>
            </a:endParaRPr>
          </a:p>
          <a:p>
            <a:pPr lvl="0">
              <a:spcAft>
                <a:spcPts val="600"/>
              </a:spcAft>
            </a:pPr>
            <a:r>
              <a:rPr lang="nl-NL" sz="2400" b="1" dirty="0">
                <a:solidFill>
                  <a:srgbClr val="FF0000"/>
                </a:solidFill>
                <a:latin typeface="Times New Roman"/>
                <a:ea typeface="Calibri"/>
              </a:rPr>
              <a:t>C (20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Đ, 30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N)</a:t>
            </a:r>
          </a:p>
          <a:p>
            <a:pPr lvl="0">
              <a:spcAft>
                <a:spcPts val="600"/>
              </a:spcAft>
            </a:pPr>
            <a:r>
              <a:rPr lang="nl-NL" sz="2400" b="1" dirty="0">
                <a:solidFill>
                  <a:srgbClr val="FF0000"/>
                </a:solidFill>
                <a:latin typeface="Times New Roman"/>
                <a:ea typeface="Calibri"/>
              </a:rPr>
              <a:t>D (20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T, 10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B)</a:t>
            </a:r>
          </a:p>
          <a:p>
            <a:pPr lvl="0">
              <a:spcAft>
                <a:spcPts val="600"/>
              </a:spcAft>
            </a:pPr>
            <a:r>
              <a:rPr lang="nl-NL" sz="2400" b="1" dirty="0">
                <a:solidFill>
                  <a:srgbClr val="FF0000"/>
                </a:solidFill>
                <a:latin typeface="Times New Roman"/>
                <a:ea typeface="Calibri"/>
              </a:rPr>
              <a:t>E (30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T, 10</a:t>
            </a:r>
            <a:r>
              <a:rPr lang="nl-NL" sz="2400" b="1" baseline="30000" dirty="0">
                <a:solidFill>
                  <a:srgbClr val="FF0000"/>
                </a:solidFill>
                <a:latin typeface="Times New Roman"/>
                <a:ea typeface="Calibri"/>
              </a:rPr>
              <a:t>0</a:t>
            </a:r>
            <a:r>
              <a:rPr lang="nl-NL" sz="2400" b="1" dirty="0">
                <a:solidFill>
                  <a:srgbClr val="FF0000"/>
                </a:solidFill>
                <a:latin typeface="Times New Roman"/>
                <a:ea typeface="Calibri"/>
              </a:rPr>
              <a:t>N)</a:t>
            </a:r>
          </a:p>
        </p:txBody>
      </p:sp>
    </p:spTree>
    <p:extLst>
      <p:ext uri="{BB962C8B-B14F-4D97-AF65-F5344CB8AC3E}">
        <p14:creationId xmlns:p14="http://schemas.microsoft.com/office/powerpoint/2010/main" val="305056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circle(in)">
                                      <p:cBhvr>
                                        <p:cTn id="22" dur="20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circle(in)">
                                      <p:cBhvr>
                                        <p:cTn id="27" dur="20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circle(in)">
                                      <p:cBhvr>
                                        <p:cTn id="32" dur="20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Effect transition="in" filter="circle(in)">
                                      <p:cBhvr>
                                        <p:cTn id="3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ản Đồ Việt Nam 63 tỉnh thành và nơi bán bản đồ Việt Nam uy tín">
            <a:extLst>
              <a:ext uri="{FF2B5EF4-FFF2-40B4-BE49-F238E27FC236}">
                <a16:creationId xmlns:a16="http://schemas.microsoft.com/office/drawing/2014/main" id="{07018109-A627-4172-BC66-453037572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02" b="3214"/>
          <a:stretch/>
        </p:blipFill>
        <p:spPr bwMode="auto">
          <a:xfrm>
            <a:off x="7481455" y="679163"/>
            <a:ext cx="4710546" cy="612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0890" y="290646"/>
            <a:ext cx="7110565" cy="6124754"/>
          </a:xfrm>
          <a:prstGeom prst="rect">
            <a:avLst/>
          </a:prstGeom>
          <a:noFill/>
        </p:spPr>
        <p:txBody>
          <a:bodyPr wrap="square" rtlCol="0">
            <a:spAutoFit/>
          </a:bodyPr>
          <a:lstStyle/>
          <a:p>
            <a:pPr algn="ctr"/>
            <a:r>
              <a:rPr lang="vi-VN" sz="2800" b="1" dirty="0">
                <a:solidFill>
                  <a:srgbClr val="FF0000"/>
                </a:solidFill>
                <a:latin typeface="+mj-lt"/>
              </a:rPr>
              <a:t>HƯỚNG DẪN TỰ HỌC</a:t>
            </a:r>
          </a:p>
          <a:p>
            <a:endParaRPr lang="vi-VN" sz="2800" b="1" dirty="0">
              <a:latin typeface="+mj-lt"/>
            </a:endParaRPr>
          </a:p>
          <a:p>
            <a:r>
              <a:rPr lang="vi-VN" sz="2800" b="1" dirty="0">
                <a:latin typeface="+mj-lt"/>
              </a:rPr>
              <a:t>1. Ôn lại các khái niệm: kinh tuyến, vĩ tuyến, tọa độ địa lí của 1 điểm, cách xác định tọa độ.</a:t>
            </a:r>
          </a:p>
          <a:p>
            <a:endParaRPr lang="vi-VN" sz="2800" b="1" dirty="0">
              <a:latin typeface="+mj-lt"/>
            </a:endParaRPr>
          </a:p>
          <a:p>
            <a:r>
              <a:rPr lang="vi-VN" sz="2800" b="1" dirty="0">
                <a:latin typeface="+mj-lt"/>
              </a:rPr>
              <a:t>2. </a:t>
            </a:r>
            <a:r>
              <a:rPr lang="en-US" sz="2800" b="1" dirty="0">
                <a:latin typeface="Times New Roman" panose="02020603050405020304" pitchFamily="18" charset="0"/>
                <a:cs typeface="Times New Roman" panose="02020603050405020304" pitchFamily="18" charset="0"/>
              </a:rPr>
              <a:t>T</a:t>
            </a:r>
            <a:r>
              <a:rPr lang="vi-VN" sz="2800" b="1" dirty="0">
                <a:latin typeface="Times New Roman" panose="02020603050405020304" pitchFamily="18" charset="0"/>
                <a:cs typeface="Times New Roman" panose="02020603050405020304" pitchFamily="18" charset="0"/>
              </a:rPr>
              <a:t>ra cứu internet và xác định toạ độ địa lí của các điểm cực phần đất liền của nước ta</a:t>
            </a:r>
          </a:p>
          <a:p>
            <a:endParaRPr lang="en-US" sz="2800" b="1" dirty="0">
              <a:latin typeface="Times New Roman" panose="02020603050405020304" pitchFamily="18" charset="0"/>
              <a:cs typeface="Times New Roman" panose="02020603050405020304" pitchFamily="18" charset="0"/>
            </a:endParaRPr>
          </a:p>
          <a:p>
            <a:r>
              <a:rPr lang="vi-VN" sz="2800" b="1" dirty="0">
                <a:latin typeface="+mj-lt"/>
              </a:rPr>
              <a:t>3. Đọc trước bài 2:Bản đồ. Một số lưới kinh, vĩ tuyến. Phương hướng trên bản đồ.</a:t>
            </a:r>
          </a:p>
          <a:p>
            <a:r>
              <a:rPr lang="vi-VN" sz="2800" b="1" dirty="0">
                <a:latin typeface="+mj-lt"/>
              </a:rPr>
              <a:t>+ Bản đồ là gì?</a:t>
            </a:r>
          </a:p>
          <a:p>
            <a:r>
              <a:rPr lang="vi-VN" sz="2800" b="1" dirty="0">
                <a:latin typeface="+mj-lt"/>
              </a:rPr>
              <a:t>+ Làm thế nào để thể hiện được bề mặt trái đất lên giấy?</a:t>
            </a:r>
          </a:p>
          <a:p>
            <a:r>
              <a:rPr lang="vi-VN" sz="2800" b="1" dirty="0">
                <a:latin typeface="+mj-lt"/>
              </a:rPr>
              <a:t>+ Các hướng trên trái đất</a:t>
            </a:r>
          </a:p>
        </p:txBody>
      </p:sp>
    </p:spTree>
    <p:extLst>
      <p:ext uri="{BB962C8B-B14F-4D97-AF65-F5344CB8AC3E}">
        <p14:creationId xmlns:p14="http://schemas.microsoft.com/office/powerpoint/2010/main" val="107958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499" y="195560"/>
            <a:ext cx="8767763" cy="369332"/>
          </a:xfrm>
          <a:prstGeom prst="rect">
            <a:avLst/>
          </a:prstGeom>
        </p:spPr>
        <p:txBody>
          <a:bodyPr wrap="square">
            <a:spAutoFit/>
          </a:bodyPr>
          <a:lstStyle/>
          <a:p>
            <a:pPr algn="ctr"/>
            <a:r>
              <a:rPr lang="en-US" b="1" dirty="0">
                <a:solidFill>
                  <a:srgbClr val="FF0000"/>
                </a:solidFill>
              </a:rPr>
              <a:t>TIẾT 2 + 3: BÀI 1: HỆ THỐNG KINH, VĨ TUYẾN. TỌA ĐỘ ĐỊA LÍ</a:t>
            </a:r>
          </a:p>
        </p:txBody>
      </p:sp>
      <p:sp>
        <p:nvSpPr>
          <p:cNvPr id="3" name="Text Box 3">
            <a:extLst>
              <a:ext uri="{FF2B5EF4-FFF2-40B4-BE49-F238E27FC236}">
                <a16:creationId xmlns:a16="http://schemas.microsoft.com/office/drawing/2014/main" id="{60D1FA2E-3C66-488A-B22A-9E0EEB8AD3C3}"/>
              </a:ext>
            </a:extLst>
          </p:cNvPr>
          <p:cNvSpPr txBox="1">
            <a:spLocks noChangeArrowheads="1"/>
          </p:cNvSpPr>
          <p:nvPr/>
        </p:nvSpPr>
        <p:spPr bwMode="auto">
          <a:xfrm>
            <a:off x="202933" y="849079"/>
            <a:ext cx="530450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Tx/>
              <a:buFontTx/>
              <a:buNone/>
            </a:pPr>
            <a:r>
              <a:rPr lang="en-US" altLang="en-US" sz="2000" b="1" dirty="0">
                <a:solidFill>
                  <a:srgbClr val="FF0000"/>
                </a:solidFill>
                <a:latin typeface="Times New Roman" panose="02020603050405020304" pitchFamily="18" charset="0"/>
                <a:cs typeface="Times New Roman" panose="02020603050405020304" pitchFamily="18" charset="0"/>
              </a:rPr>
              <a:t>a. </a:t>
            </a:r>
            <a:r>
              <a:rPr lang="en-US" altLang="en-US" sz="2000" b="1" dirty="0" err="1">
                <a:solidFill>
                  <a:srgbClr val="FF0000"/>
                </a:solidFill>
                <a:latin typeface="Times New Roman" panose="02020603050405020304" pitchFamily="18" charset="0"/>
                <a:cs typeface="Times New Roman" panose="02020603050405020304" pitchFamily="18" charset="0"/>
              </a:rPr>
              <a:t>Khái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niệm</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4" name="Text Box 11">
            <a:extLst>
              <a:ext uri="{FF2B5EF4-FFF2-40B4-BE49-F238E27FC236}">
                <a16:creationId xmlns:a16="http://schemas.microsoft.com/office/drawing/2014/main" id="{EB2E1A05-35E1-40F7-A17B-4AED0DA3D432}"/>
              </a:ext>
            </a:extLst>
          </p:cNvPr>
          <p:cNvSpPr txBox="1">
            <a:spLocks noChangeArrowheads="1"/>
          </p:cNvSpPr>
          <p:nvPr/>
        </p:nvSpPr>
        <p:spPr bwMode="auto">
          <a:xfrm>
            <a:off x="48818" y="2261707"/>
            <a:ext cx="39041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2000" b="1" dirty="0">
                <a:solidFill>
                  <a:srgbClr val="FF0000"/>
                </a:solidFill>
                <a:latin typeface="Times New Roman" panose="02020603050405020304" pitchFamily="18" charset="0"/>
                <a:cs typeface="Times New Roman" panose="02020603050405020304" pitchFamily="18" charset="0"/>
              </a:rPr>
              <a:t>  b. </a:t>
            </a:r>
            <a:r>
              <a:rPr lang="en-US" altLang="en-US" sz="2000" b="1" dirty="0" err="1">
                <a:solidFill>
                  <a:srgbClr val="FF0000"/>
                </a:solidFill>
                <a:latin typeface="Times New Roman" panose="02020603050405020304" pitchFamily="18" charset="0"/>
                <a:cs typeface="Times New Roman" panose="02020603050405020304" pitchFamily="18" charset="0"/>
              </a:rPr>
              <a:t>Một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số</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ước</a:t>
            </a:r>
            <a:r>
              <a:rPr lang="en-US" altLang="en-US" sz="2000" b="1" dirty="0">
                <a:solidFill>
                  <a:srgbClr val="FF0000"/>
                </a:solidFill>
                <a:latin typeface="Times New Roman" panose="02020603050405020304" pitchFamily="18" charset="0"/>
                <a:cs typeface="Times New Roman" panose="02020603050405020304" pitchFamily="18" charset="0"/>
              </a:rPr>
              <a:t>:</a:t>
            </a:r>
          </a:p>
        </p:txBody>
      </p:sp>
      <p:sp>
        <p:nvSpPr>
          <p:cNvPr id="5" name="Text Box 13">
            <a:extLst>
              <a:ext uri="{FF2B5EF4-FFF2-40B4-BE49-F238E27FC236}">
                <a16:creationId xmlns:a16="http://schemas.microsoft.com/office/drawing/2014/main" id="{28C9F7AA-739A-482F-B30A-8FA402B664FB}"/>
              </a:ext>
            </a:extLst>
          </p:cNvPr>
          <p:cNvSpPr txBox="1">
            <a:spLocks noChangeArrowheads="1"/>
          </p:cNvSpPr>
          <p:nvPr/>
        </p:nvSpPr>
        <p:spPr bwMode="auto">
          <a:xfrm>
            <a:off x="48818" y="3027255"/>
            <a:ext cx="10226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2000" b="1" dirty="0">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Vĩ</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tuyến</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gốc</a:t>
            </a:r>
            <a:r>
              <a:rPr lang="en-US" altLang="en-US" sz="2000" b="1" dirty="0">
                <a:solidFill>
                  <a:srgbClr val="00B050"/>
                </a:solidFill>
                <a:latin typeface="Times New Roman" panose="02020603050405020304" pitchFamily="18" charset="0"/>
                <a:cs typeface="Times New Roman" panose="02020603050405020304" pitchFamily="18" charset="0"/>
              </a:rPr>
              <a:t> (0</a:t>
            </a:r>
            <a:r>
              <a:rPr lang="en-US" altLang="en-US" sz="2000" b="1" baseline="30000" dirty="0">
                <a:solidFill>
                  <a:srgbClr val="00B050"/>
                </a:solidFill>
                <a:latin typeface="Times New Roman" panose="02020603050405020304" pitchFamily="18" charset="0"/>
                <a:cs typeface="Times New Roman" panose="02020603050405020304" pitchFamily="18" charset="0"/>
              </a:rPr>
              <a:t>0</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đường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xích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đạo</a:t>
            </a:r>
            <a:endParaRPr lang="en-US" altLang="en-US" sz="2000" b="1" dirty="0">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6213A0A6-924C-4F68-BD15-87B20CAF9874}"/>
              </a:ext>
            </a:extLst>
          </p:cNvPr>
          <p:cNvSpPr>
            <a:spLocks noChangeArrowheads="1"/>
          </p:cNvSpPr>
          <p:nvPr/>
        </p:nvSpPr>
        <p:spPr bwMode="auto">
          <a:xfrm>
            <a:off x="48818" y="2587915"/>
            <a:ext cx="11809731" cy="47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Tx/>
              <a:buFontTx/>
              <a:buNone/>
            </a:pPr>
            <a:r>
              <a:rPr lang="en-US" altLang="en-US" sz="2000" b="1" dirty="0">
                <a:solidFill>
                  <a:schemeClr val="tx1"/>
                </a:solidFill>
                <a:latin typeface="Times New Roman" panose="02020603050405020304" pitchFamily="18" charset="0"/>
                <a:cs typeface="Times New Roman" panose="02020603050405020304" pitchFamily="18" charset="0"/>
              </a:rPr>
              <a:t> - </a:t>
            </a:r>
            <a:r>
              <a:rPr lang="en-US" altLang="en-US" sz="2000" b="1" dirty="0" err="1">
                <a:solidFill>
                  <a:srgbClr val="00B050"/>
                </a:solidFill>
                <a:latin typeface="Times New Roman" panose="02020603050405020304" pitchFamily="18" charset="0"/>
                <a:cs typeface="Times New Roman" panose="02020603050405020304" pitchFamily="18" charset="0"/>
              </a:rPr>
              <a:t>Kinh</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tuyến</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rgbClr val="00B050"/>
                </a:solidFill>
                <a:latin typeface="Times New Roman" panose="02020603050405020304" pitchFamily="18" charset="0"/>
                <a:cs typeface="Times New Roman" panose="02020603050405020304" pitchFamily="18" charset="0"/>
              </a:rPr>
              <a:t>gốc</a:t>
            </a:r>
            <a:r>
              <a:rPr lang="en-US" altLang="en-US" sz="2000" b="1" dirty="0">
                <a:solidFill>
                  <a:srgbClr val="00B050"/>
                </a:solidFill>
                <a:latin typeface="Times New Roman" panose="02020603050405020304" pitchFamily="18" charset="0"/>
                <a:cs typeface="Times New Roman" panose="02020603050405020304" pitchFamily="18" charset="0"/>
              </a:rPr>
              <a:t> (0</a:t>
            </a:r>
            <a:r>
              <a:rPr lang="en-US" altLang="en-US" sz="2000" b="1" baseline="30000" dirty="0">
                <a:solidFill>
                  <a:srgbClr val="00B050"/>
                </a:solidFill>
                <a:latin typeface="Times New Roman" panose="02020603050405020304" pitchFamily="18" charset="0"/>
                <a:cs typeface="Times New Roman" panose="02020603050405020304" pitchFamily="18" charset="0"/>
              </a:rPr>
              <a:t>0</a:t>
            </a:r>
            <a:r>
              <a:rPr lang="en-US" altLang="en-US" sz="2000" b="1" dirty="0">
                <a:solidFill>
                  <a:srgbClr val="00B050"/>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là</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đường</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đi</a:t>
            </a:r>
            <a:r>
              <a:rPr lang="en-US" altLang="en-US" sz="2000" b="1" dirty="0">
                <a:solidFill>
                  <a:schemeClr val="tx1"/>
                </a:solidFill>
                <a:latin typeface="Times New Roman" panose="02020603050405020304" pitchFamily="18" charset="0"/>
                <a:cs typeface="Times New Roman" panose="02020603050405020304" pitchFamily="18" charset="0"/>
              </a:rPr>
              <a:t> qua </a:t>
            </a:r>
            <a:r>
              <a:rPr lang="en-US" altLang="en-US" sz="2000" b="1" dirty="0" err="1">
                <a:solidFill>
                  <a:schemeClr val="tx1"/>
                </a:solidFill>
                <a:latin typeface="Times New Roman" panose="02020603050405020304" pitchFamily="18" charset="0"/>
                <a:cs typeface="Times New Roman" panose="02020603050405020304" pitchFamily="18" charset="0"/>
              </a:rPr>
              <a:t>đài</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thiên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văn</a:t>
            </a:r>
            <a:r>
              <a:rPr lang="en-US" altLang="en-US" sz="2000" b="1" dirty="0">
                <a:solidFill>
                  <a:schemeClr val="tx1"/>
                </a:solidFill>
                <a:latin typeface="Times New Roman" panose="02020603050405020304" pitchFamily="18" charset="0"/>
                <a:cs typeface="Times New Roman" panose="02020603050405020304" pitchFamily="18" charset="0"/>
              </a:rPr>
              <a:t> Grin- </a:t>
            </a:r>
            <a:r>
              <a:rPr lang="en-US" altLang="en-US" sz="2000" b="1" dirty="0" err="1">
                <a:solidFill>
                  <a:schemeClr val="tx1"/>
                </a:solidFill>
                <a:latin typeface="Times New Roman" panose="02020603050405020304" pitchFamily="18" charset="0"/>
                <a:cs typeface="Times New Roman" panose="02020603050405020304" pitchFamily="18" charset="0"/>
              </a:rPr>
              <a:t>uýt</a:t>
            </a:r>
            <a:r>
              <a:rPr lang="en-US" altLang="en-US" sz="2000" b="1" dirty="0">
                <a:solidFill>
                  <a:schemeClr val="tx1"/>
                </a:solidFill>
                <a:latin typeface="Times New Roman" panose="02020603050405020304" pitchFamily="18" charset="0"/>
                <a:cs typeface="Times New Roman" panose="02020603050405020304" pitchFamily="18" charset="0"/>
              </a:rPr>
              <a:t> ở </a:t>
            </a:r>
            <a:r>
              <a:rPr lang="en-US" altLang="en-US" sz="2000" b="1" dirty="0" err="1">
                <a:solidFill>
                  <a:schemeClr val="tx1"/>
                </a:solidFill>
                <a:latin typeface="Times New Roman" panose="02020603050405020304" pitchFamily="18" charset="0"/>
                <a:cs typeface="Times New Roman" panose="02020603050405020304" pitchFamily="18" charset="0"/>
              </a:rPr>
              <a:t>ngoại</a:t>
            </a:r>
            <a:r>
              <a:rPr lang="en-US" altLang="en-US" sz="2000" b="1" dirty="0">
                <a:solidFill>
                  <a:schemeClr val="tx1"/>
                </a:solidFill>
                <a:latin typeface="Times New Roman" panose="02020603050405020304" pitchFamily="18" charset="0"/>
                <a:cs typeface="Times New Roman" panose="02020603050405020304" pitchFamily="18" charset="0"/>
              </a:rPr>
              <a:t> ô </a:t>
            </a:r>
            <a:r>
              <a:rPr lang="en-US" altLang="en-US" sz="2000" b="1" dirty="0" err="1">
                <a:solidFill>
                  <a:schemeClr val="tx1"/>
                </a:solidFill>
                <a:latin typeface="Times New Roman" panose="02020603050405020304" pitchFamily="18" charset="0"/>
                <a:cs typeface="Times New Roman" panose="02020603050405020304" pitchFamily="18" charset="0"/>
              </a:rPr>
              <a:t>thành</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phố</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Luân</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err="1">
                <a:solidFill>
                  <a:schemeClr val="tx1"/>
                </a:solidFill>
                <a:latin typeface="Times New Roman" panose="02020603050405020304" pitchFamily="18" charset="0"/>
                <a:cs typeface="Times New Roman" panose="02020603050405020304" pitchFamily="18" charset="0"/>
              </a:rPr>
              <a:t>Đôn</a:t>
            </a:r>
            <a:r>
              <a:rPr lang="en-US" altLang="en-US" sz="2000" b="1" dirty="0">
                <a:solidFill>
                  <a:schemeClr val="tx1"/>
                </a:solidFill>
                <a:latin typeface="Times New Roman" panose="02020603050405020304" pitchFamily="18" charset="0"/>
                <a:cs typeface="Times New Roman" panose="02020603050405020304" pitchFamily="18" charset="0"/>
              </a:rPr>
              <a:t> (Anh)</a:t>
            </a:r>
          </a:p>
        </p:txBody>
      </p:sp>
      <p:sp>
        <p:nvSpPr>
          <p:cNvPr id="7" name="Text Box 6">
            <a:extLst>
              <a:ext uri="{FF2B5EF4-FFF2-40B4-BE49-F238E27FC236}">
                <a16:creationId xmlns:a16="http://schemas.microsoft.com/office/drawing/2014/main" id="{9D9F4635-8064-4295-8314-4A48BC8127E4}"/>
              </a:ext>
            </a:extLst>
          </p:cNvPr>
          <p:cNvSpPr txBox="1">
            <a:spLocks noChangeArrowheads="1"/>
          </p:cNvSpPr>
          <p:nvPr/>
        </p:nvSpPr>
        <p:spPr bwMode="auto">
          <a:xfrm>
            <a:off x="48818" y="3425706"/>
            <a:ext cx="11909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00" b="1" dirty="0">
                <a:solidFill>
                  <a:srgbClr val="FF0000"/>
                </a:solidFill>
                <a:latin typeface="Times New Roman" panose="02020603050405020304" pitchFamily="18" charset="0"/>
                <a:cs typeface="Times New Roman" panose="02020603050405020304" pitchFamily="18" charset="0"/>
              </a:rPr>
              <a:t>c. Công dụng: </a:t>
            </a:r>
            <a:r>
              <a:rPr lang="vi-VN" altLang="en-US" sz="2000" b="1" dirty="0">
                <a:solidFill>
                  <a:srgbClr val="FF0000"/>
                </a:solidFill>
                <a:latin typeface="Times New Roman" panose="02020603050405020304" pitchFamily="18" charset="0"/>
                <a:cs typeface="Times New Roman" panose="02020603050405020304" pitchFamily="18" charset="0"/>
              </a:rPr>
              <a:t>x</a:t>
            </a:r>
            <a:r>
              <a:rPr lang="vi-VN" sz="2000" b="1" dirty="0">
                <a:latin typeface="Times New Roman" panose="02020603050405020304" pitchFamily="18" charset="0"/>
                <a:cs typeface="Times New Roman" panose="02020603050405020304" pitchFamily="18" charset="0"/>
              </a:rPr>
              <a:t>ác định được mọi địa</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điểm trên quả địa cầu</a:t>
            </a:r>
          </a:p>
        </p:txBody>
      </p:sp>
      <p:sp>
        <p:nvSpPr>
          <p:cNvPr id="9" name="TextBox 8">
            <a:extLst>
              <a:ext uri="{FF2B5EF4-FFF2-40B4-BE49-F238E27FC236}">
                <a16:creationId xmlns:a16="http://schemas.microsoft.com/office/drawing/2014/main" id="{4E63D593-DE15-4B45-AF7D-C9E071CAC853}"/>
              </a:ext>
            </a:extLst>
          </p:cNvPr>
          <p:cNvSpPr txBox="1"/>
          <p:nvPr/>
        </p:nvSpPr>
        <p:spPr>
          <a:xfrm>
            <a:off x="257088" y="1188383"/>
            <a:ext cx="11701419" cy="707886"/>
          </a:xfrm>
          <a:prstGeom prst="rect">
            <a:avLst/>
          </a:prstGeom>
          <a:noFill/>
        </p:spPr>
        <p:txBody>
          <a:bodyPr wrap="square">
            <a:spAutoFit/>
          </a:bodyPr>
          <a:lstStyle/>
          <a:p>
            <a:pPr algn="just" eaLnBrk="1" hangingPunct="1">
              <a:buClrTx/>
            </a:pPr>
            <a:r>
              <a:rPr lang="en-US" altLang="en-US" sz="2000" b="1" dirty="0">
                <a:solidFill>
                  <a:srgbClr val="00B050"/>
                </a:solidFill>
                <a:latin typeface="Times New Roman" panose="02020603050405020304" pitchFamily="18" charset="0"/>
                <a:cs typeface="Times New Roman" panose="02020603050405020304" pitchFamily="18" charset="0"/>
              </a:rPr>
              <a:t>- Kinh tuyến </a:t>
            </a:r>
            <a:r>
              <a:rPr lang="en-US" altLang="en-US" sz="2000" b="1" dirty="0">
                <a:solidFill>
                  <a:schemeClr val="tx1"/>
                </a:solidFill>
                <a:latin typeface="Times New Roman" panose="02020603050405020304" pitchFamily="18" charset="0"/>
                <a:cs typeface="Times New Roman" panose="02020603050405020304" pitchFamily="18" charset="0"/>
              </a:rPr>
              <a:t>là (nửa đường </a:t>
            </a:r>
            <a:r>
              <a:rPr lang="en-US" altLang="en-US" sz="2000" b="1" dirty="0">
                <a:latin typeface="Times New Roman" panose="02020603050405020304" pitchFamily="18" charset="0"/>
                <a:cs typeface="Times New Roman" panose="02020603050405020304" pitchFamily="18" charset="0"/>
              </a:rPr>
              <a:t>tròn) </a:t>
            </a:r>
            <a:r>
              <a:rPr lang="en-US" altLang="en-US" sz="2000" b="1" dirty="0">
                <a:solidFill>
                  <a:schemeClr val="tx1"/>
                </a:solidFill>
                <a:latin typeface="Times New Roman" panose="02020603050405020304" pitchFamily="18" charset="0"/>
                <a:cs typeface="Times New Roman" panose="02020603050405020304" pitchFamily="18" charset="0"/>
              </a:rPr>
              <a:t>đường nối liền cực Bắc và cực Nam trên bề mặt quả địa cầu. Các kinh tuyến có độ dài bằng nhau.</a:t>
            </a:r>
          </a:p>
        </p:txBody>
      </p:sp>
      <p:sp>
        <p:nvSpPr>
          <p:cNvPr id="10" name="TextBox 9">
            <a:extLst>
              <a:ext uri="{FF2B5EF4-FFF2-40B4-BE49-F238E27FC236}">
                <a16:creationId xmlns:a16="http://schemas.microsoft.com/office/drawing/2014/main" id="{4C0CEEFC-6951-4BD8-B316-41672E2DDAA0}"/>
              </a:ext>
            </a:extLst>
          </p:cNvPr>
          <p:cNvSpPr txBox="1"/>
          <p:nvPr/>
        </p:nvSpPr>
        <p:spPr>
          <a:xfrm>
            <a:off x="278197" y="1887406"/>
            <a:ext cx="11809731" cy="400110"/>
          </a:xfrm>
          <a:prstGeom prst="rect">
            <a:avLst/>
          </a:prstGeom>
          <a:noFill/>
        </p:spPr>
        <p:txBody>
          <a:bodyPr wrap="square">
            <a:spAutoFit/>
          </a:bodyPr>
          <a:lstStyle/>
          <a:p>
            <a:pPr algn="just" eaLnBrk="1" hangingPunct="1">
              <a:buClrTx/>
            </a:pPr>
            <a:r>
              <a:rPr lang="en-US" altLang="en-US" sz="2000" b="1" dirty="0">
                <a:solidFill>
                  <a:srgbClr val="00B050"/>
                </a:solidFill>
                <a:latin typeface="Times New Roman" panose="02020603050405020304" pitchFamily="18" charset="0"/>
                <a:cs typeface="Times New Roman" panose="02020603050405020304" pitchFamily="18" charset="0"/>
              </a:rPr>
              <a:t>- Vĩ  tuyến </a:t>
            </a:r>
            <a:r>
              <a:rPr lang="en-US" altLang="en-US" sz="2000" b="1" dirty="0">
                <a:solidFill>
                  <a:schemeClr val="tx1"/>
                </a:solidFill>
                <a:latin typeface="Times New Roman" panose="02020603050405020304" pitchFamily="18" charset="0"/>
                <a:cs typeface="Times New Roman" panose="02020603050405020304" pitchFamily="18" charset="0"/>
              </a:rPr>
              <a:t>là vòng tròn bao quanh quả địa cầu, vuông góc với kinh tuyến. Các vĩ tuyến có độ dài khác nhau</a:t>
            </a:r>
          </a:p>
        </p:txBody>
      </p:sp>
      <p:sp>
        <p:nvSpPr>
          <p:cNvPr id="11" name="文本框 24"/>
          <p:cNvSpPr txBox="1"/>
          <p:nvPr/>
        </p:nvSpPr>
        <p:spPr>
          <a:xfrm>
            <a:off x="0" y="551717"/>
            <a:ext cx="3010760" cy="400110"/>
          </a:xfrm>
          <a:prstGeom prst="rect">
            <a:avLst/>
          </a:prstGeom>
          <a:noFill/>
        </p:spPr>
        <p:txBody>
          <a:bodyPr wrap="none" rtlCol="0">
            <a:spAutoFit/>
          </a:bodyPr>
          <a:lstStyle/>
          <a:p>
            <a:pPr algn="ctr"/>
            <a:r>
              <a:rPr lang="en-US" altLang="zh-CN" sz="20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1. Hệ thống kinh, vĩ tuyến</a:t>
            </a:r>
            <a:endParaRPr lang="zh-CN" altLang="en-US" sz="20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12" name="Rectangle 185">
            <a:extLst>
              <a:ext uri="{FF2B5EF4-FFF2-40B4-BE49-F238E27FC236}">
                <a16:creationId xmlns:a16="http://schemas.microsoft.com/office/drawing/2014/main" id="{7AB6EC89-01C3-4167-9E18-A90E489362B5}"/>
              </a:ext>
            </a:extLst>
          </p:cNvPr>
          <p:cNvSpPr>
            <a:spLocks noChangeArrowheads="1"/>
          </p:cNvSpPr>
          <p:nvPr/>
        </p:nvSpPr>
        <p:spPr bwMode="auto">
          <a:xfrm>
            <a:off x="-40651" y="4162752"/>
            <a:ext cx="1189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solidFill>
                  <a:srgbClr val="0000FF"/>
                </a:solidFill>
                <a:latin typeface="Times New Roman" panose="02020603050405020304" pitchFamily="18" charset="0"/>
                <a:cs typeface="Times New Roman" panose="02020603050405020304" pitchFamily="18" charset="0"/>
              </a:rPr>
              <a:t>Kinh</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độ</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khoảng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bằng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từ</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tuyến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gốc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tuyến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a:t>
            </a:r>
            <a:r>
              <a:rPr lang="en-US" altLang="en-US" sz="2000" b="1" dirty="0">
                <a:latin typeface="Times New Roman" panose="02020603050405020304" pitchFamily="18" charset="0"/>
                <a:cs typeface="Times New Roman" panose="02020603050405020304" pitchFamily="18" charset="0"/>
              </a:rPr>
              <a:t> qua </a:t>
            </a:r>
            <a:r>
              <a:rPr lang="en-US" altLang="en-US" sz="2000" b="1" dirty="0" err="1">
                <a:latin typeface="Times New Roman" panose="02020603050405020304" pitchFamily="18" charset="0"/>
                <a:cs typeface="Times New Roman" panose="02020603050405020304" pitchFamily="18" charset="0"/>
              </a:rPr>
              <a:t>điểm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đó</a:t>
            </a:r>
            <a:r>
              <a:rPr lang="en-US" altLang="en-US" sz="2000" b="1" dirty="0">
                <a:latin typeface="Times New Roman" panose="02020603050405020304" pitchFamily="18" charset="0"/>
                <a:cs typeface="Times New Roman" panose="02020603050405020304" pitchFamily="18" charset="0"/>
              </a:rPr>
              <a:t>.</a:t>
            </a:r>
          </a:p>
        </p:txBody>
      </p:sp>
      <p:sp>
        <p:nvSpPr>
          <p:cNvPr id="13" name="Rectangle 186">
            <a:extLst>
              <a:ext uri="{FF2B5EF4-FFF2-40B4-BE49-F238E27FC236}">
                <a16:creationId xmlns:a16="http://schemas.microsoft.com/office/drawing/2014/main" id="{66C45ACD-AA8F-4906-A1BD-A716AF548B22}"/>
              </a:ext>
            </a:extLst>
          </p:cNvPr>
          <p:cNvSpPr>
            <a:spLocks noChangeArrowheads="1"/>
          </p:cNvSpPr>
          <p:nvPr/>
        </p:nvSpPr>
        <p:spPr bwMode="auto">
          <a:xfrm>
            <a:off x="-40651" y="5068772"/>
            <a:ext cx="1189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solidFill>
                  <a:srgbClr val="0000FF"/>
                </a:solidFill>
                <a:latin typeface="Times New Roman" panose="02020603050405020304" pitchFamily="18" charset="0"/>
                <a:cs typeface="Times New Roman" panose="02020603050405020304" pitchFamily="18" charset="0"/>
              </a:rPr>
              <a:t>Tọa</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độ</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địa</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lý</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đó</a:t>
            </a:r>
            <a:r>
              <a:rPr lang="en-US" altLang="en-US" sz="2000" b="1" dirty="0">
                <a:latin typeface="Times New Roman" panose="02020603050405020304" pitchFamily="18" charset="0"/>
                <a:cs typeface="Times New Roman" panose="02020603050405020304" pitchFamily="18" charset="0"/>
              </a:rPr>
              <a:t>.</a:t>
            </a:r>
          </a:p>
        </p:txBody>
      </p:sp>
      <p:sp>
        <p:nvSpPr>
          <p:cNvPr id="14" name="Rectangle 187">
            <a:extLst>
              <a:ext uri="{FF2B5EF4-FFF2-40B4-BE49-F238E27FC236}">
                <a16:creationId xmlns:a16="http://schemas.microsoft.com/office/drawing/2014/main" id="{51B920F7-A555-454F-BA7C-1A79DAE930C7}"/>
              </a:ext>
            </a:extLst>
          </p:cNvPr>
          <p:cNvSpPr>
            <a:spLocks noChangeArrowheads="1"/>
          </p:cNvSpPr>
          <p:nvPr/>
        </p:nvSpPr>
        <p:spPr bwMode="auto">
          <a:xfrm>
            <a:off x="4083" y="4613638"/>
            <a:ext cx="1189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solidFill>
                  <a:srgbClr val="0000FF"/>
                </a:solidFill>
                <a:latin typeface="Times New Roman" panose="02020603050405020304" pitchFamily="18" charset="0"/>
                <a:cs typeface="Times New Roman" panose="02020603050405020304" pitchFamily="18" charset="0"/>
              </a:rPr>
              <a:t>Vĩ</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độ</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khoảng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bằng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từ</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tuyến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gốc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tuyến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a:t>
            </a:r>
            <a:r>
              <a:rPr lang="en-US" altLang="en-US" sz="2000" b="1" dirty="0">
                <a:latin typeface="Times New Roman" panose="02020603050405020304" pitchFamily="18" charset="0"/>
                <a:cs typeface="Times New Roman" panose="02020603050405020304" pitchFamily="18" charset="0"/>
              </a:rPr>
              <a:t> qua </a:t>
            </a:r>
            <a:r>
              <a:rPr lang="en-US" altLang="en-US" sz="2000" b="1" dirty="0" err="1">
                <a:latin typeface="Times New Roman" panose="02020603050405020304" pitchFamily="18" charset="0"/>
                <a:cs typeface="Times New Roman" panose="02020603050405020304" pitchFamily="18" charset="0"/>
              </a:rPr>
              <a:t>điểm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đó</a:t>
            </a:r>
            <a:r>
              <a:rPr lang="en-US" altLang="en-US" sz="2000" b="1" dirty="0">
                <a:latin typeface="Times New Roman" panose="02020603050405020304" pitchFamily="18" charset="0"/>
                <a:cs typeface="Times New Roman" panose="02020603050405020304" pitchFamily="18" charset="0"/>
              </a:rPr>
              <a:t>. </a:t>
            </a:r>
          </a:p>
        </p:txBody>
      </p:sp>
      <p:sp>
        <p:nvSpPr>
          <p:cNvPr id="15" name="Rectangle 188">
            <a:extLst>
              <a:ext uri="{FF2B5EF4-FFF2-40B4-BE49-F238E27FC236}">
                <a16:creationId xmlns:a16="http://schemas.microsoft.com/office/drawing/2014/main" id="{CC6B7E43-4DD4-4DFB-9E90-46891F2861AE}"/>
              </a:ext>
            </a:extLst>
          </p:cNvPr>
          <p:cNvSpPr>
            <a:spLocks noChangeArrowheads="1"/>
          </p:cNvSpPr>
          <p:nvPr/>
        </p:nvSpPr>
        <p:spPr bwMode="auto">
          <a:xfrm>
            <a:off x="-19610" y="5512582"/>
            <a:ext cx="12163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solidFill>
                  <a:srgbClr val="0000FF"/>
                </a:solidFill>
                <a:latin typeface="Times New Roman" panose="02020603050405020304" pitchFamily="18" charset="0"/>
                <a:cs typeface="Times New Roman" panose="02020603050405020304" pitchFamily="18" charset="0"/>
              </a:rPr>
              <a:t>Cách</a:t>
            </a:r>
            <a:r>
              <a:rPr lang="en-US" altLang="en-US" sz="2000" b="1" dirty="0">
                <a:solidFill>
                  <a:srgbClr val="0000FF"/>
                </a:solidFill>
                <a:latin typeface="Times New Roman" panose="02020603050405020304" pitchFamily="18" charset="0"/>
                <a:cs typeface="Times New Roman" panose="02020603050405020304" pitchFamily="18" charset="0"/>
              </a:rPr>
              <a:t> </a:t>
            </a:r>
            <a:r>
              <a:rPr lang="en-US" altLang="en-US" sz="2000" b="1" dirty="0" err="1">
                <a:solidFill>
                  <a:srgbClr val="0000FF"/>
                </a:solidFill>
                <a:latin typeface="Times New Roman" panose="02020603050405020304" pitchFamily="18" charset="0"/>
                <a:cs typeface="Times New Roman" panose="02020603050405020304" pitchFamily="18" charset="0"/>
              </a:rPr>
              <a:t>viết</a:t>
            </a:r>
            <a:r>
              <a:rPr lang="en-US" altLang="en-US" sz="2000" b="1" dirty="0">
                <a:solidFill>
                  <a:srgbClr val="0000FF"/>
                </a:solidFill>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vĩ</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dưới</a:t>
            </a:r>
            <a:r>
              <a:rPr lang="en-US" altLang="en-US" sz="2000" b="1" dirty="0">
                <a:latin typeface="Times New Roman" panose="02020603050405020304" pitchFamily="18" charset="0"/>
                <a:cs typeface="Times New Roman" panose="02020603050405020304" pitchFamily="18" charset="0"/>
              </a:rPr>
              <a:t>).</a:t>
            </a:r>
          </a:p>
        </p:txBody>
      </p:sp>
      <p:grpSp>
        <p:nvGrpSpPr>
          <p:cNvPr id="16" name="Group 167">
            <a:extLst>
              <a:ext uri="{FF2B5EF4-FFF2-40B4-BE49-F238E27FC236}">
                <a16:creationId xmlns:a16="http://schemas.microsoft.com/office/drawing/2014/main" id="{D732A894-C282-4B13-828C-18B6DDC78AEA}"/>
              </a:ext>
            </a:extLst>
          </p:cNvPr>
          <p:cNvGrpSpPr>
            <a:grpSpLocks/>
          </p:cNvGrpSpPr>
          <p:nvPr/>
        </p:nvGrpSpPr>
        <p:grpSpPr bwMode="auto">
          <a:xfrm>
            <a:off x="443977" y="5869613"/>
            <a:ext cx="1779044" cy="934571"/>
            <a:chOff x="371" y="2267"/>
            <a:chExt cx="559" cy="853"/>
          </a:xfrm>
        </p:grpSpPr>
        <p:sp>
          <p:nvSpPr>
            <p:cNvPr id="17" name="Rectangle 168">
              <a:hlinkClick r:id="rId2" action="ppaction://hlinksldjump"/>
              <a:extLst>
                <a:ext uri="{FF2B5EF4-FFF2-40B4-BE49-F238E27FC236}">
                  <a16:creationId xmlns:a16="http://schemas.microsoft.com/office/drawing/2014/main" id="{883118A0-6F35-423A-A312-11D58ADBC370}"/>
                </a:ext>
              </a:extLst>
            </p:cNvPr>
            <p:cNvSpPr>
              <a:spLocks noChangeArrowheads="1"/>
            </p:cNvSpPr>
            <p:nvPr/>
          </p:nvSpPr>
          <p:spPr bwMode="auto">
            <a:xfrm>
              <a:off x="371" y="2304"/>
              <a:ext cx="55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0000FF"/>
                  </a:solidFill>
                  <a:latin typeface="Times New Roman" panose="02020603050405020304" pitchFamily="18" charset="0"/>
                  <a:cs typeface="Times New Roman" panose="02020603050405020304" pitchFamily="18" charset="0"/>
                </a:rPr>
                <a:t>C</a:t>
              </a:r>
            </a:p>
          </p:txBody>
        </p:sp>
        <p:sp>
          <p:nvSpPr>
            <p:cNvPr id="18" name="AutoShape 169">
              <a:extLst>
                <a:ext uri="{FF2B5EF4-FFF2-40B4-BE49-F238E27FC236}">
                  <a16:creationId xmlns:a16="http://schemas.microsoft.com/office/drawing/2014/main" id="{F56981AE-2B15-4A86-99DD-9841CF83C51F}"/>
                </a:ext>
              </a:extLst>
            </p:cNvPr>
            <p:cNvSpPr>
              <a:spLocks/>
            </p:cNvSpPr>
            <p:nvPr/>
          </p:nvSpPr>
          <p:spPr bwMode="auto">
            <a:xfrm>
              <a:off x="501" y="2447"/>
              <a:ext cx="96" cy="576"/>
            </a:xfrm>
            <a:prstGeom prst="leftBrace">
              <a:avLst>
                <a:gd name="adj1" fmla="val 50000"/>
                <a:gd name="adj2" fmla="val 50000"/>
              </a:avLst>
            </a:prstGeom>
            <a:noFill/>
            <a:ln w="28575">
              <a:solidFill>
                <a:srgbClr val="33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b="1">
                <a:latin typeface="Times New Roman" panose="02020603050405020304" pitchFamily="18" charset="0"/>
                <a:cs typeface="Times New Roman" panose="02020603050405020304" pitchFamily="18" charset="0"/>
              </a:endParaRPr>
            </a:p>
          </p:txBody>
        </p:sp>
        <p:sp>
          <p:nvSpPr>
            <p:cNvPr id="19" name="Text Box 170">
              <a:extLst>
                <a:ext uri="{FF2B5EF4-FFF2-40B4-BE49-F238E27FC236}">
                  <a16:creationId xmlns:a16="http://schemas.microsoft.com/office/drawing/2014/main" id="{1CE3770F-235F-4277-AB26-B73675BEC728}"/>
                </a:ext>
              </a:extLst>
            </p:cNvPr>
            <p:cNvSpPr txBox="1">
              <a:spLocks noChangeArrowheads="1"/>
            </p:cNvSpPr>
            <p:nvPr/>
          </p:nvSpPr>
          <p:spPr bwMode="auto">
            <a:xfrm>
              <a:off x="578" y="2267"/>
              <a:ext cx="2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800000"/>
                  </a:solidFill>
                  <a:latin typeface="Times New Roman" panose="02020603050405020304" pitchFamily="18" charset="0"/>
                  <a:cs typeface="Times New Roman" panose="02020603050405020304" pitchFamily="18" charset="0"/>
                </a:rPr>
                <a:t>10</a:t>
              </a:r>
              <a:r>
                <a:rPr lang="en-US" altLang="en-US" sz="2000" b="1" baseline="30000" dirty="0">
                  <a:solidFill>
                    <a:srgbClr val="800000"/>
                  </a:solidFill>
                  <a:latin typeface="Times New Roman" panose="02020603050405020304" pitchFamily="18" charset="0"/>
                  <a:cs typeface="Times New Roman" panose="02020603050405020304" pitchFamily="18" charset="0"/>
                </a:rPr>
                <a:t>o</a:t>
              </a:r>
              <a:r>
                <a:rPr lang="en-US" altLang="en-US" sz="2000" b="1" dirty="0">
                  <a:solidFill>
                    <a:srgbClr val="800000"/>
                  </a:solidFill>
                  <a:latin typeface="Times New Roman" panose="02020603050405020304" pitchFamily="18" charset="0"/>
                  <a:cs typeface="Times New Roman" panose="02020603050405020304" pitchFamily="18" charset="0"/>
                </a:rPr>
                <a:t>B</a:t>
              </a:r>
            </a:p>
          </p:txBody>
        </p:sp>
        <p:sp>
          <p:nvSpPr>
            <p:cNvPr id="20" name="Text Box 171">
              <a:extLst>
                <a:ext uri="{FF2B5EF4-FFF2-40B4-BE49-F238E27FC236}">
                  <a16:creationId xmlns:a16="http://schemas.microsoft.com/office/drawing/2014/main" id="{8DDB49A2-471A-44B0-A23D-C85D33CE07AC}"/>
                </a:ext>
              </a:extLst>
            </p:cNvPr>
            <p:cNvSpPr txBox="1">
              <a:spLocks noChangeArrowheads="1"/>
            </p:cNvSpPr>
            <p:nvPr/>
          </p:nvSpPr>
          <p:spPr bwMode="auto">
            <a:xfrm>
              <a:off x="597" y="2794"/>
              <a:ext cx="3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rgbClr val="800000"/>
                  </a:solidFill>
                  <a:latin typeface="Times New Roman" panose="02020603050405020304" pitchFamily="18" charset="0"/>
                  <a:cs typeface="Times New Roman" panose="02020603050405020304" pitchFamily="18" charset="0"/>
                </a:rPr>
                <a:t>20</a:t>
              </a:r>
              <a:r>
                <a:rPr lang="en-US" altLang="en-US" sz="2000" b="1" baseline="30000" dirty="0">
                  <a:solidFill>
                    <a:srgbClr val="800000"/>
                  </a:solidFill>
                  <a:latin typeface="Times New Roman" panose="02020603050405020304" pitchFamily="18" charset="0"/>
                  <a:cs typeface="Times New Roman" panose="02020603050405020304" pitchFamily="18" charset="0"/>
                </a:rPr>
                <a:t>o</a:t>
              </a:r>
              <a:r>
                <a:rPr lang="en-US" altLang="en-US" sz="2000" b="1" dirty="0">
                  <a:solidFill>
                    <a:srgbClr val="800000"/>
                  </a:solidFill>
                  <a:latin typeface="Times New Roman" panose="02020603050405020304" pitchFamily="18" charset="0"/>
                  <a:cs typeface="Times New Roman" panose="02020603050405020304" pitchFamily="18" charset="0"/>
                </a:rPr>
                <a:t>T</a:t>
              </a:r>
            </a:p>
          </p:txBody>
        </p:sp>
      </p:grpSp>
      <p:sp>
        <p:nvSpPr>
          <p:cNvPr id="21" name="TextBox 20">
            <a:extLst>
              <a:ext uri="{FF2B5EF4-FFF2-40B4-BE49-F238E27FC236}">
                <a16:creationId xmlns:a16="http://schemas.microsoft.com/office/drawing/2014/main" id="{E4A4AC64-17D7-4163-85C3-FBFA495F74FC}"/>
              </a:ext>
            </a:extLst>
          </p:cNvPr>
          <p:cNvSpPr txBox="1"/>
          <p:nvPr/>
        </p:nvSpPr>
        <p:spPr>
          <a:xfrm>
            <a:off x="2636752" y="6123320"/>
            <a:ext cx="5931489" cy="400110"/>
          </a:xfrm>
          <a:prstGeom prst="rect">
            <a:avLst/>
          </a:prstGeom>
          <a:noFill/>
        </p:spPr>
        <p:txBody>
          <a:bodyPr wrap="square">
            <a:spAutoFit/>
          </a:bodyPr>
          <a:lstStyle/>
          <a:p>
            <a:r>
              <a:rPr lang="en-US" altLang="en-US" sz="2000" b="1" dirty="0">
                <a:latin typeface="Times New Roman" panose="02020603050405020304" pitchFamily="18" charset="0"/>
                <a:cs typeface="Times New Roman" panose="02020603050405020304" pitchFamily="18" charset="0"/>
              </a:rPr>
              <a:t> hoặc    </a:t>
            </a:r>
            <a:r>
              <a:rPr lang="en-US" altLang="en-US" sz="2000" b="1" dirty="0">
                <a:solidFill>
                  <a:srgbClr val="0000FF"/>
                </a:solidFill>
                <a:latin typeface="Times New Roman" panose="02020603050405020304" pitchFamily="18" charset="0"/>
                <a:cs typeface="Times New Roman" panose="02020603050405020304" pitchFamily="18" charset="0"/>
              </a:rPr>
              <a:t>C </a:t>
            </a:r>
            <a:r>
              <a:rPr lang="en-US" altLang="en-US" sz="2000" b="1" dirty="0">
                <a:latin typeface="Times New Roman" panose="02020603050405020304" pitchFamily="18" charset="0"/>
                <a:cs typeface="Times New Roman" panose="02020603050405020304" pitchFamily="18" charset="0"/>
              </a:rPr>
              <a:t>(10</a:t>
            </a:r>
            <a:r>
              <a:rPr lang="en-US" altLang="en-US" sz="2000" b="1" baseline="30000" dirty="0">
                <a:latin typeface="Times New Roman" panose="02020603050405020304" pitchFamily="18" charset="0"/>
                <a:cs typeface="Times New Roman" panose="02020603050405020304" pitchFamily="18" charset="0"/>
              </a:rPr>
              <a:t>0</a:t>
            </a:r>
            <a:r>
              <a:rPr lang="en-US" altLang="en-US" sz="2000" b="1" dirty="0">
                <a:latin typeface="Times New Roman" panose="02020603050405020304" pitchFamily="18" charset="0"/>
                <a:cs typeface="Times New Roman" panose="02020603050405020304" pitchFamily="18" charset="0"/>
              </a:rPr>
              <a:t>B, 20</a:t>
            </a:r>
            <a:r>
              <a:rPr lang="en-US" altLang="en-US" sz="2000" b="1" baseline="30000" dirty="0">
                <a:latin typeface="Times New Roman" panose="02020603050405020304" pitchFamily="18" charset="0"/>
                <a:cs typeface="Times New Roman" panose="02020603050405020304" pitchFamily="18" charset="0"/>
              </a:rPr>
              <a:t>0</a:t>
            </a:r>
            <a:r>
              <a:rPr lang="en-US" altLang="en-US" sz="2000" b="1" dirty="0">
                <a:latin typeface="Times New Roman" panose="02020603050405020304" pitchFamily="18" charset="0"/>
                <a:cs typeface="Times New Roman" panose="02020603050405020304" pitchFamily="18" charset="0"/>
              </a:rPr>
              <a:t>T)</a:t>
            </a:r>
            <a:endParaRPr lang="en-US" sz="2000" b="1" dirty="0">
              <a:latin typeface="Times New Roman" panose="02020603050405020304" pitchFamily="18" charset="0"/>
              <a:cs typeface="Times New Roman" panose="02020603050405020304" pitchFamily="18" charset="0"/>
            </a:endParaRPr>
          </a:p>
        </p:txBody>
      </p:sp>
      <p:sp>
        <p:nvSpPr>
          <p:cNvPr id="22" name="文本框 28"/>
          <p:cNvSpPr txBox="1"/>
          <p:nvPr/>
        </p:nvSpPr>
        <p:spPr>
          <a:xfrm>
            <a:off x="0" y="3791144"/>
            <a:ext cx="3664786" cy="400110"/>
          </a:xfrm>
          <a:prstGeom prst="rect">
            <a:avLst/>
          </a:prstGeom>
          <a:noFill/>
        </p:spPr>
        <p:txBody>
          <a:bodyPr wrap="none" rtlCol="0">
            <a:spAutoFit/>
          </a:bodyPr>
          <a:lstStyle/>
          <a:p>
            <a:pPr algn="ctr"/>
            <a:r>
              <a:rPr lang="en-US" altLang="zh-CN" sz="20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2. Kinh độ, vĩ độ và </a:t>
            </a:r>
            <a:r>
              <a:rPr lang="en-US" altLang="zh-CN" sz="2000" b="1" dirty="0" err="1">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tọa</a:t>
            </a:r>
            <a:r>
              <a:rPr lang="en-US" altLang="zh-CN" sz="20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 độ địa lí</a:t>
            </a:r>
            <a:endParaRPr lang="zh-CN" altLang="en-US" sz="20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1250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amond(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amond(in)">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amond(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amond(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2" grpId="0"/>
      <p:bldP spid="13" grpId="0"/>
      <p:bldP spid="14" grpId="0"/>
      <p:bldP spid="15"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NHAC MO DAU BAI HOC">
            <a:hlinkClick r:id="" action="ppaction://media"/>
          </p:cNvPr>
          <p:cNvPicPr>
            <a:picLocks noChangeAspect="1"/>
          </p:cNvPicPr>
          <p:nvPr>
            <a:audioFile r:link="rId1"/>
            <p:extLst>
              <p:ext uri="{DAA4B4D4-6D71-4841-9C94-3DE7FCFB9230}">
                <p14:media xmlns:p14="http://schemas.microsoft.com/office/powerpoint/2010/main" r:embed="rId2">
                  <p14:trim st="19912" end="3716.625"/>
                </p14:media>
              </p:ext>
            </p:extLst>
          </p:nvPr>
        </p:nvPicPr>
        <p:blipFill>
          <a:blip r:embed="rId6"/>
          <a:stretch>
            <a:fillRect/>
          </a:stretch>
        </p:blipFill>
        <p:spPr>
          <a:xfrm>
            <a:off x="14929757" y="1022432"/>
            <a:ext cx="605138" cy="605138"/>
          </a:xfrm>
          <a:prstGeom prst="rect">
            <a:avLst/>
          </a:prstGeom>
        </p:spPr>
      </p:pic>
      <p:sp>
        <p:nvSpPr>
          <p:cNvPr id="19" name="TextBox 18"/>
          <p:cNvSpPr txBox="1"/>
          <p:nvPr/>
        </p:nvSpPr>
        <p:spPr>
          <a:xfrm>
            <a:off x="1871662" y="3367640"/>
            <a:ext cx="7343775" cy="2386012"/>
          </a:xfrm>
          <a:prstGeom prst="rect">
            <a:avLst/>
          </a:prstGeom>
          <a:noFill/>
          <a:ln>
            <a:noFill/>
          </a:ln>
        </p:spPr>
        <p:txBody>
          <a:bodyPr wrap="square" rtlCol="0">
            <a:prstTxWarp prst="textPlain">
              <a:avLst/>
            </a:prstTxWarp>
            <a:spAutoFit/>
          </a:bodyPr>
          <a:lstStyle/>
          <a:p>
            <a:pPr algn="ctr"/>
            <a:r>
              <a:rPr lang="en-US" sz="28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TIẾT 2 + 3: BÀI 1: </a:t>
            </a:r>
          </a:p>
          <a:p>
            <a:pPr algn="ctr"/>
            <a:r>
              <a:rPr lang="en-US" sz="28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HỆ THỐNG KINH, VĨ TUYẾN. </a:t>
            </a:r>
          </a:p>
          <a:p>
            <a:pPr algn="ctr"/>
            <a:r>
              <a:rPr lang="en-US" sz="28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TỌA ĐỘ ĐỊA LÍ</a:t>
            </a: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5148880" y="3065071"/>
            <a:ext cx="605138" cy="605138"/>
          </a:xfrm>
          <a:prstGeom prst="rect">
            <a:avLst/>
          </a:prstGeom>
        </p:spPr>
      </p:pic>
      <p:sp>
        <p:nvSpPr>
          <p:cNvPr id="2" name="Rectangle 1"/>
          <p:cNvSpPr/>
          <p:nvPr/>
        </p:nvSpPr>
        <p:spPr>
          <a:xfrm>
            <a:off x="485775" y="428626"/>
            <a:ext cx="11220450" cy="1917246"/>
          </a:xfrm>
          <a:prstGeom prst="rect">
            <a:avLst/>
          </a:prstGeom>
        </p:spPr>
        <p:txBody>
          <a:bodyPr wrap="square">
            <a:prstTxWarp prst="textPlain">
              <a:avLst/>
            </a:prstTxWarp>
            <a:spAutoFit/>
          </a:bodyPr>
          <a:lstStyle/>
          <a:p>
            <a:r>
              <a:rPr lang="en-US" sz="40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CHƯƠNG I: BẢN ĐỒ - </a:t>
            </a:r>
          </a:p>
          <a:p>
            <a:r>
              <a:rPr lang="en-US" sz="40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PHƯƠNG TIỆN THỂ HIỆN BỀ MẶT TRÁI ĐẤT</a:t>
            </a:r>
          </a:p>
        </p:txBody>
      </p:sp>
    </p:spTree>
    <p:extLst>
      <p:ext uri="{BB962C8B-B14F-4D97-AF65-F5344CB8AC3E}">
        <p14:creationId xmlns:p14="http://schemas.microsoft.com/office/powerpoint/2010/main" val="38636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88" fill="hold"/>
                                        <p:tgtEl>
                                          <p:spTgt spid="25"/>
                                        </p:tgtEl>
                                      </p:cBhvr>
                                    </p:cmd>
                                  </p:childTnLst>
                                </p:cTn>
                              </p:par>
                            </p:childTnLst>
                          </p:cTn>
                        </p:par>
                        <p:par>
                          <p:cTn id="7" fill="hold">
                            <p:stCondLst>
                              <p:cond delay="25588"/>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 presetClass="mediacall" presetSubtype="0" fill="hold" nodeType="withEffect">
                                  <p:stCondLst>
                                    <p:cond delay="1000"/>
                                  </p:stCondLst>
                                  <p:childTnLst>
                                    <p:cmd type="call" cmd="playFrom(0.0)">
                                      <p:cBhvr>
                                        <p:cTn id="12" dur="622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13" repeatCount="indefinite" fill="hold" display="0">
                  <p:stCondLst>
                    <p:cond delay="indefinite"/>
                  </p:stCondLst>
                  <p:endCondLst>
                    <p:cond evt="onStopAudio" delay="0">
                      <p:tgtEl>
                        <p:sldTgt/>
                      </p:tgtEl>
                    </p:cond>
                  </p:endCondLst>
                </p:cTn>
                <p:tgtEl>
                  <p:spTgt spid="25"/>
                </p:tgtEl>
              </p:cMediaNode>
            </p:audio>
            <p:audio>
              <p:cMediaNode vol="100000">
                <p:cTn id="14" fill="hold" display="0">
                  <p:stCondLst>
                    <p:cond delay="indefinite"/>
                  </p:stCondLst>
                  <p:endCondLst>
                    <p:cond evt="onStopAudio" delay="0">
                      <p:tgtEl>
                        <p:sldTgt/>
                      </p:tgtEl>
                    </p:cond>
                  </p:endCondLst>
                </p:cTn>
                <p:tgtEl>
                  <p:spTgt spid="20"/>
                </p:tgtEl>
              </p:cMediaNode>
            </p:audio>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4"/>
          <p:cNvSpPr txBox="1"/>
          <p:nvPr/>
        </p:nvSpPr>
        <p:spPr>
          <a:xfrm>
            <a:off x="1117222" y="477898"/>
            <a:ext cx="4148893" cy="523220"/>
          </a:xfrm>
          <a:prstGeom prst="rect">
            <a:avLst/>
          </a:prstGeom>
          <a:noFill/>
        </p:spPr>
        <p:txBody>
          <a:bodyPr wrap="none" rtlCol="0">
            <a:spAutoFit/>
          </a:bodyPr>
          <a:lstStyle/>
          <a:p>
            <a:pPr algn="ct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1. Hệ thống kinh, vĩ tuyến</a:t>
            </a:r>
            <a:endParaRPr lang="zh-CN" altLang="en-US"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394479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EF8788-B109-4C3A-86F4-8B0AB626282D}"/>
              </a:ext>
            </a:extLst>
          </p:cNvPr>
          <p:cNvSpPr txBox="1"/>
          <p:nvPr/>
        </p:nvSpPr>
        <p:spPr>
          <a:xfrm>
            <a:off x="110053" y="0"/>
            <a:ext cx="12021787" cy="954107"/>
          </a:xfrm>
          <a:prstGeom prst="rect">
            <a:avLst/>
          </a:prstGeom>
          <a:solidFill>
            <a:schemeClr val="accent2">
              <a:lumMod val="20000"/>
              <a:lumOff val="80000"/>
            </a:schemeClr>
          </a:solidFill>
          <a:ln>
            <a:solidFill>
              <a:schemeClr val="tx1"/>
            </a:solidFill>
            <a:prstDash val="sysDot"/>
          </a:ln>
        </p:spPr>
        <p:txBody>
          <a:bodyPr wrap="square">
            <a:spAutoFit/>
          </a:bodyP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Quan sát kĩ hình, cố gắng nhớ chi tiết các chú giải (vị trí các đường kinh tuyến, vĩ tuyến).</a:t>
            </a:r>
          </a:p>
        </p:txBody>
      </p:sp>
      <p:pic>
        <p:nvPicPr>
          <p:cNvPr id="5121" name="Picture 1">
            <a:extLst>
              <a:ext uri="{FF2B5EF4-FFF2-40B4-BE49-F238E27FC236}">
                <a16:creationId xmlns:a16="http://schemas.microsoft.com/office/drawing/2014/main" id="{76BCCD53-0016-4B48-95B0-06BC6D257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309" y="1109813"/>
            <a:ext cx="8173675" cy="552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01:00</a:t>
            </a:r>
            <a:endParaRPr lang="vi-VN" sz="2800" b="1" dirty="0">
              <a:solidFill>
                <a:srgbClr val="FF0000"/>
              </a:solidFill>
              <a:latin typeface="Arial" panose="020B0604020202020204" pitchFamily="34" charset="0"/>
              <a:cs typeface="Arial" panose="020B0604020202020204" pitchFamily="34" charset="0"/>
            </a:endParaRPr>
          </a:p>
        </p:txBody>
      </p:sp>
      <p:sp>
        <p:nvSpPr>
          <p:cNvPr id="18" name="Rounded Rectangle 1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01:00</a:t>
            </a:r>
            <a:endParaRPr lang="vi-VN" sz="2800" b="1" dirty="0">
              <a:solidFill>
                <a:srgbClr val="FF0000"/>
              </a:solidFill>
              <a:latin typeface="Arial" panose="020B0604020202020204" pitchFamily="34" charset="0"/>
              <a:cs typeface="Arial" panose="020B0604020202020204" pitchFamily="34" charset="0"/>
            </a:endParaRPr>
          </a:p>
        </p:txBody>
      </p:sp>
      <p:sp>
        <p:nvSpPr>
          <p:cNvPr id="19" name="Rounded Rectangle 1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00:59</a:t>
            </a:r>
            <a:endParaRPr lang="vi-VN" sz="2800" b="1" dirty="0">
              <a:solidFill>
                <a:srgbClr val="FF0000"/>
              </a:solidFill>
              <a:latin typeface="Arial" panose="020B0604020202020204" pitchFamily="34" charset="0"/>
              <a:cs typeface="Arial" panose="020B0604020202020204" pitchFamily="34" charset="0"/>
            </a:endParaRPr>
          </a:p>
        </p:txBody>
      </p:sp>
      <p:sp>
        <p:nvSpPr>
          <p:cNvPr id="20" name="Rounded Rectangle 1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00:58</a:t>
            </a:r>
            <a:endParaRPr lang="vi-VN" sz="2800" b="1" dirty="0">
              <a:solidFill>
                <a:srgbClr val="FF0000"/>
              </a:solidFill>
              <a:latin typeface="Arial" panose="020B0604020202020204" pitchFamily="34" charset="0"/>
              <a:cs typeface="Arial" panose="020B0604020202020204" pitchFamily="34" charset="0"/>
            </a:endParaRPr>
          </a:p>
        </p:txBody>
      </p:sp>
      <p:sp>
        <p:nvSpPr>
          <p:cNvPr id="21" name="Rounded Rectangle 2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00:57</a:t>
            </a:r>
            <a:endParaRPr lang="vi-VN" sz="2800" b="1" dirty="0">
              <a:solidFill>
                <a:srgbClr val="FF0000"/>
              </a:solidFill>
              <a:latin typeface="Arial" panose="020B0604020202020204" pitchFamily="34" charset="0"/>
              <a:cs typeface="Arial" panose="020B0604020202020204" pitchFamily="34" charset="0"/>
            </a:endParaRPr>
          </a:p>
        </p:txBody>
      </p:sp>
      <p:sp>
        <p:nvSpPr>
          <p:cNvPr id="22" name="Rounded Rectangle 2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00:56</a:t>
            </a:r>
            <a:endParaRPr lang="vi-VN" sz="2800" b="1" dirty="0">
              <a:solidFill>
                <a:srgbClr val="FF0000"/>
              </a:solidFill>
              <a:latin typeface="Arial" panose="020B0604020202020204" pitchFamily="34" charset="0"/>
              <a:cs typeface="Arial" panose="020B0604020202020204" pitchFamily="34" charset="0"/>
            </a:endParaRPr>
          </a:p>
        </p:txBody>
      </p:sp>
      <p:sp>
        <p:nvSpPr>
          <p:cNvPr id="23" name="Rounded Rectangle 2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00:55</a:t>
            </a:r>
            <a:endParaRPr lang="vi-VN" sz="2800" b="1" dirty="0">
              <a:solidFill>
                <a:srgbClr val="FF0000"/>
              </a:solidFill>
              <a:latin typeface="Arial" panose="020B0604020202020204" pitchFamily="34" charset="0"/>
              <a:cs typeface="Arial" panose="020B0604020202020204" pitchFamily="34" charset="0"/>
            </a:endParaRPr>
          </a:p>
        </p:txBody>
      </p:sp>
      <p:sp>
        <p:nvSpPr>
          <p:cNvPr id="24" name="Rounded Rectangle 2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00:54</a:t>
            </a:r>
            <a:endParaRPr lang="vi-VN" sz="2800" b="1" dirty="0">
              <a:solidFill>
                <a:srgbClr val="FF0000"/>
              </a:solidFill>
              <a:latin typeface="Arial" panose="020B0604020202020204" pitchFamily="34" charset="0"/>
              <a:cs typeface="Arial" panose="020B0604020202020204" pitchFamily="34" charset="0"/>
            </a:endParaRPr>
          </a:p>
        </p:txBody>
      </p:sp>
      <p:sp>
        <p:nvSpPr>
          <p:cNvPr id="25" name="Rounded Rectangle 2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00:53</a:t>
            </a:r>
            <a:endParaRPr lang="vi-VN" sz="2800" b="1" dirty="0">
              <a:solidFill>
                <a:srgbClr val="FF0000"/>
              </a:solidFill>
              <a:latin typeface="Arial" panose="020B0604020202020204" pitchFamily="34" charset="0"/>
              <a:cs typeface="Arial" panose="020B0604020202020204" pitchFamily="34" charset="0"/>
            </a:endParaRPr>
          </a:p>
        </p:txBody>
      </p:sp>
      <p:sp>
        <p:nvSpPr>
          <p:cNvPr id="26" name="Rounded Rectangle 2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00:52</a:t>
            </a:r>
            <a:endParaRPr lang="vi-VN" sz="2800" b="1" dirty="0">
              <a:solidFill>
                <a:srgbClr val="FF0000"/>
              </a:solidFill>
              <a:latin typeface="Arial" panose="020B0604020202020204" pitchFamily="34" charset="0"/>
              <a:cs typeface="Arial" panose="020B0604020202020204" pitchFamily="34" charset="0"/>
            </a:endParaRPr>
          </a:p>
        </p:txBody>
      </p:sp>
      <p:sp>
        <p:nvSpPr>
          <p:cNvPr id="27" name="Rounded Rectangle 2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00:51</a:t>
            </a:r>
            <a:endParaRPr lang="vi-VN" sz="2800" b="1" dirty="0">
              <a:solidFill>
                <a:srgbClr val="FF0000"/>
              </a:solidFill>
              <a:latin typeface="Arial" panose="020B0604020202020204" pitchFamily="34" charset="0"/>
              <a:cs typeface="Arial" panose="020B0604020202020204" pitchFamily="34" charset="0"/>
            </a:endParaRPr>
          </a:p>
        </p:txBody>
      </p:sp>
      <p:sp>
        <p:nvSpPr>
          <p:cNvPr id="28" name="Rounded Rectangle 2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00:50</a:t>
            </a:r>
            <a:endParaRPr lang="vi-VN" sz="2800" b="1" dirty="0">
              <a:solidFill>
                <a:srgbClr val="FF0000"/>
              </a:solidFill>
              <a:latin typeface="Arial" panose="020B0604020202020204" pitchFamily="34" charset="0"/>
              <a:cs typeface="Arial" panose="020B0604020202020204" pitchFamily="34" charset="0"/>
            </a:endParaRPr>
          </a:p>
        </p:txBody>
      </p:sp>
      <p:sp>
        <p:nvSpPr>
          <p:cNvPr id="29" name="Rounded Rectangle 2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00:49</a:t>
            </a:r>
            <a:endParaRPr lang="vi-VN" sz="2800" b="1" dirty="0">
              <a:solidFill>
                <a:srgbClr val="FF0000"/>
              </a:solidFill>
              <a:latin typeface="Arial" panose="020B0604020202020204" pitchFamily="34" charset="0"/>
              <a:cs typeface="Arial" panose="020B0604020202020204" pitchFamily="34" charset="0"/>
            </a:endParaRPr>
          </a:p>
        </p:txBody>
      </p:sp>
      <p:sp>
        <p:nvSpPr>
          <p:cNvPr id="30" name="Rounded Rectangle 2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00:48</a:t>
            </a:r>
            <a:endParaRPr lang="vi-VN" sz="2800" b="1" dirty="0">
              <a:solidFill>
                <a:srgbClr val="FF0000"/>
              </a:solidFill>
              <a:latin typeface="Arial" panose="020B0604020202020204" pitchFamily="34" charset="0"/>
              <a:cs typeface="Arial" panose="020B0604020202020204" pitchFamily="34" charset="0"/>
            </a:endParaRPr>
          </a:p>
        </p:txBody>
      </p:sp>
      <p:sp>
        <p:nvSpPr>
          <p:cNvPr id="31" name="Rounded Rectangle 3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00:47</a:t>
            </a:r>
            <a:endParaRPr lang="vi-VN" sz="2800" b="1" dirty="0">
              <a:solidFill>
                <a:srgbClr val="FF0000"/>
              </a:solidFill>
              <a:latin typeface="Arial" panose="020B0604020202020204" pitchFamily="34" charset="0"/>
              <a:cs typeface="Arial" panose="020B0604020202020204" pitchFamily="34" charset="0"/>
            </a:endParaRPr>
          </a:p>
        </p:txBody>
      </p:sp>
      <p:sp>
        <p:nvSpPr>
          <p:cNvPr id="32" name="Rounded Rectangle 3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00:46</a:t>
            </a:r>
            <a:endParaRPr lang="vi-VN" sz="2800" b="1" dirty="0">
              <a:solidFill>
                <a:srgbClr val="FF0000"/>
              </a:solidFill>
              <a:latin typeface="Arial" panose="020B0604020202020204" pitchFamily="34" charset="0"/>
              <a:cs typeface="Arial" panose="020B0604020202020204" pitchFamily="34" charset="0"/>
            </a:endParaRPr>
          </a:p>
        </p:txBody>
      </p:sp>
      <p:sp>
        <p:nvSpPr>
          <p:cNvPr id="33" name="Rounded Rectangle 3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00:45</a:t>
            </a:r>
            <a:endParaRPr lang="vi-VN" sz="2800" b="1" dirty="0">
              <a:solidFill>
                <a:srgbClr val="FF0000"/>
              </a:solidFill>
              <a:latin typeface="Arial" panose="020B0604020202020204" pitchFamily="34" charset="0"/>
              <a:cs typeface="Arial" panose="020B0604020202020204" pitchFamily="34" charset="0"/>
            </a:endParaRPr>
          </a:p>
        </p:txBody>
      </p:sp>
      <p:sp>
        <p:nvSpPr>
          <p:cNvPr id="34" name="Rounded Rectangle 3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00:44</a:t>
            </a:r>
            <a:endParaRPr lang="vi-VN" sz="2800" b="1" dirty="0">
              <a:solidFill>
                <a:srgbClr val="FF0000"/>
              </a:solidFill>
              <a:latin typeface="Arial" panose="020B0604020202020204" pitchFamily="34" charset="0"/>
              <a:cs typeface="Arial" panose="020B0604020202020204" pitchFamily="34" charset="0"/>
            </a:endParaRPr>
          </a:p>
        </p:txBody>
      </p:sp>
      <p:sp>
        <p:nvSpPr>
          <p:cNvPr id="35" name="Rounded Rectangle 3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00:43</a:t>
            </a:r>
            <a:endParaRPr lang="vi-VN" sz="2800" b="1" dirty="0">
              <a:solidFill>
                <a:srgbClr val="FF0000"/>
              </a:solidFill>
              <a:latin typeface="Arial" panose="020B0604020202020204" pitchFamily="34" charset="0"/>
              <a:cs typeface="Arial" panose="020B0604020202020204" pitchFamily="34" charset="0"/>
            </a:endParaRPr>
          </a:p>
        </p:txBody>
      </p:sp>
      <p:sp>
        <p:nvSpPr>
          <p:cNvPr id="36" name="Rounded Rectangle 3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00:42</a:t>
            </a:r>
            <a:endParaRPr lang="vi-VN" sz="2800" b="1" dirty="0">
              <a:solidFill>
                <a:srgbClr val="FF0000"/>
              </a:solidFill>
              <a:latin typeface="Arial" panose="020B0604020202020204" pitchFamily="34" charset="0"/>
              <a:cs typeface="Arial" panose="020B0604020202020204" pitchFamily="34" charset="0"/>
            </a:endParaRPr>
          </a:p>
        </p:txBody>
      </p:sp>
      <p:sp>
        <p:nvSpPr>
          <p:cNvPr id="37" name="Rounded Rectangle 3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00:41</a:t>
            </a:r>
            <a:endParaRPr lang="vi-VN" sz="2800" b="1" dirty="0">
              <a:solidFill>
                <a:srgbClr val="FF0000"/>
              </a:solidFill>
              <a:latin typeface="Arial" panose="020B0604020202020204" pitchFamily="34" charset="0"/>
              <a:cs typeface="Arial" panose="020B0604020202020204" pitchFamily="34" charset="0"/>
            </a:endParaRPr>
          </a:p>
        </p:txBody>
      </p:sp>
      <p:sp>
        <p:nvSpPr>
          <p:cNvPr id="38" name="Rounded Rectangle 3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00:40</a:t>
            </a:r>
            <a:endParaRPr lang="vi-VN" sz="2800" b="1" dirty="0">
              <a:solidFill>
                <a:srgbClr val="FF0000"/>
              </a:solidFill>
              <a:latin typeface="Arial" panose="020B0604020202020204" pitchFamily="34" charset="0"/>
              <a:cs typeface="Arial" panose="020B0604020202020204" pitchFamily="34" charset="0"/>
            </a:endParaRPr>
          </a:p>
        </p:txBody>
      </p:sp>
      <p:sp>
        <p:nvSpPr>
          <p:cNvPr id="39" name="Rounded Rectangle 3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00:39</a:t>
            </a:r>
            <a:endParaRPr lang="vi-VN" sz="2800" b="1" dirty="0">
              <a:solidFill>
                <a:srgbClr val="FF0000"/>
              </a:solidFill>
              <a:latin typeface="Arial" panose="020B0604020202020204" pitchFamily="34" charset="0"/>
              <a:cs typeface="Arial" panose="020B0604020202020204" pitchFamily="34" charset="0"/>
            </a:endParaRPr>
          </a:p>
        </p:txBody>
      </p:sp>
      <p:sp>
        <p:nvSpPr>
          <p:cNvPr id="40" name="Rounded Rectangle 3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00:38</a:t>
            </a:r>
            <a:endParaRPr lang="vi-VN" sz="2800" b="1" dirty="0">
              <a:solidFill>
                <a:srgbClr val="FF0000"/>
              </a:solidFill>
              <a:latin typeface="Arial" panose="020B0604020202020204" pitchFamily="34" charset="0"/>
              <a:cs typeface="Arial" panose="020B0604020202020204" pitchFamily="34" charset="0"/>
            </a:endParaRPr>
          </a:p>
        </p:txBody>
      </p:sp>
      <p:sp>
        <p:nvSpPr>
          <p:cNvPr id="41" name="Rounded Rectangle 4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00:37</a:t>
            </a:r>
            <a:endParaRPr lang="vi-VN" sz="2800" b="1" dirty="0">
              <a:solidFill>
                <a:srgbClr val="FF0000"/>
              </a:solidFill>
              <a:latin typeface="Arial" panose="020B0604020202020204" pitchFamily="34" charset="0"/>
              <a:cs typeface="Arial" panose="020B0604020202020204" pitchFamily="34" charset="0"/>
            </a:endParaRPr>
          </a:p>
        </p:txBody>
      </p:sp>
      <p:sp>
        <p:nvSpPr>
          <p:cNvPr id="42" name="Rounded Rectangle 4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00:36</a:t>
            </a:r>
            <a:endParaRPr lang="vi-VN" sz="2800" b="1" dirty="0">
              <a:solidFill>
                <a:srgbClr val="FF0000"/>
              </a:solidFill>
              <a:latin typeface="Arial" panose="020B0604020202020204" pitchFamily="34" charset="0"/>
              <a:cs typeface="Arial" panose="020B0604020202020204" pitchFamily="34" charset="0"/>
            </a:endParaRPr>
          </a:p>
        </p:txBody>
      </p:sp>
      <p:sp>
        <p:nvSpPr>
          <p:cNvPr id="43" name="Rounded Rectangle 4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00:35</a:t>
            </a:r>
            <a:endParaRPr lang="vi-VN" sz="2800" b="1" dirty="0">
              <a:solidFill>
                <a:srgbClr val="FF0000"/>
              </a:solidFill>
              <a:latin typeface="Arial" panose="020B0604020202020204" pitchFamily="34" charset="0"/>
              <a:cs typeface="Arial" panose="020B0604020202020204" pitchFamily="34" charset="0"/>
            </a:endParaRPr>
          </a:p>
        </p:txBody>
      </p:sp>
      <p:sp>
        <p:nvSpPr>
          <p:cNvPr id="44" name="Rounded Rectangle 4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00:34</a:t>
            </a:r>
            <a:endParaRPr lang="vi-VN" sz="2800" b="1" dirty="0">
              <a:solidFill>
                <a:srgbClr val="FF0000"/>
              </a:solidFill>
              <a:latin typeface="Arial" panose="020B0604020202020204" pitchFamily="34" charset="0"/>
              <a:cs typeface="Arial" panose="020B0604020202020204" pitchFamily="34" charset="0"/>
            </a:endParaRPr>
          </a:p>
        </p:txBody>
      </p:sp>
      <p:sp>
        <p:nvSpPr>
          <p:cNvPr id="45" name="Rounded Rectangle 4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00:33</a:t>
            </a:r>
            <a:endParaRPr lang="vi-VN" sz="2800" b="1" dirty="0">
              <a:solidFill>
                <a:srgbClr val="FF0000"/>
              </a:solidFill>
              <a:latin typeface="Arial" panose="020B0604020202020204" pitchFamily="34" charset="0"/>
              <a:cs typeface="Arial" panose="020B0604020202020204" pitchFamily="34" charset="0"/>
            </a:endParaRPr>
          </a:p>
        </p:txBody>
      </p:sp>
      <p:sp>
        <p:nvSpPr>
          <p:cNvPr id="46" name="Rounded Rectangle 4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00:32</a:t>
            </a:r>
            <a:endParaRPr lang="vi-VN" sz="2800" b="1" dirty="0">
              <a:solidFill>
                <a:srgbClr val="FF0000"/>
              </a:solidFill>
              <a:latin typeface="Arial" panose="020B0604020202020204" pitchFamily="34" charset="0"/>
              <a:cs typeface="Arial" panose="020B0604020202020204" pitchFamily="34" charset="0"/>
            </a:endParaRPr>
          </a:p>
        </p:txBody>
      </p:sp>
      <p:sp>
        <p:nvSpPr>
          <p:cNvPr id="47" name="Rounded Rectangle 4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00:31</a:t>
            </a:r>
            <a:endParaRPr lang="vi-VN" sz="2800" b="1" dirty="0">
              <a:solidFill>
                <a:srgbClr val="FF0000"/>
              </a:solidFill>
              <a:latin typeface="Arial" panose="020B0604020202020204" pitchFamily="34" charset="0"/>
              <a:cs typeface="Arial" panose="020B0604020202020204" pitchFamily="34" charset="0"/>
            </a:endParaRPr>
          </a:p>
        </p:txBody>
      </p:sp>
      <p:sp>
        <p:nvSpPr>
          <p:cNvPr id="48" name="Rounded Rectangle 4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00:30</a:t>
            </a:r>
            <a:endParaRPr lang="vi-VN" sz="2800" b="1" dirty="0">
              <a:solidFill>
                <a:srgbClr val="FF0000"/>
              </a:solidFill>
              <a:latin typeface="Arial" panose="020B0604020202020204" pitchFamily="34" charset="0"/>
              <a:cs typeface="Arial" panose="020B0604020202020204" pitchFamily="34" charset="0"/>
            </a:endParaRPr>
          </a:p>
        </p:txBody>
      </p:sp>
      <p:sp>
        <p:nvSpPr>
          <p:cNvPr id="49" name="Rounded Rectangle 4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00:29</a:t>
            </a:r>
            <a:endParaRPr lang="vi-VN" sz="2800" b="1" dirty="0">
              <a:solidFill>
                <a:srgbClr val="FF0000"/>
              </a:solidFill>
              <a:latin typeface="Arial" panose="020B0604020202020204" pitchFamily="34" charset="0"/>
              <a:cs typeface="Arial" panose="020B0604020202020204" pitchFamily="34" charset="0"/>
            </a:endParaRPr>
          </a:p>
        </p:txBody>
      </p:sp>
      <p:sp>
        <p:nvSpPr>
          <p:cNvPr id="50" name="Rounded Rectangle 4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00:28</a:t>
            </a:r>
            <a:endParaRPr lang="vi-VN" sz="2800" b="1" dirty="0">
              <a:solidFill>
                <a:srgbClr val="FF0000"/>
              </a:solidFill>
              <a:latin typeface="Arial" panose="020B0604020202020204" pitchFamily="34" charset="0"/>
              <a:cs typeface="Arial" panose="020B0604020202020204" pitchFamily="34" charset="0"/>
            </a:endParaRPr>
          </a:p>
        </p:txBody>
      </p:sp>
      <p:sp>
        <p:nvSpPr>
          <p:cNvPr id="51" name="Rounded Rectangle 5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00:27</a:t>
            </a:r>
            <a:endParaRPr lang="vi-VN" sz="2800" b="1" dirty="0">
              <a:solidFill>
                <a:srgbClr val="FF0000"/>
              </a:solidFill>
              <a:latin typeface="Arial" panose="020B0604020202020204" pitchFamily="34" charset="0"/>
              <a:cs typeface="Arial" panose="020B0604020202020204" pitchFamily="34" charset="0"/>
            </a:endParaRPr>
          </a:p>
        </p:txBody>
      </p:sp>
      <p:sp>
        <p:nvSpPr>
          <p:cNvPr id="52" name="Rounded Rectangle 5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00:26</a:t>
            </a:r>
            <a:endParaRPr lang="vi-VN" sz="2800" b="1" dirty="0">
              <a:solidFill>
                <a:srgbClr val="FF0000"/>
              </a:solidFill>
              <a:latin typeface="Arial" panose="020B0604020202020204" pitchFamily="34" charset="0"/>
              <a:cs typeface="Arial" panose="020B0604020202020204" pitchFamily="34" charset="0"/>
            </a:endParaRPr>
          </a:p>
        </p:txBody>
      </p:sp>
      <p:sp>
        <p:nvSpPr>
          <p:cNvPr id="53" name="Rounded Rectangle 5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00:25</a:t>
            </a:r>
            <a:endParaRPr lang="vi-VN" sz="2800" b="1" dirty="0">
              <a:solidFill>
                <a:srgbClr val="FF0000"/>
              </a:solidFill>
              <a:latin typeface="Arial" panose="020B0604020202020204" pitchFamily="34" charset="0"/>
              <a:cs typeface="Arial" panose="020B0604020202020204" pitchFamily="34" charset="0"/>
            </a:endParaRPr>
          </a:p>
        </p:txBody>
      </p:sp>
      <p:sp>
        <p:nvSpPr>
          <p:cNvPr id="54" name="Rounded Rectangle 5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00:24</a:t>
            </a:r>
            <a:endParaRPr lang="vi-VN" sz="2800" b="1" dirty="0">
              <a:solidFill>
                <a:srgbClr val="FF0000"/>
              </a:solidFill>
              <a:latin typeface="Arial" panose="020B0604020202020204" pitchFamily="34" charset="0"/>
              <a:cs typeface="Arial" panose="020B0604020202020204" pitchFamily="34" charset="0"/>
            </a:endParaRPr>
          </a:p>
        </p:txBody>
      </p:sp>
      <p:sp>
        <p:nvSpPr>
          <p:cNvPr id="55" name="Rounded Rectangle 5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00:23</a:t>
            </a:r>
            <a:endParaRPr lang="vi-VN" sz="2800" b="1" dirty="0">
              <a:solidFill>
                <a:srgbClr val="FF0000"/>
              </a:solidFill>
              <a:latin typeface="Arial" panose="020B0604020202020204" pitchFamily="34" charset="0"/>
              <a:cs typeface="Arial" panose="020B0604020202020204" pitchFamily="34" charset="0"/>
            </a:endParaRPr>
          </a:p>
        </p:txBody>
      </p:sp>
      <p:sp>
        <p:nvSpPr>
          <p:cNvPr id="56" name="Rounded Rectangle 5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00:22</a:t>
            </a:r>
            <a:endParaRPr lang="vi-VN" sz="2800" b="1" dirty="0">
              <a:solidFill>
                <a:srgbClr val="FF0000"/>
              </a:solidFill>
              <a:latin typeface="Arial" panose="020B0604020202020204" pitchFamily="34" charset="0"/>
              <a:cs typeface="Arial" panose="020B0604020202020204" pitchFamily="34" charset="0"/>
            </a:endParaRPr>
          </a:p>
        </p:txBody>
      </p:sp>
      <p:sp>
        <p:nvSpPr>
          <p:cNvPr id="57" name="Rounded Rectangle 5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00:21</a:t>
            </a:r>
            <a:endParaRPr lang="vi-VN" sz="2800" b="1" dirty="0">
              <a:solidFill>
                <a:srgbClr val="FF0000"/>
              </a:solidFill>
              <a:latin typeface="Arial" panose="020B0604020202020204" pitchFamily="34" charset="0"/>
              <a:cs typeface="Arial" panose="020B0604020202020204" pitchFamily="34" charset="0"/>
            </a:endParaRPr>
          </a:p>
        </p:txBody>
      </p:sp>
      <p:sp>
        <p:nvSpPr>
          <p:cNvPr id="58" name="Rounded Rectangle 5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00:20</a:t>
            </a:r>
            <a:endParaRPr lang="vi-VN" sz="2800" b="1" dirty="0">
              <a:solidFill>
                <a:srgbClr val="FF0000"/>
              </a:solidFill>
              <a:latin typeface="Arial" panose="020B0604020202020204" pitchFamily="34" charset="0"/>
              <a:cs typeface="Arial" panose="020B0604020202020204" pitchFamily="34" charset="0"/>
            </a:endParaRPr>
          </a:p>
        </p:txBody>
      </p:sp>
      <p:sp>
        <p:nvSpPr>
          <p:cNvPr id="59" name="Rounded Rectangle 5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00:19</a:t>
            </a:r>
            <a:endParaRPr lang="vi-VN" sz="2800" b="1" dirty="0">
              <a:solidFill>
                <a:srgbClr val="FF0000"/>
              </a:solidFill>
              <a:latin typeface="Arial" panose="020B0604020202020204" pitchFamily="34" charset="0"/>
              <a:cs typeface="Arial" panose="020B0604020202020204" pitchFamily="34" charset="0"/>
            </a:endParaRPr>
          </a:p>
        </p:txBody>
      </p:sp>
      <p:sp>
        <p:nvSpPr>
          <p:cNvPr id="60" name="Rounded Rectangle 5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00:18</a:t>
            </a:r>
            <a:endParaRPr lang="vi-VN" sz="2800" b="1" dirty="0">
              <a:solidFill>
                <a:srgbClr val="FF0000"/>
              </a:solidFill>
              <a:latin typeface="Arial" panose="020B0604020202020204" pitchFamily="34" charset="0"/>
              <a:cs typeface="Arial" panose="020B0604020202020204" pitchFamily="34" charset="0"/>
            </a:endParaRPr>
          </a:p>
        </p:txBody>
      </p:sp>
      <p:sp>
        <p:nvSpPr>
          <p:cNvPr id="61" name="Rounded Rectangle 6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00:17</a:t>
            </a:r>
            <a:endParaRPr lang="vi-VN" sz="2800" b="1" dirty="0">
              <a:solidFill>
                <a:srgbClr val="FF0000"/>
              </a:solidFill>
              <a:latin typeface="Arial" panose="020B0604020202020204" pitchFamily="34" charset="0"/>
              <a:cs typeface="Arial" panose="020B0604020202020204" pitchFamily="34" charset="0"/>
            </a:endParaRPr>
          </a:p>
        </p:txBody>
      </p:sp>
      <p:sp>
        <p:nvSpPr>
          <p:cNvPr id="62" name="Rounded Rectangle 6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00:16</a:t>
            </a:r>
            <a:endParaRPr lang="vi-VN" sz="2800" b="1" dirty="0">
              <a:solidFill>
                <a:srgbClr val="FF0000"/>
              </a:solidFill>
              <a:latin typeface="Arial" panose="020B0604020202020204" pitchFamily="34" charset="0"/>
              <a:cs typeface="Arial" panose="020B0604020202020204" pitchFamily="34" charset="0"/>
            </a:endParaRPr>
          </a:p>
        </p:txBody>
      </p:sp>
      <p:sp>
        <p:nvSpPr>
          <p:cNvPr id="63" name="Rounded Rectangle 6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00:15</a:t>
            </a:r>
            <a:endParaRPr lang="vi-VN" sz="2800" b="1" dirty="0">
              <a:solidFill>
                <a:srgbClr val="FF0000"/>
              </a:solidFill>
              <a:latin typeface="Arial" panose="020B0604020202020204" pitchFamily="34" charset="0"/>
              <a:cs typeface="Arial" panose="020B0604020202020204" pitchFamily="34" charset="0"/>
            </a:endParaRPr>
          </a:p>
        </p:txBody>
      </p:sp>
      <p:sp>
        <p:nvSpPr>
          <p:cNvPr id="64" name="Rounded Rectangle 6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00:14</a:t>
            </a:r>
            <a:endParaRPr lang="vi-VN" sz="2800" b="1" dirty="0">
              <a:solidFill>
                <a:srgbClr val="FF0000"/>
              </a:solidFill>
              <a:latin typeface="Arial" panose="020B0604020202020204" pitchFamily="34" charset="0"/>
              <a:cs typeface="Arial" panose="020B0604020202020204" pitchFamily="34" charset="0"/>
            </a:endParaRPr>
          </a:p>
        </p:txBody>
      </p:sp>
      <p:sp>
        <p:nvSpPr>
          <p:cNvPr id="65" name="Rounded Rectangle 6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00:13</a:t>
            </a:r>
            <a:endParaRPr lang="vi-VN" sz="2800" b="1" dirty="0">
              <a:solidFill>
                <a:srgbClr val="FF0000"/>
              </a:solidFill>
              <a:latin typeface="Arial" panose="020B0604020202020204" pitchFamily="34" charset="0"/>
              <a:cs typeface="Arial" panose="020B0604020202020204" pitchFamily="34" charset="0"/>
            </a:endParaRPr>
          </a:p>
        </p:txBody>
      </p:sp>
      <p:sp>
        <p:nvSpPr>
          <p:cNvPr id="66" name="Rounded Rectangle 6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00:12</a:t>
            </a:r>
            <a:endParaRPr lang="vi-VN" sz="2800" b="1" dirty="0">
              <a:solidFill>
                <a:srgbClr val="FF0000"/>
              </a:solidFill>
              <a:latin typeface="Arial" panose="020B0604020202020204" pitchFamily="34" charset="0"/>
              <a:cs typeface="Arial" panose="020B0604020202020204" pitchFamily="34" charset="0"/>
            </a:endParaRPr>
          </a:p>
        </p:txBody>
      </p:sp>
      <p:sp>
        <p:nvSpPr>
          <p:cNvPr id="67" name="Rounded Rectangle 6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00:11</a:t>
            </a:r>
            <a:endParaRPr lang="vi-VN" sz="2800" b="1" dirty="0">
              <a:solidFill>
                <a:srgbClr val="FF0000"/>
              </a:solidFill>
              <a:latin typeface="Arial" panose="020B0604020202020204" pitchFamily="34" charset="0"/>
              <a:cs typeface="Arial" panose="020B0604020202020204" pitchFamily="34" charset="0"/>
            </a:endParaRPr>
          </a:p>
        </p:txBody>
      </p:sp>
      <p:sp>
        <p:nvSpPr>
          <p:cNvPr id="68" name="Rounded Rectangle 6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00:10</a:t>
            </a:r>
            <a:endParaRPr lang="vi-VN" sz="2800" b="1" dirty="0">
              <a:solidFill>
                <a:srgbClr val="FF0000"/>
              </a:solidFill>
              <a:latin typeface="Arial" panose="020B0604020202020204" pitchFamily="34" charset="0"/>
              <a:cs typeface="Arial" panose="020B0604020202020204" pitchFamily="34" charset="0"/>
            </a:endParaRPr>
          </a:p>
        </p:txBody>
      </p:sp>
      <p:sp>
        <p:nvSpPr>
          <p:cNvPr id="69" name="Rounded Rectangle 68"/>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00:09</a:t>
            </a:r>
            <a:endParaRPr lang="vi-VN" sz="2800" b="1" dirty="0">
              <a:solidFill>
                <a:srgbClr val="FF0000"/>
              </a:solidFill>
              <a:latin typeface="Arial" panose="020B0604020202020204" pitchFamily="34" charset="0"/>
              <a:cs typeface="Arial" panose="020B0604020202020204" pitchFamily="34" charset="0"/>
            </a:endParaRPr>
          </a:p>
        </p:txBody>
      </p:sp>
      <p:sp>
        <p:nvSpPr>
          <p:cNvPr id="70" name="Rounded Rectangle 69"/>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00:08</a:t>
            </a:r>
            <a:endParaRPr lang="vi-VN" sz="2800" b="1" dirty="0">
              <a:solidFill>
                <a:srgbClr val="FF0000"/>
              </a:solidFill>
              <a:latin typeface="Arial" panose="020B0604020202020204" pitchFamily="34" charset="0"/>
              <a:cs typeface="Arial" panose="020B0604020202020204" pitchFamily="34" charset="0"/>
            </a:endParaRPr>
          </a:p>
        </p:txBody>
      </p:sp>
      <p:sp>
        <p:nvSpPr>
          <p:cNvPr id="71" name="Rounded Rectangle 70"/>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00:07</a:t>
            </a:r>
            <a:endParaRPr lang="vi-VN" sz="2800" b="1" dirty="0">
              <a:solidFill>
                <a:srgbClr val="FF0000"/>
              </a:solidFill>
              <a:latin typeface="Arial" panose="020B0604020202020204" pitchFamily="34" charset="0"/>
              <a:cs typeface="Arial" panose="020B0604020202020204" pitchFamily="34" charset="0"/>
            </a:endParaRPr>
          </a:p>
        </p:txBody>
      </p:sp>
      <p:sp>
        <p:nvSpPr>
          <p:cNvPr id="72" name="Rounded Rectangle 71"/>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00:06</a:t>
            </a:r>
            <a:endParaRPr lang="vi-VN" sz="2800" b="1" dirty="0">
              <a:solidFill>
                <a:srgbClr val="FF0000"/>
              </a:solidFill>
              <a:latin typeface="Arial" panose="020B0604020202020204" pitchFamily="34" charset="0"/>
              <a:cs typeface="Arial" panose="020B0604020202020204" pitchFamily="34" charset="0"/>
            </a:endParaRPr>
          </a:p>
        </p:txBody>
      </p:sp>
      <p:sp>
        <p:nvSpPr>
          <p:cNvPr id="73" name="Rounded Rectangle 72"/>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00:05</a:t>
            </a:r>
            <a:endParaRPr lang="vi-VN" sz="2800" b="1" dirty="0">
              <a:solidFill>
                <a:srgbClr val="FF0000"/>
              </a:solidFill>
              <a:latin typeface="Arial" panose="020B0604020202020204" pitchFamily="34" charset="0"/>
              <a:cs typeface="Arial" panose="020B0604020202020204" pitchFamily="34" charset="0"/>
            </a:endParaRPr>
          </a:p>
        </p:txBody>
      </p:sp>
      <p:sp>
        <p:nvSpPr>
          <p:cNvPr id="74" name="Rounded Rectangle 73"/>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00:04</a:t>
            </a:r>
            <a:endParaRPr lang="vi-VN" sz="2800" b="1" dirty="0">
              <a:solidFill>
                <a:srgbClr val="FF0000"/>
              </a:solidFill>
              <a:latin typeface="Arial" panose="020B0604020202020204" pitchFamily="34" charset="0"/>
              <a:cs typeface="Arial" panose="020B0604020202020204" pitchFamily="34" charset="0"/>
            </a:endParaRPr>
          </a:p>
        </p:txBody>
      </p:sp>
      <p:sp>
        <p:nvSpPr>
          <p:cNvPr id="75" name="Rounded Rectangle 74"/>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00:03</a:t>
            </a:r>
            <a:endParaRPr lang="vi-VN" sz="2800" b="1" dirty="0">
              <a:solidFill>
                <a:srgbClr val="FF0000"/>
              </a:solidFill>
              <a:latin typeface="Arial" panose="020B0604020202020204" pitchFamily="34" charset="0"/>
              <a:cs typeface="Arial" panose="020B0604020202020204" pitchFamily="34" charset="0"/>
            </a:endParaRPr>
          </a:p>
        </p:txBody>
      </p:sp>
      <p:sp>
        <p:nvSpPr>
          <p:cNvPr id="76" name="Rounded Rectangle 75"/>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00:02</a:t>
            </a:r>
            <a:endParaRPr lang="vi-VN" sz="2800" b="1" dirty="0">
              <a:solidFill>
                <a:srgbClr val="FF0000"/>
              </a:solidFill>
              <a:latin typeface="Arial" panose="020B0604020202020204" pitchFamily="34" charset="0"/>
              <a:cs typeface="Arial" panose="020B0604020202020204" pitchFamily="34" charset="0"/>
            </a:endParaRPr>
          </a:p>
        </p:txBody>
      </p:sp>
      <p:sp>
        <p:nvSpPr>
          <p:cNvPr id="77" name="Rounded Rectangle 76"/>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latin typeface="Arial" panose="020B0604020202020204" pitchFamily="34" charset="0"/>
                <a:cs typeface="Arial" panose="020B0604020202020204" pitchFamily="34" charset="0"/>
              </a:rPr>
              <a:t>00:01</a:t>
            </a:r>
            <a:endParaRPr lang="vi-VN" sz="2800" b="1" dirty="0">
              <a:solidFill>
                <a:srgbClr val="FF0000"/>
              </a:solidFill>
              <a:latin typeface="Arial" panose="020B0604020202020204" pitchFamily="34" charset="0"/>
              <a:cs typeface="Arial" panose="020B0604020202020204" pitchFamily="34" charset="0"/>
            </a:endParaRPr>
          </a:p>
        </p:txBody>
      </p:sp>
      <p:sp>
        <p:nvSpPr>
          <p:cNvPr id="78" name="Rounded Rectangle 77"/>
          <p:cNvSpPr/>
          <p:nvPr/>
        </p:nvSpPr>
        <p:spPr>
          <a:xfrm>
            <a:off x="434901" y="5818909"/>
            <a:ext cx="1274618"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cs typeface="Arial" panose="020B0604020202020204" pitchFamily="34" charset="0"/>
              </a:rPr>
              <a:t>00:00</a:t>
            </a:r>
          </a:p>
        </p:txBody>
      </p:sp>
    </p:spTree>
    <p:extLst>
      <p:ext uri="{BB962C8B-B14F-4D97-AF65-F5344CB8AC3E}">
        <p14:creationId xmlns:p14="http://schemas.microsoft.com/office/powerpoint/2010/main" val="9972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1000"/>
                                        <p:tgtEl>
                                          <p:spTgt spid="5121"/>
                                        </p:tgtEl>
                                      </p:cBhvr>
                                    </p:animEffect>
                                    <p:anim calcmode="lin" valueType="num">
                                      <p:cBhvr>
                                        <p:cTn id="8" dur="1000" fill="hold"/>
                                        <p:tgtEl>
                                          <p:spTgt spid="5121"/>
                                        </p:tgtEl>
                                        <p:attrNameLst>
                                          <p:attrName>ppt_x</p:attrName>
                                        </p:attrNameLst>
                                      </p:cBhvr>
                                      <p:tavLst>
                                        <p:tav tm="0">
                                          <p:val>
                                            <p:strVal val="#ppt_x"/>
                                          </p:val>
                                        </p:tav>
                                        <p:tav tm="100000">
                                          <p:val>
                                            <p:strVal val="#ppt_x"/>
                                          </p:val>
                                        </p:tav>
                                      </p:tavLst>
                                    </p:anim>
                                    <p:anim calcmode="lin" valueType="num">
                                      <p:cBhvr>
                                        <p:cTn id="9" dur="1000" fill="hold"/>
                                        <p:tgtEl>
                                          <p:spTgt spid="5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1" presetClass="entr" presetSubtype="0" fill="hold" grpId="0" nodeType="afterEffect">
                                  <p:stCondLst>
                                    <p:cond delay="0"/>
                                  </p:stCondLst>
                                  <p:childTnLst>
                                    <p:set>
                                      <p:cBhvr>
                                        <p:cTn id="14" dur="1000">
                                          <p:stCondLst>
                                            <p:cond delay="0"/>
                                          </p:stCondLst>
                                        </p:cTn>
                                        <p:tgtEl>
                                          <p:spTgt spid="18"/>
                                        </p:tgtEl>
                                        <p:attrNameLst>
                                          <p:attrName>style.visibility</p:attrName>
                                        </p:attrNameLst>
                                      </p:cBhvr>
                                      <p:to>
                                        <p:strVal val="visible"/>
                                      </p:to>
                                    </p:set>
                                  </p:childTnLst>
                                  <p:subTnLst>
                                    <p:audio>
                                      <p:cMediaNode vol="31000">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5" fill="hold">
                            <p:stCondLst>
                              <p:cond delay="1000"/>
                            </p:stCondLst>
                            <p:childTnLst>
                              <p:par>
                                <p:cTn id="16" presetID="11" presetClass="entr" presetSubtype="0" fill="hold" grpId="0" nodeType="afterEffect">
                                  <p:stCondLst>
                                    <p:cond delay="0"/>
                                  </p:stCondLst>
                                  <p:childTnLst>
                                    <p:set>
                                      <p:cBhvr>
                                        <p:cTn id="17" dur="1000">
                                          <p:stCondLst>
                                            <p:cond delay="0"/>
                                          </p:stCondLst>
                                        </p:cTn>
                                        <p:tgtEl>
                                          <p:spTgt spid="19"/>
                                        </p:tgtEl>
                                        <p:attrNameLst>
                                          <p:attrName>style.visibility</p:attrName>
                                        </p:attrNameLst>
                                      </p:cBhvr>
                                      <p:to>
                                        <p:strVal val="visible"/>
                                      </p:to>
                                    </p:set>
                                  </p:childTnLst>
                                  <p:subTnLst>
                                    <p:audio>
                                      <p:cMediaNode vol="31000">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8" fill="hold">
                            <p:stCondLst>
                              <p:cond delay="2000"/>
                            </p:stCondLst>
                            <p:childTnLst>
                              <p:par>
                                <p:cTn id="19" presetID="11" presetClass="entr" presetSubtype="0" fill="hold" grpId="0" nodeType="afterEffect">
                                  <p:stCondLst>
                                    <p:cond delay="0"/>
                                  </p:stCondLst>
                                  <p:childTnLst>
                                    <p:set>
                                      <p:cBhvr>
                                        <p:cTn id="20" dur="1000">
                                          <p:stCondLst>
                                            <p:cond delay="0"/>
                                          </p:stCondLst>
                                        </p:cTn>
                                        <p:tgtEl>
                                          <p:spTgt spid="20"/>
                                        </p:tgtEl>
                                        <p:attrNameLst>
                                          <p:attrName>style.visibility</p:attrName>
                                        </p:attrNameLst>
                                      </p:cBhvr>
                                      <p:to>
                                        <p:strVal val="visible"/>
                                      </p:to>
                                    </p:set>
                                  </p:childTnLst>
                                  <p:subTnLst>
                                    <p:audio>
                                      <p:cMediaNode vol="31000">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1" fill="hold">
                            <p:stCondLst>
                              <p:cond delay="3000"/>
                            </p:stCondLst>
                            <p:childTnLst>
                              <p:par>
                                <p:cTn id="22" presetID="11" presetClass="entr" presetSubtype="0" fill="hold" grpId="0" nodeType="afterEffect">
                                  <p:stCondLst>
                                    <p:cond delay="0"/>
                                  </p:stCondLst>
                                  <p:childTnLst>
                                    <p:set>
                                      <p:cBhvr>
                                        <p:cTn id="23" dur="1000">
                                          <p:stCondLst>
                                            <p:cond delay="0"/>
                                          </p:stCondLst>
                                        </p:cTn>
                                        <p:tgtEl>
                                          <p:spTgt spid="21"/>
                                        </p:tgtEl>
                                        <p:attrNameLst>
                                          <p:attrName>style.visibility</p:attrName>
                                        </p:attrNameLst>
                                      </p:cBhvr>
                                      <p:to>
                                        <p:strVal val="visible"/>
                                      </p:to>
                                    </p:set>
                                  </p:childTnLst>
                                  <p:subTnLst>
                                    <p:audio>
                                      <p:cMediaNode vol="31000">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11" presetClass="entr" presetSubtype="0" fill="hold" grpId="0" nodeType="afterEffect">
                                  <p:stCondLst>
                                    <p:cond delay="0"/>
                                  </p:stCondLst>
                                  <p:childTnLst>
                                    <p:set>
                                      <p:cBhvr>
                                        <p:cTn id="26" dur="1000">
                                          <p:stCondLst>
                                            <p:cond delay="0"/>
                                          </p:stCondLst>
                                        </p:cTn>
                                        <p:tgtEl>
                                          <p:spTgt spid="22"/>
                                        </p:tgtEl>
                                        <p:attrNameLst>
                                          <p:attrName>style.visibility</p:attrName>
                                        </p:attrNameLst>
                                      </p:cBhvr>
                                      <p:to>
                                        <p:strVal val="visible"/>
                                      </p:to>
                                    </p:set>
                                  </p:childTnLst>
                                  <p:subTnLst>
                                    <p:audio>
                                      <p:cMediaNode vol="31000">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7" fill="hold">
                            <p:stCondLst>
                              <p:cond delay="5000"/>
                            </p:stCondLst>
                            <p:childTnLst>
                              <p:par>
                                <p:cTn id="28" presetID="11" presetClass="entr" presetSubtype="0" fill="hold" grpId="0" nodeType="afterEffect">
                                  <p:stCondLst>
                                    <p:cond delay="0"/>
                                  </p:stCondLst>
                                  <p:childTnLst>
                                    <p:set>
                                      <p:cBhvr>
                                        <p:cTn id="29" dur="1000">
                                          <p:stCondLst>
                                            <p:cond delay="0"/>
                                          </p:stCondLst>
                                        </p:cTn>
                                        <p:tgtEl>
                                          <p:spTgt spid="23"/>
                                        </p:tgtEl>
                                        <p:attrNameLst>
                                          <p:attrName>style.visibility</p:attrName>
                                        </p:attrNameLst>
                                      </p:cBhvr>
                                      <p:to>
                                        <p:strVal val="visible"/>
                                      </p:to>
                                    </p:set>
                                  </p:childTnLst>
                                  <p:subTnLst>
                                    <p:audio>
                                      <p:cMediaNode vol="31000">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0" fill="hold">
                            <p:stCondLst>
                              <p:cond delay="6000"/>
                            </p:stCondLst>
                            <p:childTnLst>
                              <p:par>
                                <p:cTn id="31" presetID="11" presetClass="entr" presetSubtype="0" fill="hold" grpId="0" nodeType="afterEffect">
                                  <p:stCondLst>
                                    <p:cond delay="0"/>
                                  </p:stCondLst>
                                  <p:childTnLst>
                                    <p:set>
                                      <p:cBhvr>
                                        <p:cTn id="32" dur="1000">
                                          <p:stCondLst>
                                            <p:cond delay="0"/>
                                          </p:stCondLst>
                                        </p:cTn>
                                        <p:tgtEl>
                                          <p:spTgt spid="24"/>
                                        </p:tgtEl>
                                        <p:attrNameLst>
                                          <p:attrName>style.visibility</p:attrName>
                                        </p:attrNameLst>
                                      </p:cBhvr>
                                      <p:to>
                                        <p:strVal val="visible"/>
                                      </p:to>
                                    </p:set>
                                  </p:childTnLst>
                                  <p:subTnLst>
                                    <p:audio>
                                      <p:cMediaNode vol="31000">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3" fill="hold">
                            <p:stCondLst>
                              <p:cond delay="7000"/>
                            </p:stCondLst>
                            <p:childTnLst>
                              <p:par>
                                <p:cTn id="34" presetID="11" presetClass="entr" presetSubtype="0" fill="hold" grpId="0" nodeType="afterEffect">
                                  <p:stCondLst>
                                    <p:cond delay="0"/>
                                  </p:stCondLst>
                                  <p:childTnLst>
                                    <p:set>
                                      <p:cBhvr>
                                        <p:cTn id="35" dur="1000">
                                          <p:stCondLst>
                                            <p:cond delay="0"/>
                                          </p:stCondLst>
                                        </p:cTn>
                                        <p:tgtEl>
                                          <p:spTgt spid="25"/>
                                        </p:tgtEl>
                                        <p:attrNameLst>
                                          <p:attrName>style.visibility</p:attrName>
                                        </p:attrNameLst>
                                      </p:cBhvr>
                                      <p:to>
                                        <p:strVal val="visible"/>
                                      </p:to>
                                    </p:set>
                                  </p:childTnLst>
                                  <p:subTnLst>
                                    <p:audio>
                                      <p:cMediaNode vol="31000">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11" presetClass="entr" presetSubtype="0" fill="hold" grpId="0" nodeType="afterEffect">
                                  <p:stCondLst>
                                    <p:cond delay="0"/>
                                  </p:stCondLst>
                                  <p:childTnLst>
                                    <p:set>
                                      <p:cBhvr>
                                        <p:cTn id="38" dur="1000">
                                          <p:stCondLst>
                                            <p:cond delay="0"/>
                                          </p:stCondLst>
                                        </p:cTn>
                                        <p:tgtEl>
                                          <p:spTgt spid="26"/>
                                        </p:tgtEl>
                                        <p:attrNameLst>
                                          <p:attrName>style.visibility</p:attrName>
                                        </p:attrNameLst>
                                      </p:cBhvr>
                                      <p:to>
                                        <p:strVal val="visible"/>
                                      </p:to>
                                    </p:set>
                                  </p:childTnLst>
                                  <p:subTnLst>
                                    <p:audio>
                                      <p:cMediaNode vol="31000">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39" fill="hold">
                            <p:stCondLst>
                              <p:cond delay="9000"/>
                            </p:stCondLst>
                            <p:childTnLst>
                              <p:par>
                                <p:cTn id="40" presetID="11" presetClass="entr" presetSubtype="0" fill="hold" grpId="0" nodeType="afterEffect">
                                  <p:stCondLst>
                                    <p:cond delay="0"/>
                                  </p:stCondLst>
                                  <p:childTnLst>
                                    <p:set>
                                      <p:cBhvr>
                                        <p:cTn id="41" dur="1000">
                                          <p:stCondLst>
                                            <p:cond delay="0"/>
                                          </p:stCondLst>
                                        </p:cTn>
                                        <p:tgtEl>
                                          <p:spTgt spid="27"/>
                                        </p:tgtEl>
                                        <p:attrNameLst>
                                          <p:attrName>style.visibility</p:attrName>
                                        </p:attrNameLst>
                                      </p:cBhvr>
                                      <p:to>
                                        <p:strVal val="visible"/>
                                      </p:to>
                                    </p:set>
                                  </p:childTnLst>
                                  <p:subTnLst>
                                    <p:audio>
                                      <p:cMediaNode vol="31000">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2" fill="hold">
                            <p:stCondLst>
                              <p:cond delay="10000"/>
                            </p:stCondLst>
                            <p:childTnLst>
                              <p:par>
                                <p:cTn id="43" presetID="11" presetClass="entr" presetSubtype="0" fill="hold" grpId="0" nodeType="afterEffect">
                                  <p:stCondLst>
                                    <p:cond delay="0"/>
                                  </p:stCondLst>
                                  <p:childTnLst>
                                    <p:set>
                                      <p:cBhvr>
                                        <p:cTn id="44" dur="1000">
                                          <p:stCondLst>
                                            <p:cond delay="0"/>
                                          </p:stCondLst>
                                        </p:cTn>
                                        <p:tgtEl>
                                          <p:spTgt spid="28"/>
                                        </p:tgtEl>
                                        <p:attrNameLst>
                                          <p:attrName>style.visibility</p:attrName>
                                        </p:attrNameLst>
                                      </p:cBhvr>
                                      <p:to>
                                        <p:strVal val="visible"/>
                                      </p:to>
                                    </p:set>
                                  </p:childTnLst>
                                  <p:subTnLst>
                                    <p:audio>
                                      <p:cMediaNode vol="31000">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5" fill="hold">
                            <p:stCondLst>
                              <p:cond delay="11000"/>
                            </p:stCondLst>
                            <p:childTnLst>
                              <p:par>
                                <p:cTn id="46" presetID="11" presetClass="entr" presetSubtype="0" fill="hold" grpId="0" nodeType="afterEffect">
                                  <p:stCondLst>
                                    <p:cond delay="0"/>
                                  </p:stCondLst>
                                  <p:childTnLst>
                                    <p:set>
                                      <p:cBhvr>
                                        <p:cTn id="47" dur="1000">
                                          <p:stCondLst>
                                            <p:cond delay="0"/>
                                          </p:stCondLst>
                                        </p:cTn>
                                        <p:tgtEl>
                                          <p:spTgt spid="29"/>
                                        </p:tgtEl>
                                        <p:attrNameLst>
                                          <p:attrName>style.visibility</p:attrName>
                                        </p:attrNameLst>
                                      </p:cBhvr>
                                      <p:to>
                                        <p:strVal val="visible"/>
                                      </p:to>
                                    </p:set>
                                  </p:childTnLst>
                                  <p:subTnLst>
                                    <p:audio>
                                      <p:cMediaNode vol="31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8" fill="hold">
                            <p:stCondLst>
                              <p:cond delay="12000"/>
                            </p:stCondLst>
                            <p:childTnLst>
                              <p:par>
                                <p:cTn id="49" presetID="11" presetClass="entr" presetSubtype="0" fill="hold" grpId="0" nodeType="afterEffect">
                                  <p:stCondLst>
                                    <p:cond delay="0"/>
                                  </p:stCondLst>
                                  <p:childTnLst>
                                    <p:set>
                                      <p:cBhvr>
                                        <p:cTn id="50" dur="1000">
                                          <p:stCondLst>
                                            <p:cond delay="0"/>
                                          </p:stCondLst>
                                        </p:cTn>
                                        <p:tgtEl>
                                          <p:spTgt spid="30"/>
                                        </p:tgtEl>
                                        <p:attrNameLst>
                                          <p:attrName>style.visibility</p:attrName>
                                        </p:attrNameLst>
                                      </p:cBhvr>
                                      <p:to>
                                        <p:strVal val="visible"/>
                                      </p:to>
                                    </p:set>
                                  </p:childTnLst>
                                  <p:subTnLst>
                                    <p:audio>
                                      <p:cMediaNode vol="31000">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1" fill="hold">
                            <p:stCondLst>
                              <p:cond delay="13000"/>
                            </p:stCondLst>
                            <p:childTnLst>
                              <p:par>
                                <p:cTn id="52" presetID="11" presetClass="entr" presetSubtype="0" fill="hold" grpId="0" nodeType="afterEffect">
                                  <p:stCondLst>
                                    <p:cond delay="0"/>
                                  </p:stCondLst>
                                  <p:childTnLst>
                                    <p:set>
                                      <p:cBhvr>
                                        <p:cTn id="53" dur="1000">
                                          <p:stCondLst>
                                            <p:cond delay="0"/>
                                          </p:stCondLst>
                                        </p:cTn>
                                        <p:tgtEl>
                                          <p:spTgt spid="31"/>
                                        </p:tgtEl>
                                        <p:attrNameLst>
                                          <p:attrName>style.visibility</p:attrName>
                                        </p:attrNameLst>
                                      </p:cBhvr>
                                      <p:to>
                                        <p:strVal val="visible"/>
                                      </p:to>
                                    </p:set>
                                  </p:childTnLst>
                                  <p:subTnLst>
                                    <p:audio>
                                      <p:cMediaNode vol="31000">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4" fill="hold">
                            <p:stCondLst>
                              <p:cond delay="14000"/>
                            </p:stCondLst>
                            <p:childTnLst>
                              <p:par>
                                <p:cTn id="55" presetID="11" presetClass="entr" presetSubtype="0" fill="hold" grpId="0" nodeType="afterEffect">
                                  <p:stCondLst>
                                    <p:cond delay="0"/>
                                  </p:stCondLst>
                                  <p:childTnLst>
                                    <p:set>
                                      <p:cBhvr>
                                        <p:cTn id="56" dur="1000">
                                          <p:stCondLst>
                                            <p:cond delay="0"/>
                                          </p:stCondLst>
                                        </p:cTn>
                                        <p:tgtEl>
                                          <p:spTgt spid="32"/>
                                        </p:tgtEl>
                                        <p:attrNameLst>
                                          <p:attrName>style.visibility</p:attrName>
                                        </p:attrNameLst>
                                      </p:cBhvr>
                                      <p:to>
                                        <p:strVal val="visible"/>
                                      </p:to>
                                    </p:set>
                                  </p:childTnLst>
                                  <p:subTnLst>
                                    <p:audio>
                                      <p:cMediaNode vol="31000">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15000"/>
                            </p:stCondLst>
                            <p:childTnLst>
                              <p:par>
                                <p:cTn id="58" presetID="11" presetClass="entr" presetSubtype="0" fill="hold" grpId="0" nodeType="afterEffect">
                                  <p:stCondLst>
                                    <p:cond delay="0"/>
                                  </p:stCondLst>
                                  <p:childTnLst>
                                    <p:set>
                                      <p:cBhvr>
                                        <p:cTn id="59" dur="1000">
                                          <p:stCondLst>
                                            <p:cond delay="0"/>
                                          </p:stCondLst>
                                        </p:cTn>
                                        <p:tgtEl>
                                          <p:spTgt spid="33"/>
                                        </p:tgtEl>
                                        <p:attrNameLst>
                                          <p:attrName>style.visibility</p:attrName>
                                        </p:attrNameLst>
                                      </p:cBhvr>
                                      <p:to>
                                        <p:strVal val="visible"/>
                                      </p:to>
                                    </p:set>
                                  </p:childTnLst>
                                  <p:subTnLst>
                                    <p:audio>
                                      <p:cMediaNode vol="31000">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0" fill="hold">
                            <p:stCondLst>
                              <p:cond delay="16000"/>
                            </p:stCondLst>
                            <p:childTnLst>
                              <p:par>
                                <p:cTn id="61" presetID="11" presetClass="entr" presetSubtype="0" fill="hold" grpId="0" nodeType="afterEffect">
                                  <p:stCondLst>
                                    <p:cond delay="0"/>
                                  </p:stCondLst>
                                  <p:childTnLst>
                                    <p:set>
                                      <p:cBhvr>
                                        <p:cTn id="62" dur="1000">
                                          <p:stCondLst>
                                            <p:cond delay="0"/>
                                          </p:stCondLst>
                                        </p:cTn>
                                        <p:tgtEl>
                                          <p:spTgt spid="34"/>
                                        </p:tgtEl>
                                        <p:attrNameLst>
                                          <p:attrName>style.visibility</p:attrName>
                                        </p:attrNameLst>
                                      </p:cBhvr>
                                      <p:to>
                                        <p:strVal val="visible"/>
                                      </p:to>
                                    </p:set>
                                  </p:childTnLst>
                                  <p:subTnLst>
                                    <p:audio>
                                      <p:cMediaNode vol="31000">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3" fill="hold">
                            <p:stCondLst>
                              <p:cond delay="17000"/>
                            </p:stCondLst>
                            <p:childTnLst>
                              <p:par>
                                <p:cTn id="64" presetID="11" presetClass="entr" presetSubtype="0" fill="hold" grpId="0" nodeType="afterEffect">
                                  <p:stCondLst>
                                    <p:cond delay="0"/>
                                  </p:stCondLst>
                                  <p:childTnLst>
                                    <p:set>
                                      <p:cBhvr>
                                        <p:cTn id="65" dur="1000">
                                          <p:stCondLst>
                                            <p:cond delay="0"/>
                                          </p:stCondLst>
                                        </p:cTn>
                                        <p:tgtEl>
                                          <p:spTgt spid="35"/>
                                        </p:tgtEl>
                                        <p:attrNameLst>
                                          <p:attrName>style.visibility</p:attrName>
                                        </p:attrNameLst>
                                      </p:cBhvr>
                                      <p:to>
                                        <p:strVal val="visible"/>
                                      </p:to>
                                    </p:set>
                                  </p:childTnLst>
                                  <p:subTnLst>
                                    <p:audio>
                                      <p:cMediaNode vol="31000">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par>
                          <p:cTn id="66" fill="hold">
                            <p:stCondLst>
                              <p:cond delay="18000"/>
                            </p:stCondLst>
                            <p:childTnLst>
                              <p:par>
                                <p:cTn id="67" presetID="11" presetClass="entr" presetSubtype="0" fill="hold" grpId="0" nodeType="afterEffect">
                                  <p:stCondLst>
                                    <p:cond delay="0"/>
                                  </p:stCondLst>
                                  <p:childTnLst>
                                    <p:set>
                                      <p:cBhvr>
                                        <p:cTn id="68" dur="1000">
                                          <p:stCondLst>
                                            <p:cond delay="0"/>
                                          </p:stCondLst>
                                        </p:cTn>
                                        <p:tgtEl>
                                          <p:spTgt spid="36"/>
                                        </p:tgtEl>
                                        <p:attrNameLst>
                                          <p:attrName>style.visibility</p:attrName>
                                        </p:attrNameLst>
                                      </p:cBhvr>
                                      <p:to>
                                        <p:strVal val="visible"/>
                                      </p:to>
                                    </p:set>
                                  </p:childTnLst>
                                  <p:subTnLst>
                                    <p:audio>
                                      <p:cMediaNode vol="31000">
                                        <p:cTn display="0" masterRel="sameClick">
                                          <p:stCondLst>
                                            <p:cond evt="begin" delay="0">
                                              <p:tn val="67"/>
                                            </p:cond>
                                          </p:stCondLst>
                                          <p:endCondLst>
                                            <p:cond evt="onStopAudio" delay="0">
                                              <p:tgtEl>
                                                <p:sldTgt/>
                                              </p:tgtEl>
                                            </p:cond>
                                          </p:endCondLst>
                                        </p:cTn>
                                        <p:tgtEl>
                                          <p:sndTgt r:embed="rId2" name="click.wav"/>
                                        </p:tgtEl>
                                      </p:cMediaNode>
                                    </p:audio>
                                  </p:subTnLst>
                                </p:cTn>
                              </p:par>
                            </p:childTnLst>
                          </p:cTn>
                        </p:par>
                        <p:par>
                          <p:cTn id="69" fill="hold">
                            <p:stCondLst>
                              <p:cond delay="19000"/>
                            </p:stCondLst>
                            <p:childTnLst>
                              <p:par>
                                <p:cTn id="70" presetID="11" presetClass="entr" presetSubtype="0" fill="hold" grpId="0" nodeType="afterEffect">
                                  <p:stCondLst>
                                    <p:cond delay="0"/>
                                  </p:stCondLst>
                                  <p:childTnLst>
                                    <p:set>
                                      <p:cBhvr>
                                        <p:cTn id="71" dur="1000">
                                          <p:stCondLst>
                                            <p:cond delay="0"/>
                                          </p:stCondLst>
                                        </p:cTn>
                                        <p:tgtEl>
                                          <p:spTgt spid="37"/>
                                        </p:tgtEl>
                                        <p:attrNameLst>
                                          <p:attrName>style.visibility</p:attrName>
                                        </p:attrNameLst>
                                      </p:cBhvr>
                                      <p:to>
                                        <p:strVal val="visible"/>
                                      </p:to>
                                    </p:set>
                                  </p:childTnLst>
                                  <p:subTnLst>
                                    <p:audio>
                                      <p:cMediaNode vol="31000">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2" fill="hold">
                            <p:stCondLst>
                              <p:cond delay="20000"/>
                            </p:stCondLst>
                            <p:childTnLst>
                              <p:par>
                                <p:cTn id="73" presetID="11" presetClass="entr" presetSubtype="0" fill="hold" grpId="0" nodeType="afterEffect">
                                  <p:stCondLst>
                                    <p:cond delay="0"/>
                                  </p:stCondLst>
                                  <p:childTnLst>
                                    <p:set>
                                      <p:cBhvr>
                                        <p:cTn id="74" dur="1000">
                                          <p:stCondLst>
                                            <p:cond delay="0"/>
                                          </p:stCondLst>
                                        </p:cTn>
                                        <p:tgtEl>
                                          <p:spTgt spid="38"/>
                                        </p:tgtEl>
                                        <p:attrNameLst>
                                          <p:attrName>style.visibility</p:attrName>
                                        </p:attrNameLst>
                                      </p:cBhvr>
                                      <p:to>
                                        <p:strVal val="visible"/>
                                      </p:to>
                                    </p:set>
                                  </p:childTnLst>
                                  <p:subTnLst>
                                    <p:audio>
                                      <p:cMediaNode vol="31000">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5" fill="hold">
                            <p:stCondLst>
                              <p:cond delay="21000"/>
                            </p:stCondLst>
                            <p:childTnLst>
                              <p:par>
                                <p:cTn id="76" presetID="11" presetClass="entr" presetSubtype="0" fill="hold" grpId="0" nodeType="afterEffect">
                                  <p:stCondLst>
                                    <p:cond delay="0"/>
                                  </p:stCondLst>
                                  <p:childTnLst>
                                    <p:set>
                                      <p:cBhvr>
                                        <p:cTn id="77" dur="1000">
                                          <p:stCondLst>
                                            <p:cond delay="0"/>
                                          </p:stCondLst>
                                        </p:cTn>
                                        <p:tgtEl>
                                          <p:spTgt spid="39"/>
                                        </p:tgtEl>
                                        <p:attrNameLst>
                                          <p:attrName>style.visibility</p:attrName>
                                        </p:attrNameLst>
                                      </p:cBhvr>
                                      <p:to>
                                        <p:strVal val="visible"/>
                                      </p:to>
                                    </p:set>
                                  </p:childTnLst>
                                  <p:subTnLst>
                                    <p:audio>
                                      <p:cMediaNode vol="31000">
                                        <p:cTn display="0" masterRel="sameClick">
                                          <p:stCondLst>
                                            <p:cond evt="begin" delay="0">
                                              <p:tn val="76"/>
                                            </p:cond>
                                          </p:stCondLst>
                                          <p:endCondLst>
                                            <p:cond evt="onStopAudio" delay="0">
                                              <p:tgtEl>
                                                <p:sldTgt/>
                                              </p:tgtEl>
                                            </p:cond>
                                          </p:endCondLst>
                                        </p:cTn>
                                        <p:tgtEl>
                                          <p:sndTgt r:embed="rId2" name="click.wav"/>
                                        </p:tgtEl>
                                      </p:cMediaNode>
                                    </p:audio>
                                  </p:subTnLst>
                                </p:cTn>
                              </p:par>
                            </p:childTnLst>
                          </p:cTn>
                        </p:par>
                        <p:par>
                          <p:cTn id="78" fill="hold">
                            <p:stCondLst>
                              <p:cond delay="22000"/>
                            </p:stCondLst>
                            <p:childTnLst>
                              <p:par>
                                <p:cTn id="79" presetID="11" presetClass="entr" presetSubtype="0" fill="hold" grpId="0" nodeType="afterEffect">
                                  <p:stCondLst>
                                    <p:cond delay="0"/>
                                  </p:stCondLst>
                                  <p:childTnLst>
                                    <p:set>
                                      <p:cBhvr>
                                        <p:cTn id="80" dur="1000">
                                          <p:stCondLst>
                                            <p:cond delay="0"/>
                                          </p:stCondLst>
                                        </p:cTn>
                                        <p:tgtEl>
                                          <p:spTgt spid="40"/>
                                        </p:tgtEl>
                                        <p:attrNameLst>
                                          <p:attrName>style.visibility</p:attrName>
                                        </p:attrNameLst>
                                      </p:cBhvr>
                                      <p:to>
                                        <p:strVal val="visible"/>
                                      </p:to>
                                    </p:set>
                                  </p:childTnLst>
                                  <p:subTnLst>
                                    <p:audio>
                                      <p:cMediaNode vol="31000">
                                        <p:cTn display="0" masterRel="sameClick">
                                          <p:stCondLst>
                                            <p:cond evt="begin" delay="0">
                                              <p:tn val="79"/>
                                            </p:cond>
                                          </p:stCondLst>
                                          <p:endCondLst>
                                            <p:cond evt="onStopAudio" delay="0">
                                              <p:tgtEl>
                                                <p:sldTgt/>
                                              </p:tgtEl>
                                            </p:cond>
                                          </p:endCondLst>
                                        </p:cTn>
                                        <p:tgtEl>
                                          <p:sndTgt r:embed="rId2" name="click.wav"/>
                                        </p:tgtEl>
                                      </p:cMediaNode>
                                    </p:audio>
                                  </p:subTnLst>
                                </p:cTn>
                              </p:par>
                            </p:childTnLst>
                          </p:cTn>
                        </p:par>
                        <p:par>
                          <p:cTn id="81" fill="hold">
                            <p:stCondLst>
                              <p:cond delay="23000"/>
                            </p:stCondLst>
                            <p:childTnLst>
                              <p:par>
                                <p:cTn id="82" presetID="11" presetClass="entr" presetSubtype="0" fill="hold" grpId="0" nodeType="afterEffect">
                                  <p:stCondLst>
                                    <p:cond delay="0"/>
                                  </p:stCondLst>
                                  <p:childTnLst>
                                    <p:set>
                                      <p:cBhvr>
                                        <p:cTn id="83" dur="1000">
                                          <p:stCondLst>
                                            <p:cond delay="0"/>
                                          </p:stCondLst>
                                        </p:cTn>
                                        <p:tgtEl>
                                          <p:spTgt spid="41"/>
                                        </p:tgtEl>
                                        <p:attrNameLst>
                                          <p:attrName>style.visibility</p:attrName>
                                        </p:attrNameLst>
                                      </p:cBhvr>
                                      <p:to>
                                        <p:strVal val="visible"/>
                                      </p:to>
                                    </p:set>
                                  </p:childTnLst>
                                  <p:subTnLst>
                                    <p:audio>
                                      <p:cMediaNode vol="31000">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4" fill="hold">
                            <p:stCondLst>
                              <p:cond delay="24000"/>
                            </p:stCondLst>
                            <p:childTnLst>
                              <p:par>
                                <p:cTn id="85" presetID="11" presetClass="entr" presetSubtype="0" fill="hold" grpId="0" nodeType="afterEffect">
                                  <p:stCondLst>
                                    <p:cond delay="0"/>
                                  </p:stCondLst>
                                  <p:childTnLst>
                                    <p:set>
                                      <p:cBhvr>
                                        <p:cTn id="86" dur="1000">
                                          <p:stCondLst>
                                            <p:cond delay="0"/>
                                          </p:stCondLst>
                                        </p:cTn>
                                        <p:tgtEl>
                                          <p:spTgt spid="42"/>
                                        </p:tgtEl>
                                        <p:attrNameLst>
                                          <p:attrName>style.visibility</p:attrName>
                                        </p:attrNameLst>
                                      </p:cBhvr>
                                      <p:to>
                                        <p:strVal val="visible"/>
                                      </p:to>
                                    </p:set>
                                  </p:childTnLst>
                                  <p:subTnLst>
                                    <p:audio>
                                      <p:cMediaNode vol="31000">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par>
                          <p:cTn id="87" fill="hold">
                            <p:stCondLst>
                              <p:cond delay="25000"/>
                            </p:stCondLst>
                            <p:childTnLst>
                              <p:par>
                                <p:cTn id="88" presetID="11" presetClass="entr" presetSubtype="0" fill="hold" grpId="0" nodeType="afterEffect">
                                  <p:stCondLst>
                                    <p:cond delay="0"/>
                                  </p:stCondLst>
                                  <p:childTnLst>
                                    <p:set>
                                      <p:cBhvr>
                                        <p:cTn id="89" dur="1000">
                                          <p:stCondLst>
                                            <p:cond delay="0"/>
                                          </p:stCondLst>
                                        </p:cTn>
                                        <p:tgtEl>
                                          <p:spTgt spid="43"/>
                                        </p:tgtEl>
                                        <p:attrNameLst>
                                          <p:attrName>style.visibility</p:attrName>
                                        </p:attrNameLst>
                                      </p:cBhvr>
                                      <p:to>
                                        <p:strVal val="visible"/>
                                      </p:to>
                                    </p:set>
                                  </p:childTnLst>
                                  <p:subTnLst>
                                    <p:audio>
                                      <p:cMediaNode vol="31000">
                                        <p:cTn display="0" masterRel="sameClick">
                                          <p:stCondLst>
                                            <p:cond evt="begin" delay="0">
                                              <p:tn val="88"/>
                                            </p:cond>
                                          </p:stCondLst>
                                          <p:endCondLst>
                                            <p:cond evt="onStopAudio" delay="0">
                                              <p:tgtEl>
                                                <p:sldTgt/>
                                              </p:tgtEl>
                                            </p:cond>
                                          </p:endCondLst>
                                        </p:cTn>
                                        <p:tgtEl>
                                          <p:sndTgt r:embed="rId2" name="click.wav"/>
                                        </p:tgtEl>
                                      </p:cMediaNode>
                                    </p:audio>
                                  </p:subTnLst>
                                </p:cTn>
                              </p:par>
                            </p:childTnLst>
                          </p:cTn>
                        </p:par>
                        <p:par>
                          <p:cTn id="90" fill="hold">
                            <p:stCondLst>
                              <p:cond delay="26000"/>
                            </p:stCondLst>
                            <p:childTnLst>
                              <p:par>
                                <p:cTn id="91" presetID="11" presetClass="entr" presetSubtype="0" fill="hold" grpId="0" nodeType="afterEffect">
                                  <p:stCondLst>
                                    <p:cond delay="0"/>
                                  </p:stCondLst>
                                  <p:childTnLst>
                                    <p:set>
                                      <p:cBhvr>
                                        <p:cTn id="92" dur="1000">
                                          <p:stCondLst>
                                            <p:cond delay="0"/>
                                          </p:stCondLst>
                                        </p:cTn>
                                        <p:tgtEl>
                                          <p:spTgt spid="44"/>
                                        </p:tgtEl>
                                        <p:attrNameLst>
                                          <p:attrName>style.visibility</p:attrName>
                                        </p:attrNameLst>
                                      </p:cBhvr>
                                      <p:to>
                                        <p:strVal val="visible"/>
                                      </p:to>
                                    </p:set>
                                  </p:childTnLst>
                                  <p:subTnLst>
                                    <p:audio>
                                      <p:cMediaNode vol="31000">
                                        <p:cTn display="0" masterRel="sameClick">
                                          <p:stCondLst>
                                            <p:cond evt="begin" delay="0">
                                              <p:tn val="91"/>
                                            </p:cond>
                                          </p:stCondLst>
                                          <p:endCondLst>
                                            <p:cond evt="onStopAudio" delay="0">
                                              <p:tgtEl>
                                                <p:sldTgt/>
                                              </p:tgtEl>
                                            </p:cond>
                                          </p:endCondLst>
                                        </p:cTn>
                                        <p:tgtEl>
                                          <p:sndTgt r:embed="rId2" name="click.wav"/>
                                        </p:tgtEl>
                                      </p:cMediaNode>
                                    </p:audio>
                                  </p:subTnLst>
                                </p:cTn>
                              </p:par>
                            </p:childTnLst>
                          </p:cTn>
                        </p:par>
                        <p:par>
                          <p:cTn id="93" fill="hold">
                            <p:stCondLst>
                              <p:cond delay="27000"/>
                            </p:stCondLst>
                            <p:childTnLst>
                              <p:par>
                                <p:cTn id="94" presetID="11" presetClass="entr" presetSubtype="0" fill="hold" grpId="0" nodeType="afterEffect">
                                  <p:stCondLst>
                                    <p:cond delay="0"/>
                                  </p:stCondLst>
                                  <p:childTnLst>
                                    <p:set>
                                      <p:cBhvr>
                                        <p:cTn id="95" dur="1000">
                                          <p:stCondLst>
                                            <p:cond delay="0"/>
                                          </p:stCondLst>
                                        </p:cTn>
                                        <p:tgtEl>
                                          <p:spTgt spid="45"/>
                                        </p:tgtEl>
                                        <p:attrNameLst>
                                          <p:attrName>style.visibility</p:attrName>
                                        </p:attrNameLst>
                                      </p:cBhvr>
                                      <p:to>
                                        <p:strVal val="visible"/>
                                      </p:to>
                                    </p:set>
                                  </p:childTnLst>
                                  <p:subTnLst>
                                    <p:audio>
                                      <p:cMediaNode vol="31000">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6" fill="hold">
                            <p:stCondLst>
                              <p:cond delay="28000"/>
                            </p:stCondLst>
                            <p:childTnLst>
                              <p:par>
                                <p:cTn id="97" presetID="11" presetClass="entr" presetSubtype="0" fill="hold" grpId="0" nodeType="afterEffect">
                                  <p:stCondLst>
                                    <p:cond delay="0"/>
                                  </p:stCondLst>
                                  <p:childTnLst>
                                    <p:set>
                                      <p:cBhvr>
                                        <p:cTn id="98" dur="1000">
                                          <p:stCondLst>
                                            <p:cond delay="0"/>
                                          </p:stCondLst>
                                        </p:cTn>
                                        <p:tgtEl>
                                          <p:spTgt spid="46"/>
                                        </p:tgtEl>
                                        <p:attrNameLst>
                                          <p:attrName>style.visibility</p:attrName>
                                        </p:attrNameLst>
                                      </p:cBhvr>
                                      <p:to>
                                        <p:strVal val="visible"/>
                                      </p:to>
                                    </p:set>
                                  </p:childTnLst>
                                  <p:subTnLst>
                                    <p:audio>
                                      <p:cMediaNode vol="31000">
                                        <p:cTn display="0" masterRel="sameClick">
                                          <p:stCondLst>
                                            <p:cond evt="begin" delay="0">
                                              <p:tn val="97"/>
                                            </p:cond>
                                          </p:stCondLst>
                                          <p:endCondLst>
                                            <p:cond evt="onStopAudio" delay="0">
                                              <p:tgtEl>
                                                <p:sldTgt/>
                                              </p:tgtEl>
                                            </p:cond>
                                          </p:endCondLst>
                                        </p:cTn>
                                        <p:tgtEl>
                                          <p:sndTgt r:embed="rId2" name="click.wav"/>
                                        </p:tgtEl>
                                      </p:cMediaNode>
                                    </p:audio>
                                  </p:subTnLst>
                                </p:cTn>
                              </p:par>
                            </p:childTnLst>
                          </p:cTn>
                        </p:par>
                        <p:par>
                          <p:cTn id="99" fill="hold">
                            <p:stCondLst>
                              <p:cond delay="29000"/>
                            </p:stCondLst>
                            <p:childTnLst>
                              <p:par>
                                <p:cTn id="100" presetID="11" presetClass="entr" presetSubtype="0" fill="hold" grpId="0" nodeType="afterEffect">
                                  <p:stCondLst>
                                    <p:cond delay="0"/>
                                  </p:stCondLst>
                                  <p:childTnLst>
                                    <p:set>
                                      <p:cBhvr>
                                        <p:cTn id="101" dur="1000">
                                          <p:stCondLst>
                                            <p:cond delay="0"/>
                                          </p:stCondLst>
                                        </p:cTn>
                                        <p:tgtEl>
                                          <p:spTgt spid="47"/>
                                        </p:tgtEl>
                                        <p:attrNameLst>
                                          <p:attrName>style.visibility</p:attrName>
                                        </p:attrNameLst>
                                      </p:cBhvr>
                                      <p:to>
                                        <p:strVal val="visible"/>
                                      </p:to>
                                    </p:set>
                                  </p:childTnLst>
                                  <p:subTnLst>
                                    <p:audio>
                                      <p:cMediaNode vol="31000">
                                        <p:cTn display="0" masterRel="sameClick">
                                          <p:stCondLst>
                                            <p:cond evt="begin" delay="0">
                                              <p:tn val="100"/>
                                            </p:cond>
                                          </p:stCondLst>
                                          <p:endCondLst>
                                            <p:cond evt="onStopAudio" delay="0">
                                              <p:tgtEl>
                                                <p:sldTgt/>
                                              </p:tgtEl>
                                            </p:cond>
                                          </p:endCondLst>
                                        </p:cTn>
                                        <p:tgtEl>
                                          <p:sndTgt r:embed="rId2" name="click.wav"/>
                                        </p:tgtEl>
                                      </p:cMediaNode>
                                    </p:audio>
                                  </p:subTnLst>
                                </p:cTn>
                              </p:par>
                            </p:childTnLst>
                          </p:cTn>
                        </p:par>
                        <p:par>
                          <p:cTn id="102" fill="hold">
                            <p:stCondLst>
                              <p:cond delay="30000"/>
                            </p:stCondLst>
                            <p:childTnLst>
                              <p:par>
                                <p:cTn id="103" presetID="11" presetClass="entr" presetSubtype="0" fill="hold" grpId="0" nodeType="afterEffect">
                                  <p:stCondLst>
                                    <p:cond delay="0"/>
                                  </p:stCondLst>
                                  <p:childTnLst>
                                    <p:set>
                                      <p:cBhvr>
                                        <p:cTn id="104" dur="1000">
                                          <p:stCondLst>
                                            <p:cond delay="0"/>
                                          </p:stCondLst>
                                        </p:cTn>
                                        <p:tgtEl>
                                          <p:spTgt spid="48"/>
                                        </p:tgtEl>
                                        <p:attrNameLst>
                                          <p:attrName>style.visibility</p:attrName>
                                        </p:attrNameLst>
                                      </p:cBhvr>
                                      <p:to>
                                        <p:strVal val="visible"/>
                                      </p:to>
                                    </p:set>
                                  </p:childTnLst>
                                  <p:subTnLst>
                                    <p:audio>
                                      <p:cMediaNode vol="31000">
                                        <p:cTn display="0" masterRel="sameClick">
                                          <p:stCondLst>
                                            <p:cond evt="begin" delay="0">
                                              <p:tn val="103"/>
                                            </p:cond>
                                          </p:stCondLst>
                                          <p:endCondLst>
                                            <p:cond evt="onStopAudio" delay="0">
                                              <p:tgtEl>
                                                <p:sldTgt/>
                                              </p:tgtEl>
                                            </p:cond>
                                          </p:endCondLst>
                                        </p:cTn>
                                        <p:tgtEl>
                                          <p:sndTgt r:embed="rId2" name="click.wav"/>
                                        </p:tgtEl>
                                      </p:cMediaNode>
                                    </p:audio>
                                  </p:subTnLst>
                                </p:cTn>
                              </p:par>
                            </p:childTnLst>
                          </p:cTn>
                        </p:par>
                        <p:par>
                          <p:cTn id="105" fill="hold">
                            <p:stCondLst>
                              <p:cond delay="31000"/>
                            </p:stCondLst>
                            <p:childTnLst>
                              <p:par>
                                <p:cTn id="106" presetID="11" presetClass="entr" presetSubtype="0" fill="hold" grpId="0" nodeType="afterEffect">
                                  <p:stCondLst>
                                    <p:cond delay="0"/>
                                  </p:stCondLst>
                                  <p:childTnLst>
                                    <p:set>
                                      <p:cBhvr>
                                        <p:cTn id="107" dur="1000">
                                          <p:stCondLst>
                                            <p:cond delay="0"/>
                                          </p:stCondLst>
                                        </p:cTn>
                                        <p:tgtEl>
                                          <p:spTgt spid="49"/>
                                        </p:tgtEl>
                                        <p:attrNameLst>
                                          <p:attrName>style.visibility</p:attrName>
                                        </p:attrNameLst>
                                      </p:cBhvr>
                                      <p:to>
                                        <p:strVal val="visible"/>
                                      </p:to>
                                    </p:set>
                                  </p:childTnLst>
                                  <p:subTnLst>
                                    <p:audio>
                                      <p:cMediaNode vol="31000">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8" fill="hold">
                            <p:stCondLst>
                              <p:cond delay="32000"/>
                            </p:stCondLst>
                            <p:childTnLst>
                              <p:par>
                                <p:cTn id="109" presetID="11" presetClass="entr" presetSubtype="0" fill="hold" grpId="0" nodeType="afterEffect">
                                  <p:stCondLst>
                                    <p:cond delay="0"/>
                                  </p:stCondLst>
                                  <p:childTnLst>
                                    <p:set>
                                      <p:cBhvr>
                                        <p:cTn id="110" dur="1000">
                                          <p:stCondLst>
                                            <p:cond delay="0"/>
                                          </p:stCondLst>
                                        </p:cTn>
                                        <p:tgtEl>
                                          <p:spTgt spid="50"/>
                                        </p:tgtEl>
                                        <p:attrNameLst>
                                          <p:attrName>style.visibility</p:attrName>
                                        </p:attrNameLst>
                                      </p:cBhvr>
                                      <p:to>
                                        <p:strVal val="visible"/>
                                      </p:to>
                                    </p:set>
                                  </p:childTnLst>
                                  <p:subTnLst>
                                    <p:audio>
                                      <p:cMediaNode vol="31000">
                                        <p:cTn display="0" masterRel="sameClick">
                                          <p:stCondLst>
                                            <p:cond evt="begin" delay="0">
                                              <p:tn val="109"/>
                                            </p:cond>
                                          </p:stCondLst>
                                          <p:endCondLst>
                                            <p:cond evt="onStopAudio" delay="0">
                                              <p:tgtEl>
                                                <p:sldTgt/>
                                              </p:tgtEl>
                                            </p:cond>
                                          </p:endCondLst>
                                        </p:cTn>
                                        <p:tgtEl>
                                          <p:sndTgt r:embed="rId2" name="click.wav"/>
                                        </p:tgtEl>
                                      </p:cMediaNode>
                                    </p:audio>
                                  </p:subTnLst>
                                </p:cTn>
                              </p:par>
                            </p:childTnLst>
                          </p:cTn>
                        </p:par>
                        <p:par>
                          <p:cTn id="111" fill="hold">
                            <p:stCondLst>
                              <p:cond delay="33000"/>
                            </p:stCondLst>
                            <p:childTnLst>
                              <p:par>
                                <p:cTn id="112" presetID="11" presetClass="entr" presetSubtype="0" fill="hold" grpId="0" nodeType="afterEffect">
                                  <p:stCondLst>
                                    <p:cond delay="0"/>
                                  </p:stCondLst>
                                  <p:childTnLst>
                                    <p:set>
                                      <p:cBhvr>
                                        <p:cTn id="113" dur="1000">
                                          <p:stCondLst>
                                            <p:cond delay="0"/>
                                          </p:stCondLst>
                                        </p:cTn>
                                        <p:tgtEl>
                                          <p:spTgt spid="51"/>
                                        </p:tgtEl>
                                        <p:attrNameLst>
                                          <p:attrName>style.visibility</p:attrName>
                                        </p:attrNameLst>
                                      </p:cBhvr>
                                      <p:to>
                                        <p:strVal val="visible"/>
                                      </p:to>
                                    </p:set>
                                  </p:childTnLst>
                                  <p:subTnLst>
                                    <p:audio>
                                      <p:cMediaNode vol="31000">
                                        <p:cTn display="0" masterRel="sameClick">
                                          <p:stCondLst>
                                            <p:cond evt="begin" delay="0">
                                              <p:tn val="112"/>
                                            </p:cond>
                                          </p:stCondLst>
                                          <p:endCondLst>
                                            <p:cond evt="onStopAudio" delay="0">
                                              <p:tgtEl>
                                                <p:sldTgt/>
                                              </p:tgtEl>
                                            </p:cond>
                                          </p:endCondLst>
                                        </p:cTn>
                                        <p:tgtEl>
                                          <p:sndTgt r:embed="rId2" name="click.wav"/>
                                        </p:tgtEl>
                                      </p:cMediaNode>
                                    </p:audio>
                                  </p:subTnLst>
                                </p:cTn>
                              </p:par>
                            </p:childTnLst>
                          </p:cTn>
                        </p:par>
                        <p:par>
                          <p:cTn id="114" fill="hold">
                            <p:stCondLst>
                              <p:cond delay="34000"/>
                            </p:stCondLst>
                            <p:childTnLst>
                              <p:par>
                                <p:cTn id="115" presetID="11" presetClass="entr" presetSubtype="0" fill="hold" grpId="0" nodeType="afterEffect">
                                  <p:stCondLst>
                                    <p:cond delay="0"/>
                                  </p:stCondLst>
                                  <p:childTnLst>
                                    <p:set>
                                      <p:cBhvr>
                                        <p:cTn id="116" dur="1000">
                                          <p:stCondLst>
                                            <p:cond delay="0"/>
                                          </p:stCondLst>
                                        </p:cTn>
                                        <p:tgtEl>
                                          <p:spTgt spid="52"/>
                                        </p:tgtEl>
                                        <p:attrNameLst>
                                          <p:attrName>style.visibility</p:attrName>
                                        </p:attrNameLst>
                                      </p:cBhvr>
                                      <p:to>
                                        <p:strVal val="visible"/>
                                      </p:to>
                                    </p:set>
                                  </p:childTnLst>
                                  <p:subTnLst>
                                    <p:audio>
                                      <p:cMediaNode vol="31000">
                                        <p:cTn display="0" masterRel="sameClick">
                                          <p:stCondLst>
                                            <p:cond evt="begin" delay="0">
                                              <p:tn val="115"/>
                                            </p:cond>
                                          </p:stCondLst>
                                          <p:endCondLst>
                                            <p:cond evt="onStopAudio" delay="0">
                                              <p:tgtEl>
                                                <p:sldTgt/>
                                              </p:tgtEl>
                                            </p:cond>
                                          </p:endCondLst>
                                        </p:cTn>
                                        <p:tgtEl>
                                          <p:sndTgt r:embed="rId2" name="click.wav"/>
                                        </p:tgtEl>
                                      </p:cMediaNode>
                                    </p:audio>
                                  </p:subTnLst>
                                </p:cTn>
                              </p:par>
                            </p:childTnLst>
                          </p:cTn>
                        </p:par>
                        <p:par>
                          <p:cTn id="117" fill="hold">
                            <p:stCondLst>
                              <p:cond delay="35000"/>
                            </p:stCondLst>
                            <p:childTnLst>
                              <p:par>
                                <p:cTn id="118" presetID="11" presetClass="entr" presetSubtype="0" fill="hold" grpId="0" nodeType="afterEffect">
                                  <p:stCondLst>
                                    <p:cond delay="0"/>
                                  </p:stCondLst>
                                  <p:childTnLst>
                                    <p:set>
                                      <p:cBhvr>
                                        <p:cTn id="119" dur="1000">
                                          <p:stCondLst>
                                            <p:cond delay="0"/>
                                          </p:stCondLst>
                                        </p:cTn>
                                        <p:tgtEl>
                                          <p:spTgt spid="53"/>
                                        </p:tgtEl>
                                        <p:attrNameLst>
                                          <p:attrName>style.visibility</p:attrName>
                                        </p:attrNameLst>
                                      </p:cBhvr>
                                      <p:to>
                                        <p:strVal val="visible"/>
                                      </p:to>
                                    </p:set>
                                  </p:childTnLst>
                                  <p:subTnLst>
                                    <p:audio>
                                      <p:cMediaNode vol="31000">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0" fill="hold">
                            <p:stCondLst>
                              <p:cond delay="36000"/>
                            </p:stCondLst>
                            <p:childTnLst>
                              <p:par>
                                <p:cTn id="121" presetID="11" presetClass="entr" presetSubtype="0" fill="hold" grpId="0" nodeType="afterEffect">
                                  <p:stCondLst>
                                    <p:cond delay="0"/>
                                  </p:stCondLst>
                                  <p:childTnLst>
                                    <p:set>
                                      <p:cBhvr>
                                        <p:cTn id="122" dur="1000">
                                          <p:stCondLst>
                                            <p:cond delay="0"/>
                                          </p:stCondLst>
                                        </p:cTn>
                                        <p:tgtEl>
                                          <p:spTgt spid="54"/>
                                        </p:tgtEl>
                                        <p:attrNameLst>
                                          <p:attrName>style.visibility</p:attrName>
                                        </p:attrNameLst>
                                      </p:cBhvr>
                                      <p:to>
                                        <p:strVal val="visible"/>
                                      </p:to>
                                    </p:set>
                                  </p:childTnLst>
                                  <p:subTnLst>
                                    <p:audio>
                                      <p:cMediaNode vol="31000">
                                        <p:cTn display="0" masterRel="sameClick">
                                          <p:stCondLst>
                                            <p:cond evt="begin" delay="0">
                                              <p:tn val="121"/>
                                            </p:cond>
                                          </p:stCondLst>
                                          <p:endCondLst>
                                            <p:cond evt="onStopAudio" delay="0">
                                              <p:tgtEl>
                                                <p:sldTgt/>
                                              </p:tgtEl>
                                            </p:cond>
                                          </p:endCondLst>
                                        </p:cTn>
                                        <p:tgtEl>
                                          <p:sndTgt r:embed="rId2" name="click.wav"/>
                                        </p:tgtEl>
                                      </p:cMediaNode>
                                    </p:audio>
                                  </p:subTnLst>
                                </p:cTn>
                              </p:par>
                            </p:childTnLst>
                          </p:cTn>
                        </p:par>
                        <p:par>
                          <p:cTn id="123" fill="hold">
                            <p:stCondLst>
                              <p:cond delay="37000"/>
                            </p:stCondLst>
                            <p:childTnLst>
                              <p:par>
                                <p:cTn id="124" presetID="11" presetClass="entr" presetSubtype="0" fill="hold" grpId="0" nodeType="afterEffect">
                                  <p:stCondLst>
                                    <p:cond delay="0"/>
                                  </p:stCondLst>
                                  <p:childTnLst>
                                    <p:set>
                                      <p:cBhvr>
                                        <p:cTn id="125" dur="1000">
                                          <p:stCondLst>
                                            <p:cond delay="0"/>
                                          </p:stCondLst>
                                        </p:cTn>
                                        <p:tgtEl>
                                          <p:spTgt spid="55"/>
                                        </p:tgtEl>
                                        <p:attrNameLst>
                                          <p:attrName>style.visibility</p:attrName>
                                        </p:attrNameLst>
                                      </p:cBhvr>
                                      <p:to>
                                        <p:strVal val="visible"/>
                                      </p:to>
                                    </p:set>
                                  </p:childTnLst>
                                  <p:subTnLst>
                                    <p:audio>
                                      <p:cMediaNode vol="31000">
                                        <p:cTn display="0" masterRel="sameClick">
                                          <p:stCondLst>
                                            <p:cond evt="begin" delay="0">
                                              <p:tn val="124"/>
                                            </p:cond>
                                          </p:stCondLst>
                                          <p:endCondLst>
                                            <p:cond evt="onStopAudio" delay="0">
                                              <p:tgtEl>
                                                <p:sldTgt/>
                                              </p:tgtEl>
                                            </p:cond>
                                          </p:endCondLst>
                                        </p:cTn>
                                        <p:tgtEl>
                                          <p:sndTgt r:embed="rId2" name="click.wav"/>
                                        </p:tgtEl>
                                      </p:cMediaNode>
                                    </p:audio>
                                  </p:subTnLst>
                                </p:cTn>
                              </p:par>
                            </p:childTnLst>
                          </p:cTn>
                        </p:par>
                        <p:par>
                          <p:cTn id="126" fill="hold">
                            <p:stCondLst>
                              <p:cond delay="38000"/>
                            </p:stCondLst>
                            <p:childTnLst>
                              <p:par>
                                <p:cTn id="127" presetID="11" presetClass="entr" presetSubtype="0" fill="hold" grpId="0" nodeType="afterEffect">
                                  <p:stCondLst>
                                    <p:cond delay="0"/>
                                  </p:stCondLst>
                                  <p:childTnLst>
                                    <p:set>
                                      <p:cBhvr>
                                        <p:cTn id="128" dur="1000">
                                          <p:stCondLst>
                                            <p:cond delay="0"/>
                                          </p:stCondLst>
                                        </p:cTn>
                                        <p:tgtEl>
                                          <p:spTgt spid="56"/>
                                        </p:tgtEl>
                                        <p:attrNameLst>
                                          <p:attrName>style.visibility</p:attrName>
                                        </p:attrNameLst>
                                      </p:cBhvr>
                                      <p:to>
                                        <p:strVal val="visible"/>
                                      </p:to>
                                    </p:set>
                                  </p:childTnLst>
                                  <p:subTnLst>
                                    <p:audio>
                                      <p:cMediaNode vol="31000">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par>
                          <p:cTn id="129" fill="hold">
                            <p:stCondLst>
                              <p:cond delay="39000"/>
                            </p:stCondLst>
                            <p:childTnLst>
                              <p:par>
                                <p:cTn id="130" presetID="11" presetClass="entr" presetSubtype="0" fill="hold" grpId="0" nodeType="afterEffect">
                                  <p:stCondLst>
                                    <p:cond delay="0"/>
                                  </p:stCondLst>
                                  <p:childTnLst>
                                    <p:set>
                                      <p:cBhvr>
                                        <p:cTn id="131" dur="1000">
                                          <p:stCondLst>
                                            <p:cond delay="0"/>
                                          </p:stCondLst>
                                        </p:cTn>
                                        <p:tgtEl>
                                          <p:spTgt spid="57"/>
                                        </p:tgtEl>
                                        <p:attrNameLst>
                                          <p:attrName>style.visibility</p:attrName>
                                        </p:attrNameLst>
                                      </p:cBhvr>
                                      <p:to>
                                        <p:strVal val="visible"/>
                                      </p:to>
                                    </p:set>
                                  </p:childTnLst>
                                  <p:subTnLst>
                                    <p:audio>
                                      <p:cMediaNode vol="31000">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2" fill="hold">
                            <p:stCondLst>
                              <p:cond delay="40000"/>
                            </p:stCondLst>
                            <p:childTnLst>
                              <p:par>
                                <p:cTn id="133" presetID="11" presetClass="entr" presetSubtype="0" fill="hold" grpId="0" nodeType="afterEffect">
                                  <p:stCondLst>
                                    <p:cond delay="0"/>
                                  </p:stCondLst>
                                  <p:childTnLst>
                                    <p:set>
                                      <p:cBhvr>
                                        <p:cTn id="134" dur="1000">
                                          <p:stCondLst>
                                            <p:cond delay="0"/>
                                          </p:stCondLst>
                                        </p:cTn>
                                        <p:tgtEl>
                                          <p:spTgt spid="58"/>
                                        </p:tgtEl>
                                        <p:attrNameLst>
                                          <p:attrName>style.visibility</p:attrName>
                                        </p:attrNameLst>
                                      </p:cBhvr>
                                      <p:to>
                                        <p:strVal val="visible"/>
                                      </p:to>
                                    </p:set>
                                  </p:childTnLst>
                                  <p:subTnLst>
                                    <p:audio>
                                      <p:cMediaNode vol="31000">
                                        <p:cTn display="0" masterRel="sameClick">
                                          <p:stCondLst>
                                            <p:cond evt="begin" delay="0">
                                              <p:tn val="133"/>
                                            </p:cond>
                                          </p:stCondLst>
                                          <p:endCondLst>
                                            <p:cond evt="onStopAudio" delay="0">
                                              <p:tgtEl>
                                                <p:sldTgt/>
                                              </p:tgtEl>
                                            </p:cond>
                                          </p:endCondLst>
                                        </p:cTn>
                                        <p:tgtEl>
                                          <p:sndTgt r:embed="rId2" name="click.wav"/>
                                        </p:tgtEl>
                                      </p:cMediaNode>
                                    </p:audio>
                                  </p:subTnLst>
                                </p:cTn>
                              </p:par>
                            </p:childTnLst>
                          </p:cTn>
                        </p:par>
                        <p:par>
                          <p:cTn id="135" fill="hold">
                            <p:stCondLst>
                              <p:cond delay="41000"/>
                            </p:stCondLst>
                            <p:childTnLst>
                              <p:par>
                                <p:cTn id="136" presetID="11" presetClass="entr" presetSubtype="0" fill="hold" grpId="0" nodeType="afterEffect">
                                  <p:stCondLst>
                                    <p:cond delay="0"/>
                                  </p:stCondLst>
                                  <p:childTnLst>
                                    <p:set>
                                      <p:cBhvr>
                                        <p:cTn id="137" dur="1000">
                                          <p:stCondLst>
                                            <p:cond delay="0"/>
                                          </p:stCondLst>
                                        </p:cTn>
                                        <p:tgtEl>
                                          <p:spTgt spid="59"/>
                                        </p:tgtEl>
                                        <p:attrNameLst>
                                          <p:attrName>style.visibility</p:attrName>
                                        </p:attrNameLst>
                                      </p:cBhvr>
                                      <p:to>
                                        <p:strVal val="visible"/>
                                      </p:to>
                                    </p:set>
                                  </p:childTnLst>
                                  <p:subTnLst>
                                    <p:audio>
                                      <p:cMediaNode vol="31000">
                                        <p:cTn display="0" masterRel="sameClick">
                                          <p:stCondLst>
                                            <p:cond evt="begin" delay="0">
                                              <p:tn val="136"/>
                                            </p:cond>
                                          </p:stCondLst>
                                          <p:endCondLst>
                                            <p:cond evt="onStopAudio" delay="0">
                                              <p:tgtEl>
                                                <p:sldTgt/>
                                              </p:tgtEl>
                                            </p:cond>
                                          </p:endCondLst>
                                        </p:cTn>
                                        <p:tgtEl>
                                          <p:sndTgt r:embed="rId2" name="click.wav"/>
                                        </p:tgtEl>
                                      </p:cMediaNode>
                                    </p:audio>
                                  </p:subTnLst>
                                </p:cTn>
                              </p:par>
                            </p:childTnLst>
                          </p:cTn>
                        </p:par>
                        <p:par>
                          <p:cTn id="138" fill="hold">
                            <p:stCondLst>
                              <p:cond delay="42000"/>
                            </p:stCondLst>
                            <p:childTnLst>
                              <p:par>
                                <p:cTn id="139" presetID="11" presetClass="entr" presetSubtype="0" fill="hold" grpId="0" nodeType="afterEffect">
                                  <p:stCondLst>
                                    <p:cond delay="0"/>
                                  </p:stCondLst>
                                  <p:childTnLst>
                                    <p:set>
                                      <p:cBhvr>
                                        <p:cTn id="140" dur="1000">
                                          <p:stCondLst>
                                            <p:cond delay="0"/>
                                          </p:stCondLst>
                                        </p:cTn>
                                        <p:tgtEl>
                                          <p:spTgt spid="60"/>
                                        </p:tgtEl>
                                        <p:attrNameLst>
                                          <p:attrName>style.visibility</p:attrName>
                                        </p:attrNameLst>
                                      </p:cBhvr>
                                      <p:to>
                                        <p:strVal val="visible"/>
                                      </p:to>
                                    </p:set>
                                  </p:childTnLst>
                                  <p:subTnLst>
                                    <p:audio>
                                      <p:cMediaNode vol="31000">
                                        <p:cTn display="0" masterRel="sameClick">
                                          <p:stCondLst>
                                            <p:cond evt="begin" delay="0">
                                              <p:tn val="139"/>
                                            </p:cond>
                                          </p:stCondLst>
                                          <p:endCondLst>
                                            <p:cond evt="onStopAudio" delay="0">
                                              <p:tgtEl>
                                                <p:sldTgt/>
                                              </p:tgtEl>
                                            </p:cond>
                                          </p:endCondLst>
                                        </p:cTn>
                                        <p:tgtEl>
                                          <p:sndTgt r:embed="rId2" name="click.wav"/>
                                        </p:tgtEl>
                                      </p:cMediaNode>
                                    </p:audio>
                                  </p:subTnLst>
                                </p:cTn>
                              </p:par>
                            </p:childTnLst>
                          </p:cTn>
                        </p:par>
                        <p:par>
                          <p:cTn id="141" fill="hold">
                            <p:stCondLst>
                              <p:cond delay="43000"/>
                            </p:stCondLst>
                            <p:childTnLst>
                              <p:par>
                                <p:cTn id="142" presetID="11" presetClass="entr" presetSubtype="0" fill="hold" grpId="0" nodeType="afterEffect">
                                  <p:stCondLst>
                                    <p:cond delay="0"/>
                                  </p:stCondLst>
                                  <p:childTnLst>
                                    <p:set>
                                      <p:cBhvr>
                                        <p:cTn id="143" dur="1000">
                                          <p:stCondLst>
                                            <p:cond delay="0"/>
                                          </p:stCondLst>
                                        </p:cTn>
                                        <p:tgtEl>
                                          <p:spTgt spid="61"/>
                                        </p:tgtEl>
                                        <p:attrNameLst>
                                          <p:attrName>style.visibility</p:attrName>
                                        </p:attrNameLst>
                                      </p:cBhvr>
                                      <p:to>
                                        <p:strVal val="visible"/>
                                      </p:to>
                                    </p:set>
                                  </p:childTnLst>
                                  <p:subTnLst>
                                    <p:audio>
                                      <p:cMediaNode vol="31000">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4" fill="hold">
                            <p:stCondLst>
                              <p:cond delay="44000"/>
                            </p:stCondLst>
                            <p:childTnLst>
                              <p:par>
                                <p:cTn id="145" presetID="11" presetClass="entr" presetSubtype="0" fill="hold" grpId="0" nodeType="afterEffect">
                                  <p:stCondLst>
                                    <p:cond delay="0"/>
                                  </p:stCondLst>
                                  <p:childTnLst>
                                    <p:set>
                                      <p:cBhvr>
                                        <p:cTn id="146" dur="1000">
                                          <p:stCondLst>
                                            <p:cond delay="0"/>
                                          </p:stCondLst>
                                        </p:cTn>
                                        <p:tgtEl>
                                          <p:spTgt spid="62"/>
                                        </p:tgtEl>
                                        <p:attrNameLst>
                                          <p:attrName>style.visibility</p:attrName>
                                        </p:attrNameLst>
                                      </p:cBhvr>
                                      <p:to>
                                        <p:strVal val="visible"/>
                                      </p:to>
                                    </p:set>
                                  </p:childTnLst>
                                  <p:subTnLst>
                                    <p:audio>
                                      <p:cMediaNode vol="31000">
                                        <p:cTn display="0" masterRel="sameClick">
                                          <p:stCondLst>
                                            <p:cond evt="begin" delay="0">
                                              <p:tn val="145"/>
                                            </p:cond>
                                          </p:stCondLst>
                                          <p:endCondLst>
                                            <p:cond evt="onStopAudio" delay="0">
                                              <p:tgtEl>
                                                <p:sldTgt/>
                                              </p:tgtEl>
                                            </p:cond>
                                          </p:endCondLst>
                                        </p:cTn>
                                        <p:tgtEl>
                                          <p:sndTgt r:embed="rId2" name="click.wav"/>
                                        </p:tgtEl>
                                      </p:cMediaNode>
                                    </p:audio>
                                  </p:subTnLst>
                                </p:cTn>
                              </p:par>
                            </p:childTnLst>
                          </p:cTn>
                        </p:par>
                        <p:par>
                          <p:cTn id="147" fill="hold">
                            <p:stCondLst>
                              <p:cond delay="45000"/>
                            </p:stCondLst>
                            <p:childTnLst>
                              <p:par>
                                <p:cTn id="148" presetID="11" presetClass="entr" presetSubtype="0" fill="hold" grpId="0" nodeType="afterEffect">
                                  <p:stCondLst>
                                    <p:cond delay="0"/>
                                  </p:stCondLst>
                                  <p:childTnLst>
                                    <p:set>
                                      <p:cBhvr>
                                        <p:cTn id="149" dur="1000">
                                          <p:stCondLst>
                                            <p:cond delay="0"/>
                                          </p:stCondLst>
                                        </p:cTn>
                                        <p:tgtEl>
                                          <p:spTgt spid="63"/>
                                        </p:tgtEl>
                                        <p:attrNameLst>
                                          <p:attrName>style.visibility</p:attrName>
                                        </p:attrNameLst>
                                      </p:cBhvr>
                                      <p:to>
                                        <p:strVal val="visible"/>
                                      </p:to>
                                    </p:set>
                                  </p:childTnLst>
                                  <p:subTnLst>
                                    <p:audio>
                                      <p:cMediaNode vol="31000">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par>
                          <p:cTn id="150" fill="hold">
                            <p:stCondLst>
                              <p:cond delay="46000"/>
                            </p:stCondLst>
                            <p:childTnLst>
                              <p:par>
                                <p:cTn id="151" presetID="11" presetClass="entr" presetSubtype="0" fill="hold" grpId="0" nodeType="afterEffect">
                                  <p:stCondLst>
                                    <p:cond delay="0"/>
                                  </p:stCondLst>
                                  <p:childTnLst>
                                    <p:set>
                                      <p:cBhvr>
                                        <p:cTn id="152" dur="1000">
                                          <p:stCondLst>
                                            <p:cond delay="0"/>
                                          </p:stCondLst>
                                        </p:cTn>
                                        <p:tgtEl>
                                          <p:spTgt spid="64"/>
                                        </p:tgtEl>
                                        <p:attrNameLst>
                                          <p:attrName>style.visibility</p:attrName>
                                        </p:attrNameLst>
                                      </p:cBhvr>
                                      <p:to>
                                        <p:strVal val="visible"/>
                                      </p:to>
                                    </p:set>
                                  </p:childTnLst>
                                  <p:subTnLst>
                                    <p:audio>
                                      <p:cMediaNode vol="31000">
                                        <p:cTn display="0" masterRel="sameClick">
                                          <p:stCondLst>
                                            <p:cond evt="begin" delay="0">
                                              <p:tn val="151"/>
                                            </p:cond>
                                          </p:stCondLst>
                                          <p:endCondLst>
                                            <p:cond evt="onStopAudio" delay="0">
                                              <p:tgtEl>
                                                <p:sldTgt/>
                                              </p:tgtEl>
                                            </p:cond>
                                          </p:endCondLst>
                                        </p:cTn>
                                        <p:tgtEl>
                                          <p:sndTgt r:embed="rId2" name="click.wav"/>
                                        </p:tgtEl>
                                      </p:cMediaNode>
                                    </p:audio>
                                  </p:subTnLst>
                                </p:cTn>
                              </p:par>
                            </p:childTnLst>
                          </p:cTn>
                        </p:par>
                        <p:par>
                          <p:cTn id="153" fill="hold">
                            <p:stCondLst>
                              <p:cond delay="47000"/>
                            </p:stCondLst>
                            <p:childTnLst>
                              <p:par>
                                <p:cTn id="154" presetID="11" presetClass="entr" presetSubtype="0" fill="hold" grpId="0" nodeType="afterEffect">
                                  <p:stCondLst>
                                    <p:cond delay="0"/>
                                  </p:stCondLst>
                                  <p:childTnLst>
                                    <p:set>
                                      <p:cBhvr>
                                        <p:cTn id="155" dur="1000">
                                          <p:stCondLst>
                                            <p:cond delay="0"/>
                                          </p:stCondLst>
                                        </p:cTn>
                                        <p:tgtEl>
                                          <p:spTgt spid="65"/>
                                        </p:tgtEl>
                                        <p:attrNameLst>
                                          <p:attrName>style.visibility</p:attrName>
                                        </p:attrNameLst>
                                      </p:cBhvr>
                                      <p:to>
                                        <p:strVal val="visible"/>
                                      </p:to>
                                    </p:set>
                                  </p:childTnLst>
                                  <p:subTnLst>
                                    <p:audio>
                                      <p:cMediaNode vol="31000">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6" fill="hold">
                            <p:stCondLst>
                              <p:cond delay="48000"/>
                            </p:stCondLst>
                            <p:childTnLst>
                              <p:par>
                                <p:cTn id="157" presetID="11" presetClass="entr" presetSubtype="0" fill="hold" grpId="0" nodeType="afterEffect">
                                  <p:stCondLst>
                                    <p:cond delay="0"/>
                                  </p:stCondLst>
                                  <p:childTnLst>
                                    <p:set>
                                      <p:cBhvr>
                                        <p:cTn id="158" dur="1000">
                                          <p:stCondLst>
                                            <p:cond delay="0"/>
                                          </p:stCondLst>
                                        </p:cTn>
                                        <p:tgtEl>
                                          <p:spTgt spid="66"/>
                                        </p:tgtEl>
                                        <p:attrNameLst>
                                          <p:attrName>style.visibility</p:attrName>
                                        </p:attrNameLst>
                                      </p:cBhvr>
                                      <p:to>
                                        <p:strVal val="visible"/>
                                      </p:to>
                                    </p:set>
                                  </p:childTnLst>
                                  <p:subTnLst>
                                    <p:audio>
                                      <p:cMediaNode vol="31000">
                                        <p:cTn display="0" masterRel="sameClick">
                                          <p:stCondLst>
                                            <p:cond evt="begin" delay="0">
                                              <p:tn val="157"/>
                                            </p:cond>
                                          </p:stCondLst>
                                          <p:endCondLst>
                                            <p:cond evt="onStopAudio" delay="0">
                                              <p:tgtEl>
                                                <p:sldTgt/>
                                              </p:tgtEl>
                                            </p:cond>
                                          </p:endCondLst>
                                        </p:cTn>
                                        <p:tgtEl>
                                          <p:sndTgt r:embed="rId2" name="click.wav"/>
                                        </p:tgtEl>
                                      </p:cMediaNode>
                                    </p:audio>
                                  </p:subTnLst>
                                </p:cTn>
                              </p:par>
                            </p:childTnLst>
                          </p:cTn>
                        </p:par>
                        <p:par>
                          <p:cTn id="159" fill="hold">
                            <p:stCondLst>
                              <p:cond delay="49000"/>
                            </p:stCondLst>
                            <p:childTnLst>
                              <p:par>
                                <p:cTn id="160" presetID="11" presetClass="entr" presetSubtype="0" fill="hold" grpId="0" nodeType="afterEffect">
                                  <p:stCondLst>
                                    <p:cond delay="0"/>
                                  </p:stCondLst>
                                  <p:childTnLst>
                                    <p:set>
                                      <p:cBhvr>
                                        <p:cTn id="161" dur="1000">
                                          <p:stCondLst>
                                            <p:cond delay="0"/>
                                          </p:stCondLst>
                                        </p:cTn>
                                        <p:tgtEl>
                                          <p:spTgt spid="67"/>
                                        </p:tgtEl>
                                        <p:attrNameLst>
                                          <p:attrName>style.visibility</p:attrName>
                                        </p:attrNameLst>
                                      </p:cBhvr>
                                      <p:to>
                                        <p:strVal val="visible"/>
                                      </p:to>
                                    </p:set>
                                  </p:childTnLst>
                                  <p:subTnLst>
                                    <p:audio>
                                      <p:cMediaNode vol="31000">
                                        <p:cTn display="0" masterRel="sameClick">
                                          <p:stCondLst>
                                            <p:cond evt="begin" delay="0">
                                              <p:tn val="160"/>
                                            </p:cond>
                                          </p:stCondLst>
                                          <p:endCondLst>
                                            <p:cond evt="onStopAudio" delay="0">
                                              <p:tgtEl>
                                                <p:sldTgt/>
                                              </p:tgtEl>
                                            </p:cond>
                                          </p:endCondLst>
                                        </p:cTn>
                                        <p:tgtEl>
                                          <p:sndTgt r:embed="rId2" name="click.wav"/>
                                        </p:tgtEl>
                                      </p:cMediaNode>
                                    </p:audio>
                                  </p:subTnLst>
                                </p:cTn>
                              </p:par>
                            </p:childTnLst>
                          </p:cTn>
                        </p:par>
                        <p:par>
                          <p:cTn id="162" fill="hold">
                            <p:stCondLst>
                              <p:cond delay="50000"/>
                            </p:stCondLst>
                            <p:childTnLst>
                              <p:par>
                                <p:cTn id="163" presetID="11" presetClass="entr" presetSubtype="0" fill="hold" grpId="0" nodeType="afterEffect">
                                  <p:stCondLst>
                                    <p:cond delay="0"/>
                                  </p:stCondLst>
                                  <p:childTnLst>
                                    <p:set>
                                      <p:cBhvr>
                                        <p:cTn id="164" dur="1000">
                                          <p:stCondLst>
                                            <p:cond delay="0"/>
                                          </p:stCondLst>
                                        </p:cTn>
                                        <p:tgtEl>
                                          <p:spTgt spid="68"/>
                                        </p:tgtEl>
                                        <p:attrNameLst>
                                          <p:attrName>style.visibility</p:attrName>
                                        </p:attrNameLst>
                                      </p:cBhvr>
                                      <p:to>
                                        <p:strVal val="visible"/>
                                      </p:to>
                                    </p:set>
                                  </p:childTnLst>
                                  <p:subTnLst>
                                    <p:audio>
                                      <p:cMediaNode vol="31000">
                                        <p:cTn display="0" masterRel="sameClick">
                                          <p:stCondLst>
                                            <p:cond evt="begin" delay="0">
                                              <p:tn val="163"/>
                                            </p:cond>
                                          </p:stCondLst>
                                          <p:endCondLst>
                                            <p:cond evt="onStopAudio" delay="0">
                                              <p:tgtEl>
                                                <p:sldTgt/>
                                              </p:tgtEl>
                                            </p:cond>
                                          </p:endCondLst>
                                        </p:cTn>
                                        <p:tgtEl>
                                          <p:sndTgt r:embed="rId2" name="click.wav"/>
                                        </p:tgtEl>
                                      </p:cMediaNode>
                                    </p:audio>
                                  </p:subTnLst>
                                </p:cTn>
                              </p:par>
                            </p:childTnLst>
                          </p:cTn>
                        </p:par>
                        <p:par>
                          <p:cTn id="165" fill="hold">
                            <p:stCondLst>
                              <p:cond delay="51000"/>
                            </p:stCondLst>
                            <p:childTnLst>
                              <p:par>
                                <p:cTn id="166" presetID="11" presetClass="entr" presetSubtype="0" fill="hold" grpId="0" nodeType="afterEffect">
                                  <p:stCondLst>
                                    <p:cond delay="0"/>
                                  </p:stCondLst>
                                  <p:childTnLst>
                                    <p:set>
                                      <p:cBhvr>
                                        <p:cTn id="167" dur="1000">
                                          <p:stCondLst>
                                            <p:cond delay="0"/>
                                          </p:stCondLst>
                                        </p:cTn>
                                        <p:tgtEl>
                                          <p:spTgt spid="69"/>
                                        </p:tgtEl>
                                        <p:attrNameLst>
                                          <p:attrName>style.visibility</p:attrName>
                                        </p:attrNameLst>
                                      </p:cBhvr>
                                      <p:to>
                                        <p:strVal val="visible"/>
                                      </p:to>
                                    </p:set>
                                  </p:childTnLst>
                                  <p:subTnLst>
                                    <p:audio>
                                      <p:cMediaNode vol="31000">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8" fill="hold">
                            <p:stCondLst>
                              <p:cond delay="52000"/>
                            </p:stCondLst>
                            <p:childTnLst>
                              <p:par>
                                <p:cTn id="169" presetID="11" presetClass="entr" presetSubtype="0" fill="hold" grpId="0" nodeType="afterEffect">
                                  <p:stCondLst>
                                    <p:cond delay="0"/>
                                  </p:stCondLst>
                                  <p:childTnLst>
                                    <p:set>
                                      <p:cBhvr>
                                        <p:cTn id="170" dur="1000">
                                          <p:stCondLst>
                                            <p:cond delay="0"/>
                                          </p:stCondLst>
                                        </p:cTn>
                                        <p:tgtEl>
                                          <p:spTgt spid="70"/>
                                        </p:tgtEl>
                                        <p:attrNameLst>
                                          <p:attrName>style.visibility</p:attrName>
                                        </p:attrNameLst>
                                      </p:cBhvr>
                                      <p:to>
                                        <p:strVal val="visible"/>
                                      </p:to>
                                    </p:set>
                                  </p:childTnLst>
                                  <p:subTnLst>
                                    <p:audio>
                                      <p:cMediaNode vol="31000">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par>
                          <p:cTn id="171" fill="hold">
                            <p:stCondLst>
                              <p:cond delay="53000"/>
                            </p:stCondLst>
                            <p:childTnLst>
                              <p:par>
                                <p:cTn id="172" presetID="11" presetClass="entr" presetSubtype="0" fill="hold" grpId="0" nodeType="afterEffect">
                                  <p:stCondLst>
                                    <p:cond delay="0"/>
                                  </p:stCondLst>
                                  <p:childTnLst>
                                    <p:set>
                                      <p:cBhvr>
                                        <p:cTn id="173" dur="1000">
                                          <p:stCondLst>
                                            <p:cond delay="0"/>
                                          </p:stCondLst>
                                        </p:cTn>
                                        <p:tgtEl>
                                          <p:spTgt spid="71"/>
                                        </p:tgtEl>
                                        <p:attrNameLst>
                                          <p:attrName>style.visibility</p:attrName>
                                        </p:attrNameLst>
                                      </p:cBhvr>
                                      <p:to>
                                        <p:strVal val="visible"/>
                                      </p:to>
                                    </p:set>
                                  </p:childTnLst>
                                  <p:subTnLst>
                                    <p:audio>
                                      <p:cMediaNode vol="31000">
                                        <p:cTn display="0" masterRel="sameClick">
                                          <p:stCondLst>
                                            <p:cond evt="begin" delay="0">
                                              <p:tn val="172"/>
                                            </p:cond>
                                          </p:stCondLst>
                                          <p:endCondLst>
                                            <p:cond evt="onStopAudio" delay="0">
                                              <p:tgtEl>
                                                <p:sldTgt/>
                                              </p:tgtEl>
                                            </p:cond>
                                          </p:endCondLst>
                                        </p:cTn>
                                        <p:tgtEl>
                                          <p:sndTgt r:embed="rId2" name="click.wav"/>
                                        </p:tgtEl>
                                      </p:cMediaNode>
                                    </p:audio>
                                  </p:subTnLst>
                                </p:cTn>
                              </p:par>
                            </p:childTnLst>
                          </p:cTn>
                        </p:par>
                        <p:par>
                          <p:cTn id="174" fill="hold">
                            <p:stCondLst>
                              <p:cond delay="54000"/>
                            </p:stCondLst>
                            <p:childTnLst>
                              <p:par>
                                <p:cTn id="175" presetID="11" presetClass="entr" presetSubtype="0" fill="hold" grpId="0" nodeType="afterEffect">
                                  <p:stCondLst>
                                    <p:cond delay="0"/>
                                  </p:stCondLst>
                                  <p:childTnLst>
                                    <p:set>
                                      <p:cBhvr>
                                        <p:cTn id="176" dur="1000">
                                          <p:stCondLst>
                                            <p:cond delay="0"/>
                                          </p:stCondLst>
                                        </p:cTn>
                                        <p:tgtEl>
                                          <p:spTgt spid="72"/>
                                        </p:tgtEl>
                                        <p:attrNameLst>
                                          <p:attrName>style.visibility</p:attrName>
                                        </p:attrNameLst>
                                      </p:cBhvr>
                                      <p:to>
                                        <p:strVal val="visible"/>
                                      </p:to>
                                    </p:set>
                                  </p:childTnLst>
                                  <p:subTnLst>
                                    <p:audio>
                                      <p:cMediaNode vol="31000">
                                        <p:cTn display="0" masterRel="sameClick">
                                          <p:stCondLst>
                                            <p:cond evt="begin" delay="0">
                                              <p:tn val="175"/>
                                            </p:cond>
                                          </p:stCondLst>
                                          <p:endCondLst>
                                            <p:cond evt="onStopAudio" delay="0">
                                              <p:tgtEl>
                                                <p:sldTgt/>
                                              </p:tgtEl>
                                            </p:cond>
                                          </p:endCondLst>
                                        </p:cTn>
                                        <p:tgtEl>
                                          <p:sndTgt r:embed="rId2" name="click.wav"/>
                                        </p:tgtEl>
                                      </p:cMediaNode>
                                    </p:audio>
                                  </p:subTnLst>
                                </p:cTn>
                              </p:par>
                            </p:childTnLst>
                          </p:cTn>
                        </p:par>
                        <p:par>
                          <p:cTn id="177" fill="hold">
                            <p:stCondLst>
                              <p:cond delay="55000"/>
                            </p:stCondLst>
                            <p:childTnLst>
                              <p:par>
                                <p:cTn id="178" presetID="11" presetClass="entr" presetSubtype="0" fill="hold" grpId="0" nodeType="afterEffect">
                                  <p:stCondLst>
                                    <p:cond delay="0"/>
                                  </p:stCondLst>
                                  <p:childTnLst>
                                    <p:set>
                                      <p:cBhvr>
                                        <p:cTn id="179" dur="1000">
                                          <p:stCondLst>
                                            <p:cond delay="0"/>
                                          </p:stCondLst>
                                        </p:cTn>
                                        <p:tgtEl>
                                          <p:spTgt spid="73"/>
                                        </p:tgtEl>
                                        <p:attrNameLst>
                                          <p:attrName>style.visibility</p:attrName>
                                        </p:attrNameLst>
                                      </p:cBhvr>
                                      <p:to>
                                        <p:strVal val="visible"/>
                                      </p:to>
                                    </p:set>
                                  </p:childTnLst>
                                  <p:subTnLst>
                                    <p:audio>
                                      <p:cMediaNode vol="31000">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0" fill="hold">
                            <p:stCondLst>
                              <p:cond delay="56000"/>
                            </p:stCondLst>
                            <p:childTnLst>
                              <p:par>
                                <p:cTn id="181" presetID="11" presetClass="entr" presetSubtype="0" fill="hold" grpId="0" nodeType="afterEffect">
                                  <p:stCondLst>
                                    <p:cond delay="0"/>
                                  </p:stCondLst>
                                  <p:childTnLst>
                                    <p:set>
                                      <p:cBhvr>
                                        <p:cTn id="182" dur="1000">
                                          <p:stCondLst>
                                            <p:cond delay="0"/>
                                          </p:stCondLst>
                                        </p:cTn>
                                        <p:tgtEl>
                                          <p:spTgt spid="74"/>
                                        </p:tgtEl>
                                        <p:attrNameLst>
                                          <p:attrName>style.visibility</p:attrName>
                                        </p:attrNameLst>
                                      </p:cBhvr>
                                      <p:to>
                                        <p:strVal val="visible"/>
                                      </p:to>
                                    </p:set>
                                  </p:childTnLst>
                                  <p:subTnLst>
                                    <p:audio>
                                      <p:cMediaNode vol="31000">
                                        <p:cTn display="0" masterRel="sameClick">
                                          <p:stCondLst>
                                            <p:cond evt="begin" delay="0">
                                              <p:tn val="181"/>
                                            </p:cond>
                                          </p:stCondLst>
                                          <p:endCondLst>
                                            <p:cond evt="onStopAudio" delay="0">
                                              <p:tgtEl>
                                                <p:sldTgt/>
                                              </p:tgtEl>
                                            </p:cond>
                                          </p:endCondLst>
                                        </p:cTn>
                                        <p:tgtEl>
                                          <p:sndTgt r:embed="rId2" name="click.wav"/>
                                        </p:tgtEl>
                                      </p:cMediaNode>
                                    </p:audio>
                                  </p:subTnLst>
                                </p:cTn>
                              </p:par>
                            </p:childTnLst>
                          </p:cTn>
                        </p:par>
                        <p:par>
                          <p:cTn id="183" fill="hold">
                            <p:stCondLst>
                              <p:cond delay="57000"/>
                            </p:stCondLst>
                            <p:childTnLst>
                              <p:par>
                                <p:cTn id="184" presetID="11" presetClass="entr" presetSubtype="0" fill="hold" grpId="0" nodeType="afterEffect">
                                  <p:stCondLst>
                                    <p:cond delay="0"/>
                                  </p:stCondLst>
                                  <p:childTnLst>
                                    <p:set>
                                      <p:cBhvr>
                                        <p:cTn id="185" dur="1000">
                                          <p:stCondLst>
                                            <p:cond delay="0"/>
                                          </p:stCondLst>
                                        </p:cTn>
                                        <p:tgtEl>
                                          <p:spTgt spid="75"/>
                                        </p:tgtEl>
                                        <p:attrNameLst>
                                          <p:attrName>style.visibility</p:attrName>
                                        </p:attrNameLst>
                                      </p:cBhvr>
                                      <p:to>
                                        <p:strVal val="visible"/>
                                      </p:to>
                                    </p:set>
                                  </p:childTnLst>
                                  <p:subTnLst>
                                    <p:audio>
                                      <p:cMediaNode vol="31000">
                                        <p:cTn display="0" masterRel="sameClick">
                                          <p:stCondLst>
                                            <p:cond evt="begin" delay="0">
                                              <p:tn val="184"/>
                                            </p:cond>
                                          </p:stCondLst>
                                          <p:endCondLst>
                                            <p:cond evt="onStopAudio" delay="0">
                                              <p:tgtEl>
                                                <p:sldTgt/>
                                              </p:tgtEl>
                                            </p:cond>
                                          </p:endCondLst>
                                        </p:cTn>
                                        <p:tgtEl>
                                          <p:sndTgt r:embed="rId2" name="click.wav"/>
                                        </p:tgtEl>
                                      </p:cMediaNode>
                                    </p:audio>
                                  </p:subTnLst>
                                </p:cTn>
                              </p:par>
                            </p:childTnLst>
                          </p:cTn>
                        </p:par>
                        <p:par>
                          <p:cTn id="186" fill="hold">
                            <p:stCondLst>
                              <p:cond delay="58000"/>
                            </p:stCondLst>
                            <p:childTnLst>
                              <p:par>
                                <p:cTn id="187" presetID="11" presetClass="entr" presetSubtype="0" fill="hold" grpId="0" nodeType="afterEffect">
                                  <p:stCondLst>
                                    <p:cond delay="0"/>
                                  </p:stCondLst>
                                  <p:childTnLst>
                                    <p:set>
                                      <p:cBhvr>
                                        <p:cTn id="188" dur="1000">
                                          <p:stCondLst>
                                            <p:cond delay="0"/>
                                          </p:stCondLst>
                                        </p:cTn>
                                        <p:tgtEl>
                                          <p:spTgt spid="76"/>
                                        </p:tgtEl>
                                        <p:attrNameLst>
                                          <p:attrName>style.visibility</p:attrName>
                                        </p:attrNameLst>
                                      </p:cBhvr>
                                      <p:to>
                                        <p:strVal val="visible"/>
                                      </p:to>
                                    </p:set>
                                  </p:childTnLst>
                                  <p:subTnLst>
                                    <p:audio>
                                      <p:cMediaNode vol="31000">
                                        <p:cTn display="0" masterRel="sameClick">
                                          <p:stCondLst>
                                            <p:cond evt="begin" delay="0">
                                              <p:tn val="187"/>
                                            </p:cond>
                                          </p:stCondLst>
                                          <p:endCondLst>
                                            <p:cond evt="onStopAudio" delay="0">
                                              <p:tgtEl>
                                                <p:sldTgt/>
                                              </p:tgtEl>
                                            </p:cond>
                                          </p:endCondLst>
                                        </p:cTn>
                                        <p:tgtEl>
                                          <p:sndTgt r:embed="rId2" name="click.wav"/>
                                        </p:tgtEl>
                                      </p:cMediaNode>
                                    </p:audio>
                                  </p:subTnLst>
                                </p:cTn>
                              </p:par>
                            </p:childTnLst>
                          </p:cTn>
                        </p:par>
                        <p:par>
                          <p:cTn id="189" fill="hold">
                            <p:stCondLst>
                              <p:cond delay="59000"/>
                            </p:stCondLst>
                            <p:childTnLst>
                              <p:par>
                                <p:cTn id="190" presetID="11" presetClass="entr" presetSubtype="0" fill="hold" grpId="0" nodeType="afterEffect">
                                  <p:stCondLst>
                                    <p:cond delay="0"/>
                                  </p:stCondLst>
                                  <p:childTnLst>
                                    <p:set>
                                      <p:cBhvr>
                                        <p:cTn id="191" dur="1000">
                                          <p:stCondLst>
                                            <p:cond delay="0"/>
                                          </p:stCondLst>
                                        </p:cTn>
                                        <p:tgtEl>
                                          <p:spTgt spid="77"/>
                                        </p:tgtEl>
                                        <p:attrNameLst>
                                          <p:attrName>style.visibility</p:attrName>
                                        </p:attrNameLst>
                                      </p:cBhvr>
                                      <p:to>
                                        <p:strVal val="visible"/>
                                      </p:to>
                                    </p:set>
                                  </p:childTnLst>
                                  <p:subTnLst>
                                    <p:audio>
                                      <p:cMediaNode vol="31000">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2" fill="hold">
                            <p:stCondLst>
                              <p:cond delay="60000"/>
                            </p:stCondLst>
                            <p:childTnLst>
                              <p:par>
                                <p:cTn id="193" presetID="11" presetClass="entr" presetSubtype="0" fill="hold" grpId="0" nodeType="afterEffect">
                                  <p:stCondLst>
                                    <p:cond delay="0"/>
                                  </p:stCondLst>
                                  <p:childTnLst>
                                    <p:set>
                                      <p:cBhvr>
                                        <p:cTn id="194" dur="1000">
                                          <p:stCondLst>
                                            <p:cond delay="0"/>
                                          </p:stCondLst>
                                        </p:cTn>
                                        <p:tgtEl>
                                          <p:spTgt spid="78"/>
                                        </p:tgtEl>
                                        <p:attrNameLst>
                                          <p:attrName>style.visibility</p:attrName>
                                        </p:attrNameLst>
                                      </p:cBhvr>
                                      <p:to>
                                        <p:strVal val="visible"/>
                                      </p:to>
                                    </p:set>
                                  </p:childTnLst>
                                  <p:subTnLst>
                                    <p:audio>
                                      <p:cMediaNode vol="31000">
                                        <p:cTn display="0" masterRel="sameClick">
                                          <p:stCondLst>
                                            <p:cond evt="begin" delay="0">
                                              <p:tn val="193"/>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phic 1">
            <a:extLst>
              <a:ext uri="{FF2B5EF4-FFF2-40B4-BE49-F238E27FC236}">
                <a16:creationId xmlns:a16="http://schemas.microsoft.com/office/drawing/2014/main" id="{51EEB5CD-97F5-4E8F-B42E-AE73778400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6" r="12194" b="-18"/>
          <a:stretch/>
        </p:blipFill>
        <p:spPr bwMode="auto">
          <a:xfrm>
            <a:off x="2016740" y="954107"/>
            <a:ext cx="8191355" cy="5720013"/>
          </a:xfrm>
          <a:prstGeom prst="rect">
            <a:avLst/>
          </a:prstGeom>
          <a:solidFill>
            <a:schemeClr val="bg1"/>
          </a:solidFill>
          <a:ln>
            <a:solidFill>
              <a:schemeClr val="tx1"/>
            </a:solidFill>
          </a:ln>
        </p:spPr>
      </p:pic>
      <p:sp>
        <p:nvSpPr>
          <p:cNvPr id="19" name="TextBox 18">
            <a:extLst>
              <a:ext uri="{FF2B5EF4-FFF2-40B4-BE49-F238E27FC236}">
                <a16:creationId xmlns:a16="http://schemas.microsoft.com/office/drawing/2014/main" id="{6F9C4405-437D-4DE0-BF87-69186348AFDB}"/>
              </a:ext>
            </a:extLst>
          </p:cNvPr>
          <p:cNvSpPr txBox="1"/>
          <p:nvPr/>
        </p:nvSpPr>
        <p:spPr>
          <a:xfrm>
            <a:off x="2242250" y="994096"/>
            <a:ext cx="3022493"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cs typeface="Times New Roman" panose="02020603050405020304" pitchFamily="18" charset="0"/>
              </a:rPr>
              <a:t>Kinh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180</a:t>
            </a:r>
            <a:r>
              <a:rPr lang="en-US" altLang="en-US" sz="2800" b="1" baseline="30000" dirty="0">
                <a:solidFill>
                  <a:srgbClr val="FF0000"/>
                </a:solidFill>
                <a:latin typeface="Times New Roman" panose="02020603050405020304" pitchFamily="18" charset="0"/>
                <a:cs typeface="Times New Roman" panose="02020603050405020304" pitchFamily="18" charset="0"/>
              </a:rPr>
              <a:t>0</a:t>
            </a:r>
          </a:p>
        </p:txBody>
      </p:sp>
      <p:sp>
        <p:nvSpPr>
          <p:cNvPr id="21" name="TextBox 20">
            <a:extLst>
              <a:ext uri="{FF2B5EF4-FFF2-40B4-BE49-F238E27FC236}">
                <a16:creationId xmlns:a16="http://schemas.microsoft.com/office/drawing/2014/main" id="{A19A923C-6D3D-4F20-8258-74AFCED65FA4}"/>
              </a:ext>
            </a:extLst>
          </p:cNvPr>
          <p:cNvSpPr txBox="1"/>
          <p:nvPr/>
        </p:nvSpPr>
        <p:spPr>
          <a:xfrm>
            <a:off x="1584944" y="1560405"/>
            <a:ext cx="2971643"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2. </a:t>
            </a:r>
            <a:r>
              <a:rPr lang="en-US" altLang="en-US" sz="2800" b="1" dirty="0" err="1">
                <a:solidFill>
                  <a:srgbClr val="FF0000"/>
                </a:solidFill>
                <a:latin typeface="Times New Roman" panose="02020603050405020304" pitchFamily="18" charset="0"/>
                <a:cs typeface="Times New Roman" panose="02020603050405020304" pitchFamily="18" charset="0"/>
              </a:rPr>
              <a:t>Kinh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tây</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D6BCCFB-806A-4389-ACC2-057E526B9C46}"/>
              </a:ext>
            </a:extLst>
          </p:cNvPr>
          <p:cNvSpPr txBox="1"/>
          <p:nvPr/>
        </p:nvSpPr>
        <p:spPr>
          <a:xfrm>
            <a:off x="1080670" y="4669504"/>
            <a:ext cx="2719217"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5. </a:t>
            </a:r>
            <a:r>
              <a:rPr lang="en-US" altLang="en-US" sz="2800" b="1" dirty="0" err="1">
                <a:solidFill>
                  <a:srgbClr val="FF0000"/>
                </a:solidFill>
                <a:latin typeface="Times New Roman" panose="02020603050405020304" pitchFamily="18" charset="0"/>
                <a:cs typeface="Times New Roman" panose="02020603050405020304" pitchFamily="18" charset="0"/>
              </a:rPr>
              <a:t>Vĩ</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nam</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104B5D7-D631-4BDD-A7B2-84496985D0FD}"/>
              </a:ext>
            </a:extLst>
          </p:cNvPr>
          <p:cNvSpPr txBox="1"/>
          <p:nvPr/>
        </p:nvSpPr>
        <p:spPr>
          <a:xfrm>
            <a:off x="7515492" y="1277250"/>
            <a:ext cx="3166022"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3. </a:t>
            </a:r>
            <a:r>
              <a:rPr lang="en-US" altLang="en-US" sz="2800" b="1" dirty="0" err="1">
                <a:solidFill>
                  <a:srgbClr val="FF0000"/>
                </a:solidFill>
                <a:latin typeface="Times New Roman" panose="02020603050405020304" pitchFamily="18" charset="0"/>
                <a:cs typeface="Times New Roman" panose="02020603050405020304" pitchFamily="18" charset="0"/>
              </a:rPr>
              <a:t>Kinh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đông</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D1B017F-D503-49D3-8A30-314100FB930F}"/>
              </a:ext>
            </a:extLst>
          </p:cNvPr>
          <p:cNvSpPr txBox="1"/>
          <p:nvPr/>
        </p:nvSpPr>
        <p:spPr>
          <a:xfrm>
            <a:off x="8005217" y="1980783"/>
            <a:ext cx="2883861"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4. </a:t>
            </a:r>
            <a:r>
              <a:rPr lang="en-US" altLang="en-US" sz="2800" b="1" dirty="0" err="1">
                <a:solidFill>
                  <a:srgbClr val="FF0000"/>
                </a:solidFill>
                <a:latin typeface="Times New Roman" panose="02020603050405020304" pitchFamily="18" charset="0"/>
                <a:cs typeface="Times New Roman" panose="02020603050405020304" pitchFamily="18" charset="0"/>
              </a:rPr>
              <a:t>Vĩ</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bắc</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07179B9-72D6-4F9C-AE91-05606AEFA085}"/>
              </a:ext>
            </a:extLst>
          </p:cNvPr>
          <p:cNvSpPr txBox="1"/>
          <p:nvPr/>
        </p:nvSpPr>
        <p:spPr>
          <a:xfrm>
            <a:off x="7764814" y="5538144"/>
            <a:ext cx="2916700" cy="566309"/>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7. </a:t>
            </a:r>
            <a:r>
              <a:rPr lang="en-US" altLang="en-US" sz="2800" b="1" dirty="0" err="1">
                <a:solidFill>
                  <a:srgbClr val="FF0000"/>
                </a:solidFill>
                <a:latin typeface="Times New Roman" panose="02020603050405020304" pitchFamily="18" charset="0"/>
                <a:cs typeface="Times New Roman" panose="02020603050405020304" pitchFamily="18" charset="0"/>
              </a:rPr>
              <a:t>Kinh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tuyến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gốc</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BC5C847-496D-446B-AE18-B858520ADA7D}"/>
              </a:ext>
            </a:extLst>
          </p:cNvPr>
          <p:cNvSpPr txBox="1"/>
          <p:nvPr/>
        </p:nvSpPr>
        <p:spPr>
          <a:xfrm>
            <a:off x="7883252" y="4494502"/>
            <a:ext cx="2417100" cy="1040285"/>
          </a:xfrm>
          <a:prstGeom prst="rect">
            <a:avLst/>
          </a:prstGeom>
          <a:solidFill>
            <a:schemeClr val="bg1"/>
          </a:solidFill>
          <a:ln>
            <a:solidFill>
              <a:schemeClr val="tx1"/>
            </a:solidFill>
          </a:ln>
        </p:spPr>
        <p:txBody>
          <a:bodyPr wrap="square">
            <a:spAutoFit/>
          </a:bodyPr>
          <a:lstStyle/>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6. Xích đạo</a:t>
            </a:r>
          </a:p>
          <a:p>
            <a:pPr marL="0" indent="0" algn="just">
              <a:lnSpc>
                <a:spcPct val="110000"/>
              </a:lnSpc>
              <a:spcBef>
                <a:spcPts val="0"/>
              </a:spcBef>
              <a:buFont typeface="Times New Roman" panose="02020603050405020304" pitchFamily="18" charset="0"/>
              <a:buNone/>
            </a:pPr>
            <a:r>
              <a:rPr lang="en-US" altLang="en-US" sz="2800" b="1" dirty="0">
                <a:solidFill>
                  <a:srgbClr val="FF0000"/>
                </a:solidFill>
                <a:latin typeface="Times New Roman" panose="02020603050405020304" pitchFamily="18" charset="0"/>
                <a:cs typeface="Times New Roman" panose="02020603050405020304" pitchFamily="18" charset="0"/>
              </a:rPr>
              <a:t>Vĩ tuyến gốc</a:t>
            </a:r>
            <a:endParaRPr lang="en-US" altLang="en-US" sz="2800" b="1" baseline="300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EEF8788-B109-4C3A-86F4-8B0AB626282D}"/>
              </a:ext>
            </a:extLst>
          </p:cNvPr>
          <p:cNvSpPr txBox="1"/>
          <p:nvPr/>
        </p:nvSpPr>
        <p:spPr>
          <a:xfrm>
            <a:off x="110053" y="0"/>
            <a:ext cx="4808311" cy="523220"/>
          </a:xfrm>
          <a:prstGeom prst="rect">
            <a:avLst/>
          </a:prstGeom>
          <a:solidFill>
            <a:schemeClr val="bg1"/>
          </a:solidFill>
          <a:ln>
            <a:solidFill>
              <a:schemeClr val="bg1"/>
            </a:solidFill>
            <a:prstDash val="sysDot"/>
          </a:ln>
        </p:spPr>
        <p:txBody>
          <a:bodyPr wrap="square">
            <a:spAutoFit/>
          </a:bodyP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Điền chú giải cho lược đồ sau:</a:t>
            </a:r>
          </a:p>
        </p:txBody>
      </p:sp>
    </p:spTree>
    <p:extLst>
      <p:ext uri="{BB962C8B-B14F-4D97-AF65-F5344CB8AC3E}">
        <p14:creationId xmlns:p14="http://schemas.microsoft.com/office/powerpoint/2010/main" val="6549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371" y="765638"/>
            <a:ext cx="6590805" cy="526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7022" y="416055"/>
            <a:ext cx="4920343" cy="5432256"/>
          </a:xfrm>
          <a:prstGeom prst="rect">
            <a:avLst/>
          </a:prstGeom>
        </p:spPr>
        <p:txBody>
          <a:bodyPr wrap="square">
            <a:spAutoFit/>
          </a:bodyPr>
          <a:lstStyle/>
          <a:p>
            <a:pPr algn="just">
              <a:lnSpc>
                <a:spcPct val="115000"/>
              </a:lnSpc>
              <a:spcAft>
                <a:spcPts val="1000"/>
              </a:spcAft>
            </a:pPr>
            <a:r>
              <a:rPr lang="en-US" sz="2800" b="1" dirty="0">
                <a:solidFill>
                  <a:srgbClr val="0070C0"/>
                </a:solidFill>
                <a:latin typeface="Times New Roman" pitchFamily="18" charset="0"/>
                <a:ea typeface="Calibri"/>
                <a:cs typeface="Times New Roman" pitchFamily="18" charset="0"/>
              </a:rPr>
              <a:t>Quan sát hình 2 và đọc thông tin trong mục 1, em hãy:</a:t>
            </a:r>
            <a:endParaRPr lang="en-US" sz="2800" dirty="0">
              <a:solidFill>
                <a:srgbClr val="0070C0"/>
              </a:solidFill>
              <a:latin typeface="Times New Roman" pitchFamily="18" charset="0"/>
              <a:ea typeface="Calibri"/>
              <a:cs typeface="Times New Roman" pitchFamily="18" charset="0"/>
            </a:endParaRPr>
          </a:p>
          <a:p>
            <a:pPr algn="just">
              <a:lnSpc>
                <a:spcPct val="115000"/>
              </a:lnSpc>
              <a:spcAft>
                <a:spcPts val="1000"/>
              </a:spcAft>
            </a:pPr>
            <a:r>
              <a:rPr lang="en-US" sz="2800" b="1" dirty="0">
                <a:solidFill>
                  <a:srgbClr val="0070C0"/>
                </a:solidFill>
                <a:latin typeface="Times New Roman" pitchFamily="18" charset="0"/>
                <a:ea typeface="Calibri"/>
                <a:cs typeface="Times New Roman" pitchFamily="18" charset="0"/>
              </a:rPr>
              <a:t>1. Xác định đường kinh tuyến gốc và vĩ tuyến gốc. </a:t>
            </a:r>
          </a:p>
          <a:p>
            <a:pPr algn="just">
              <a:lnSpc>
                <a:spcPct val="115000"/>
              </a:lnSpc>
              <a:spcAft>
                <a:spcPts val="1000"/>
              </a:spcAft>
            </a:pPr>
            <a:r>
              <a:rPr lang="en-US" sz="2800" b="1" dirty="0">
                <a:solidFill>
                  <a:srgbClr val="0070C0"/>
                </a:solidFill>
                <a:latin typeface="Times New Roman" pitchFamily="18" charset="0"/>
                <a:ea typeface="Calibri"/>
                <a:cs typeface="Times New Roman" pitchFamily="18" charset="0"/>
              </a:rPr>
              <a:t>2. Cho biết thế nào là kinh tuyến tây, kinh tuyến đông, vĩ tuyến bắc, vĩ tuyến nam.</a:t>
            </a:r>
            <a:endParaRPr lang="en-US" sz="2800" dirty="0">
              <a:solidFill>
                <a:srgbClr val="0070C0"/>
              </a:solidFill>
              <a:latin typeface="Times New Roman" pitchFamily="18" charset="0"/>
              <a:ea typeface="Calibri"/>
              <a:cs typeface="Times New Roman" pitchFamily="18" charset="0"/>
            </a:endParaRPr>
          </a:p>
          <a:p>
            <a:pPr algn="just">
              <a:lnSpc>
                <a:spcPct val="115000"/>
              </a:lnSpc>
              <a:spcAft>
                <a:spcPts val="1000"/>
              </a:spcAft>
            </a:pPr>
            <a:r>
              <a:rPr lang="en-US" sz="2800" b="1" dirty="0">
                <a:solidFill>
                  <a:srgbClr val="0070C0"/>
                </a:solidFill>
                <a:latin typeface="Times New Roman" pitchFamily="18" charset="0"/>
                <a:ea typeface="Calibri"/>
                <a:cs typeface="Times New Roman" pitchFamily="18" charset="0"/>
              </a:rPr>
              <a:t>3. So sánh độ dài các đường kinh tuyến với nhau và độ dài các đường vĩ tuyến với nhau.</a:t>
            </a:r>
            <a:endParaRPr lang="en-US" sz="2800" dirty="0">
              <a:solidFill>
                <a:srgbClr val="0070C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8241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053" y="658734"/>
            <a:ext cx="4892337" cy="511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23251" y="387925"/>
            <a:ext cx="6051838" cy="5390713"/>
          </a:xfrm>
          <a:prstGeom prst="rect">
            <a:avLst/>
          </a:prstGeom>
        </p:spPr>
      </p:pic>
      <p:sp>
        <p:nvSpPr>
          <p:cNvPr id="6" name="Rectangle 5"/>
          <p:cNvSpPr/>
          <p:nvPr/>
        </p:nvSpPr>
        <p:spPr>
          <a:xfrm>
            <a:off x="323251" y="6012873"/>
            <a:ext cx="8728363" cy="646331"/>
          </a:xfrm>
          <a:prstGeom prst="rect">
            <a:avLst/>
          </a:prstGeom>
        </p:spPr>
        <p:txBody>
          <a:bodyPr wrap="square">
            <a:spAutoFit/>
          </a:bodyPr>
          <a:lstStyle/>
          <a:p>
            <a:r>
              <a:rPr lang="vi-VN" b="1" dirty="0"/>
              <a:t>https://earth.google.com/web/@9.4272383,4.70806225,-29782.18903086a,17870911.32038355d,35y,3.2185619h,0t,0r</a:t>
            </a:r>
          </a:p>
        </p:txBody>
      </p:sp>
    </p:spTree>
    <p:extLst>
      <p:ext uri="{BB962C8B-B14F-4D97-AF65-F5344CB8AC3E}">
        <p14:creationId xmlns:p14="http://schemas.microsoft.com/office/powerpoint/2010/main" val="481990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60D1FA2E-3C66-488A-B22A-9E0EEB8AD3C3}"/>
              </a:ext>
            </a:extLst>
          </p:cNvPr>
          <p:cNvSpPr txBox="1">
            <a:spLocks noChangeArrowheads="1"/>
          </p:cNvSpPr>
          <p:nvPr/>
        </p:nvSpPr>
        <p:spPr bwMode="auto">
          <a:xfrm>
            <a:off x="311247" y="863762"/>
            <a:ext cx="5304503"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Tx/>
              <a:buFontTx/>
              <a:buNone/>
            </a:pPr>
            <a:r>
              <a:rPr lang="en-US" altLang="en-US" sz="2800" b="1" dirty="0">
                <a:solidFill>
                  <a:srgbClr val="FF0000"/>
                </a:solidFill>
                <a:latin typeface="Times New Roman" panose="02020603050405020304" pitchFamily="18" charset="0"/>
                <a:cs typeface="Times New Roman" panose="02020603050405020304" pitchFamily="18" charset="0"/>
              </a:rPr>
              <a:t>a. </a:t>
            </a:r>
            <a:r>
              <a:rPr lang="en-US" altLang="en-US" sz="2800" b="1" dirty="0" err="1">
                <a:solidFill>
                  <a:srgbClr val="FF0000"/>
                </a:solidFill>
                <a:latin typeface="Times New Roman" panose="02020603050405020304" pitchFamily="18" charset="0"/>
                <a:cs typeface="Times New Roman" panose="02020603050405020304" pitchFamily="18" charset="0"/>
              </a:rPr>
              <a:t>Khái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niệm</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23" name="Text Box 11">
            <a:extLst>
              <a:ext uri="{FF2B5EF4-FFF2-40B4-BE49-F238E27FC236}">
                <a16:creationId xmlns:a16="http://schemas.microsoft.com/office/drawing/2014/main" id="{EB2E1A05-35E1-40F7-A17B-4AED0DA3D432}"/>
              </a:ext>
            </a:extLst>
          </p:cNvPr>
          <p:cNvSpPr txBox="1">
            <a:spLocks noChangeArrowheads="1"/>
          </p:cNvSpPr>
          <p:nvPr/>
        </p:nvSpPr>
        <p:spPr bwMode="auto">
          <a:xfrm>
            <a:off x="0" y="3210335"/>
            <a:ext cx="3904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b. </a:t>
            </a:r>
            <a:r>
              <a:rPr lang="en-US" altLang="en-US" sz="2800" b="1" dirty="0" err="1">
                <a:solidFill>
                  <a:srgbClr val="FF0000"/>
                </a:solidFill>
                <a:latin typeface="Times New Roman" panose="02020603050405020304" pitchFamily="18" charset="0"/>
                <a:cs typeface="Times New Roman" panose="02020603050405020304" pitchFamily="18" charset="0"/>
              </a:rPr>
              <a:t>Một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số</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ước</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24" name="Text Box 13">
            <a:extLst>
              <a:ext uri="{FF2B5EF4-FFF2-40B4-BE49-F238E27FC236}">
                <a16:creationId xmlns:a16="http://schemas.microsoft.com/office/drawing/2014/main" id="{28C9F7AA-739A-482F-B30A-8FA402B664FB}"/>
              </a:ext>
            </a:extLst>
          </p:cNvPr>
          <p:cNvSpPr txBox="1">
            <a:spLocks noChangeArrowheads="1"/>
          </p:cNvSpPr>
          <p:nvPr/>
        </p:nvSpPr>
        <p:spPr bwMode="auto">
          <a:xfrm>
            <a:off x="202934" y="4983403"/>
            <a:ext cx="10226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Vĩ</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tuyến</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gốc</a:t>
            </a:r>
            <a:r>
              <a:rPr lang="en-US" altLang="en-US" sz="2800" b="1" dirty="0">
                <a:solidFill>
                  <a:srgbClr val="00B050"/>
                </a:solidFill>
                <a:latin typeface="Times New Roman" panose="02020603050405020304" pitchFamily="18" charset="0"/>
                <a:cs typeface="Times New Roman" panose="02020603050405020304" pitchFamily="18" charset="0"/>
              </a:rPr>
              <a:t> (0</a:t>
            </a:r>
            <a:r>
              <a:rPr lang="en-US" altLang="en-US" sz="2800" b="1" baseline="30000" dirty="0">
                <a:solidFill>
                  <a:srgbClr val="00B050"/>
                </a:solidFill>
                <a:latin typeface="Times New Roman" panose="02020603050405020304" pitchFamily="18" charset="0"/>
                <a:cs typeface="Times New Roman" panose="02020603050405020304" pitchFamily="18" charset="0"/>
              </a:rPr>
              <a:t>0</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đạo</a:t>
            </a:r>
            <a:endParaRPr lang="en-US" altLang="en-US" sz="2800" b="1" dirty="0">
              <a:latin typeface="Times New Roman" panose="02020603050405020304" pitchFamily="18" charset="0"/>
              <a:cs typeface="Times New Roman" panose="02020603050405020304" pitchFamily="18" charset="0"/>
            </a:endParaRPr>
          </a:p>
        </p:txBody>
      </p:sp>
      <p:sp>
        <p:nvSpPr>
          <p:cNvPr id="25" name="Rectangle 6">
            <a:extLst>
              <a:ext uri="{FF2B5EF4-FFF2-40B4-BE49-F238E27FC236}">
                <a16:creationId xmlns:a16="http://schemas.microsoft.com/office/drawing/2014/main" id="{6213A0A6-924C-4F68-BD15-87B20CAF9874}"/>
              </a:ext>
            </a:extLst>
          </p:cNvPr>
          <p:cNvSpPr>
            <a:spLocks noChangeArrowheads="1"/>
          </p:cNvSpPr>
          <p:nvPr/>
        </p:nvSpPr>
        <p:spPr bwMode="auto">
          <a:xfrm>
            <a:off x="202934" y="4119803"/>
            <a:ext cx="11809731"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buClrTx/>
              <a:buFontTx/>
              <a:buNone/>
            </a:pPr>
            <a:r>
              <a:rPr lang="en-US" altLang="en-US" sz="2800" b="1" dirty="0">
                <a:solidFill>
                  <a:schemeClr val="tx1"/>
                </a:solidFill>
                <a:latin typeface="Times New Roman" panose="02020603050405020304" pitchFamily="18" charset="0"/>
                <a:cs typeface="Times New Roman" panose="02020603050405020304" pitchFamily="18" charset="0"/>
              </a:rPr>
              <a:t> - </a:t>
            </a:r>
            <a:r>
              <a:rPr lang="en-US" altLang="en-US" sz="2800" b="1" dirty="0" err="1">
                <a:solidFill>
                  <a:srgbClr val="00B050"/>
                </a:solidFill>
                <a:latin typeface="Times New Roman" panose="02020603050405020304" pitchFamily="18" charset="0"/>
                <a:cs typeface="Times New Roman" panose="02020603050405020304" pitchFamily="18" charset="0"/>
              </a:rPr>
              <a:t>Kinh</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tuyến</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rgbClr val="00B050"/>
                </a:solidFill>
                <a:latin typeface="Times New Roman" panose="02020603050405020304" pitchFamily="18" charset="0"/>
                <a:cs typeface="Times New Roman" panose="02020603050405020304" pitchFamily="18" charset="0"/>
              </a:rPr>
              <a:t>gốc</a:t>
            </a:r>
            <a:r>
              <a:rPr lang="en-US" altLang="en-US" sz="2800" b="1" dirty="0">
                <a:solidFill>
                  <a:srgbClr val="00B050"/>
                </a:solidFill>
                <a:latin typeface="Times New Roman" panose="02020603050405020304" pitchFamily="18" charset="0"/>
                <a:cs typeface="Times New Roman" panose="02020603050405020304" pitchFamily="18" charset="0"/>
              </a:rPr>
              <a:t> (0</a:t>
            </a:r>
            <a:r>
              <a:rPr lang="en-US" altLang="en-US" sz="2800" b="1" baseline="30000" dirty="0">
                <a:solidFill>
                  <a:srgbClr val="00B050"/>
                </a:solidFill>
                <a:latin typeface="Times New Roman" panose="02020603050405020304" pitchFamily="18" charset="0"/>
                <a:cs typeface="Times New Roman" panose="02020603050405020304" pitchFamily="18" charset="0"/>
              </a:rPr>
              <a:t>0</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là</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đường</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đi</a:t>
            </a:r>
            <a:r>
              <a:rPr lang="en-US" altLang="en-US" sz="2800" b="1" dirty="0">
                <a:solidFill>
                  <a:schemeClr val="tx1"/>
                </a:solidFill>
                <a:latin typeface="Times New Roman" panose="02020603050405020304" pitchFamily="18" charset="0"/>
                <a:cs typeface="Times New Roman" panose="02020603050405020304" pitchFamily="18" charset="0"/>
              </a:rPr>
              <a:t> qua </a:t>
            </a:r>
            <a:r>
              <a:rPr lang="en-US" altLang="en-US" sz="2800" b="1" dirty="0" err="1">
                <a:solidFill>
                  <a:schemeClr val="tx1"/>
                </a:solidFill>
                <a:latin typeface="Times New Roman" panose="02020603050405020304" pitchFamily="18" charset="0"/>
                <a:cs typeface="Times New Roman" panose="02020603050405020304" pitchFamily="18" charset="0"/>
              </a:rPr>
              <a:t>đài</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thiên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văn</a:t>
            </a:r>
            <a:r>
              <a:rPr lang="en-US" altLang="en-US" sz="2800" b="1" dirty="0">
                <a:solidFill>
                  <a:schemeClr val="tx1"/>
                </a:solidFill>
                <a:latin typeface="Times New Roman" panose="02020603050405020304" pitchFamily="18" charset="0"/>
                <a:cs typeface="Times New Roman" panose="02020603050405020304" pitchFamily="18" charset="0"/>
              </a:rPr>
              <a:t> Grin- </a:t>
            </a:r>
            <a:r>
              <a:rPr lang="en-US" altLang="en-US" sz="2800" b="1" dirty="0" err="1">
                <a:solidFill>
                  <a:schemeClr val="tx1"/>
                </a:solidFill>
                <a:latin typeface="Times New Roman" panose="02020603050405020304" pitchFamily="18" charset="0"/>
                <a:cs typeface="Times New Roman" panose="02020603050405020304" pitchFamily="18" charset="0"/>
              </a:rPr>
              <a:t>uýt</a:t>
            </a:r>
            <a:r>
              <a:rPr lang="en-US" altLang="en-US" sz="2800" b="1" dirty="0">
                <a:solidFill>
                  <a:schemeClr val="tx1"/>
                </a:solidFill>
                <a:latin typeface="Times New Roman" panose="02020603050405020304" pitchFamily="18" charset="0"/>
                <a:cs typeface="Times New Roman" panose="02020603050405020304" pitchFamily="18" charset="0"/>
              </a:rPr>
              <a:t> ở </a:t>
            </a:r>
            <a:r>
              <a:rPr lang="en-US" altLang="en-US" sz="2800" b="1" dirty="0" err="1">
                <a:solidFill>
                  <a:schemeClr val="tx1"/>
                </a:solidFill>
                <a:latin typeface="Times New Roman" panose="02020603050405020304" pitchFamily="18" charset="0"/>
                <a:cs typeface="Times New Roman" panose="02020603050405020304" pitchFamily="18" charset="0"/>
              </a:rPr>
              <a:t>ngoại</a:t>
            </a:r>
            <a:r>
              <a:rPr lang="en-US" altLang="en-US" sz="2800" b="1" dirty="0">
                <a:solidFill>
                  <a:schemeClr val="tx1"/>
                </a:solidFill>
                <a:latin typeface="Times New Roman" panose="02020603050405020304" pitchFamily="18" charset="0"/>
                <a:cs typeface="Times New Roman" panose="02020603050405020304" pitchFamily="18" charset="0"/>
              </a:rPr>
              <a:t> ô </a:t>
            </a:r>
            <a:r>
              <a:rPr lang="en-US" altLang="en-US" sz="2800" b="1" dirty="0" err="1">
                <a:solidFill>
                  <a:schemeClr val="tx1"/>
                </a:solidFill>
                <a:latin typeface="Times New Roman" panose="02020603050405020304" pitchFamily="18" charset="0"/>
                <a:cs typeface="Times New Roman" panose="02020603050405020304" pitchFamily="18" charset="0"/>
              </a:rPr>
              <a:t>thành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phố</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Luân</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Đôn</a:t>
            </a:r>
            <a:r>
              <a:rPr lang="en-US" altLang="en-US" sz="2800" b="1" dirty="0">
                <a:solidFill>
                  <a:schemeClr val="tx1"/>
                </a:solidFill>
                <a:latin typeface="Times New Roman" panose="02020603050405020304" pitchFamily="18" charset="0"/>
                <a:cs typeface="Times New Roman" panose="02020603050405020304" pitchFamily="18" charset="0"/>
              </a:rPr>
              <a:t> (Anh)</a:t>
            </a:r>
          </a:p>
        </p:txBody>
      </p:sp>
      <p:sp>
        <p:nvSpPr>
          <p:cNvPr id="27" name="Text Box 6">
            <a:extLst>
              <a:ext uri="{FF2B5EF4-FFF2-40B4-BE49-F238E27FC236}">
                <a16:creationId xmlns:a16="http://schemas.microsoft.com/office/drawing/2014/main" id="{9D9F4635-8064-4295-8314-4A48BC8127E4}"/>
              </a:ext>
            </a:extLst>
          </p:cNvPr>
          <p:cNvSpPr txBox="1">
            <a:spLocks noChangeArrowheads="1"/>
          </p:cNvSpPr>
          <p:nvPr/>
        </p:nvSpPr>
        <p:spPr bwMode="auto">
          <a:xfrm>
            <a:off x="-189861" y="5545788"/>
            <a:ext cx="28049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800" b="1" dirty="0">
                <a:solidFill>
                  <a:srgbClr val="FF0000"/>
                </a:solidFill>
                <a:latin typeface="Times New Roman" panose="02020603050405020304" pitchFamily="18" charset="0"/>
                <a:cs typeface="Times New Roman" panose="02020603050405020304" pitchFamily="18" charset="0"/>
              </a:rPr>
              <a:t>c. </a:t>
            </a:r>
            <a:r>
              <a:rPr lang="en-US" altLang="en-US" sz="2800" b="1" dirty="0" err="1">
                <a:solidFill>
                  <a:srgbClr val="FF0000"/>
                </a:solidFill>
                <a:latin typeface="Times New Roman" panose="02020603050405020304" pitchFamily="18" charset="0"/>
                <a:cs typeface="Times New Roman" panose="02020603050405020304" pitchFamily="18" charset="0"/>
              </a:rPr>
              <a:t>Công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dụng</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9AF6EAE2-EFDB-4428-809A-42D73977C2FC}"/>
              </a:ext>
            </a:extLst>
          </p:cNvPr>
          <p:cNvSpPr txBox="1"/>
          <p:nvPr/>
        </p:nvSpPr>
        <p:spPr>
          <a:xfrm>
            <a:off x="2277381" y="5628431"/>
            <a:ext cx="891895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X</a:t>
            </a:r>
            <a:r>
              <a:rPr lang="vi-VN" sz="2800" b="1" dirty="0">
                <a:latin typeface="Times New Roman" panose="02020603050405020304" pitchFamily="18" charset="0"/>
                <a:cs typeface="Times New Roman" panose="02020603050405020304" pitchFamily="18" charset="0"/>
              </a:rPr>
              <a:t>ác định được mọi địa</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điểm trên quả địa cầu</a:t>
            </a:r>
          </a:p>
        </p:txBody>
      </p:sp>
      <p:sp>
        <p:nvSpPr>
          <p:cNvPr id="26" name="TextBox 25">
            <a:extLst>
              <a:ext uri="{FF2B5EF4-FFF2-40B4-BE49-F238E27FC236}">
                <a16:creationId xmlns:a16="http://schemas.microsoft.com/office/drawing/2014/main" id="{4E63D593-DE15-4B45-AF7D-C9E071CAC853}"/>
              </a:ext>
            </a:extLst>
          </p:cNvPr>
          <p:cNvSpPr txBox="1"/>
          <p:nvPr/>
        </p:nvSpPr>
        <p:spPr>
          <a:xfrm>
            <a:off x="311247" y="1325071"/>
            <a:ext cx="11701419" cy="954107"/>
          </a:xfrm>
          <a:prstGeom prst="rect">
            <a:avLst/>
          </a:prstGeom>
          <a:noFill/>
        </p:spPr>
        <p:txBody>
          <a:bodyPr wrap="square">
            <a:spAutoFit/>
          </a:bodyPr>
          <a:lstStyle/>
          <a:p>
            <a:pPr algn="just" eaLnBrk="1" hangingPunct="1">
              <a:buClrTx/>
            </a:pPr>
            <a:r>
              <a:rPr lang="en-US" altLang="en-US" sz="2800" b="1" dirty="0">
                <a:solidFill>
                  <a:srgbClr val="00B050"/>
                </a:solidFill>
                <a:latin typeface="Times New Roman" panose="02020603050405020304" pitchFamily="18" charset="0"/>
                <a:cs typeface="Times New Roman" panose="02020603050405020304" pitchFamily="18" charset="0"/>
              </a:rPr>
              <a:t>- Kinh tuyến </a:t>
            </a:r>
            <a:r>
              <a:rPr lang="en-US" altLang="en-US" sz="2800" b="1" dirty="0">
                <a:solidFill>
                  <a:schemeClr val="tx1"/>
                </a:solidFill>
                <a:latin typeface="Times New Roman" panose="02020603050405020304" pitchFamily="18" charset="0"/>
                <a:cs typeface="Times New Roman" panose="02020603050405020304" pitchFamily="18" charset="0"/>
              </a:rPr>
              <a:t>là (nửa đường </a:t>
            </a:r>
            <a:r>
              <a:rPr lang="en-US" altLang="en-US" sz="2800" b="1" dirty="0">
                <a:latin typeface="Times New Roman" panose="02020603050405020304" pitchFamily="18" charset="0"/>
                <a:cs typeface="Times New Roman" panose="02020603050405020304" pitchFamily="18" charset="0"/>
              </a:rPr>
              <a:t>tròn) </a:t>
            </a:r>
            <a:r>
              <a:rPr lang="en-US" altLang="en-US" sz="2800" b="1" dirty="0">
                <a:solidFill>
                  <a:schemeClr val="tx1"/>
                </a:solidFill>
                <a:latin typeface="Times New Roman" panose="02020603050405020304" pitchFamily="18" charset="0"/>
                <a:cs typeface="Times New Roman" panose="02020603050405020304" pitchFamily="18" charset="0"/>
              </a:rPr>
              <a:t>đường nối liền cực Bắc và cực Nam trên bề mặt quả địa cầu. Các kinh tuyến có độ dài bằng nhau.</a:t>
            </a:r>
          </a:p>
        </p:txBody>
      </p:sp>
      <p:sp>
        <p:nvSpPr>
          <p:cNvPr id="32" name="TextBox 31">
            <a:extLst>
              <a:ext uri="{FF2B5EF4-FFF2-40B4-BE49-F238E27FC236}">
                <a16:creationId xmlns:a16="http://schemas.microsoft.com/office/drawing/2014/main" id="{4C0CEEFC-6951-4BD8-B316-41672E2DDAA0}"/>
              </a:ext>
            </a:extLst>
          </p:cNvPr>
          <p:cNvSpPr txBox="1"/>
          <p:nvPr/>
        </p:nvSpPr>
        <p:spPr>
          <a:xfrm>
            <a:off x="202933" y="2283355"/>
            <a:ext cx="11809731" cy="954107"/>
          </a:xfrm>
          <a:prstGeom prst="rect">
            <a:avLst/>
          </a:prstGeom>
          <a:noFill/>
        </p:spPr>
        <p:txBody>
          <a:bodyPr wrap="square">
            <a:spAutoFit/>
          </a:bodyPr>
          <a:lstStyle/>
          <a:p>
            <a:pPr algn="just" eaLnBrk="1" hangingPunct="1">
              <a:buClrTx/>
            </a:pPr>
            <a:r>
              <a:rPr lang="en-US" altLang="en-US" sz="2800" b="1" dirty="0">
                <a:solidFill>
                  <a:srgbClr val="00B050"/>
                </a:solidFill>
                <a:latin typeface="Times New Roman" panose="02020603050405020304" pitchFamily="18" charset="0"/>
                <a:cs typeface="Times New Roman" panose="02020603050405020304" pitchFamily="18" charset="0"/>
              </a:rPr>
              <a:t>- Vĩ  tuyến </a:t>
            </a:r>
            <a:r>
              <a:rPr lang="en-US" altLang="en-US" sz="2800" b="1" dirty="0">
                <a:solidFill>
                  <a:schemeClr val="tx1"/>
                </a:solidFill>
                <a:latin typeface="Times New Roman" panose="02020603050405020304" pitchFamily="18" charset="0"/>
                <a:cs typeface="Times New Roman" panose="02020603050405020304" pitchFamily="18" charset="0"/>
              </a:rPr>
              <a:t>là vòng tròn bao quanh quả địa cầu, vuông góc với kinh tuyến. Các vĩ tuyến có độ dài khác nhau</a:t>
            </a:r>
          </a:p>
        </p:txBody>
      </p:sp>
      <p:sp>
        <p:nvSpPr>
          <p:cNvPr id="20" name="文本框 24"/>
          <p:cNvSpPr txBox="1"/>
          <p:nvPr/>
        </p:nvSpPr>
        <p:spPr>
          <a:xfrm>
            <a:off x="202935" y="168711"/>
            <a:ext cx="4148893" cy="523220"/>
          </a:xfrm>
          <a:prstGeom prst="rect">
            <a:avLst/>
          </a:prstGeom>
          <a:noFill/>
        </p:spPr>
        <p:txBody>
          <a:bodyPr wrap="none" rtlCol="0">
            <a:spAutoFit/>
          </a:bodyPr>
          <a:lstStyle/>
          <a:p>
            <a:pPr algn="ctr"/>
            <a:r>
              <a:rPr lang="en-US" altLang="zh-CN"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rPr>
              <a:t>1. Hệ thống kinh, vĩ tuyến</a:t>
            </a:r>
            <a:endParaRPr lang="zh-CN" altLang="en-US" sz="2800" b="1" dirty="0">
              <a:solidFill>
                <a:srgbClr val="FF0000"/>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651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27" grpId="0"/>
      <p:bldP spid="28" grpId="0"/>
      <p:bldP spid="26"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61" y="193963"/>
            <a:ext cx="8832383" cy="631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72810" y="1610255"/>
            <a:ext cx="2957947" cy="587853"/>
          </a:xfrm>
          <a:prstGeom prst="rect">
            <a:avLst/>
          </a:prstGeom>
        </p:spPr>
        <p:txBody>
          <a:bodyPr wrap="square">
            <a:spAutoFit/>
          </a:bodyPr>
          <a:lstStyle/>
          <a:p>
            <a:pPr marL="457200" algn="just">
              <a:lnSpc>
                <a:spcPct val="115000"/>
              </a:lnSpc>
              <a:spcAft>
                <a:spcPts val="0"/>
              </a:spcAft>
            </a:pPr>
            <a:r>
              <a:rPr lang="en-US" sz="2800" b="1" dirty="0">
                <a:solidFill>
                  <a:srgbClr val="FF0000"/>
                </a:solidFill>
                <a:latin typeface="Times New Roman" pitchFamily="18" charset="0"/>
                <a:ea typeface="Calibri"/>
                <a:cs typeface="Times New Roman" pitchFamily="18" charset="0"/>
              </a:rPr>
              <a:t>Vòng cực bắc</a:t>
            </a:r>
          </a:p>
        </p:txBody>
      </p:sp>
      <p:sp>
        <p:nvSpPr>
          <p:cNvPr id="5" name="Rectangle 4"/>
          <p:cNvSpPr/>
          <p:nvPr/>
        </p:nvSpPr>
        <p:spPr>
          <a:xfrm>
            <a:off x="7499481" y="2603503"/>
            <a:ext cx="3031276" cy="587853"/>
          </a:xfrm>
          <a:prstGeom prst="rect">
            <a:avLst/>
          </a:prstGeom>
        </p:spPr>
        <p:txBody>
          <a:bodyPr wrap="square">
            <a:spAutoFit/>
          </a:bodyPr>
          <a:lstStyle/>
          <a:p>
            <a:pPr marL="457200" algn="just">
              <a:lnSpc>
                <a:spcPct val="115000"/>
              </a:lnSpc>
              <a:spcAft>
                <a:spcPts val="0"/>
              </a:spcAft>
            </a:pPr>
            <a:r>
              <a:rPr lang="en-US" sz="2800" b="1" dirty="0">
                <a:solidFill>
                  <a:srgbClr val="FF0000"/>
                </a:solidFill>
                <a:latin typeface="Times New Roman" pitchFamily="18" charset="0"/>
                <a:ea typeface="Calibri"/>
                <a:cs typeface="Times New Roman" pitchFamily="18" charset="0"/>
              </a:rPr>
              <a:t>Chí tuyến bắc</a:t>
            </a:r>
          </a:p>
        </p:txBody>
      </p:sp>
      <p:sp>
        <p:nvSpPr>
          <p:cNvPr id="6" name="Rectangle 5"/>
          <p:cNvSpPr/>
          <p:nvPr/>
        </p:nvSpPr>
        <p:spPr>
          <a:xfrm>
            <a:off x="8030011" y="3596751"/>
            <a:ext cx="2193232" cy="587853"/>
          </a:xfrm>
          <a:prstGeom prst="rect">
            <a:avLst/>
          </a:prstGeom>
        </p:spPr>
        <p:txBody>
          <a:bodyPr wrap="square">
            <a:spAutoFit/>
          </a:bodyPr>
          <a:lstStyle/>
          <a:p>
            <a:pPr marL="457200" algn="just">
              <a:lnSpc>
                <a:spcPct val="115000"/>
              </a:lnSpc>
              <a:spcAft>
                <a:spcPts val="0"/>
              </a:spcAft>
            </a:pPr>
            <a:r>
              <a:rPr lang="en-US" sz="2800" b="1" dirty="0">
                <a:solidFill>
                  <a:srgbClr val="FF0000"/>
                </a:solidFill>
                <a:latin typeface="Times New Roman" pitchFamily="18" charset="0"/>
                <a:ea typeface="Calibri"/>
                <a:cs typeface="Times New Roman" pitchFamily="18" charset="0"/>
              </a:rPr>
              <a:t>Xích đạo</a:t>
            </a:r>
          </a:p>
        </p:txBody>
      </p:sp>
      <p:sp>
        <p:nvSpPr>
          <p:cNvPr id="7" name="Rectangle 6"/>
          <p:cNvSpPr/>
          <p:nvPr/>
        </p:nvSpPr>
        <p:spPr>
          <a:xfrm>
            <a:off x="7345840" y="4673742"/>
            <a:ext cx="3184917" cy="587853"/>
          </a:xfrm>
          <a:prstGeom prst="rect">
            <a:avLst/>
          </a:prstGeom>
        </p:spPr>
        <p:txBody>
          <a:bodyPr wrap="square">
            <a:spAutoFit/>
          </a:bodyPr>
          <a:lstStyle/>
          <a:p>
            <a:pPr marL="457200" algn="just">
              <a:lnSpc>
                <a:spcPct val="115000"/>
              </a:lnSpc>
              <a:spcAft>
                <a:spcPts val="0"/>
              </a:spcAft>
            </a:pPr>
            <a:r>
              <a:rPr lang="en-US" sz="2800" b="1" dirty="0">
                <a:solidFill>
                  <a:srgbClr val="FF0000"/>
                </a:solidFill>
                <a:latin typeface="Times New Roman" pitchFamily="18" charset="0"/>
                <a:ea typeface="Calibri"/>
                <a:cs typeface="Times New Roman" pitchFamily="18" charset="0"/>
              </a:rPr>
              <a:t>Chí tuyến nam</a:t>
            </a:r>
          </a:p>
        </p:txBody>
      </p:sp>
      <p:sp>
        <p:nvSpPr>
          <p:cNvPr id="8" name="Rectangle 7"/>
          <p:cNvSpPr/>
          <p:nvPr/>
        </p:nvSpPr>
        <p:spPr>
          <a:xfrm>
            <a:off x="7570833" y="5593189"/>
            <a:ext cx="3111588" cy="587853"/>
          </a:xfrm>
          <a:prstGeom prst="rect">
            <a:avLst/>
          </a:prstGeom>
        </p:spPr>
        <p:txBody>
          <a:bodyPr wrap="square">
            <a:spAutoFit/>
          </a:bodyPr>
          <a:lstStyle/>
          <a:p>
            <a:pPr marL="457200" algn="just">
              <a:lnSpc>
                <a:spcPct val="115000"/>
              </a:lnSpc>
              <a:spcAft>
                <a:spcPts val="0"/>
              </a:spcAft>
            </a:pPr>
            <a:r>
              <a:rPr lang="en-US" sz="2800" b="1" dirty="0">
                <a:solidFill>
                  <a:srgbClr val="FF0000"/>
                </a:solidFill>
                <a:latin typeface="Times New Roman" pitchFamily="18" charset="0"/>
                <a:ea typeface="Calibri"/>
                <a:cs typeface="Times New Roman" pitchFamily="18" charset="0"/>
              </a:rPr>
              <a:t>Vòng cực nam</a:t>
            </a:r>
          </a:p>
        </p:txBody>
      </p:sp>
    </p:spTree>
    <p:extLst>
      <p:ext uri="{BB962C8B-B14F-4D97-AF65-F5344CB8AC3E}">
        <p14:creationId xmlns:p14="http://schemas.microsoft.com/office/powerpoint/2010/main" val="760168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BAC7CFEC-0E9D-4F0C-99AC-9E7DC74BA531}"/>
  <p:tag name="GENSWF_ADVANCE_TIME" val="31.328"/>
  <p:tag name="TIMING" val="|1|1.125|4.968|0.75|0.391|0.656|0.36|1.015|0.75|1.094|5.984|1.516|4.656|1.25|1.063|0.843|1.219|1.844"/>
  <p:tag name="ISPRING_CUSTOM_TIMING_USED" val="1"/>
  <p:tag name="PPSNARRATION" val="11,1114085619,N:\GIAO AN E-LEARNING\KHOI 6\DIA\giao an pp\giao an dien tu dia ly 6\bai 4\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1334</Words>
  <Application>Microsoft Office PowerPoint</Application>
  <PresentationFormat>Widescreen</PresentationFormat>
  <Paragraphs>247</Paragraphs>
  <Slides>20</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#9Slide03 SVN-PF Din Text Pro C</vt:lpstr>
      <vt:lpstr>Arial</vt:lpstr>
      <vt:lpstr>Calibri</vt:lpstr>
      <vt:lpstr>Calibri Light</vt:lpstr>
      <vt:lpstr>iCiel Baliho Script</vt:lpstr>
      <vt:lpstr>Rockwell</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Administrator</cp:lastModifiedBy>
  <cp:revision>40</cp:revision>
  <dcterms:created xsi:type="dcterms:W3CDTF">2021-07-21T02:55:04Z</dcterms:created>
  <dcterms:modified xsi:type="dcterms:W3CDTF">2025-05-30T07:03:42Z</dcterms:modified>
</cp:coreProperties>
</file>